
<file path=[Content_Types].xml><?xml version="1.0" encoding="utf-8"?>
<Types xmlns="http://schemas.openxmlformats.org/package/2006/content-types">
  <Default Extension="png" ContentType="image/png"/>
  <Default Extension="bin" ContentType="audio/unknown"/>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0"/>
  </p:notesMasterIdLst>
  <p:sldIdLst>
    <p:sldId id="378" r:id="rId5"/>
    <p:sldId id="377" r:id="rId6"/>
    <p:sldId id="257" r:id="rId7"/>
    <p:sldId id="305" r:id="rId8"/>
    <p:sldId id="316" r:id="rId9"/>
    <p:sldId id="374" r:id="rId10"/>
    <p:sldId id="360" r:id="rId11"/>
    <p:sldId id="258" r:id="rId12"/>
    <p:sldId id="259" r:id="rId13"/>
    <p:sldId id="364" r:id="rId14"/>
    <p:sldId id="262" r:id="rId15"/>
    <p:sldId id="263" r:id="rId16"/>
    <p:sldId id="264" r:id="rId17"/>
    <p:sldId id="265" r:id="rId18"/>
    <p:sldId id="365" r:id="rId19"/>
    <p:sldId id="366" r:id="rId20"/>
    <p:sldId id="367" r:id="rId21"/>
    <p:sldId id="368" r:id="rId22"/>
    <p:sldId id="369" r:id="rId23"/>
    <p:sldId id="370" r:id="rId24"/>
    <p:sldId id="371" r:id="rId25"/>
    <p:sldId id="280" r:id="rId26"/>
    <p:sldId id="372" r:id="rId27"/>
    <p:sldId id="373" r:id="rId28"/>
    <p:sldId id="267"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F5907B-A2FE-4B2E-BE1B-1352F792939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26286F-EF51-44E9-8C01-C77546A3A96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1F1600-B42F-4B42-AFC8-3AE02EF6261B}"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151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1E07624-5133-4FAF-98DA-4500D40D7869}" type="slidenum">
              <a:rPr lang="vi-VN" smtClean="0"/>
              <a:pPr/>
              <a:t>6</a:t>
            </a:fld>
            <a:endParaRPr lang="vi-VN"/>
          </a:p>
        </p:txBody>
      </p:sp>
    </p:spTree>
    <p:extLst>
      <p:ext uri="{BB962C8B-B14F-4D97-AF65-F5344CB8AC3E}">
        <p14:creationId xmlns:p14="http://schemas.microsoft.com/office/powerpoint/2010/main" val="2058581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7</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03/04/2025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03/04/2025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03/04/2025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03/04/2025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39.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39.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slide" Target="slide6.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9.gif"/><Relationship Id="rId5" Type="http://schemas.openxmlformats.org/officeDocument/2006/relationships/audio" Target="../media/audio3.bin"/><Relationship Id="rId4" Type="http://schemas.openxmlformats.org/officeDocument/2006/relationships/audio" Target="../media/audio2.bin"/></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0"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17" y="41800"/>
            <a:ext cx="1401928" cy="15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655909" y="63050"/>
            <a:ext cx="1609864" cy="14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0706082" y="5218386"/>
            <a:ext cx="1477986" cy="160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0488" y="5330287"/>
            <a:ext cx="1603103" cy="137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nvSpPr>
        <p:spPr>
          <a:xfrm>
            <a:off x="2215046" y="334977"/>
            <a:ext cx="8045373" cy="14656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defTabSz="457223">
              <a:spcBef>
                <a:spcPts val="0"/>
              </a:spcBef>
              <a:buClr>
                <a:srgbClr val="5B9BD5"/>
              </a:buClr>
              <a:defRPr/>
            </a:pPr>
            <a:r>
              <a:rPr lang="en-US" sz="2800" b="1" dirty="0">
                <a:solidFill>
                  <a:prstClr val="black"/>
                </a:solidFill>
                <a:latin typeface="Times New Roman" panose="02020603050405020304" pitchFamily="18" charset="0"/>
                <a:cs typeface="Times New Roman" panose="02020603050405020304" pitchFamily="18" charset="0"/>
              </a:rPr>
              <a:t>UỶ BAN NHÂN DÂN </a:t>
            </a:r>
            <a:r>
              <a:rPr lang="en-US" sz="2800" b="1" dirty="0" smtClean="0">
                <a:solidFill>
                  <a:prstClr val="black"/>
                </a:solidFill>
                <a:latin typeface="Times New Roman" panose="02020603050405020304" pitchFamily="18" charset="0"/>
                <a:cs typeface="Times New Roman" panose="02020603050405020304" pitchFamily="18" charset="0"/>
              </a:rPr>
              <a:t>QUẬN HỒNG BÀNG</a:t>
            </a:r>
          </a:p>
          <a:p>
            <a:pPr algn="ctr" defTabSz="457223">
              <a:spcBef>
                <a:spcPts val="0"/>
              </a:spcBef>
              <a:buClr>
                <a:srgbClr val="5B9BD5"/>
              </a:buClr>
              <a:defRPr/>
            </a:pPr>
            <a:r>
              <a:rPr lang="en-US" sz="2800" b="1" dirty="0" smtClean="0">
                <a:solidFill>
                  <a:prstClr val="black"/>
                </a:solidFill>
                <a:latin typeface="Times New Roman" panose="02020603050405020304" pitchFamily="18" charset="0"/>
                <a:cs typeface="Times New Roman" panose="02020603050405020304" pitchFamily="18" charset="0"/>
              </a:rPr>
              <a:t>TRƯỜNG </a:t>
            </a:r>
            <a:r>
              <a:rPr lang="en-US" sz="2800" b="1" dirty="0">
                <a:solidFill>
                  <a:prstClr val="black"/>
                </a:solidFill>
                <a:latin typeface="Times New Roman" panose="02020603050405020304" pitchFamily="18" charset="0"/>
                <a:cs typeface="Times New Roman" panose="02020603050405020304" pitchFamily="18" charset="0"/>
              </a:rPr>
              <a:t>TIỂU HỌC AN HỒNG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2" name="Title 1"/>
          <p:cNvSpPr>
            <a:spLocks noGrp="1"/>
          </p:cNvSpPr>
          <p:nvPr/>
        </p:nvSpPr>
        <p:spPr>
          <a:xfrm>
            <a:off x="141731" y="4473695"/>
            <a:ext cx="12192000" cy="122034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457223">
              <a:lnSpc>
                <a:spcPct val="150000"/>
              </a:lnSpc>
              <a:defRPr/>
            </a:pPr>
            <a:endParaRPr lang="vi-VN" sz="3600" b="1" dirty="0">
              <a:ln w="3175">
                <a:noFill/>
              </a:ln>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739839" y="4950334"/>
            <a:ext cx="6076336" cy="1231106"/>
          </a:xfrm>
          <a:prstGeom prst="rect">
            <a:avLst/>
          </a:prstGeom>
          <a:noFill/>
        </p:spPr>
        <p:txBody>
          <a:bodyPr wrap="square" rtlCol="0">
            <a:spAutoFit/>
          </a:bodyPr>
          <a:lstStyle/>
          <a:p>
            <a:pPr defTabSz="914446">
              <a:spcBef>
                <a:spcPts val="600"/>
              </a:spcBef>
              <a:spcAft>
                <a:spcPts val="600"/>
              </a:spcAft>
              <a:defRPr/>
            </a:pPr>
            <a:r>
              <a:rPr lang="en-US" sz="3200" dirty="0" err="1">
                <a:solidFill>
                  <a:prstClr val="black"/>
                </a:solidFill>
                <a:latin typeface="Times New Roman" panose="02020603050405020304" pitchFamily="18" charset="0"/>
                <a:cs typeface="Times New Roman" pitchFamily="18" charset="0"/>
              </a:rPr>
              <a:t>Giáo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anose="02020603050405020304" pitchFamily="18" charset="0"/>
                <a:cs typeface="Times New Roman" pitchFamily="18" charset="0"/>
              </a:rPr>
              <a:t>viên</a:t>
            </a:r>
            <a:r>
              <a:rPr lang="en-US" sz="3200" dirty="0">
                <a:solidFill>
                  <a:prstClr val="black"/>
                </a:solidFill>
                <a:latin typeface="Times New Roman" pitchFamily="18" charset="0"/>
                <a:cs typeface="Times New Roman" pitchFamily="18" charset="0"/>
              </a:rPr>
              <a:t> </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Trần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Thị</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Dậu</a:t>
            </a:r>
            <a:endParaRPr lang="en-US" sz="3200" b="1" i="1" dirty="0" smtClean="0">
              <a:solidFill>
                <a:prstClr val="black"/>
              </a:solidFill>
              <a:latin typeface="Times New Roman" panose="02020603050405020304" pitchFamily="18" charset="0"/>
              <a:cs typeface="Times New Roman" panose="02020603050405020304" pitchFamily="18" charset="0"/>
            </a:endParaRPr>
          </a:p>
          <a:p>
            <a:pPr defTabSz="914446">
              <a:spcBef>
                <a:spcPts val="600"/>
              </a:spcBef>
              <a:spcAft>
                <a:spcPts val="600"/>
              </a:spcAft>
              <a:defRPr/>
            </a:pPr>
            <a:r>
              <a:rPr lang="en-US" sz="3200" dirty="0" err="1" smtClean="0">
                <a:solidFill>
                  <a:prstClr val="black"/>
                </a:solidFill>
                <a:latin typeface="Times New Roman" pitchFamily="18" charset="0"/>
                <a:cs typeface="Times New Roman" pitchFamily="18" charset="0"/>
              </a:rPr>
              <a:t>Giảng</a:t>
            </a:r>
            <a:r>
              <a:rPr lang="en-US" sz="3200" dirty="0" smtClean="0">
                <a:solidFill>
                  <a:prstClr val="black"/>
                </a:solidFill>
                <a:latin typeface="Times New Roman" pitchFamily="18" charset="0"/>
                <a:cs typeface="Times New Roman" pitchFamily="18" charset="0"/>
              </a:rPr>
              <a:t> </a:t>
            </a:r>
            <a:r>
              <a:rPr lang="en-US" sz="3200" dirty="0">
                <a:solidFill>
                  <a:prstClr val="black"/>
                </a:solidFill>
                <a:latin typeface="Times New Roman" pitchFamily="18" charset="0"/>
                <a:cs typeface="Times New Roman" pitchFamily="18" charset="0"/>
              </a:rPr>
              <a:t>dạy :   </a:t>
            </a:r>
            <a:r>
              <a:rPr lang="en-US" sz="3200" dirty="0" err="1">
                <a:solidFill>
                  <a:prstClr val="black"/>
                </a:solidFill>
                <a:latin typeface="Times New Roman" pitchFamily="18" charset="0"/>
                <a:cs typeface="Times New Roman" pitchFamily="18" charset="0"/>
              </a:rPr>
              <a:t>Lớp</a:t>
            </a:r>
            <a:r>
              <a:rPr lang="en-US" sz="3200" dirty="0">
                <a:solidFill>
                  <a:prstClr val="black"/>
                </a:solidFill>
                <a:latin typeface="Times New Roman" pitchFamily="18" charset="0"/>
                <a:cs typeface="Times New Roman" pitchFamily="18" charset="0"/>
              </a:rPr>
              <a:t> 5A5</a:t>
            </a:r>
          </a:p>
        </p:txBody>
      </p:sp>
      <p:sp>
        <p:nvSpPr>
          <p:cNvPr id="2" name="TextBox 1"/>
          <p:cNvSpPr txBox="1"/>
          <p:nvPr/>
        </p:nvSpPr>
        <p:spPr>
          <a:xfrm>
            <a:off x="548857" y="1937551"/>
            <a:ext cx="11377748" cy="1938992"/>
          </a:xfrm>
          <a:prstGeom prst="rect">
            <a:avLst/>
          </a:prstGeom>
          <a:noFill/>
        </p:spPr>
        <p:txBody>
          <a:bodyPr wrap="square" rtlCol="0">
            <a:spAutoFit/>
          </a:bodyPr>
          <a:lstStyle/>
          <a:p>
            <a:pPr algn="ctr" defTabSz="457223">
              <a:lnSpc>
                <a:spcPct val="150000"/>
              </a:lnSpc>
              <a:spcBef>
                <a:spcPct val="0"/>
              </a:spcBef>
              <a:defRPr/>
            </a:pPr>
            <a:r>
              <a:rPr lang="en-US" sz="4000" b="1" dirty="0" smtClean="0">
                <a:ln w="3175">
                  <a:noFill/>
                </a:ln>
                <a:solidFill>
                  <a:srgbClr val="FF0000"/>
                </a:solidFill>
                <a:latin typeface="Times New Roman" panose="02020603050405020304" pitchFamily="18" charset="0"/>
                <a:cs typeface="Times New Roman" panose="02020603050405020304" pitchFamily="18" charset="0"/>
              </a:rPr>
              <a:t>TIẾNG VIỆT </a:t>
            </a:r>
            <a:r>
              <a:rPr lang="en-US" sz="4000" b="1" dirty="0">
                <a:ln w="3175">
                  <a:noFill/>
                </a:ln>
                <a:solidFill>
                  <a:srgbClr val="FF0000"/>
                </a:solidFill>
                <a:latin typeface="Times New Roman" panose="02020603050405020304" pitchFamily="18" charset="0"/>
                <a:cs typeface="Times New Roman" panose="02020603050405020304" pitchFamily="18" charset="0"/>
              </a:rPr>
              <a:t>– LỚP 5 </a:t>
            </a:r>
          </a:p>
          <a:p>
            <a:pPr algn="ctr" defTabSz="457223">
              <a:lnSpc>
                <a:spcPct val="150000"/>
              </a:lnSpc>
              <a:spcBef>
                <a:spcPct val="0"/>
              </a:spcBef>
              <a:defRPr/>
            </a:pPr>
            <a:r>
              <a:rPr lang="en-US" sz="4000" b="1" dirty="0" err="1" smtClean="0">
                <a:ln w="3175">
                  <a:noFill/>
                </a:ln>
                <a:latin typeface="Times New Roman" panose="02020603050405020304" pitchFamily="18" charset="0"/>
                <a:cs typeface="Times New Roman" panose="02020603050405020304" pitchFamily="18" charset="0"/>
              </a:rPr>
              <a:t>Luyện</a:t>
            </a:r>
            <a:r>
              <a:rPr lang="en-US" sz="4000" b="1" dirty="0" smtClean="0">
                <a:ln w="3175">
                  <a:noFill/>
                </a:ln>
                <a:latin typeface="Times New Roman" panose="02020603050405020304" pitchFamily="18" charset="0"/>
                <a:cs typeface="Times New Roman" panose="02020603050405020304" pitchFamily="18" charset="0"/>
              </a:rPr>
              <a:t> </a:t>
            </a:r>
            <a:r>
              <a:rPr lang="en-US" sz="4000" b="1" dirty="0" err="1" smtClean="0">
                <a:ln w="3175">
                  <a:noFill/>
                </a:ln>
                <a:latin typeface="Times New Roman" panose="02020603050405020304" pitchFamily="18" charset="0"/>
                <a:cs typeface="Times New Roman" panose="02020603050405020304" pitchFamily="18" charset="0"/>
              </a:rPr>
              <a:t>từ</a:t>
            </a:r>
            <a:r>
              <a:rPr lang="en-US" sz="4000" b="1" dirty="0" smtClean="0">
                <a:ln w="3175">
                  <a:noFill/>
                </a:ln>
                <a:latin typeface="Times New Roman" panose="02020603050405020304" pitchFamily="18" charset="0"/>
                <a:cs typeface="Times New Roman" panose="02020603050405020304" pitchFamily="18" charset="0"/>
              </a:rPr>
              <a:t> </a:t>
            </a:r>
            <a:r>
              <a:rPr lang="en-US" sz="4000" b="1" dirty="0" err="1" smtClean="0">
                <a:ln w="3175">
                  <a:noFill/>
                </a:ln>
                <a:latin typeface="Times New Roman" panose="02020603050405020304" pitchFamily="18" charset="0"/>
                <a:cs typeface="Times New Roman" panose="02020603050405020304" pitchFamily="18" charset="0"/>
              </a:rPr>
              <a:t>và</a:t>
            </a:r>
            <a:r>
              <a:rPr lang="en-US" sz="4000" b="1" dirty="0" smtClean="0">
                <a:ln w="3175">
                  <a:noFill/>
                </a:ln>
                <a:latin typeface="Times New Roman" panose="02020603050405020304" pitchFamily="18" charset="0"/>
                <a:cs typeface="Times New Roman" panose="02020603050405020304" pitchFamily="18" charset="0"/>
              </a:rPr>
              <a:t> </a:t>
            </a:r>
            <a:r>
              <a:rPr lang="en-US" sz="4000" b="1" dirty="0" err="1" smtClean="0">
                <a:ln w="3175">
                  <a:noFill/>
                </a:ln>
                <a:latin typeface="Times New Roman" panose="02020603050405020304" pitchFamily="18" charset="0"/>
                <a:cs typeface="Times New Roman" panose="02020603050405020304" pitchFamily="18" charset="0"/>
              </a:rPr>
              <a:t>câu</a:t>
            </a:r>
            <a:r>
              <a:rPr lang="en-US" sz="4000" b="1" dirty="0" smtClean="0">
                <a:ln w="3175">
                  <a:noFill/>
                </a:ln>
                <a:latin typeface="Times New Roman" panose="02020603050405020304" pitchFamily="18" charset="0"/>
                <a:cs typeface="Times New Roman" panose="02020603050405020304" pitchFamily="18" charset="0"/>
              </a:rPr>
              <a:t>: </a:t>
            </a:r>
            <a:r>
              <a:rPr lang="en-US" sz="4000" b="1" dirty="0" err="1" smtClean="0">
                <a:ln w="3175">
                  <a:noFill/>
                </a:ln>
                <a:latin typeface="Times New Roman" panose="02020603050405020304" pitchFamily="18" charset="0"/>
                <a:cs typeface="Times New Roman" panose="02020603050405020304" pitchFamily="18" charset="0"/>
              </a:rPr>
              <a:t>Câu</a:t>
            </a:r>
            <a:r>
              <a:rPr lang="en-US" sz="4000" b="1" dirty="0" smtClean="0">
                <a:ln w="3175">
                  <a:noFill/>
                </a:ln>
                <a:latin typeface="Times New Roman" panose="02020603050405020304" pitchFamily="18" charset="0"/>
                <a:cs typeface="Times New Roman" panose="02020603050405020304" pitchFamily="18" charset="0"/>
              </a:rPr>
              <a:t> </a:t>
            </a:r>
            <a:r>
              <a:rPr lang="en-US" sz="4000" b="1" dirty="0" err="1" smtClean="0">
                <a:ln w="3175">
                  <a:noFill/>
                </a:ln>
                <a:latin typeface="Times New Roman" panose="02020603050405020304" pitchFamily="18" charset="0"/>
                <a:cs typeface="Times New Roman" panose="02020603050405020304" pitchFamily="18" charset="0"/>
              </a:rPr>
              <a:t>đơn</a:t>
            </a:r>
            <a:r>
              <a:rPr lang="en-US" sz="4000" b="1" dirty="0" smtClean="0">
                <a:ln w="3175">
                  <a:noFill/>
                </a:ln>
                <a:latin typeface="Times New Roman" panose="02020603050405020304" pitchFamily="18" charset="0"/>
                <a:cs typeface="Times New Roman" panose="02020603050405020304" pitchFamily="18" charset="0"/>
              </a:rPr>
              <a:t> </a:t>
            </a:r>
            <a:r>
              <a:rPr lang="en-US" sz="4000" b="1" dirty="0" err="1" smtClean="0">
                <a:ln w="3175">
                  <a:noFill/>
                </a:ln>
                <a:latin typeface="Times New Roman" panose="02020603050405020304" pitchFamily="18" charset="0"/>
                <a:cs typeface="Times New Roman" panose="02020603050405020304" pitchFamily="18" charset="0"/>
              </a:rPr>
              <a:t>và</a:t>
            </a:r>
            <a:r>
              <a:rPr lang="en-US" sz="4000" b="1" dirty="0" smtClean="0">
                <a:ln w="3175">
                  <a:noFill/>
                </a:ln>
                <a:latin typeface="Times New Roman" panose="02020603050405020304" pitchFamily="18" charset="0"/>
                <a:cs typeface="Times New Roman" panose="02020603050405020304" pitchFamily="18" charset="0"/>
              </a:rPr>
              <a:t> </a:t>
            </a:r>
            <a:r>
              <a:rPr lang="en-US" sz="4000" b="1" dirty="0" err="1" smtClean="0">
                <a:ln w="3175">
                  <a:noFill/>
                </a:ln>
                <a:latin typeface="Times New Roman" panose="02020603050405020304" pitchFamily="18" charset="0"/>
                <a:cs typeface="Times New Roman" panose="02020603050405020304" pitchFamily="18" charset="0"/>
              </a:rPr>
              <a:t>câu</a:t>
            </a:r>
            <a:r>
              <a:rPr lang="en-US" sz="4000" b="1" dirty="0" smtClean="0">
                <a:ln w="3175">
                  <a:noFill/>
                </a:ln>
                <a:latin typeface="Times New Roman" panose="02020603050405020304" pitchFamily="18" charset="0"/>
                <a:cs typeface="Times New Roman" panose="02020603050405020304" pitchFamily="18" charset="0"/>
              </a:rPr>
              <a:t> </a:t>
            </a:r>
            <a:r>
              <a:rPr lang="en-US" sz="4000" b="1" dirty="0" err="1" smtClean="0">
                <a:ln w="3175">
                  <a:noFill/>
                </a:ln>
                <a:latin typeface="Times New Roman" panose="02020603050405020304" pitchFamily="18" charset="0"/>
                <a:cs typeface="Times New Roman" panose="02020603050405020304" pitchFamily="18" charset="0"/>
              </a:rPr>
              <a:t>ghép</a:t>
            </a:r>
            <a:r>
              <a:rPr lang="en-US" sz="4000" b="1" dirty="0" smtClean="0">
                <a:ln w="3175">
                  <a:noFill/>
                </a:ln>
                <a:latin typeface="Times New Roman" panose="02020603050405020304" pitchFamily="18" charset="0"/>
                <a:cs typeface="Times New Roman" panose="02020603050405020304" pitchFamily="18" charset="0"/>
              </a:rPr>
              <a:t> </a:t>
            </a:r>
            <a:endParaRPr lang="en-US" sz="4000" b="1" dirty="0">
              <a:ln w="3175">
                <a:noFill/>
              </a:ln>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49230920"/>
      </p:ext>
    </p:extLst>
  </p:cSld>
  <p:clrMapOvr>
    <a:masterClrMapping/>
  </p:clrMapOvr>
  <p:transition advTm="11983">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2"/>
          <a:stretch>
            <a:fillRect/>
          </a:stretch>
        </p:blipFill>
        <p:spPr>
          <a:xfrm>
            <a:off x="0" y="1013732"/>
            <a:ext cx="12302836"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3814376383"/>
              </p:ext>
            </p:extLst>
          </p:nvPr>
        </p:nvGraphicFramePr>
        <p:xfrm>
          <a:off x="0" y="197151"/>
          <a:ext cx="12192000" cy="4200676"/>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3800386005"/>
                    </a:ext>
                  </a:extLst>
                </a:gridCol>
                <a:gridCol w="4064000">
                  <a:extLst>
                    <a:ext uri="{9D8B030D-6E8A-4147-A177-3AD203B41FA5}">
                      <a16:colId xmlns:a16="http://schemas.microsoft.com/office/drawing/2014/main" val="1508262701"/>
                    </a:ext>
                  </a:extLst>
                </a:gridCol>
                <a:gridCol w="40640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287B3F8-CAAF-A7DA-5100-13B242A3AB03}"/>
              </a:ext>
            </a:extLst>
          </p:cNvPr>
          <p:cNvSpPr txBox="1"/>
          <p:nvPr/>
        </p:nvSpPr>
        <p:spPr>
          <a:xfrm>
            <a:off x="1524" y="7888"/>
            <a:ext cx="12188951" cy="1077218"/>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2"/>
          <a:stretch>
            <a:fillRect/>
          </a:stretch>
        </p:blipFill>
        <p:spPr>
          <a:xfrm>
            <a:off x="0" y="974270"/>
            <a:ext cx="12192000"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2081164"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A313A9C-ABFF-B686-7012-FC587BDC74A7}"/>
              </a:ext>
            </a:extLst>
          </p:cNvPr>
          <p:cNvSpPr txBox="1"/>
          <p:nvPr/>
        </p:nvSpPr>
        <p:spPr>
          <a:xfrm>
            <a:off x="0" y="1709057"/>
            <a:ext cx="12192000" cy="2308324"/>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5541278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8"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12" name="Rectangle 12"/>
          <p:cNvSpPr>
            <a:spLocks noChangeArrowheads="1"/>
          </p:cNvSpPr>
          <p:nvPr/>
        </p:nvSpPr>
        <p:spPr bwMode="auto">
          <a:xfrm>
            <a:off x="9577864" y="5748572"/>
            <a:ext cx="1943100" cy="914400"/>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4000" b="1" dirty="0" err="1">
                <a:solidFill>
                  <a:srgbClr val="FF3300"/>
                </a:solidFill>
                <a:latin typeface="Times New Roman" panose="02020603050405020304" pitchFamily="18" charset="0"/>
                <a:cs typeface="Times New Roman" panose="02020603050405020304" pitchFamily="18" charset="0"/>
              </a:rPr>
              <a:t>Hết</a:t>
            </a:r>
            <a:r>
              <a:rPr lang="en-US" sz="4000" b="1" dirty="0">
                <a:solidFill>
                  <a:srgbClr val="FF3300"/>
                </a:solidFill>
                <a:latin typeface="Times New Roman" panose="02020603050405020304" pitchFamily="18" charset="0"/>
                <a:cs typeface="Times New Roman" panose="02020603050405020304" pitchFamily="18" charset="0"/>
              </a:rPr>
              <a:t> </a:t>
            </a:r>
            <a:r>
              <a:rPr lang="en-US" sz="4000" b="1" dirty="0" err="1">
                <a:solidFill>
                  <a:srgbClr val="FF3300"/>
                </a:solidFill>
                <a:latin typeface="Times New Roman" panose="02020603050405020304" pitchFamily="18" charset="0"/>
                <a:cs typeface="Times New Roman" panose="02020603050405020304" pitchFamily="18" charset="0"/>
              </a:rPr>
              <a:t>giờ</a:t>
            </a:r>
            <a:endParaRPr lang="en-US" sz="4000" b="1" dirty="0">
              <a:solidFill>
                <a:srgbClr val="FF3300"/>
              </a:solidFill>
              <a:latin typeface="Times New Roman" panose="02020603050405020304" pitchFamily="18" charset="0"/>
              <a:cs typeface="Times New Roman" panose="02020603050405020304" pitchFamily="18" charset="0"/>
            </a:endParaRPr>
          </a:p>
        </p:txBody>
      </p:sp>
      <p:sp>
        <p:nvSpPr>
          <p:cNvPr id="76818" name="Oval 18"/>
          <p:cNvSpPr>
            <a:spLocks noChangeArrowheads="1"/>
          </p:cNvSpPr>
          <p:nvPr/>
        </p:nvSpPr>
        <p:spPr bwMode="auto">
          <a:xfrm>
            <a:off x="10039014" y="5376311"/>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a:solidFill>
                  <a:srgbClr val="00FF00"/>
                </a:solidFill>
                <a:effectLst>
                  <a:outerShdw blurRad="38100" dist="38100" dir="2700000" algn="tl">
                    <a:srgbClr val="000000"/>
                  </a:outerShdw>
                </a:effectLst>
                <a:latin typeface=".VnArial" pitchFamily="34" charset="0"/>
              </a:rPr>
              <a:t>5</a:t>
            </a:r>
          </a:p>
        </p:txBody>
      </p:sp>
      <p:sp>
        <p:nvSpPr>
          <p:cNvPr id="76819" name="Oval 19"/>
          <p:cNvSpPr>
            <a:spLocks noChangeArrowheads="1"/>
          </p:cNvSpPr>
          <p:nvPr/>
        </p:nvSpPr>
        <p:spPr bwMode="auto">
          <a:xfrm>
            <a:off x="10051326" y="5412457"/>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a:solidFill>
                  <a:srgbClr val="00FF00"/>
                </a:solidFill>
                <a:effectLst>
                  <a:outerShdw blurRad="38100" dist="38100" dir="2700000" algn="tl">
                    <a:srgbClr val="000000"/>
                  </a:outerShdw>
                </a:effectLst>
                <a:latin typeface=".VnArial" pitchFamily="34" charset="0"/>
              </a:rPr>
              <a:t>4</a:t>
            </a:r>
          </a:p>
        </p:txBody>
      </p:sp>
      <p:sp>
        <p:nvSpPr>
          <p:cNvPr id="76820" name="Oval 20"/>
          <p:cNvSpPr>
            <a:spLocks noChangeArrowheads="1"/>
          </p:cNvSpPr>
          <p:nvPr/>
        </p:nvSpPr>
        <p:spPr bwMode="auto">
          <a:xfrm>
            <a:off x="10063640" y="5394980"/>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a:solidFill>
                  <a:srgbClr val="00FF00"/>
                </a:solidFill>
                <a:effectLst>
                  <a:outerShdw blurRad="38100" dist="38100" dir="2700000" algn="tl">
                    <a:srgbClr val="000000"/>
                  </a:outerShdw>
                </a:effectLst>
                <a:latin typeface=".VnArial" pitchFamily="34" charset="0"/>
              </a:rPr>
              <a:t>3</a:t>
            </a:r>
          </a:p>
        </p:txBody>
      </p:sp>
      <p:sp>
        <p:nvSpPr>
          <p:cNvPr id="76821" name="Oval 21"/>
          <p:cNvSpPr>
            <a:spLocks noChangeArrowheads="1"/>
          </p:cNvSpPr>
          <p:nvPr/>
        </p:nvSpPr>
        <p:spPr bwMode="auto">
          <a:xfrm>
            <a:off x="10063640" y="5367572"/>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dirty="0">
                <a:solidFill>
                  <a:srgbClr val="00FF00"/>
                </a:solidFill>
                <a:effectLst>
                  <a:outerShdw blurRad="38100" dist="38100" dir="2700000" algn="tl">
                    <a:srgbClr val="000000"/>
                  </a:outerShdw>
                </a:effectLst>
                <a:latin typeface=".VnArial" pitchFamily="34" charset="0"/>
              </a:rPr>
              <a:t>2</a:t>
            </a:r>
          </a:p>
        </p:txBody>
      </p:sp>
      <p:sp>
        <p:nvSpPr>
          <p:cNvPr id="76822" name="Oval 22"/>
          <p:cNvSpPr>
            <a:spLocks noChangeArrowheads="1"/>
          </p:cNvSpPr>
          <p:nvPr/>
        </p:nvSpPr>
        <p:spPr bwMode="auto">
          <a:xfrm>
            <a:off x="10063640" y="5367572"/>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dirty="0">
                <a:solidFill>
                  <a:srgbClr val="00FF00"/>
                </a:solidFill>
                <a:effectLst>
                  <a:outerShdw blurRad="38100" dist="38100" dir="2700000" algn="tl">
                    <a:srgbClr val="000000"/>
                  </a:outerShdw>
                </a:effectLst>
                <a:latin typeface=".VnArial" pitchFamily="34" charset="0"/>
              </a:rPr>
              <a:t>1</a:t>
            </a:r>
          </a:p>
        </p:txBody>
      </p:sp>
      <p:sp>
        <p:nvSpPr>
          <p:cNvPr id="76824" name="Oval 24"/>
          <p:cNvSpPr>
            <a:spLocks noChangeArrowheads="1"/>
          </p:cNvSpPr>
          <p:nvPr/>
        </p:nvSpPr>
        <p:spPr bwMode="auto">
          <a:xfrm>
            <a:off x="156634" y="1748377"/>
            <a:ext cx="897922" cy="787660"/>
          </a:xfrm>
          <a:prstGeom prst="ellipse">
            <a:avLst/>
          </a:prstGeom>
          <a:solidFill>
            <a:srgbClr val="FFC000"/>
          </a:solidFill>
          <a:ln w="9525">
            <a:solidFill>
              <a:schemeClr val="tx1"/>
            </a:solidFill>
            <a:round/>
            <a:headEnd/>
            <a:tailEnd/>
          </a:ln>
          <a:effectLst/>
          <a:extLst/>
        </p:spPr>
        <p:txBody>
          <a:bodyPr wrap="none" anchor="ctr"/>
          <a:lstStyle/>
          <a:p>
            <a:endParaRPr lang="vi-VN"/>
          </a:p>
        </p:txBody>
      </p:sp>
      <p:grpSp>
        <p:nvGrpSpPr>
          <p:cNvPr id="2" name="Group 28"/>
          <p:cNvGrpSpPr>
            <a:grpSpLocks/>
          </p:cNvGrpSpPr>
          <p:nvPr/>
        </p:nvGrpSpPr>
        <p:grpSpPr bwMode="auto">
          <a:xfrm>
            <a:off x="0" y="31172"/>
            <a:ext cx="12192000" cy="6858000"/>
            <a:chOff x="0" y="0"/>
            <a:chExt cx="5760" cy="4320"/>
          </a:xfrm>
        </p:grpSpPr>
        <p:pic>
          <p:nvPicPr>
            <p:cNvPr id="76829" name="Picture 29"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extLst>
              <a:ext uri="{909E8E84-426E-40DD-AFC4-6F175D3DCCD1}">
                <a14:hiddenFill xmlns:a14="http://schemas.microsoft.com/office/drawing/2010/main">
                  <a:solidFill>
                    <a:srgbClr val="FFFFFF"/>
                  </a:solidFill>
                </a14:hiddenFill>
              </a:ext>
            </a:extLst>
          </p:spPr>
        </p:pic>
        <p:pic>
          <p:nvPicPr>
            <p:cNvPr id="76830" name="Picture 30"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100"/>
            </a:xfrm>
            <a:prstGeom prst="rect">
              <a:avLst/>
            </a:prstGeom>
            <a:noFill/>
            <a:extLst>
              <a:ext uri="{909E8E84-426E-40DD-AFC4-6F175D3DCCD1}">
                <a14:hiddenFill xmlns:a14="http://schemas.microsoft.com/office/drawing/2010/main">
                  <a:solidFill>
                    <a:srgbClr val="FFFFFF"/>
                  </a:solidFill>
                </a14:hiddenFill>
              </a:ext>
            </a:extLst>
          </p:spPr>
        </p:pic>
        <p:pic>
          <p:nvPicPr>
            <p:cNvPr id="76831" name="Picture 31"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099" y="2099"/>
              <a:ext cx="4272" cy="74"/>
            </a:xfrm>
            <a:prstGeom prst="rect">
              <a:avLst/>
            </a:prstGeom>
            <a:noFill/>
            <a:extLst>
              <a:ext uri="{909E8E84-426E-40DD-AFC4-6F175D3DCCD1}">
                <a14:hiddenFill xmlns:a14="http://schemas.microsoft.com/office/drawing/2010/main">
                  <a:solidFill>
                    <a:srgbClr val="FFFFFF"/>
                  </a:solidFill>
                </a14:hiddenFill>
              </a:ext>
            </a:extLst>
          </p:spPr>
        </p:pic>
        <p:pic>
          <p:nvPicPr>
            <p:cNvPr id="76832" name="Picture 32"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587" y="2147"/>
              <a:ext cx="4272" cy="7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313268" y="267848"/>
            <a:ext cx="11722098" cy="3748719"/>
          </a:xfrm>
          <a:prstGeom prst="rect">
            <a:avLst/>
          </a:prstGeom>
        </p:spPr>
        <p:txBody>
          <a:bodyPr wrap="square">
            <a:spAutoFit/>
          </a:bodyPr>
          <a:lstStyle/>
          <a:p>
            <a:r>
              <a:rPr lang="nl-NL" sz="4400" b="1" dirty="0">
                <a:latin typeface="Times New Roman" panose="02020603050405020304" pitchFamily="18" charset="0"/>
                <a:cs typeface="Times New Roman" panose="02020603050405020304" pitchFamily="18" charset="0"/>
              </a:rPr>
              <a:t>Câu </a:t>
            </a:r>
            <a:r>
              <a:rPr lang="nl-NL" sz="4400" b="1" dirty="0" smtClean="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mèo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sưởi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thềm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p>
          <a:p>
            <a:pPr algn="just">
              <a:lnSpc>
                <a:spcPct val="120000"/>
              </a:lnSpc>
              <a:spcAft>
                <a:spcPts val="0"/>
              </a:spcAft>
            </a:pPr>
            <a:r>
              <a:rPr lang="en-US" sz="4400" dirty="0" smtClean="0">
                <a:latin typeface="Times New Roman" panose="02020603050405020304" pitchFamily="18" charset="0"/>
                <a:ea typeface="Times New Roman" panose="02020603050405020304" pitchFamily="18" charset="0"/>
              </a:rPr>
              <a:t>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Chú</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mèo</a:t>
            </a:r>
            <a:r>
              <a:rPr lang="en-US" sz="4400" dirty="0">
                <a:latin typeface="Times New Roman" panose="02020603050405020304" pitchFamily="18" charset="0"/>
                <a:ea typeface="Times New Roman" panose="02020603050405020304" pitchFamily="18" charset="0"/>
              </a:rPr>
              <a:t>    </a:t>
            </a:r>
            <a:endParaRPr lang="en-US" sz="4400" dirty="0" smtClean="0">
              <a:latin typeface="Times New Roman" panose="02020603050405020304" pitchFamily="18" charset="0"/>
              <a:ea typeface="Times New Roman" panose="02020603050405020304" pitchFamily="18" charset="0"/>
            </a:endParaRPr>
          </a:p>
          <a:p>
            <a:pPr algn="just">
              <a:lnSpc>
                <a:spcPct val="120000"/>
              </a:lnSpc>
              <a:spcAft>
                <a:spcPts val="0"/>
              </a:spcAft>
            </a:pPr>
            <a:r>
              <a:rPr lang="en-US" sz="4400" dirty="0" smtClean="0">
                <a:latin typeface="Times New Roman" panose="02020603050405020304" pitchFamily="18" charset="0"/>
                <a:ea typeface="Times New Roman" panose="02020603050405020304" pitchFamily="18" charset="0"/>
              </a:rPr>
              <a:t>B</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nằm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sưởi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nắng</a:t>
            </a:r>
            <a:r>
              <a:rPr lang="en-US" sz="4400" dirty="0">
                <a:latin typeface="Times New Roman" panose="02020603050405020304" pitchFamily="18" charset="0"/>
                <a:ea typeface="Times New Roman" panose="02020603050405020304" pitchFamily="18" charset="0"/>
              </a:rPr>
              <a:t>  </a:t>
            </a:r>
            <a:endParaRPr lang="en-US" sz="6600" b="1" dirty="0">
              <a:latin typeface="Times New Roman" panose="02020603050405020304" pitchFamily="18" charset="0"/>
              <a:ea typeface="Times New Roman" panose="02020603050405020304" pitchFamily="18" charset="0"/>
            </a:endParaRPr>
          </a:p>
          <a:p>
            <a:r>
              <a:rPr lang="en-US" sz="4400" dirty="0">
                <a:latin typeface="Times New Roman" panose="02020603050405020304" pitchFamily="18" charset="0"/>
                <a:ea typeface="Calibri" panose="020F0502020204030204" pitchFamily="34" charset="0"/>
              </a:rPr>
              <a:t>C. </a:t>
            </a:r>
            <a:r>
              <a:rPr lang="en-US" sz="4400" dirty="0" err="1">
                <a:latin typeface="Times New Roman" panose="02020603050405020304" pitchFamily="18" charset="0"/>
                <a:ea typeface="Calibri" panose="020F0502020204030204" pitchFamily="34" charset="0"/>
              </a:rPr>
              <a:t>Đang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nằm</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sưởi</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nắng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bên</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thềm</a:t>
            </a:r>
            <a:r>
              <a:rPr lang="en-US" sz="4400" b="1" dirty="0">
                <a:latin typeface="Times New Roman" panose="02020603050405020304" pitchFamily="18" charset="0"/>
                <a:ea typeface="Calibri" panose="020F0502020204030204" pitchFamily="34" charset="0"/>
              </a:rPr>
              <a:t>.</a:t>
            </a:r>
            <a:endParaRPr lang="en-US" sz="4400" dirty="0"/>
          </a:p>
        </p:txBody>
      </p:sp>
    </p:spTree>
    <p:extLst>
      <p:ext uri="{BB962C8B-B14F-4D97-AF65-F5344CB8AC3E}">
        <p14:creationId xmlns:p14="http://schemas.microsoft.com/office/powerpoint/2010/main" val="1591487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1" presetClass="entr" presetSubtype="0" fill="hold" grpId="0" nodeType="clickEffect">
                                  <p:stCondLst>
                                    <p:cond delay="0"/>
                                  </p:stCondLst>
                                  <p:childTnLst>
                                    <p:set>
                                      <p:cBhvr>
                                        <p:cTn id="6"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ing.wav"/>
                                        </p:tgtEl>
                                      </p:cMediaNode>
                                    </p:audio>
                                  </p:subTnLst>
                                </p:cTn>
                              </p:par>
                            </p:childTnLst>
                          </p:cTn>
                        </p:par>
                        <p:par>
                          <p:cTn id="19" fill="hold" nodeType="afterGroup">
                            <p:stCondLst>
                              <p:cond delay="5000"/>
                            </p:stCondLst>
                            <p:childTnLst>
                              <p:par>
                                <p:cTn id="20" presetID="4" presetClass="entr" presetSubtype="16" fill="hold" grpId="0" nodeType="afterEffect">
                                  <p:stCondLst>
                                    <p:cond delay="0"/>
                                  </p:stCondLst>
                                  <p:childTnLst>
                                    <p:set>
                                      <p:cBhvr>
                                        <p:cTn id="21" dur="1" fill="hold">
                                          <p:stCondLst>
                                            <p:cond delay="0"/>
                                          </p:stCondLst>
                                        </p:cTn>
                                        <p:tgtEl>
                                          <p:spTgt spid="76812"/>
                                        </p:tgtEl>
                                        <p:attrNameLst>
                                          <p:attrName>style.visibility</p:attrName>
                                        </p:attrNameLst>
                                      </p:cBhvr>
                                      <p:to>
                                        <p:strVal val="visible"/>
                                      </p:to>
                                    </p:set>
                                    <p:animEffect transition="in" filter="box(in)">
                                      <p:cBhvr>
                                        <p:cTn id="22" dur="500"/>
                                        <p:tgtEl>
                                          <p:spTgt spid="76812"/>
                                        </p:tgtEl>
                                      </p:cBhvr>
                                    </p:animEffect>
                                  </p:childTnLst>
                                  <p:subTnLst>
                                    <p:audio>
                                      <p:cMediaNode>
                                        <p:cTn display="0" masterRel="sameClick">
                                          <p:stCondLst>
                                            <p:cond evt="begin" delay="0">
                                              <p:tn val="20"/>
                                            </p:cond>
                                          </p:stCondLst>
                                          <p:endCondLst>
                                            <p:cond evt="onStopAudio" delay="0">
                                              <p:tgtEl>
                                                <p:sldTgt/>
                                              </p:tgtEl>
                                            </p:cond>
                                          </p:endCondLst>
                                        </p:cTn>
                                        <p:tgtEl>
                                          <p:sndTgt r:embed="rId4" name="ringin.wav"/>
                                        </p:tgtEl>
                                      </p:cMediaNode>
                                    </p:audio>
                                  </p:subTnLst>
                                </p:cTn>
                              </p:par>
                            </p:childTnLst>
                          </p:cTn>
                        </p:par>
                        <p:par>
                          <p:cTn id="23" fill="hold" nodeType="afterGroup">
                            <p:stCondLst>
                              <p:cond delay="5500"/>
                            </p:stCondLst>
                            <p:childTnLst>
                              <p:par>
                                <p:cTn id="24" presetID="3" presetClass="entr" presetSubtype="10" fill="hold" grpId="1" nodeType="afterEffect">
                                  <p:stCondLst>
                                    <p:cond delay="0"/>
                                  </p:stCondLst>
                                  <p:childTnLst>
                                    <p:set>
                                      <p:cBhvr>
                                        <p:cTn id="25" dur="1" fill="hold">
                                          <p:stCondLst>
                                            <p:cond delay="0"/>
                                          </p:stCondLst>
                                        </p:cTn>
                                        <p:tgtEl>
                                          <p:spTgt spid="76812"/>
                                        </p:tgtEl>
                                        <p:attrNameLst>
                                          <p:attrName>style.visibility</p:attrName>
                                        </p:attrNameLst>
                                      </p:cBhvr>
                                      <p:to>
                                        <p:strVal val="visible"/>
                                      </p:to>
                                    </p:set>
                                    <p:animEffect transition="in" filter="blinds(horizontal)">
                                      <p:cBhvr>
                                        <p:cTn id="26" dur="500"/>
                                        <p:tgtEl>
                                          <p:spTgt spid="76812"/>
                                        </p:tgtEl>
                                      </p:cBhvr>
                                    </p:animEffect>
                                  </p:childTnLst>
                                  <p:subTnLst>
                                    <p:audio>
                                      <p:cMediaNode>
                                        <p:cTn display="0" masterRel="sameClick">
                                          <p:stCondLst>
                                            <p:cond evt="begin" delay="0">
                                              <p:tn val="24"/>
                                            </p:cond>
                                          </p:stCondLst>
                                          <p:endCondLst>
                                            <p:cond evt="onStopAudio" delay="0">
                                              <p:tgtEl>
                                                <p:sldTgt/>
                                              </p:tgtEl>
                                            </p:cond>
                                          </p:endCondLst>
                                        </p:cTn>
                                        <p:tgtEl>
                                          <p:sndTgt r:embed="rId4" name="ringin.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76824"/>
                                        </p:tgtEl>
                                        <p:attrNameLst>
                                          <p:attrName>style.visibility</p:attrName>
                                        </p:attrNameLst>
                                      </p:cBhvr>
                                      <p:to>
                                        <p:strVal val="visible"/>
                                      </p:to>
                                    </p:set>
                                    <p:animEffect transition="in" filter="box(in)">
                                      <p:cBhvr>
                                        <p:cTn id="31" dur="500"/>
                                        <p:tgtEl>
                                          <p:spTgt spid="76824"/>
                                        </p:tgtEl>
                                      </p:cBhvr>
                                    </p:animEffect>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2" grpId="0" animBg="1"/>
      <p:bldP spid="76812" grpId="1" animBg="1"/>
      <p:bldP spid="76818" grpId="0" animBg="1"/>
      <p:bldP spid="76819" grpId="0" animBg="1"/>
      <p:bldP spid="76820" grpId="0" animBg="1"/>
      <p:bldP spid="76821" grpId="0" animBg="1"/>
      <p:bldP spid="76822" grpId="0" animBg="1"/>
      <p:bldP spid="768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Google Shape;487;p33"/>
          <p:cNvSpPr txBox="1"/>
          <p:nvPr/>
        </p:nvSpPr>
        <p:spPr>
          <a:xfrm>
            <a:off x="892509" y="970082"/>
            <a:ext cx="10272000" cy="14912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914446">
              <a:defRPr/>
            </a:pPr>
            <a:r>
              <a:rPr lang="en-US" sz="4000" b="1" kern="0" dirty="0" err="1" smtClean="0">
                <a:solidFill>
                  <a:srgbClr val="000000"/>
                </a:solidFill>
                <a:latin typeface="Times New Roman" panose="02020603050405020304" pitchFamily="18" charset="0"/>
                <a:cs typeface="Times New Roman" panose="02020603050405020304" pitchFamily="18" charset="0"/>
              </a:rPr>
              <a:t>Tiếng</a:t>
            </a:r>
            <a:r>
              <a:rPr lang="en-US" sz="4000" b="1" kern="0" dirty="0" smtClean="0">
                <a:solidFill>
                  <a:srgbClr val="000000"/>
                </a:solidFill>
                <a:latin typeface="Times New Roman" panose="02020603050405020304" pitchFamily="18" charset="0"/>
                <a:cs typeface="Times New Roman" panose="02020603050405020304" pitchFamily="18" charset="0"/>
              </a:rPr>
              <a:t> </a:t>
            </a:r>
            <a:r>
              <a:rPr lang="en-US" sz="4000" b="1" kern="0" dirty="0" err="1" smtClean="0">
                <a:solidFill>
                  <a:srgbClr val="000000"/>
                </a:solidFill>
                <a:latin typeface="Times New Roman" panose="02020603050405020304" pitchFamily="18" charset="0"/>
                <a:cs typeface="Times New Roman" panose="02020603050405020304" pitchFamily="18" charset="0"/>
              </a:rPr>
              <a:t>Việt</a:t>
            </a:r>
            <a:endParaRPr lang="en-US" sz="4000" b="1" kern="0" dirty="0" smtClean="0">
              <a:solidFill>
                <a:srgbClr val="000000"/>
              </a:solidFill>
              <a:latin typeface="Times New Roman" panose="02020603050405020304" pitchFamily="18" charset="0"/>
              <a:cs typeface="Times New Roman" panose="02020603050405020304" pitchFamily="18" charset="0"/>
            </a:endParaRPr>
          </a:p>
          <a:p>
            <a:pPr algn="ctr" defTabSz="914446">
              <a:defRPr/>
            </a:pPr>
            <a:r>
              <a:rPr lang="en-US" sz="4000" b="1" dirty="0" err="1">
                <a:ln w="3175">
                  <a:noFill/>
                </a:ln>
                <a:solidFill>
                  <a:srgbClr val="FF0000"/>
                </a:solidFill>
                <a:latin typeface="Times New Roman" panose="02020603050405020304" pitchFamily="18" charset="0"/>
                <a:cs typeface="Times New Roman" panose="02020603050405020304" pitchFamily="18" charset="0"/>
              </a:rPr>
              <a:t>Luyện</a:t>
            </a:r>
            <a:r>
              <a:rPr lang="en-US" sz="4000" b="1" dirty="0">
                <a:ln w="3175">
                  <a:noFill/>
                </a:ln>
                <a:solidFill>
                  <a:srgbClr val="FF0000"/>
                </a:solidFill>
                <a:latin typeface="Times New Roman" panose="02020603050405020304" pitchFamily="18" charset="0"/>
                <a:cs typeface="Times New Roman" panose="02020603050405020304" pitchFamily="18" charset="0"/>
              </a:rPr>
              <a:t> </a:t>
            </a:r>
            <a:r>
              <a:rPr lang="en-US" sz="4000" b="1" dirty="0" err="1">
                <a:ln w="3175">
                  <a:noFill/>
                </a:ln>
                <a:solidFill>
                  <a:srgbClr val="FF0000"/>
                </a:solidFill>
                <a:latin typeface="Times New Roman" panose="02020603050405020304" pitchFamily="18" charset="0"/>
                <a:cs typeface="Times New Roman" panose="02020603050405020304" pitchFamily="18" charset="0"/>
              </a:rPr>
              <a:t>từ</a:t>
            </a:r>
            <a:r>
              <a:rPr lang="en-US" sz="4000" b="1" dirty="0">
                <a:ln w="3175">
                  <a:noFill/>
                </a:ln>
                <a:solidFill>
                  <a:srgbClr val="FF0000"/>
                </a:solidFill>
                <a:latin typeface="Times New Roman" panose="02020603050405020304" pitchFamily="18" charset="0"/>
                <a:cs typeface="Times New Roman" panose="02020603050405020304" pitchFamily="18" charset="0"/>
              </a:rPr>
              <a:t> </a:t>
            </a:r>
            <a:r>
              <a:rPr lang="en-US" sz="4000" b="1" dirty="0" err="1">
                <a:ln w="3175">
                  <a:noFill/>
                </a:ln>
                <a:solidFill>
                  <a:srgbClr val="FF0000"/>
                </a:solidFill>
                <a:latin typeface="Times New Roman" panose="02020603050405020304" pitchFamily="18" charset="0"/>
                <a:cs typeface="Times New Roman" panose="02020603050405020304" pitchFamily="18" charset="0"/>
              </a:rPr>
              <a:t>và</a:t>
            </a:r>
            <a:r>
              <a:rPr lang="en-US" sz="4000" b="1" dirty="0">
                <a:ln w="3175">
                  <a:noFill/>
                </a:ln>
                <a:solidFill>
                  <a:srgbClr val="FF0000"/>
                </a:solidFill>
                <a:latin typeface="Times New Roman" panose="02020603050405020304" pitchFamily="18" charset="0"/>
                <a:cs typeface="Times New Roman" panose="02020603050405020304" pitchFamily="18" charset="0"/>
              </a:rPr>
              <a:t> </a:t>
            </a:r>
            <a:r>
              <a:rPr lang="en-US" sz="4000" b="1" dirty="0" err="1">
                <a:ln w="3175">
                  <a:noFill/>
                </a:ln>
                <a:solidFill>
                  <a:srgbClr val="FF0000"/>
                </a:solidFill>
                <a:latin typeface="Times New Roman" panose="02020603050405020304" pitchFamily="18" charset="0"/>
                <a:cs typeface="Times New Roman" panose="02020603050405020304" pitchFamily="18" charset="0"/>
              </a:rPr>
              <a:t>câu</a:t>
            </a:r>
            <a:r>
              <a:rPr lang="en-US" sz="4000" b="1" dirty="0">
                <a:ln w="3175">
                  <a:noFill/>
                </a:ln>
                <a:solidFill>
                  <a:srgbClr val="FF0000"/>
                </a:solidFill>
                <a:latin typeface="Times New Roman" panose="02020603050405020304" pitchFamily="18" charset="0"/>
                <a:cs typeface="Times New Roman" panose="02020603050405020304" pitchFamily="18" charset="0"/>
              </a:rPr>
              <a:t>: </a:t>
            </a:r>
            <a:r>
              <a:rPr lang="en-US" sz="4000" b="1" dirty="0" err="1">
                <a:ln w="3175">
                  <a:noFill/>
                </a:ln>
                <a:solidFill>
                  <a:srgbClr val="FF0000"/>
                </a:solidFill>
                <a:latin typeface="Times New Roman" panose="02020603050405020304" pitchFamily="18" charset="0"/>
                <a:cs typeface="Times New Roman" panose="02020603050405020304" pitchFamily="18" charset="0"/>
              </a:rPr>
              <a:t>Câu</a:t>
            </a:r>
            <a:r>
              <a:rPr lang="en-US" sz="4000" b="1" dirty="0">
                <a:ln w="3175">
                  <a:noFill/>
                </a:ln>
                <a:solidFill>
                  <a:srgbClr val="FF0000"/>
                </a:solidFill>
                <a:latin typeface="Times New Roman" panose="02020603050405020304" pitchFamily="18" charset="0"/>
                <a:cs typeface="Times New Roman" panose="02020603050405020304" pitchFamily="18" charset="0"/>
              </a:rPr>
              <a:t> </a:t>
            </a:r>
            <a:r>
              <a:rPr lang="en-US" sz="4000" b="1" dirty="0" err="1">
                <a:ln w="3175">
                  <a:noFill/>
                </a:ln>
                <a:solidFill>
                  <a:srgbClr val="FF0000"/>
                </a:solidFill>
                <a:latin typeface="Times New Roman" panose="02020603050405020304" pitchFamily="18" charset="0"/>
                <a:cs typeface="Times New Roman" panose="02020603050405020304" pitchFamily="18" charset="0"/>
              </a:rPr>
              <a:t>đơn</a:t>
            </a:r>
            <a:r>
              <a:rPr lang="en-US" sz="4000" b="1" dirty="0">
                <a:ln w="3175">
                  <a:noFill/>
                </a:ln>
                <a:solidFill>
                  <a:srgbClr val="FF0000"/>
                </a:solidFill>
                <a:latin typeface="Times New Roman" panose="02020603050405020304" pitchFamily="18" charset="0"/>
                <a:cs typeface="Times New Roman" panose="02020603050405020304" pitchFamily="18" charset="0"/>
              </a:rPr>
              <a:t> </a:t>
            </a:r>
            <a:r>
              <a:rPr lang="en-US" sz="4000" b="1" dirty="0" err="1">
                <a:ln w="3175">
                  <a:noFill/>
                </a:ln>
                <a:solidFill>
                  <a:srgbClr val="FF0000"/>
                </a:solidFill>
                <a:latin typeface="Times New Roman" panose="02020603050405020304" pitchFamily="18" charset="0"/>
                <a:cs typeface="Times New Roman" panose="02020603050405020304" pitchFamily="18" charset="0"/>
              </a:rPr>
              <a:t>và</a:t>
            </a:r>
            <a:r>
              <a:rPr lang="en-US" sz="4000" b="1" dirty="0">
                <a:ln w="3175">
                  <a:noFill/>
                </a:ln>
                <a:solidFill>
                  <a:srgbClr val="FF0000"/>
                </a:solidFill>
                <a:latin typeface="Times New Roman" panose="02020603050405020304" pitchFamily="18" charset="0"/>
                <a:cs typeface="Times New Roman" panose="02020603050405020304" pitchFamily="18" charset="0"/>
              </a:rPr>
              <a:t> </a:t>
            </a:r>
            <a:r>
              <a:rPr lang="en-US" sz="4000" b="1" dirty="0" err="1">
                <a:ln w="3175">
                  <a:noFill/>
                </a:ln>
                <a:solidFill>
                  <a:srgbClr val="FF0000"/>
                </a:solidFill>
                <a:latin typeface="Times New Roman" panose="02020603050405020304" pitchFamily="18" charset="0"/>
                <a:cs typeface="Times New Roman" panose="02020603050405020304" pitchFamily="18" charset="0"/>
              </a:rPr>
              <a:t>câu</a:t>
            </a:r>
            <a:r>
              <a:rPr lang="en-US" sz="4000" b="1" dirty="0">
                <a:ln w="3175">
                  <a:noFill/>
                </a:ln>
                <a:solidFill>
                  <a:srgbClr val="FF0000"/>
                </a:solidFill>
                <a:latin typeface="Times New Roman" panose="02020603050405020304" pitchFamily="18" charset="0"/>
                <a:cs typeface="Times New Roman" panose="02020603050405020304" pitchFamily="18" charset="0"/>
              </a:rPr>
              <a:t> </a:t>
            </a:r>
            <a:r>
              <a:rPr lang="en-US" sz="4000" b="1" dirty="0" err="1">
                <a:ln w="3175">
                  <a:noFill/>
                </a:ln>
                <a:solidFill>
                  <a:srgbClr val="FF0000"/>
                </a:solidFill>
                <a:latin typeface="Times New Roman" panose="02020603050405020304" pitchFamily="18" charset="0"/>
                <a:cs typeface="Times New Roman" panose="02020603050405020304" pitchFamily="18" charset="0"/>
              </a:rPr>
              <a:t>ghép</a:t>
            </a:r>
            <a:r>
              <a:rPr lang="en-US" sz="4000" b="1" dirty="0">
                <a:ln w="3175">
                  <a:noFill/>
                </a:ln>
                <a:solidFill>
                  <a:srgbClr val="FF0000"/>
                </a:solidFill>
                <a:latin typeface="Times New Roman" panose="02020603050405020304" pitchFamily="18" charset="0"/>
                <a:cs typeface="Times New Roman" panose="02020603050405020304" pitchFamily="18" charset="0"/>
              </a:rPr>
              <a:t> </a:t>
            </a:r>
          </a:p>
          <a:p>
            <a:pPr algn="ctr" defTabSz="914446">
              <a:defRPr/>
            </a:pPr>
            <a:endParaRPr lang="en-US" sz="4000" b="1" kern="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287B3F8-CAAF-A7DA-5100-13B242A3AB03}"/>
              </a:ext>
            </a:extLst>
          </p:cNvPr>
          <p:cNvSpPr txBox="1"/>
          <p:nvPr/>
        </p:nvSpPr>
        <p:spPr>
          <a:xfrm>
            <a:off x="1" y="196334"/>
            <a:ext cx="10820400"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0" y="1175657"/>
            <a:ext cx="11952513"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2"/>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545CE20-12DB-46BF-B78E-640124D3C4E4}"/>
  <p:tag name="GENSWF_ADVANCE_TIME" val="1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723</Words>
  <Application>Microsoft Office PowerPoint</Application>
  <PresentationFormat>Widescreen</PresentationFormat>
  <Paragraphs>81</Paragraphs>
  <Slides>25</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.VnArial</vt:lpstr>
      <vt:lpstr>Aptos</vt:lpstr>
      <vt:lpstr>Aptos Display</vt:lpstr>
      <vt:lpstr>Arial</vt:lpstr>
      <vt:lpstr>Bubblegum Sans</vt:lpstr>
      <vt:lpstr>Calibri</vt:lpstr>
      <vt:lpstr>Calibri Light</vt:lpstr>
      <vt:lpstr>Cambria</vt:lpstr>
      <vt:lpstr>Times New Roman</vt:lpstr>
      <vt:lpstr>Wingdings 3</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37</cp:revision>
  <dcterms:created xsi:type="dcterms:W3CDTF">2024-09-03T18:15:03Z</dcterms:created>
  <dcterms:modified xsi:type="dcterms:W3CDTF">2025-04-03T07:13:23Z</dcterms:modified>
</cp:coreProperties>
</file>