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36"/>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476</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#9Slide03 Penumbra</vt:lpstr>
      <vt:lpstr>Arial</vt:lpstr>
      <vt:lpstr>Calibri</vt:lpstr>
      <vt:lpstr>Cambria</vt:lpstr>
      <vt:lpstr>Cambria Math</vt:lpstr>
      <vt:lpstr>等线</vt:lpstr>
      <vt:lpstr>Lato Regular</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cp:lastModifiedBy>
  <cp:revision>462</cp:revision>
  <dcterms:created xsi:type="dcterms:W3CDTF">2018-02-23T07:21:57Z</dcterms:created>
  <dcterms:modified xsi:type="dcterms:W3CDTF">2025-04-03T10:39:51Z</dcterms:modified>
</cp:coreProperties>
</file>