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  <p:sldMasterId id="2147483728" r:id="rId2"/>
    <p:sldMasterId id="2147483767" r:id="rId3"/>
  </p:sldMasterIdLst>
  <p:notesMasterIdLst>
    <p:notesMasterId r:id="rId22"/>
  </p:notesMasterIdLst>
  <p:sldIdLst>
    <p:sldId id="3294" r:id="rId4"/>
    <p:sldId id="3293" r:id="rId5"/>
    <p:sldId id="3292" r:id="rId6"/>
    <p:sldId id="3286" r:id="rId7"/>
    <p:sldId id="3283" r:id="rId8"/>
    <p:sldId id="2635" r:id="rId9"/>
    <p:sldId id="286" r:id="rId10"/>
    <p:sldId id="3244" r:id="rId11"/>
    <p:sldId id="3282" r:id="rId12"/>
    <p:sldId id="2642" r:id="rId13"/>
    <p:sldId id="3251" r:id="rId14"/>
    <p:sldId id="262" r:id="rId15"/>
    <p:sldId id="3289" r:id="rId16"/>
    <p:sldId id="3273" r:id="rId17"/>
    <p:sldId id="3274" r:id="rId18"/>
    <p:sldId id="2645" r:id="rId19"/>
    <p:sldId id="2643" r:id="rId20"/>
    <p:sldId id="326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0013" autoAdjust="0"/>
  </p:normalViewPr>
  <p:slideViewPr>
    <p:cSldViewPr snapToGrid="0">
      <p:cViewPr varScale="1">
        <p:scale>
          <a:sx n="82" d="100"/>
          <a:sy n="82" d="100"/>
        </p:scale>
        <p:origin x="71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93ED4E-F2A0-4CBB-AB9C-F79F69EC7CC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40A09A-2E83-4C1B-9830-99B0564F78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732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dirty="0"/>
              <a:t>Phần giới thiệu bài mới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84272-38F6-4097-9C1E-12227217EF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601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tx1"/>
                </a:solidFill>
              </a:rPr>
              <a:t>“</a:t>
            </a:r>
            <a:r>
              <a:rPr lang="en-US" sz="1200" b="1" dirty="0" err="1">
                <a:solidFill>
                  <a:schemeClr val="tx1"/>
                </a:solidFill>
              </a:rPr>
              <a:t>Có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một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số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họ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ghép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của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từ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trong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mục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đọc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luôn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nhưng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vì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mỗi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thống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nhất</a:t>
            </a:r>
            <a:r>
              <a:rPr lang="en-US" sz="1200" b="1" dirty="0">
                <a:solidFill>
                  <a:schemeClr val="tx1"/>
                </a:solidFill>
              </a:rPr>
              <a:t> 1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ý </a:t>
            </a:r>
            <a:r>
              <a:rPr lang="en-US" sz="1200" b="1" dirty="0" err="1">
                <a:solidFill>
                  <a:schemeClr val="tx1"/>
                </a:solidFill>
              </a:rPr>
              <a:t>tưởng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dạy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em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để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ở </a:t>
            </a:r>
            <a:r>
              <a:rPr lang="en-US" sz="1200" b="1" dirty="0" err="1">
                <a:solidFill>
                  <a:schemeClr val="tx1"/>
                </a:solidFill>
              </a:rPr>
              <a:t>đây</a:t>
            </a:r>
            <a:r>
              <a:rPr lang="en-US" sz="1200" b="1" dirty="0">
                <a:solidFill>
                  <a:schemeClr val="tx1"/>
                </a:solidFill>
              </a:rPr>
              <a:t> (GV </a:t>
            </a:r>
            <a:r>
              <a:rPr lang="en-US" sz="1200" b="1" dirty="0" err="1">
                <a:solidFill>
                  <a:schemeClr val="tx1"/>
                </a:solidFill>
              </a:rPr>
              <a:t>kéo</a:t>
            </a:r>
            <a:r>
              <a:rPr lang="en-US" sz="1200" b="1" dirty="0">
                <a:solidFill>
                  <a:schemeClr val="tx1"/>
                </a:solidFill>
              </a:rPr>
              <a:t> slide </a:t>
            </a:r>
            <a:r>
              <a:rPr lang="en-US" sz="1200" b="1" dirty="0" err="1">
                <a:solidFill>
                  <a:schemeClr val="tx1"/>
                </a:solidFill>
              </a:rPr>
              <a:t>lên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sau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các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theo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nhé</a:t>
            </a:r>
            <a:r>
              <a:rPr lang="en-US" sz="1200" b="1">
                <a:solidFill>
                  <a:schemeClr val="tx1"/>
                </a:solidFill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0A09A-2E83-4C1B-9830-99B0564F781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93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3.pn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3773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6"/>
            <a:ext cx="10515600" cy="58118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349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51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579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129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14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9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33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44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57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67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1273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321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22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83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01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5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13716000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13716000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91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13716000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13716000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51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13716000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13716000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9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04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02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1533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49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23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13716000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13716000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71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13716000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13716000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17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06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2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7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14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26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71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11499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13716000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13716000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3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9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13716000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13716000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07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06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92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5452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593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页-小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>
            <a:extLst>
              <a:ext uri="{FF2B5EF4-FFF2-40B4-BE49-F238E27FC236}">
                <a16:creationId xmlns:a16="http://schemas.microsoft.com/office/drawing/2014/main" id="{EA65532B-693B-45BC-8173-103C0BFF89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7467" y="883150"/>
            <a:ext cx="4477064" cy="48013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23014">
                <a:schemeClr val="bg1">
                  <a:alpha val="60000"/>
                </a:schemeClr>
              </a:gs>
              <a:gs pos="7600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</p:spPr>
        <p:txBody>
          <a:bodyPr wrap="square" anchor="ctr" anchorCtr="0">
            <a:spAutoFit/>
          </a:bodyPr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zh-CN" altLang="en-US" dirty="0"/>
              <a:t>编辑文本样式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BC9A6FC-2CCC-44B5-8EAE-3D6872B94C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2589"/>
          <a:stretch/>
        </p:blipFill>
        <p:spPr>
          <a:xfrm>
            <a:off x="5664200" y="3136072"/>
            <a:ext cx="6527800" cy="372192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1550E1D-77D5-4C02-A008-02AD27B8F9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520" y="0"/>
            <a:ext cx="5364480" cy="136328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98AABB0-9D3F-467C-A073-F86DF4B95F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"/>
            <a:ext cx="2107307" cy="535532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B12C2706-E8AC-498C-B9A9-128364986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166" y="178942"/>
            <a:ext cx="1826141" cy="535531"/>
          </a:xfrm>
          <a:prstGeom prst="rect">
            <a:avLst/>
          </a:prstGeom>
        </p:spPr>
        <p:txBody>
          <a:bodyPr vert="horz" wrap="none">
            <a:sp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858C905-33CF-44B5-BBC9-DFB88615A9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1" t="32927" r="20396"/>
          <a:stretch/>
        </p:blipFill>
        <p:spPr>
          <a:xfrm>
            <a:off x="4213860" y="1063976"/>
            <a:ext cx="1211580" cy="59861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E704A49-2942-4FF5-A441-BD03AE0693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1" t="32927" r="20396"/>
          <a:stretch/>
        </p:blipFill>
        <p:spPr>
          <a:xfrm>
            <a:off x="7017374" y="766725"/>
            <a:ext cx="817098" cy="40370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6FE9534-570E-4C65-A329-78F81D040B4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852" y="5897225"/>
            <a:ext cx="4055147" cy="96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778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/>
          <a:lstStyle/>
          <a:p>
            <a:fld id="{44E5CC29-D4C1-43AF-92DE-EAC9F1236EA8}" type="datetime1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976320" y="311283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100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6494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9"/>
            <a:ext cx="4873575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131" indent="0">
              <a:buNone/>
              <a:defRPr sz="1800"/>
            </a:lvl7pPr>
            <a:lvl8pPr marL="3200320" indent="0">
              <a:buNone/>
              <a:defRPr sz="1800"/>
            </a:lvl8pPr>
            <a:lvl9pPr marL="3657509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5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9"/>
            <a:ext cx="4897576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131" indent="0">
              <a:buNone/>
              <a:defRPr sz="1800"/>
            </a:lvl7pPr>
            <a:lvl8pPr marL="3200320" indent="0">
              <a:buNone/>
              <a:defRPr sz="1800"/>
            </a:lvl8pPr>
            <a:lvl9pPr marL="3657509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3066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0AA755C0-90E6-4DD0-A1A3-CCBAA75749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975" r="40773" b="12791"/>
          <a:stretch/>
        </p:blipFill>
        <p:spPr>
          <a:xfrm flipH="1">
            <a:off x="-2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6030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552FED1-0E9A-4EF4-A4C3-1B0C7CE61A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22"/>
            <a:ext cx="12192000" cy="6857355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37749" y="1090771"/>
            <a:ext cx="1231106" cy="4103688"/>
          </a:xfrm>
          <a:prstGeom prst="rect">
            <a:avLst/>
          </a:prstGeom>
          <a:noFill/>
        </p:spPr>
        <p:txBody>
          <a:bodyPr vert="eaVert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000">
                <a:solidFill>
                  <a:srgbClr val="A27E5F"/>
                </a:solidFill>
                <a:latin typeface="字魂73号-江南手书" panose="00000500000000000000" pitchFamily="2" charset="-122"/>
                <a:ea typeface="字魂73号-江南手书" panose="00000500000000000000" pitchFamily="2" charset="-122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41186" y="783987"/>
            <a:ext cx="626325" cy="2257028"/>
          </a:xfrm>
          <a:prstGeom prst="rect">
            <a:avLst/>
          </a:prstGeom>
          <a:noFill/>
        </p:spPr>
        <p:txBody>
          <a:bodyPr vert="eaVert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solidFill>
                  <a:srgbClr val="A27E5F"/>
                </a:solidFill>
                <a:latin typeface="字魂73号-江南手书" panose="00000500000000000000" pitchFamily="2" charset="-122"/>
                <a:ea typeface="字魂73号-江南手书" panose="00000500000000000000" pitchFamily="2" charset="-122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A1AFF93-A175-4A46-99EC-3E00E85413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2617" y="2565400"/>
            <a:ext cx="5170684" cy="429227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FDD35ED-D464-4371-832A-FC697339033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77951" y="2893695"/>
            <a:ext cx="2375189" cy="144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63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5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7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内容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D3D0DA2-FCB9-43C4-8D52-F54DBBDBFB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2589"/>
          <a:stretch/>
        </p:blipFill>
        <p:spPr>
          <a:xfrm>
            <a:off x="6659880" y="3703774"/>
            <a:ext cx="5532120" cy="31542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DE4E128-A98F-46A9-8523-418287A5F2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60" y="5951695"/>
            <a:ext cx="3825240" cy="90630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FDFA1D8-665A-47A8-A517-A36A7203A70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520" y="1"/>
            <a:ext cx="5364480" cy="13632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8FBE6C2-4A1E-4779-A671-FB611991721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"/>
            <a:ext cx="2107307" cy="535532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281166" y="178942"/>
            <a:ext cx="1826141" cy="535531"/>
          </a:xfrm>
          <a:prstGeom prst="rect">
            <a:avLst/>
          </a:prstGeom>
        </p:spPr>
        <p:txBody>
          <a:bodyPr vert="horz" wrap="none">
            <a:sp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5283877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C9A6FC-2CCC-44B5-8EAE-3D6872B94C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2589"/>
          <a:stretch/>
        </p:blipFill>
        <p:spPr>
          <a:xfrm>
            <a:off x="6659880" y="3703774"/>
            <a:ext cx="5532120" cy="31542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1550E1D-77D5-4C02-A008-02AD27B8F9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520" y="0"/>
            <a:ext cx="5364480" cy="136328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98AABB0-9D3F-467C-A073-F86DF4B95F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"/>
            <a:ext cx="2107307" cy="535532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B12C2706-E8AC-498C-B9A9-128364986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166" y="178942"/>
            <a:ext cx="1826141" cy="535531"/>
          </a:xfrm>
          <a:prstGeom prst="rect">
            <a:avLst/>
          </a:prstGeom>
        </p:spPr>
        <p:txBody>
          <a:bodyPr vert="horz" wrap="none">
            <a:sp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858C905-33CF-44B5-BBC9-DFB88615A9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1" t="32927" r="20396"/>
          <a:stretch/>
        </p:blipFill>
        <p:spPr>
          <a:xfrm>
            <a:off x="4213860" y="1063976"/>
            <a:ext cx="1211580" cy="59861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E704A49-2942-4FF5-A441-BD03AE0693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1" t="32927" r="20396"/>
          <a:stretch/>
        </p:blipFill>
        <p:spPr>
          <a:xfrm>
            <a:off x="7017374" y="766725"/>
            <a:ext cx="817098" cy="40370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E43D57B-67A5-4F16-9989-8DD338D2A66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07" y="4114801"/>
            <a:ext cx="2349093" cy="2743200"/>
          </a:xfrm>
          <a:prstGeom prst="rect">
            <a:avLst/>
          </a:prstGeom>
        </p:spPr>
      </p:pic>
      <p:sp>
        <p:nvSpPr>
          <p:cNvPr id="14" name="文本占位符 5">
            <a:extLst>
              <a:ext uri="{FF2B5EF4-FFF2-40B4-BE49-F238E27FC236}">
                <a16:creationId xmlns:a16="http://schemas.microsoft.com/office/drawing/2014/main" id="{D2CF7FBC-0DCE-4430-927A-758913C29D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7467" y="883150"/>
            <a:ext cx="4477064" cy="48013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23014">
                <a:schemeClr val="bg1">
                  <a:alpha val="60000"/>
                </a:schemeClr>
              </a:gs>
              <a:gs pos="7600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</p:spPr>
        <p:txBody>
          <a:bodyPr wrap="square" anchor="ctr" anchorCtr="0">
            <a:spAutoFit/>
          </a:bodyPr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zh-CN" altLang="en-US" dirty="0"/>
              <a:t>编辑文本样式</a:t>
            </a:r>
          </a:p>
        </p:txBody>
      </p:sp>
    </p:spTree>
    <p:extLst>
      <p:ext uri="{BB962C8B-B14F-4D97-AF65-F5344CB8AC3E}">
        <p14:creationId xmlns:p14="http://schemas.microsoft.com/office/powerpoint/2010/main" val="51831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 animBg="1">
        <p:tmplLst>
          <p:tmpl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-小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>
            <a:extLst>
              <a:ext uri="{FF2B5EF4-FFF2-40B4-BE49-F238E27FC236}">
                <a16:creationId xmlns:a16="http://schemas.microsoft.com/office/drawing/2014/main" id="{EA65532B-693B-45BC-8173-103C0BFF89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7467" y="883150"/>
            <a:ext cx="4477064" cy="48013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23014">
                <a:schemeClr val="bg1">
                  <a:alpha val="60000"/>
                </a:schemeClr>
              </a:gs>
              <a:gs pos="7600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</p:spPr>
        <p:txBody>
          <a:bodyPr wrap="square" anchor="ctr" anchorCtr="0">
            <a:spAutoFit/>
          </a:bodyPr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zh-CN" altLang="en-US" dirty="0"/>
              <a:t>编辑文本样式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BC9A6FC-2CCC-44B5-8EAE-3D6872B94C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2589"/>
          <a:stretch/>
        </p:blipFill>
        <p:spPr>
          <a:xfrm>
            <a:off x="5664200" y="3136072"/>
            <a:ext cx="6527800" cy="372192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1550E1D-77D5-4C02-A008-02AD27B8F9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520" y="0"/>
            <a:ext cx="5364480" cy="136328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98AABB0-9D3F-467C-A073-F86DF4B95F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"/>
            <a:ext cx="2107307" cy="535532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B12C2706-E8AC-498C-B9A9-128364986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166" y="178942"/>
            <a:ext cx="1826141" cy="535531"/>
          </a:xfrm>
          <a:prstGeom prst="rect">
            <a:avLst/>
          </a:prstGeom>
        </p:spPr>
        <p:txBody>
          <a:bodyPr vert="horz" wrap="none">
            <a:sp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858C905-33CF-44B5-BBC9-DFB88615A9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1" t="32927" r="20396"/>
          <a:stretch/>
        </p:blipFill>
        <p:spPr>
          <a:xfrm>
            <a:off x="4213860" y="1063976"/>
            <a:ext cx="1211580" cy="59861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E704A49-2942-4FF5-A441-BD03AE0693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1" t="32927" r="20396"/>
          <a:stretch/>
        </p:blipFill>
        <p:spPr>
          <a:xfrm>
            <a:off x="7017374" y="766725"/>
            <a:ext cx="817098" cy="40370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6FE9534-570E-4C65-A329-78F81D040B4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852" y="5897225"/>
            <a:ext cx="4055147" cy="96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2784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5244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0002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1437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4/11/2025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178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0" y="0"/>
            <a:ext cx="12382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2223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389996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>
            <a:fillRect/>
          </a:stretch>
        </p:blipFill>
        <p:spPr bwMode="auto">
          <a:xfrm>
            <a:off x="0" y="0"/>
            <a:ext cx="12382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11445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93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93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930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mtClean="0">
                <a:solidFill>
                  <a:srgbClr val="000000"/>
                </a:solidFill>
              </a:rPr>
              <a:pPr defTabSz="68493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92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097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416534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7497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5748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17.jp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5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77379C72-ED41-3191-E068-EE01EEE7B8C3}"/>
              </a:ext>
            </a:extLst>
          </p:cNvPr>
          <p:cNvPicPr>
            <a:picLocks noChangeAspect="1"/>
          </p:cNvPicPr>
          <p:nvPr userDrawn="1"/>
        </p:nvPicPr>
        <p:blipFill>
          <a:blip r:embed="rId5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6" y="266699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704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39" r:id="rId11"/>
    <p:sldLayoutId id="2147483740" r:id="rId12"/>
    <p:sldLayoutId id="2147483741" r:id="rId13"/>
    <p:sldLayoutId id="2147483661" r:id="rId14"/>
    <p:sldLayoutId id="2147483662" r:id="rId15"/>
    <p:sldLayoutId id="2147483663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686" r:id="rId37"/>
    <p:sldLayoutId id="2147483687" r:id="rId38"/>
    <p:sldLayoutId id="2147483688" r:id="rId39"/>
    <p:sldLayoutId id="2147483689" r:id="rId40"/>
    <p:sldLayoutId id="2147483690" r:id="rId41"/>
    <p:sldLayoutId id="2147483691" r:id="rId42"/>
    <p:sldLayoutId id="2147483692" r:id="rId43"/>
    <p:sldLayoutId id="2147483693" r:id="rId44"/>
    <p:sldLayoutId id="2147483695" r:id="rId45"/>
    <p:sldLayoutId id="2147483704" r:id="rId46"/>
    <p:sldLayoutId id="2147483766" r:id="rId47"/>
    <p:sldLayoutId id="2147483772" r:id="rId48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4219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5145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31.wmf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7.pn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3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54.png"/><Relationship Id="rId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3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1.jpe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3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64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.xml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4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1" tIns="53815" rIns="107631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93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66"/>
                </a:solidFill>
                <a:latin typeface="Times New Roman" pitchFamily="18" charset="0"/>
              </a:rPr>
              <a:t>TRƯỜNG TIỂU HỌC AN HỒNG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1825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505042" y="2680935"/>
            <a:ext cx="9298031" cy="1588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1" tIns="53815" rIns="107631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930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4267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26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Tiếng </a:t>
            </a:r>
            <a:r>
              <a:rPr lang="en-US" sz="4267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26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26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defTabSz="684930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426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vi-VN" sz="426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19</a:t>
            </a:r>
            <a:r>
              <a:rPr lang="en-US" sz="426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426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Đọc: Sông Hương</a:t>
            </a:r>
            <a:endParaRPr lang="en-US" sz="4267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779348" y="1177871"/>
            <a:ext cx="8592457" cy="14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1" tIns="53815" rIns="107631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930" eaLnBrk="1" fontAlgn="base" hangingPunct="1">
              <a:spcAft>
                <a:spcPct val="0"/>
              </a:spcAft>
              <a:defRPr/>
            </a:pPr>
            <a:r>
              <a:rPr lang="en-US" sz="4495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defTabSz="684930" eaLnBrk="1" fontAlgn="base" hangingPunct="1">
              <a:spcAft>
                <a:spcPct val="0"/>
              </a:spcAft>
              <a:defRPr/>
            </a:pPr>
            <a:r>
              <a:rPr lang="en-US" sz="4495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4219425" y="5053830"/>
            <a:ext cx="5289381" cy="1257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1" tIns="53815" rIns="107631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493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733" b="1" i="1" dirty="0" err="1">
                <a:solidFill>
                  <a:srgbClr val="FF0066"/>
                </a:solidFill>
                <a:latin typeface="Times New Roman" pitchFamily="18" charset="0"/>
              </a:rPr>
              <a:t>Giáo</a:t>
            </a:r>
            <a:r>
              <a:rPr lang="en-US" altLang="en-US" sz="3733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3733" b="1" i="1" dirty="0" err="1">
                <a:solidFill>
                  <a:srgbClr val="FF0066"/>
                </a:solidFill>
                <a:latin typeface="Times New Roman" pitchFamily="18" charset="0"/>
              </a:rPr>
              <a:t>viên</a:t>
            </a:r>
            <a:r>
              <a:rPr lang="en-US" altLang="en-US" sz="3733" b="1" i="1" dirty="0">
                <a:solidFill>
                  <a:srgbClr val="FF0066"/>
                </a:solidFill>
                <a:latin typeface="Times New Roman" pitchFamily="18" charset="0"/>
              </a:rPr>
              <a:t>: </a:t>
            </a:r>
            <a:r>
              <a:rPr lang="en-US" altLang="en-US" sz="3733" b="1" i="1" dirty="0" err="1">
                <a:solidFill>
                  <a:srgbClr val="FF0066"/>
                </a:solidFill>
                <a:latin typeface="Times New Roman" pitchFamily="18" charset="0"/>
              </a:rPr>
              <a:t>Trần</a:t>
            </a:r>
            <a:r>
              <a:rPr lang="en-US" altLang="en-US" sz="3733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3733" b="1" i="1" dirty="0" err="1">
                <a:solidFill>
                  <a:srgbClr val="FF0066"/>
                </a:solidFill>
                <a:latin typeface="Times New Roman" pitchFamily="18" charset="0"/>
              </a:rPr>
              <a:t>Thị</a:t>
            </a:r>
            <a:r>
              <a:rPr lang="en-US" altLang="en-US" sz="3733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3733" b="1" i="1" dirty="0" err="1">
                <a:solidFill>
                  <a:srgbClr val="FF0066"/>
                </a:solidFill>
                <a:latin typeface="Times New Roman" pitchFamily="18" charset="0"/>
              </a:rPr>
              <a:t>Hiền</a:t>
            </a:r>
            <a:endParaRPr lang="en-US" altLang="en-US" sz="3733" b="1" i="1" dirty="0">
              <a:solidFill>
                <a:srgbClr val="FF0066"/>
              </a:solidFill>
              <a:latin typeface="Times New Roman" pitchFamily="18" charset="0"/>
            </a:endParaRPr>
          </a:p>
          <a:p>
            <a:pPr defTabSz="68493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733" b="1" i="1" dirty="0" err="1">
                <a:solidFill>
                  <a:srgbClr val="FF0066"/>
                </a:solidFill>
                <a:latin typeface="Times New Roman" pitchFamily="18" charset="0"/>
              </a:rPr>
              <a:t>Lớp</a:t>
            </a:r>
            <a:r>
              <a:rPr lang="en-US" altLang="en-US" sz="3733" b="1" i="1" dirty="0">
                <a:solidFill>
                  <a:srgbClr val="FF0066"/>
                </a:solidFill>
                <a:latin typeface="Times New Roman" pitchFamily="18" charset="0"/>
              </a:rPr>
              <a:t>:  3A</a:t>
            </a:r>
            <a:r>
              <a:rPr lang="vi-VN" altLang="en-US" sz="3733" b="1" i="1" dirty="0">
                <a:solidFill>
                  <a:srgbClr val="FF0066"/>
                </a:solidFill>
                <a:latin typeface="Times New Roman" pitchFamily="18" charset="0"/>
              </a:rPr>
              <a:t>1</a:t>
            </a:r>
            <a:endParaRPr lang="en-US" altLang="en-US" sz="3733" b="1" i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6" y="252654"/>
            <a:ext cx="1558931" cy="1999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1" y="313786"/>
            <a:ext cx="1564876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3936395" y="1024597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9" y="741600"/>
            <a:ext cx="1104295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9" y="4471856"/>
            <a:ext cx="1060752" cy="7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287" y="3833398"/>
            <a:ext cx="3246936" cy="23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887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DD76921-B847-4609-BC19-8B614256F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3840"/>
            <a:ext cx="12192000" cy="59026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BCA442-B43E-40FD-9A75-D1F47006C1D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009" y="1404914"/>
            <a:ext cx="13070017" cy="55196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4884" y="1019142"/>
            <a:ext cx="3261720" cy="201648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7F18A18-AD59-4B29-816F-A26C598F3A6E}"/>
              </a:ext>
            </a:extLst>
          </p:cNvPr>
          <p:cNvGrpSpPr/>
          <p:nvPr/>
        </p:nvGrpSpPr>
        <p:grpSpPr>
          <a:xfrm>
            <a:off x="676743" y="1798601"/>
            <a:ext cx="6018141" cy="1872264"/>
            <a:chOff x="2975203" y="1863448"/>
            <a:chExt cx="5913187" cy="3076354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BDE302A-FF8C-40B1-90AB-4642BCA0E8C3}"/>
                </a:ext>
              </a:extLst>
            </p:cNvPr>
            <p:cNvSpPr/>
            <p:nvPr/>
          </p:nvSpPr>
          <p:spPr>
            <a:xfrm>
              <a:off x="2975203" y="2279065"/>
              <a:ext cx="5913187" cy="2660737"/>
            </a:xfrm>
            <a:custGeom>
              <a:avLst/>
              <a:gdLst>
                <a:gd name="connsiteX0" fmla="*/ 0 w 5913187"/>
                <a:gd name="connsiteY0" fmla="*/ 536724 h 2660737"/>
                <a:gd name="connsiteX1" fmla="*/ 536724 w 5913187"/>
                <a:gd name="connsiteY1" fmla="*/ 0 h 2660737"/>
                <a:gd name="connsiteX2" fmla="*/ 1228115 w 5913187"/>
                <a:gd name="connsiteY2" fmla="*/ 0 h 2660737"/>
                <a:gd name="connsiteX3" fmla="*/ 1822712 w 5913187"/>
                <a:gd name="connsiteY3" fmla="*/ 0 h 2660737"/>
                <a:gd name="connsiteX4" fmla="*/ 2417308 w 5913187"/>
                <a:gd name="connsiteY4" fmla="*/ 0 h 2660737"/>
                <a:gd name="connsiteX5" fmla="*/ 3157097 w 5913187"/>
                <a:gd name="connsiteY5" fmla="*/ 0 h 2660737"/>
                <a:gd name="connsiteX6" fmla="*/ 3703296 w 5913187"/>
                <a:gd name="connsiteY6" fmla="*/ 0 h 2660737"/>
                <a:gd name="connsiteX7" fmla="*/ 4297893 w 5913187"/>
                <a:gd name="connsiteY7" fmla="*/ 0 h 2660737"/>
                <a:gd name="connsiteX8" fmla="*/ 5376463 w 5913187"/>
                <a:gd name="connsiteY8" fmla="*/ 0 h 2660737"/>
                <a:gd name="connsiteX9" fmla="*/ 5913187 w 5913187"/>
                <a:gd name="connsiteY9" fmla="*/ 536724 h 2660737"/>
                <a:gd name="connsiteX10" fmla="*/ 5913187 w 5913187"/>
                <a:gd name="connsiteY10" fmla="*/ 1081693 h 2660737"/>
                <a:gd name="connsiteX11" fmla="*/ 5913187 w 5913187"/>
                <a:gd name="connsiteY11" fmla="*/ 1610790 h 2660737"/>
                <a:gd name="connsiteX12" fmla="*/ 5913187 w 5913187"/>
                <a:gd name="connsiteY12" fmla="*/ 2124013 h 2660737"/>
                <a:gd name="connsiteX13" fmla="*/ 5376463 w 5913187"/>
                <a:gd name="connsiteY13" fmla="*/ 2660737 h 2660737"/>
                <a:gd name="connsiteX14" fmla="*/ 4685072 w 5913187"/>
                <a:gd name="connsiteY14" fmla="*/ 2660737 h 2660737"/>
                <a:gd name="connsiteX15" fmla="*/ 3993680 w 5913187"/>
                <a:gd name="connsiteY15" fmla="*/ 2660737 h 2660737"/>
                <a:gd name="connsiteX16" fmla="*/ 3253892 w 5913187"/>
                <a:gd name="connsiteY16" fmla="*/ 2660737 h 2660737"/>
                <a:gd name="connsiteX17" fmla="*/ 2562500 w 5913187"/>
                <a:gd name="connsiteY17" fmla="*/ 2660737 h 2660737"/>
                <a:gd name="connsiteX18" fmla="*/ 1919507 w 5913187"/>
                <a:gd name="connsiteY18" fmla="*/ 2660737 h 2660737"/>
                <a:gd name="connsiteX19" fmla="*/ 1276513 w 5913187"/>
                <a:gd name="connsiteY19" fmla="*/ 2660737 h 2660737"/>
                <a:gd name="connsiteX20" fmla="*/ 536724 w 5913187"/>
                <a:gd name="connsiteY20" fmla="*/ 2660737 h 2660737"/>
                <a:gd name="connsiteX21" fmla="*/ 0 w 5913187"/>
                <a:gd name="connsiteY21" fmla="*/ 2124013 h 2660737"/>
                <a:gd name="connsiteX22" fmla="*/ 0 w 5913187"/>
                <a:gd name="connsiteY22" fmla="*/ 1594917 h 2660737"/>
                <a:gd name="connsiteX23" fmla="*/ 0 w 5913187"/>
                <a:gd name="connsiteY23" fmla="*/ 1034075 h 2660737"/>
                <a:gd name="connsiteX24" fmla="*/ 0 w 5913187"/>
                <a:gd name="connsiteY24" fmla="*/ 536724 h 2660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913187" h="2660737" fill="none" extrusionOk="0">
                  <a:moveTo>
                    <a:pt x="0" y="536724"/>
                  </a:moveTo>
                  <a:cubicBezTo>
                    <a:pt x="-13534" y="199937"/>
                    <a:pt x="247195" y="10093"/>
                    <a:pt x="536724" y="0"/>
                  </a:cubicBezTo>
                  <a:cubicBezTo>
                    <a:pt x="879394" y="-15461"/>
                    <a:pt x="1081836" y="33650"/>
                    <a:pt x="1228115" y="0"/>
                  </a:cubicBezTo>
                  <a:cubicBezTo>
                    <a:pt x="1374394" y="-33650"/>
                    <a:pt x="1592713" y="-7465"/>
                    <a:pt x="1822712" y="0"/>
                  </a:cubicBezTo>
                  <a:cubicBezTo>
                    <a:pt x="2052711" y="7465"/>
                    <a:pt x="2158997" y="-14693"/>
                    <a:pt x="2417308" y="0"/>
                  </a:cubicBezTo>
                  <a:cubicBezTo>
                    <a:pt x="2675619" y="14693"/>
                    <a:pt x="2907827" y="8375"/>
                    <a:pt x="3157097" y="0"/>
                  </a:cubicBezTo>
                  <a:cubicBezTo>
                    <a:pt x="3406367" y="-8375"/>
                    <a:pt x="3560717" y="-16173"/>
                    <a:pt x="3703296" y="0"/>
                  </a:cubicBezTo>
                  <a:cubicBezTo>
                    <a:pt x="3845875" y="16173"/>
                    <a:pt x="4102636" y="8124"/>
                    <a:pt x="4297893" y="0"/>
                  </a:cubicBezTo>
                  <a:cubicBezTo>
                    <a:pt x="4493150" y="-8124"/>
                    <a:pt x="4845388" y="2522"/>
                    <a:pt x="5376463" y="0"/>
                  </a:cubicBezTo>
                  <a:cubicBezTo>
                    <a:pt x="5674112" y="-19147"/>
                    <a:pt x="5909391" y="226001"/>
                    <a:pt x="5913187" y="536724"/>
                  </a:cubicBezTo>
                  <a:cubicBezTo>
                    <a:pt x="5925017" y="675825"/>
                    <a:pt x="5913952" y="853705"/>
                    <a:pt x="5913187" y="1081693"/>
                  </a:cubicBezTo>
                  <a:cubicBezTo>
                    <a:pt x="5912422" y="1309681"/>
                    <a:pt x="5886767" y="1372852"/>
                    <a:pt x="5913187" y="1610790"/>
                  </a:cubicBezTo>
                  <a:cubicBezTo>
                    <a:pt x="5939607" y="1848728"/>
                    <a:pt x="5918781" y="1884712"/>
                    <a:pt x="5913187" y="2124013"/>
                  </a:cubicBezTo>
                  <a:cubicBezTo>
                    <a:pt x="5971940" y="2410019"/>
                    <a:pt x="5624460" y="2609906"/>
                    <a:pt x="5376463" y="2660737"/>
                  </a:cubicBezTo>
                  <a:cubicBezTo>
                    <a:pt x="5042569" y="2630908"/>
                    <a:pt x="4842574" y="2678937"/>
                    <a:pt x="4685072" y="2660737"/>
                  </a:cubicBezTo>
                  <a:cubicBezTo>
                    <a:pt x="4527570" y="2642537"/>
                    <a:pt x="4190452" y="2694006"/>
                    <a:pt x="3993680" y="2660737"/>
                  </a:cubicBezTo>
                  <a:cubicBezTo>
                    <a:pt x="3796908" y="2627468"/>
                    <a:pt x="3453641" y="2665746"/>
                    <a:pt x="3253892" y="2660737"/>
                  </a:cubicBezTo>
                  <a:cubicBezTo>
                    <a:pt x="3054143" y="2655728"/>
                    <a:pt x="2820889" y="2632297"/>
                    <a:pt x="2562500" y="2660737"/>
                  </a:cubicBezTo>
                  <a:cubicBezTo>
                    <a:pt x="2304111" y="2689177"/>
                    <a:pt x="2106538" y="2652826"/>
                    <a:pt x="1919507" y="2660737"/>
                  </a:cubicBezTo>
                  <a:cubicBezTo>
                    <a:pt x="1732476" y="2668648"/>
                    <a:pt x="1570487" y="2657106"/>
                    <a:pt x="1276513" y="2660737"/>
                  </a:cubicBezTo>
                  <a:cubicBezTo>
                    <a:pt x="982539" y="2664368"/>
                    <a:pt x="854620" y="2629047"/>
                    <a:pt x="536724" y="2660737"/>
                  </a:cubicBezTo>
                  <a:cubicBezTo>
                    <a:pt x="283137" y="2707419"/>
                    <a:pt x="33100" y="2427814"/>
                    <a:pt x="0" y="2124013"/>
                  </a:cubicBezTo>
                  <a:cubicBezTo>
                    <a:pt x="-12989" y="1924540"/>
                    <a:pt x="-23557" y="1767341"/>
                    <a:pt x="0" y="1594917"/>
                  </a:cubicBezTo>
                  <a:cubicBezTo>
                    <a:pt x="23557" y="1422493"/>
                    <a:pt x="8568" y="1222480"/>
                    <a:pt x="0" y="1034075"/>
                  </a:cubicBezTo>
                  <a:cubicBezTo>
                    <a:pt x="-8568" y="845670"/>
                    <a:pt x="-21809" y="668447"/>
                    <a:pt x="0" y="536724"/>
                  </a:cubicBezTo>
                  <a:close/>
                </a:path>
                <a:path w="5913187" h="2660737" stroke="0" extrusionOk="0">
                  <a:moveTo>
                    <a:pt x="0" y="536724"/>
                  </a:moveTo>
                  <a:cubicBezTo>
                    <a:pt x="253" y="248029"/>
                    <a:pt x="261513" y="37906"/>
                    <a:pt x="536724" y="0"/>
                  </a:cubicBezTo>
                  <a:cubicBezTo>
                    <a:pt x="901103" y="-12582"/>
                    <a:pt x="992263" y="-21834"/>
                    <a:pt x="1276513" y="0"/>
                  </a:cubicBezTo>
                  <a:cubicBezTo>
                    <a:pt x="1560763" y="21834"/>
                    <a:pt x="1747735" y="-12324"/>
                    <a:pt x="1871109" y="0"/>
                  </a:cubicBezTo>
                  <a:cubicBezTo>
                    <a:pt x="1994483" y="12324"/>
                    <a:pt x="2327031" y="-7439"/>
                    <a:pt x="2465706" y="0"/>
                  </a:cubicBezTo>
                  <a:cubicBezTo>
                    <a:pt x="2604381" y="7439"/>
                    <a:pt x="3043120" y="33353"/>
                    <a:pt x="3205494" y="0"/>
                  </a:cubicBezTo>
                  <a:cubicBezTo>
                    <a:pt x="3367868" y="-33353"/>
                    <a:pt x="3686422" y="22676"/>
                    <a:pt x="3848488" y="0"/>
                  </a:cubicBezTo>
                  <a:cubicBezTo>
                    <a:pt x="4010554" y="-22676"/>
                    <a:pt x="4393286" y="-12536"/>
                    <a:pt x="4636674" y="0"/>
                  </a:cubicBezTo>
                  <a:cubicBezTo>
                    <a:pt x="4880062" y="12536"/>
                    <a:pt x="5026836" y="2580"/>
                    <a:pt x="5376463" y="0"/>
                  </a:cubicBezTo>
                  <a:cubicBezTo>
                    <a:pt x="5614168" y="30907"/>
                    <a:pt x="5944859" y="205239"/>
                    <a:pt x="5913187" y="536724"/>
                  </a:cubicBezTo>
                  <a:cubicBezTo>
                    <a:pt x="5904579" y="755051"/>
                    <a:pt x="5913804" y="881300"/>
                    <a:pt x="5913187" y="1034075"/>
                  </a:cubicBezTo>
                  <a:cubicBezTo>
                    <a:pt x="5912570" y="1186850"/>
                    <a:pt x="5904246" y="1385718"/>
                    <a:pt x="5913187" y="1594917"/>
                  </a:cubicBezTo>
                  <a:cubicBezTo>
                    <a:pt x="5922128" y="1804116"/>
                    <a:pt x="5891245" y="1931010"/>
                    <a:pt x="5913187" y="2124013"/>
                  </a:cubicBezTo>
                  <a:cubicBezTo>
                    <a:pt x="5918311" y="2353996"/>
                    <a:pt x="5655866" y="2628429"/>
                    <a:pt x="5376463" y="2660737"/>
                  </a:cubicBezTo>
                  <a:cubicBezTo>
                    <a:pt x="5176823" y="2634683"/>
                    <a:pt x="5021776" y="2661992"/>
                    <a:pt x="4830264" y="2660737"/>
                  </a:cubicBezTo>
                  <a:cubicBezTo>
                    <a:pt x="4638752" y="2659482"/>
                    <a:pt x="4250838" y="2665320"/>
                    <a:pt x="4042078" y="2660737"/>
                  </a:cubicBezTo>
                  <a:cubicBezTo>
                    <a:pt x="3833318" y="2656154"/>
                    <a:pt x="3554582" y="2635168"/>
                    <a:pt x="3399084" y="2660737"/>
                  </a:cubicBezTo>
                  <a:cubicBezTo>
                    <a:pt x="3243586" y="2686306"/>
                    <a:pt x="2921371" y="2635665"/>
                    <a:pt x="2756090" y="2660737"/>
                  </a:cubicBezTo>
                  <a:cubicBezTo>
                    <a:pt x="2590809" y="2685809"/>
                    <a:pt x="2235784" y="2652635"/>
                    <a:pt x="1967904" y="2660737"/>
                  </a:cubicBezTo>
                  <a:cubicBezTo>
                    <a:pt x="1700024" y="2668839"/>
                    <a:pt x="1415360" y="2637749"/>
                    <a:pt x="1228115" y="2660737"/>
                  </a:cubicBezTo>
                  <a:cubicBezTo>
                    <a:pt x="1040870" y="2683725"/>
                    <a:pt x="734073" y="2648960"/>
                    <a:pt x="536724" y="2660737"/>
                  </a:cubicBezTo>
                  <a:cubicBezTo>
                    <a:pt x="212450" y="2608216"/>
                    <a:pt x="21153" y="2479353"/>
                    <a:pt x="0" y="2124013"/>
                  </a:cubicBezTo>
                  <a:cubicBezTo>
                    <a:pt x="-22670" y="1959775"/>
                    <a:pt x="3052" y="1796719"/>
                    <a:pt x="0" y="1594917"/>
                  </a:cubicBezTo>
                  <a:cubicBezTo>
                    <a:pt x="-3052" y="1393115"/>
                    <a:pt x="-20202" y="1255780"/>
                    <a:pt x="0" y="1081693"/>
                  </a:cubicBezTo>
                  <a:cubicBezTo>
                    <a:pt x="20202" y="907606"/>
                    <a:pt x="-21986" y="682013"/>
                    <a:pt x="0" y="536724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2129858240">
                    <a:prstGeom prst="roundRect">
                      <a:avLst>
                        <a:gd name="adj" fmla="val 20172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568325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Phân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568325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Tất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thành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viên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đều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F24BB49-DA60-408E-9183-C7FD9520A30B}"/>
                </a:ext>
              </a:extLst>
            </p:cNvPr>
            <p:cNvSpPr/>
            <p:nvPr/>
          </p:nvSpPr>
          <p:spPr>
            <a:xfrm>
              <a:off x="4266173" y="1863448"/>
              <a:ext cx="2764691" cy="796834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Cầu</a:t>
              </a:r>
              <a:endPara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28F3702-3DA7-4C71-AA27-161553EDD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2975204" y="2938203"/>
              <a:ext cx="609091" cy="60909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8AAC1D9-934A-4D08-9631-3B3A7191B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2975204" y="4044136"/>
              <a:ext cx="609091" cy="609091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BEAABC5-6AFE-4683-93F3-683B42EC3A57}"/>
              </a:ext>
            </a:extLst>
          </p:cNvPr>
          <p:cNvGrpSpPr/>
          <p:nvPr/>
        </p:nvGrpSpPr>
        <p:grpSpPr>
          <a:xfrm>
            <a:off x="5297363" y="3847345"/>
            <a:ext cx="6851882" cy="2594114"/>
            <a:chOff x="4841104" y="3817600"/>
            <a:chExt cx="7073839" cy="284269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1720602-8075-4DAD-BBCA-FE4757449658}"/>
                </a:ext>
              </a:extLst>
            </p:cNvPr>
            <p:cNvGrpSpPr/>
            <p:nvPr/>
          </p:nvGrpSpPr>
          <p:grpSpPr>
            <a:xfrm>
              <a:off x="4841104" y="3817600"/>
              <a:ext cx="7073839" cy="2842692"/>
              <a:chOff x="2975204" y="1255651"/>
              <a:chExt cx="7073839" cy="2842692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C1149F98-42CF-417F-9285-63742984553F}"/>
                  </a:ext>
                </a:extLst>
              </p:cNvPr>
              <p:cNvSpPr/>
              <p:nvPr/>
            </p:nvSpPr>
            <p:spPr>
              <a:xfrm>
                <a:off x="2975204" y="1724298"/>
                <a:ext cx="7073839" cy="2374045"/>
              </a:xfrm>
              <a:custGeom>
                <a:avLst/>
                <a:gdLst>
                  <a:gd name="connsiteX0" fmla="*/ 0 w 7073839"/>
                  <a:gd name="connsiteY0" fmla="*/ 478892 h 2374045"/>
                  <a:gd name="connsiteX1" fmla="*/ 478892 w 7073839"/>
                  <a:gd name="connsiteY1" fmla="*/ 0 h 2374045"/>
                  <a:gd name="connsiteX2" fmla="*/ 1097293 w 7073839"/>
                  <a:gd name="connsiteY2" fmla="*/ 0 h 2374045"/>
                  <a:gd name="connsiteX3" fmla="*/ 1593373 w 7073839"/>
                  <a:gd name="connsiteY3" fmla="*/ 0 h 2374045"/>
                  <a:gd name="connsiteX4" fmla="*/ 2150614 w 7073839"/>
                  <a:gd name="connsiteY4" fmla="*/ 0 h 2374045"/>
                  <a:gd name="connsiteX5" fmla="*/ 2952496 w 7073839"/>
                  <a:gd name="connsiteY5" fmla="*/ 0 h 2374045"/>
                  <a:gd name="connsiteX6" fmla="*/ 3448576 w 7073839"/>
                  <a:gd name="connsiteY6" fmla="*/ 0 h 2374045"/>
                  <a:gd name="connsiteX7" fmla="*/ 3944657 w 7073839"/>
                  <a:gd name="connsiteY7" fmla="*/ 0 h 2374045"/>
                  <a:gd name="connsiteX8" fmla="*/ 4440737 w 7073839"/>
                  <a:gd name="connsiteY8" fmla="*/ 0 h 2374045"/>
                  <a:gd name="connsiteX9" fmla="*/ 5120298 w 7073839"/>
                  <a:gd name="connsiteY9" fmla="*/ 0 h 2374045"/>
                  <a:gd name="connsiteX10" fmla="*/ 5799860 w 7073839"/>
                  <a:gd name="connsiteY10" fmla="*/ 0 h 2374045"/>
                  <a:gd name="connsiteX11" fmla="*/ 6594947 w 7073839"/>
                  <a:gd name="connsiteY11" fmla="*/ 0 h 2374045"/>
                  <a:gd name="connsiteX12" fmla="*/ 7073839 w 7073839"/>
                  <a:gd name="connsiteY12" fmla="*/ 478892 h 2374045"/>
                  <a:gd name="connsiteX13" fmla="*/ 7073839 w 7073839"/>
                  <a:gd name="connsiteY13" fmla="*/ 922654 h 2374045"/>
                  <a:gd name="connsiteX14" fmla="*/ 7073839 w 7073839"/>
                  <a:gd name="connsiteY14" fmla="*/ 1408903 h 2374045"/>
                  <a:gd name="connsiteX15" fmla="*/ 7073839 w 7073839"/>
                  <a:gd name="connsiteY15" fmla="*/ 1895153 h 2374045"/>
                  <a:gd name="connsiteX16" fmla="*/ 6594947 w 7073839"/>
                  <a:gd name="connsiteY16" fmla="*/ 2374045 h 2374045"/>
                  <a:gd name="connsiteX17" fmla="*/ 5854225 w 7073839"/>
                  <a:gd name="connsiteY17" fmla="*/ 2374045 h 2374045"/>
                  <a:gd name="connsiteX18" fmla="*/ 5235824 w 7073839"/>
                  <a:gd name="connsiteY18" fmla="*/ 2374045 h 2374045"/>
                  <a:gd name="connsiteX19" fmla="*/ 4678583 w 7073839"/>
                  <a:gd name="connsiteY19" fmla="*/ 2374045 h 2374045"/>
                  <a:gd name="connsiteX20" fmla="*/ 4182503 w 7073839"/>
                  <a:gd name="connsiteY20" fmla="*/ 2374045 h 2374045"/>
                  <a:gd name="connsiteX21" fmla="*/ 3380620 w 7073839"/>
                  <a:gd name="connsiteY21" fmla="*/ 2374045 h 2374045"/>
                  <a:gd name="connsiteX22" fmla="*/ 2701059 w 7073839"/>
                  <a:gd name="connsiteY22" fmla="*/ 2374045 h 2374045"/>
                  <a:gd name="connsiteX23" fmla="*/ 2082658 w 7073839"/>
                  <a:gd name="connsiteY23" fmla="*/ 2374045 h 2374045"/>
                  <a:gd name="connsiteX24" fmla="*/ 1341935 w 7073839"/>
                  <a:gd name="connsiteY24" fmla="*/ 2374045 h 2374045"/>
                  <a:gd name="connsiteX25" fmla="*/ 478892 w 7073839"/>
                  <a:gd name="connsiteY25" fmla="*/ 2374045 h 2374045"/>
                  <a:gd name="connsiteX26" fmla="*/ 0 w 7073839"/>
                  <a:gd name="connsiteY26" fmla="*/ 1895153 h 2374045"/>
                  <a:gd name="connsiteX27" fmla="*/ 0 w 7073839"/>
                  <a:gd name="connsiteY27" fmla="*/ 1451391 h 2374045"/>
                  <a:gd name="connsiteX28" fmla="*/ 0 w 7073839"/>
                  <a:gd name="connsiteY28" fmla="*/ 993467 h 2374045"/>
                  <a:gd name="connsiteX29" fmla="*/ 0 w 7073839"/>
                  <a:gd name="connsiteY29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073839" h="2374045" fill="none" extrusionOk="0">
                    <a:moveTo>
                      <a:pt x="0" y="478892"/>
                    </a:moveTo>
                    <a:cubicBezTo>
                      <a:pt x="-33932" y="205008"/>
                      <a:pt x="166216" y="53"/>
                      <a:pt x="478892" y="0"/>
                    </a:cubicBezTo>
                    <a:cubicBezTo>
                      <a:pt x="738913" y="25185"/>
                      <a:pt x="933003" y="20101"/>
                      <a:pt x="1097293" y="0"/>
                    </a:cubicBezTo>
                    <a:cubicBezTo>
                      <a:pt x="1261583" y="-20101"/>
                      <a:pt x="1349914" y="-1897"/>
                      <a:pt x="1593373" y="0"/>
                    </a:cubicBezTo>
                    <a:cubicBezTo>
                      <a:pt x="1836832" y="1897"/>
                      <a:pt x="1905197" y="-8320"/>
                      <a:pt x="2150614" y="0"/>
                    </a:cubicBezTo>
                    <a:cubicBezTo>
                      <a:pt x="2396031" y="8320"/>
                      <a:pt x="2714805" y="17423"/>
                      <a:pt x="2952496" y="0"/>
                    </a:cubicBezTo>
                    <a:cubicBezTo>
                      <a:pt x="3190187" y="-17423"/>
                      <a:pt x="3326616" y="17423"/>
                      <a:pt x="3448576" y="0"/>
                    </a:cubicBezTo>
                    <a:cubicBezTo>
                      <a:pt x="3570536" y="-17423"/>
                      <a:pt x="3725566" y="-21148"/>
                      <a:pt x="3944657" y="0"/>
                    </a:cubicBezTo>
                    <a:cubicBezTo>
                      <a:pt x="4163748" y="21148"/>
                      <a:pt x="4341473" y="-19653"/>
                      <a:pt x="4440737" y="0"/>
                    </a:cubicBezTo>
                    <a:cubicBezTo>
                      <a:pt x="4540001" y="19653"/>
                      <a:pt x="4848741" y="30927"/>
                      <a:pt x="5120298" y="0"/>
                    </a:cubicBezTo>
                    <a:cubicBezTo>
                      <a:pt x="5391855" y="-30927"/>
                      <a:pt x="5586431" y="12679"/>
                      <a:pt x="5799860" y="0"/>
                    </a:cubicBezTo>
                    <a:cubicBezTo>
                      <a:pt x="6013289" y="-12679"/>
                      <a:pt x="6424305" y="-15154"/>
                      <a:pt x="6594947" y="0"/>
                    </a:cubicBezTo>
                    <a:cubicBezTo>
                      <a:pt x="6866460" y="-15120"/>
                      <a:pt x="7082700" y="150941"/>
                      <a:pt x="7073839" y="478892"/>
                    </a:cubicBezTo>
                    <a:cubicBezTo>
                      <a:pt x="7062031" y="632193"/>
                      <a:pt x="7082946" y="745727"/>
                      <a:pt x="7073839" y="922654"/>
                    </a:cubicBezTo>
                    <a:cubicBezTo>
                      <a:pt x="7064732" y="1099581"/>
                      <a:pt x="7067799" y="1304638"/>
                      <a:pt x="7073839" y="1408903"/>
                    </a:cubicBezTo>
                    <a:cubicBezTo>
                      <a:pt x="7079879" y="1513168"/>
                      <a:pt x="7077814" y="1738021"/>
                      <a:pt x="7073839" y="1895153"/>
                    </a:cubicBezTo>
                    <a:cubicBezTo>
                      <a:pt x="7027852" y="2167025"/>
                      <a:pt x="6888758" y="2372166"/>
                      <a:pt x="6594947" y="2374045"/>
                    </a:cubicBezTo>
                    <a:cubicBezTo>
                      <a:pt x="6431924" y="2374600"/>
                      <a:pt x="6198848" y="2386783"/>
                      <a:pt x="5854225" y="2374045"/>
                    </a:cubicBezTo>
                    <a:cubicBezTo>
                      <a:pt x="5509602" y="2361307"/>
                      <a:pt x="5450220" y="2351113"/>
                      <a:pt x="5235824" y="2374045"/>
                    </a:cubicBezTo>
                    <a:cubicBezTo>
                      <a:pt x="5021428" y="2396977"/>
                      <a:pt x="4802329" y="2361097"/>
                      <a:pt x="4678583" y="2374045"/>
                    </a:cubicBezTo>
                    <a:cubicBezTo>
                      <a:pt x="4554837" y="2386993"/>
                      <a:pt x="4287584" y="2350186"/>
                      <a:pt x="4182503" y="2374045"/>
                    </a:cubicBezTo>
                    <a:cubicBezTo>
                      <a:pt x="4077422" y="2397904"/>
                      <a:pt x="3690946" y="2364882"/>
                      <a:pt x="3380620" y="2374045"/>
                    </a:cubicBezTo>
                    <a:cubicBezTo>
                      <a:pt x="3070294" y="2383208"/>
                      <a:pt x="2912805" y="2384628"/>
                      <a:pt x="2701059" y="2374045"/>
                    </a:cubicBezTo>
                    <a:cubicBezTo>
                      <a:pt x="2489313" y="2363462"/>
                      <a:pt x="2293632" y="2370090"/>
                      <a:pt x="2082658" y="2374045"/>
                    </a:cubicBezTo>
                    <a:cubicBezTo>
                      <a:pt x="1871684" y="2378000"/>
                      <a:pt x="1625941" y="2408564"/>
                      <a:pt x="1341935" y="2374045"/>
                    </a:cubicBezTo>
                    <a:cubicBezTo>
                      <a:pt x="1057929" y="2339526"/>
                      <a:pt x="748123" y="2370757"/>
                      <a:pt x="478892" y="2374045"/>
                    </a:cubicBezTo>
                    <a:cubicBezTo>
                      <a:pt x="205953" y="2438256"/>
                      <a:pt x="35798" y="2167204"/>
                      <a:pt x="0" y="1895153"/>
                    </a:cubicBezTo>
                    <a:cubicBezTo>
                      <a:pt x="-12492" y="1687798"/>
                      <a:pt x="19105" y="1626039"/>
                      <a:pt x="0" y="1451391"/>
                    </a:cubicBezTo>
                    <a:cubicBezTo>
                      <a:pt x="-19105" y="1276743"/>
                      <a:pt x="-1966" y="1218902"/>
                      <a:pt x="0" y="993467"/>
                    </a:cubicBezTo>
                    <a:cubicBezTo>
                      <a:pt x="1966" y="768032"/>
                      <a:pt x="2780" y="690888"/>
                      <a:pt x="0" y="478892"/>
                    </a:cubicBezTo>
                    <a:close/>
                  </a:path>
                  <a:path w="7073839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846073" y="-21546"/>
                      <a:pt x="896275" y="27112"/>
                      <a:pt x="1219614" y="0"/>
                    </a:cubicBezTo>
                    <a:cubicBezTo>
                      <a:pt x="1542953" y="-27112"/>
                      <a:pt x="1555803" y="-27759"/>
                      <a:pt x="1776855" y="0"/>
                    </a:cubicBezTo>
                    <a:cubicBezTo>
                      <a:pt x="1997907" y="27759"/>
                      <a:pt x="2172020" y="20465"/>
                      <a:pt x="2334095" y="0"/>
                    </a:cubicBezTo>
                    <a:cubicBezTo>
                      <a:pt x="2496170" y="-20465"/>
                      <a:pt x="2849603" y="28605"/>
                      <a:pt x="3074818" y="0"/>
                    </a:cubicBezTo>
                    <a:cubicBezTo>
                      <a:pt x="3300033" y="-28605"/>
                      <a:pt x="3527499" y="-1748"/>
                      <a:pt x="3693219" y="0"/>
                    </a:cubicBezTo>
                    <a:cubicBezTo>
                      <a:pt x="3858939" y="1748"/>
                      <a:pt x="4319286" y="31299"/>
                      <a:pt x="4495101" y="0"/>
                    </a:cubicBezTo>
                    <a:cubicBezTo>
                      <a:pt x="4670916" y="-31299"/>
                      <a:pt x="4931001" y="-8594"/>
                      <a:pt x="5296984" y="0"/>
                    </a:cubicBezTo>
                    <a:cubicBezTo>
                      <a:pt x="5662967" y="8594"/>
                      <a:pt x="6235251" y="29344"/>
                      <a:pt x="6594947" y="0"/>
                    </a:cubicBezTo>
                    <a:cubicBezTo>
                      <a:pt x="6851797" y="-3430"/>
                      <a:pt x="7023339" y="213963"/>
                      <a:pt x="7073839" y="478892"/>
                    </a:cubicBezTo>
                    <a:cubicBezTo>
                      <a:pt x="7059093" y="687907"/>
                      <a:pt x="7073386" y="759322"/>
                      <a:pt x="7073839" y="950979"/>
                    </a:cubicBezTo>
                    <a:cubicBezTo>
                      <a:pt x="7074292" y="1142636"/>
                      <a:pt x="7080990" y="1295443"/>
                      <a:pt x="7073839" y="1423066"/>
                    </a:cubicBezTo>
                    <a:cubicBezTo>
                      <a:pt x="7066688" y="1550689"/>
                      <a:pt x="7075507" y="1672103"/>
                      <a:pt x="7073839" y="1895153"/>
                    </a:cubicBezTo>
                    <a:cubicBezTo>
                      <a:pt x="7103404" y="2163292"/>
                      <a:pt x="6862366" y="2388985"/>
                      <a:pt x="6594947" y="2374045"/>
                    </a:cubicBezTo>
                    <a:cubicBezTo>
                      <a:pt x="6408616" y="2362322"/>
                      <a:pt x="6081920" y="2348492"/>
                      <a:pt x="5854225" y="2374045"/>
                    </a:cubicBezTo>
                    <a:cubicBezTo>
                      <a:pt x="5626530" y="2399598"/>
                      <a:pt x="5471618" y="2376886"/>
                      <a:pt x="5235824" y="2374045"/>
                    </a:cubicBezTo>
                    <a:cubicBezTo>
                      <a:pt x="5000030" y="2371204"/>
                      <a:pt x="4892923" y="2365370"/>
                      <a:pt x="4617423" y="2374045"/>
                    </a:cubicBezTo>
                    <a:cubicBezTo>
                      <a:pt x="4341923" y="2382720"/>
                      <a:pt x="4064702" y="2372036"/>
                      <a:pt x="3815540" y="2374045"/>
                    </a:cubicBezTo>
                    <a:cubicBezTo>
                      <a:pt x="3566378" y="2376054"/>
                      <a:pt x="3294273" y="2349976"/>
                      <a:pt x="3074818" y="2374045"/>
                    </a:cubicBezTo>
                    <a:cubicBezTo>
                      <a:pt x="2855363" y="2398114"/>
                      <a:pt x="2724305" y="2362142"/>
                      <a:pt x="2456416" y="2374045"/>
                    </a:cubicBezTo>
                    <a:cubicBezTo>
                      <a:pt x="2188527" y="2385948"/>
                      <a:pt x="2025344" y="2351659"/>
                      <a:pt x="1899176" y="2374045"/>
                    </a:cubicBezTo>
                    <a:cubicBezTo>
                      <a:pt x="1773008" y="2396431"/>
                      <a:pt x="1470993" y="2349159"/>
                      <a:pt x="1341935" y="2374045"/>
                    </a:cubicBezTo>
                    <a:cubicBezTo>
                      <a:pt x="1212877" y="2398931"/>
                      <a:pt x="908163" y="2396379"/>
                      <a:pt x="478892" y="2374045"/>
                    </a:cubicBezTo>
                    <a:cubicBezTo>
                      <a:pt x="222251" y="2385156"/>
                      <a:pt x="-31856" y="2188796"/>
                      <a:pt x="0" y="1895153"/>
                    </a:cubicBezTo>
                    <a:cubicBezTo>
                      <a:pt x="-11774" y="1701122"/>
                      <a:pt x="17703" y="1559084"/>
                      <a:pt x="0" y="1437229"/>
                    </a:cubicBezTo>
                    <a:cubicBezTo>
                      <a:pt x="-17703" y="1315374"/>
                      <a:pt x="20067" y="1138095"/>
                      <a:pt x="0" y="979304"/>
                    </a:cubicBezTo>
                    <a:cubicBezTo>
                      <a:pt x="-20067" y="820514"/>
                      <a:pt x="19118" y="614517"/>
                      <a:pt x="0" y="478892"/>
                    </a:cubicBezTo>
                    <a:close/>
                  </a:path>
                </a:pathLst>
              </a:custGeom>
              <a:solidFill>
                <a:schemeClr val="bg1"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1.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đúng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2.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to,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rõ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3.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ngắt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nghỉ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đúng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chỗ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</p:txBody>
          </p:sp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78DFCB25-9E8D-4CEC-BC2A-75D2B18C3F4A}"/>
                  </a:ext>
                </a:extLst>
              </p:cNvPr>
              <p:cNvSpPr/>
              <p:nvPr/>
            </p:nvSpPr>
            <p:spPr>
              <a:xfrm>
                <a:off x="4201409" y="1255651"/>
                <a:ext cx="4621427" cy="796835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90000"/>
                </a:schemeClr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Tiêu</a:t>
                </a:r>
                <a:r>
                  <a:rPr kumimoji="0" lang="en-US" sz="36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chí</a:t>
                </a:r>
                <a:r>
                  <a:rPr kumimoji="0" lang="en-US" sz="36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đánh</a:t>
                </a:r>
                <a:r>
                  <a:rPr kumimoji="0" lang="en-US" sz="36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giá</a:t>
                </a:r>
                <a:endPara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5DD9ED8-EE29-483E-A360-10A2AC39F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02894" y="4958075"/>
              <a:ext cx="469963" cy="4699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4851B29-6194-494E-A3EB-C92103463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32931" y="4961729"/>
              <a:ext cx="469963" cy="469963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31E6562-4F1F-45ED-B7FE-DBD4F31C1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43040" y="4919043"/>
              <a:ext cx="469964" cy="555471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9142CEE-958B-439F-858C-B920C8C3A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56144" y="5528538"/>
              <a:ext cx="469963" cy="4699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BCB0FFD-99B4-4F3D-BD9B-8DB3E8C7B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73418" y="5503938"/>
              <a:ext cx="469963" cy="46996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0CEF8C2-8C22-4773-9542-9D58B49E6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98257" y="5518810"/>
              <a:ext cx="469963" cy="46996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0B9DBE0-70D5-44A1-A9B2-9296E7C89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57491" y="5998501"/>
              <a:ext cx="469963" cy="4699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272E01F-F0F6-43E2-B407-FFDCD7685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543388" y="5998501"/>
              <a:ext cx="469963" cy="469963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3D8C100-04FF-4516-8AB0-1EE37E051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566323" y="5988772"/>
              <a:ext cx="469963" cy="469963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45621EB-2459-3570-CD1F-ECDB41C922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01617" y="416541"/>
            <a:ext cx="6979202" cy="733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1221" y="2003646"/>
            <a:ext cx="3261720" cy="201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853869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8">
            <a:extLst>
              <a:ext uri="{FF2B5EF4-FFF2-40B4-BE49-F238E27FC236}">
                <a16:creationId xmlns:a16="http://schemas.microsoft.com/office/drawing/2014/main" id="{81F5D890-7BA9-45FB-8F15-618885E71F09}"/>
              </a:ext>
            </a:extLst>
          </p:cNvPr>
          <p:cNvSpPr/>
          <p:nvPr/>
        </p:nvSpPr>
        <p:spPr>
          <a:xfrm>
            <a:off x="69669" y="2047828"/>
            <a:ext cx="6193581" cy="3088052"/>
          </a:xfrm>
          <a:custGeom>
            <a:avLst/>
            <a:gdLst>
              <a:gd name="connsiteX0" fmla="*/ 0 w 6193581"/>
              <a:gd name="connsiteY0" fmla="*/ 754133 h 3088052"/>
              <a:gd name="connsiteX1" fmla="*/ 754133 w 6193581"/>
              <a:gd name="connsiteY1" fmla="*/ 0 h 3088052"/>
              <a:gd name="connsiteX2" fmla="*/ 5439448 w 6193581"/>
              <a:gd name="connsiteY2" fmla="*/ 0 h 3088052"/>
              <a:gd name="connsiteX3" fmla="*/ 6193581 w 6193581"/>
              <a:gd name="connsiteY3" fmla="*/ 754133 h 3088052"/>
              <a:gd name="connsiteX4" fmla="*/ 6193581 w 6193581"/>
              <a:gd name="connsiteY4" fmla="*/ 2333919 h 3088052"/>
              <a:gd name="connsiteX5" fmla="*/ 5439448 w 6193581"/>
              <a:gd name="connsiteY5" fmla="*/ 3088052 h 3088052"/>
              <a:gd name="connsiteX6" fmla="*/ 754133 w 6193581"/>
              <a:gd name="connsiteY6" fmla="*/ 3088052 h 3088052"/>
              <a:gd name="connsiteX7" fmla="*/ 0 w 6193581"/>
              <a:gd name="connsiteY7" fmla="*/ 2333919 h 3088052"/>
              <a:gd name="connsiteX8" fmla="*/ 0 w 6193581"/>
              <a:gd name="connsiteY8" fmla="*/ 754133 h 3088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93581" h="3088052" fill="none" extrusionOk="0">
                <a:moveTo>
                  <a:pt x="0" y="754133"/>
                </a:moveTo>
                <a:cubicBezTo>
                  <a:pt x="-22356" y="415979"/>
                  <a:pt x="308562" y="-19539"/>
                  <a:pt x="754133" y="0"/>
                </a:cubicBezTo>
                <a:cubicBezTo>
                  <a:pt x="2946241" y="-35273"/>
                  <a:pt x="4188973" y="-144294"/>
                  <a:pt x="5439448" y="0"/>
                </a:cubicBezTo>
                <a:cubicBezTo>
                  <a:pt x="5905134" y="14972"/>
                  <a:pt x="6152711" y="303178"/>
                  <a:pt x="6193581" y="754133"/>
                </a:cubicBezTo>
                <a:cubicBezTo>
                  <a:pt x="6308872" y="1080587"/>
                  <a:pt x="6284225" y="2127132"/>
                  <a:pt x="6193581" y="2333919"/>
                </a:cubicBezTo>
                <a:cubicBezTo>
                  <a:pt x="6216915" y="2732770"/>
                  <a:pt x="5871222" y="3071489"/>
                  <a:pt x="5439448" y="3088052"/>
                </a:cubicBezTo>
                <a:cubicBezTo>
                  <a:pt x="3443534" y="3165577"/>
                  <a:pt x="2462593" y="3044349"/>
                  <a:pt x="754133" y="3088052"/>
                </a:cubicBezTo>
                <a:cubicBezTo>
                  <a:pt x="285425" y="3073586"/>
                  <a:pt x="-8181" y="2750303"/>
                  <a:pt x="0" y="2333919"/>
                </a:cubicBezTo>
                <a:cubicBezTo>
                  <a:pt x="79426" y="2019046"/>
                  <a:pt x="-37082" y="1488771"/>
                  <a:pt x="0" y="754133"/>
                </a:cubicBezTo>
                <a:close/>
              </a:path>
              <a:path w="6193581" h="3088052" stroke="0" extrusionOk="0">
                <a:moveTo>
                  <a:pt x="0" y="754133"/>
                </a:moveTo>
                <a:cubicBezTo>
                  <a:pt x="-5945" y="317097"/>
                  <a:pt x="304696" y="26679"/>
                  <a:pt x="754133" y="0"/>
                </a:cubicBezTo>
                <a:cubicBezTo>
                  <a:pt x="2507726" y="-95379"/>
                  <a:pt x="3684883" y="58096"/>
                  <a:pt x="5439448" y="0"/>
                </a:cubicBezTo>
                <a:cubicBezTo>
                  <a:pt x="5795625" y="-42461"/>
                  <a:pt x="6158538" y="312452"/>
                  <a:pt x="6193581" y="754133"/>
                </a:cubicBezTo>
                <a:cubicBezTo>
                  <a:pt x="6209602" y="1499502"/>
                  <a:pt x="6169785" y="1670742"/>
                  <a:pt x="6193581" y="2333919"/>
                </a:cubicBezTo>
                <a:cubicBezTo>
                  <a:pt x="6216649" y="2722995"/>
                  <a:pt x="5814183" y="3046452"/>
                  <a:pt x="5439448" y="3088052"/>
                </a:cubicBezTo>
                <a:cubicBezTo>
                  <a:pt x="3985228" y="3028146"/>
                  <a:pt x="2963725" y="3170566"/>
                  <a:pt x="754133" y="3088052"/>
                </a:cubicBezTo>
                <a:cubicBezTo>
                  <a:pt x="291269" y="3099515"/>
                  <a:pt x="-25652" y="2776450"/>
                  <a:pt x="0" y="2333919"/>
                </a:cubicBezTo>
                <a:cubicBezTo>
                  <a:pt x="61317" y="1773132"/>
                  <a:pt x="-103743" y="1389971"/>
                  <a:pt x="0" y="754133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000" b="1" u="sng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Huế</a:t>
            </a:r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vi-VN" sz="4000" b="1" i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thành phố thuộc tỉnh Thừa Thiên Huế, từng là kinh độ của Việt Nam thời nhà Nguyễn.</a:t>
            </a:r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id="{993BC6CF-9D30-4645-8DA4-B2205E5E5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35932" y="4033836"/>
            <a:ext cx="4762500" cy="25559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10" descr="Crab vectors free download graphic art designs">
            <a:hlinkClick r:id="rId4" action="ppaction://hlinksldjump"/>
            <a:extLst>
              <a:ext uri="{FF2B5EF4-FFF2-40B4-BE49-F238E27FC236}">
                <a16:creationId xmlns:a16="http://schemas.microsoft.com/office/drawing/2014/main" id="{208DA70B-D9CF-4A85-B756-2445D33C96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547" b="92689" l="47667" r="94167">
                        <a14:foregroundMark x1="47667" y1="53774" x2="47667" y2="53774"/>
                        <a14:foregroundMark x1="63000" y1="56368" x2="66167" y2="62028"/>
                        <a14:foregroundMark x1="71333" y1="56132" x2="74167" y2="57547"/>
                        <a14:foregroundMark x1="75333" y1="32547" x2="82333" y2="33726"/>
                        <a14:foregroundMark x1="65333" y1="57547" x2="62333" y2="62736"/>
                        <a14:foregroundMark x1="71667" y1="54245" x2="74167" y2="57783"/>
                        <a14:foregroundMark x1="70333" y1="59670" x2="74500" y2="59670"/>
                        <a14:foregroundMark x1="64833" y1="73821" x2="78167" y2="70519"/>
                        <a14:foregroundMark x1="68000" y1="69811" x2="73500" y2="79481"/>
                        <a14:foregroundMark x1="73500" y1="79481" x2="73500" y2="79481"/>
                        <a14:foregroundMark x1="65000" y1="70047" x2="75500" y2="65566"/>
                        <a14:foregroundMark x1="70500" y1="69811" x2="75333" y2="69340"/>
                        <a14:foregroundMark x1="65500" y1="76887" x2="70333" y2="76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131" t="27892"/>
          <a:stretch/>
        </p:blipFill>
        <p:spPr bwMode="auto">
          <a:xfrm flipH="1">
            <a:off x="4621637" y="5565501"/>
            <a:ext cx="1787377" cy="141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17DED72-7DFD-8965-73FB-CA1EB422647B}"/>
              </a:ext>
            </a:extLst>
          </p:cNvPr>
          <p:cNvGrpSpPr/>
          <p:nvPr/>
        </p:nvGrpSpPr>
        <p:grpSpPr>
          <a:xfrm>
            <a:off x="6635932" y="1444120"/>
            <a:ext cx="5300622" cy="2239605"/>
            <a:chOff x="3154334" y="4368171"/>
            <a:chExt cx="10757985" cy="419312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2" descr="TẢI Bản đồ Hành chính tỉnh Thừa Thiên Huế Khổ Lớn 2023">
              <a:extLst>
                <a:ext uri="{FF2B5EF4-FFF2-40B4-BE49-F238E27FC236}">
                  <a16:creationId xmlns:a16="http://schemas.microsoft.com/office/drawing/2014/main" id="{F1EAF828-56E2-656B-92F2-A0915D8488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1069" y="4368171"/>
              <a:ext cx="6191250" cy="419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Bản Đồ Thừa Thiên Huế | Tra Cứu Thông Tin Quy Hoạch Huế Mới Nhất">
              <a:extLst>
                <a:ext uri="{FF2B5EF4-FFF2-40B4-BE49-F238E27FC236}">
                  <a16:creationId xmlns:a16="http://schemas.microsoft.com/office/drawing/2014/main" id="{F106AB48-A53F-E0D7-B44A-5B1FB1863B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4334" y="4368171"/>
              <a:ext cx="4256979" cy="41931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979415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02233" y="235192"/>
            <a:ext cx="11358430" cy="876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96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Thạch</a:t>
            </a:r>
            <a:r>
              <a:rPr lang="en-US" sz="269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xương</a:t>
            </a:r>
            <a:r>
              <a:rPr lang="en-US" sz="269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bồ</a:t>
            </a:r>
            <a:r>
              <a:rPr lang="en-US" sz="269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397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397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97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397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97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397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97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397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97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397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97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397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97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397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97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397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97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397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97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dìu</a:t>
            </a:r>
            <a:r>
              <a:rPr lang="en-US" sz="2397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97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dịu</a:t>
            </a:r>
            <a:r>
              <a:rPr lang="en-US" sz="2397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97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397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97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397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97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chữa</a:t>
            </a:r>
            <a:r>
              <a:rPr lang="en-US" sz="2397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ho, </a:t>
            </a:r>
            <a:r>
              <a:rPr lang="en-US" sz="2397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397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97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2397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…</a:t>
            </a:r>
            <a:endParaRPr lang="en-US" sz="2696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Thạch xương bồ là loại cây thân cỏ có lá dải h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281" y="1111266"/>
            <a:ext cx="8715375" cy="548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ây thạch xương bồ có tác dụng gì? Tác dụng của cây thạch xương bồ">
            <a:extLst>
              <a:ext uri="{FF2B5EF4-FFF2-40B4-BE49-F238E27FC236}">
                <a16:creationId xmlns:a16="http://schemas.microsoft.com/office/drawing/2014/main" id="{2FCCEC13-CE47-D33D-5499-97FB290EE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856" y="1111267"/>
            <a:ext cx="9163356" cy="574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96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12C02-B60A-407B-4544-4293F0F74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41394BE-26C0-DA0B-C2B8-58BE541395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3840"/>
            <a:ext cx="12192000" cy="59026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C39BCA-C9FB-0DBF-BA74-D562734ECD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009" y="1404914"/>
            <a:ext cx="13070017" cy="5519661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0F53797-96E6-EA83-EA1D-46641D0032AA}"/>
              </a:ext>
            </a:extLst>
          </p:cNvPr>
          <p:cNvSpPr/>
          <p:nvPr/>
        </p:nvSpPr>
        <p:spPr>
          <a:xfrm>
            <a:off x="410309" y="430596"/>
            <a:ext cx="11371382" cy="5988761"/>
          </a:xfrm>
          <a:custGeom>
            <a:avLst/>
            <a:gdLst>
              <a:gd name="connsiteX0" fmla="*/ 0 w 11371382"/>
              <a:gd name="connsiteY0" fmla="*/ 750452 h 5988761"/>
              <a:gd name="connsiteX1" fmla="*/ 750452 w 11371382"/>
              <a:gd name="connsiteY1" fmla="*/ 0 h 5988761"/>
              <a:gd name="connsiteX2" fmla="*/ 1309779 w 11371382"/>
              <a:gd name="connsiteY2" fmla="*/ 0 h 5988761"/>
              <a:gd name="connsiteX3" fmla="*/ 1967811 w 11371382"/>
              <a:gd name="connsiteY3" fmla="*/ 0 h 5988761"/>
              <a:gd name="connsiteX4" fmla="*/ 2527138 w 11371382"/>
              <a:gd name="connsiteY4" fmla="*/ 0 h 5988761"/>
              <a:gd name="connsiteX5" fmla="*/ 2889056 w 11371382"/>
              <a:gd name="connsiteY5" fmla="*/ 0 h 5988761"/>
              <a:gd name="connsiteX6" fmla="*/ 3448383 w 11371382"/>
              <a:gd name="connsiteY6" fmla="*/ 0 h 5988761"/>
              <a:gd name="connsiteX7" fmla="*/ 4007710 w 11371382"/>
              <a:gd name="connsiteY7" fmla="*/ 0 h 5988761"/>
              <a:gd name="connsiteX8" fmla="*/ 4369627 w 11371382"/>
              <a:gd name="connsiteY8" fmla="*/ 0 h 5988761"/>
              <a:gd name="connsiteX9" fmla="*/ 4830250 w 11371382"/>
              <a:gd name="connsiteY9" fmla="*/ 0 h 5988761"/>
              <a:gd name="connsiteX10" fmla="*/ 5192167 w 11371382"/>
              <a:gd name="connsiteY10" fmla="*/ 0 h 5988761"/>
              <a:gd name="connsiteX11" fmla="*/ 6047609 w 11371382"/>
              <a:gd name="connsiteY11" fmla="*/ 0 h 5988761"/>
              <a:gd name="connsiteX12" fmla="*/ 6508231 w 11371382"/>
              <a:gd name="connsiteY12" fmla="*/ 0 h 5988761"/>
              <a:gd name="connsiteX13" fmla="*/ 6968853 w 11371382"/>
              <a:gd name="connsiteY13" fmla="*/ 0 h 5988761"/>
              <a:gd name="connsiteX14" fmla="*/ 7824295 w 11371382"/>
              <a:gd name="connsiteY14" fmla="*/ 0 h 5988761"/>
              <a:gd name="connsiteX15" fmla="*/ 8186212 w 11371382"/>
              <a:gd name="connsiteY15" fmla="*/ 0 h 5988761"/>
              <a:gd name="connsiteX16" fmla="*/ 8942949 w 11371382"/>
              <a:gd name="connsiteY16" fmla="*/ 0 h 5988761"/>
              <a:gd name="connsiteX17" fmla="*/ 9600981 w 11371382"/>
              <a:gd name="connsiteY17" fmla="*/ 0 h 5988761"/>
              <a:gd name="connsiteX18" fmla="*/ 10620930 w 11371382"/>
              <a:gd name="connsiteY18" fmla="*/ 0 h 5988761"/>
              <a:gd name="connsiteX19" fmla="*/ 11371382 w 11371382"/>
              <a:gd name="connsiteY19" fmla="*/ 750452 h 5988761"/>
              <a:gd name="connsiteX20" fmla="*/ 11371382 w 11371382"/>
              <a:gd name="connsiteY20" fmla="*/ 1256939 h 5988761"/>
              <a:gd name="connsiteX21" fmla="*/ 11371382 w 11371382"/>
              <a:gd name="connsiteY21" fmla="*/ 1987818 h 5988761"/>
              <a:gd name="connsiteX22" fmla="*/ 11371382 w 11371382"/>
              <a:gd name="connsiteY22" fmla="*/ 2584062 h 5988761"/>
              <a:gd name="connsiteX23" fmla="*/ 11371382 w 11371382"/>
              <a:gd name="connsiteY23" fmla="*/ 3180306 h 5988761"/>
              <a:gd name="connsiteX24" fmla="*/ 11371382 w 11371382"/>
              <a:gd name="connsiteY24" fmla="*/ 3821428 h 5988761"/>
              <a:gd name="connsiteX25" fmla="*/ 11371382 w 11371382"/>
              <a:gd name="connsiteY25" fmla="*/ 4552308 h 5988761"/>
              <a:gd name="connsiteX26" fmla="*/ 11371382 w 11371382"/>
              <a:gd name="connsiteY26" fmla="*/ 5238309 h 5988761"/>
              <a:gd name="connsiteX27" fmla="*/ 10620930 w 11371382"/>
              <a:gd name="connsiteY27" fmla="*/ 5988761 h 5988761"/>
              <a:gd name="connsiteX28" fmla="*/ 10259012 w 11371382"/>
              <a:gd name="connsiteY28" fmla="*/ 5988761 h 5988761"/>
              <a:gd name="connsiteX29" fmla="*/ 9502276 w 11371382"/>
              <a:gd name="connsiteY29" fmla="*/ 5988761 h 5988761"/>
              <a:gd name="connsiteX30" fmla="*/ 8942949 w 11371382"/>
              <a:gd name="connsiteY30" fmla="*/ 5988761 h 5988761"/>
              <a:gd name="connsiteX31" fmla="*/ 8087507 w 11371382"/>
              <a:gd name="connsiteY31" fmla="*/ 5988761 h 5988761"/>
              <a:gd name="connsiteX32" fmla="*/ 7429475 w 11371382"/>
              <a:gd name="connsiteY32" fmla="*/ 5988761 h 5988761"/>
              <a:gd name="connsiteX33" fmla="*/ 6968853 w 11371382"/>
              <a:gd name="connsiteY33" fmla="*/ 5988761 h 5988761"/>
              <a:gd name="connsiteX34" fmla="*/ 6113412 w 11371382"/>
              <a:gd name="connsiteY34" fmla="*/ 5988761 h 5988761"/>
              <a:gd name="connsiteX35" fmla="*/ 5257970 w 11371382"/>
              <a:gd name="connsiteY35" fmla="*/ 5988761 h 5988761"/>
              <a:gd name="connsiteX36" fmla="*/ 4797348 w 11371382"/>
              <a:gd name="connsiteY36" fmla="*/ 5988761 h 5988761"/>
              <a:gd name="connsiteX37" fmla="*/ 4238021 w 11371382"/>
              <a:gd name="connsiteY37" fmla="*/ 5988761 h 5988761"/>
              <a:gd name="connsiteX38" fmla="*/ 3481284 w 11371382"/>
              <a:gd name="connsiteY38" fmla="*/ 5988761 h 5988761"/>
              <a:gd name="connsiteX39" fmla="*/ 2724548 w 11371382"/>
              <a:gd name="connsiteY39" fmla="*/ 5988761 h 5988761"/>
              <a:gd name="connsiteX40" fmla="*/ 1869106 w 11371382"/>
              <a:gd name="connsiteY40" fmla="*/ 5988761 h 5988761"/>
              <a:gd name="connsiteX41" fmla="*/ 1507189 w 11371382"/>
              <a:gd name="connsiteY41" fmla="*/ 5988761 h 5988761"/>
              <a:gd name="connsiteX42" fmla="*/ 750452 w 11371382"/>
              <a:gd name="connsiteY42" fmla="*/ 5988761 h 5988761"/>
              <a:gd name="connsiteX43" fmla="*/ 0 w 11371382"/>
              <a:gd name="connsiteY43" fmla="*/ 5238309 h 5988761"/>
              <a:gd name="connsiteX44" fmla="*/ 0 w 11371382"/>
              <a:gd name="connsiteY44" fmla="*/ 4731822 h 5988761"/>
              <a:gd name="connsiteX45" fmla="*/ 0 w 11371382"/>
              <a:gd name="connsiteY45" fmla="*/ 4180457 h 5988761"/>
              <a:gd name="connsiteX46" fmla="*/ 0 w 11371382"/>
              <a:gd name="connsiteY46" fmla="*/ 3494456 h 5988761"/>
              <a:gd name="connsiteX47" fmla="*/ 0 w 11371382"/>
              <a:gd name="connsiteY47" fmla="*/ 2853334 h 5988761"/>
              <a:gd name="connsiteX48" fmla="*/ 0 w 11371382"/>
              <a:gd name="connsiteY48" fmla="*/ 2346847 h 5988761"/>
              <a:gd name="connsiteX49" fmla="*/ 0 w 11371382"/>
              <a:gd name="connsiteY49" fmla="*/ 1660846 h 5988761"/>
              <a:gd name="connsiteX50" fmla="*/ 0 w 11371382"/>
              <a:gd name="connsiteY50" fmla="*/ 750452 h 5988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371382" h="5988761" fill="none" extrusionOk="0">
                <a:moveTo>
                  <a:pt x="0" y="750452"/>
                </a:moveTo>
                <a:cubicBezTo>
                  <a:pt x="-52742" y="340472"/>
                  <a:pt x="397829" y="13246"/>
                  <a:pt x="750452" y="0"/>
                </a:cubicBezTo>
                <a:cubicBezTo>
                  <a:pt x="916752" y="-19186"/>
                  <a:pt x="1180237" y="-16531"/>
                  <a:pt x="1309779" y="0"/>
                </a:cubicBezTo>
                <a:cubicBezTo>
                  <a:pt x="1439321" y="16531"/>
                  <a:pt x="1766862" y="5055"/>
                  <a:pt x="1967811" y="0"/>
                </a:cubicBezTo>
                <a:cubicBezTo>
                  <a:pt x="2168760" y="-5055"/>
                  <a:pt x="2309439" y="17914"/>
                  <a:pt x="2527138" y="0"/>
                </a:cubicBezTo>
                <a:cubicBezTo>
                  <a:pt x="2744837" y="-17914"/>
                  <a:pt x="2751984" y="-13450"/>
                  <a:pt x="2889056" y="0"/>
                </a:cubicBezTo>
                <a:cubicBezTo>
                  <a:pt x="3026128" y="13450"/>
                  <a:pt x="3204731" y="-2768"/>
                  <a:pt x="3448383" y="0"/>
                </a:cubicBezTo>
                <a:cubicBezTo>
                  <a:pt x="3692035" y="2768"/>
                  <a:pt x="3825700" y="-19383"/>
                  <a:pt x="4007710" y="0"/>
                </a:cubicBezTo>
                <a:cubicBezTo>
                  <a:pt x="4189720" y="19383"/>
                  <a:pt x="4198284" y="-7733"/>
                  <a:pt x="4369627" y="0"/>
                </a:cubicBezTo>
                <a:cubicBezTo>
                  <a:pt x="4540970" y="7733"/>
                  <a:pt x="4643059" y="-2887"/>
                  <a:pt x="4830250" y="0"/>
                </a:cubicBezTo>
                <a:cubicBezTo>
                  <a:pt x="5017441" y="2887"/>
                  <a:pt x="5091514" y="-7203"/>
                  <a:pt x="5192167" y="0"/>
                </a:cubicBezTo>
                <a:cubicBezTo>
                  <a:pt x="5292820" y="7203"/>
                  <a:pt x="5704220" y="-33910"/>
                  <a:pt x="6047609" y="0"/>
                </a:cubicBezTo>
                <a:cubicBezTo>
                  <a:pt x="6390998" y="33910"/>
                  <a:pt x="6306174" y="-4282"/>
                  <a:pt x="6508231" y="0"/>
                </a:cubicBezTo>
                <a:cubicBezTo>
                  <a:pt x="6710288" y="4282"/>
                  <a:pt x="6782629" y="-18486"/>
                  <a:pt x="6968853" y="0"/>
                </a:cubicBezTo>
                <a:cubicBezTo>
                  <a:pt x="7155077" y="18486"/>
                  <a:pt x="7477359" y="-42107"/>
                  <a:pt x="7824295" y="0"/>
                </a:cubicBezTo>
                <a:cubicBezTo>
                  <a:pt x="8171231" y="42107"/>
                  <a:pt x="8063347" y="2813"/>
                  <a:pt x="8186212" y="0"/>
                </a:cubicBezTo>
                <a:cubicBezTo>
                  <a:pt x="8309077" y="-2813"/>
                  <a:pt x="8594030" y="-14979"/>
                  <a:pt x="8942949" y="0"/>
                </a:cubicBezTo>
                <a:cubicBezTo>
                  <a:pt x="9291868" y="14979"/>
                  <a:pt x="9304358" y="12907"/>
                  <a:pt x="9600981" y="0"/>
                </a:cubicBezTo>
                <a:cubicBezTo>
                  <a:pt x="9897604" y="-12907"/>
                  <a:pt x="10297364" y="48450"/>
                  <a:pt x="10620930" y="0"/>
                </a:cubicBezTo>
                <a:cubicBezTo>
                  <a:pt x="11033339" y="65679"/>
                  <a:pt x="11304895" y="352105"/>
                  <a:pt x="11371382" y="750452"/>
                </a:cubicBezTo>
                <a:cubicBezTo>
                  <a:pt x="11388840" y="920994"/>
                  <a:pt x="11393635" y="1137350"/>
                  <a:pt x="11371382" y="1256939"/>
                </a:cubicBezTo>
                <a:cubicBezTo>
                  <a:pt x="11349129" y="1376528"/>
                  <a:pt x="11371581" y="1635794"/>
                  <a:pt x="11371382" y="1987818"/>
                </a:cubicBezTo>
                <a:cubicBezTo>
                  <a:pt x="11371183" y="2339842"/>
                  <a:pt x="11380787" y="2347894"/>
                  <a:pt x="11371382" y="2584062"/>
                </a:cubicBezTo>
                <a:cubicBezTo>
                  <a:pt x="11361977" y="2820230"/>
                  <a:pt x="11396226" y="3044548"/>
                  <a:pt x="11371382" y="3180306"/>
                </a:cubicBezTo>
                <a:cubicBezTo>
                  <a:pt x="11346538" y="3316064"/>
                  <a:pt x="11344607" y="3552506"/>
                  <a:pt x="11371382" y="3821428"/>
                </a:cubicBezTo>
                <a:cubicBezTo>
                  <a:pt x="11398157" y="4090350"/>
                  <a:pt x="11363699" y="4361480"/>
                  <a:pt x="11371382" y="4552308"/>
                </a:cubicBezTo>
                <a:cubicBezTo>
                  <a:pt x="11379065" y="4743136"/>
                  <a:pt x="11391050" y="4899097"/>
                  <a:pt x="11371382" y="5238309"/>
                </a:cubicBezTo>
                <a:cubicBezTo>
                  <a:pt x="11420430" y="5621058"/>
                  <a:pt x="11041609" y="6070573"/>
                  <a:pt x="10620930" y="5988761"/>
                </a:cubicBezTo>
                <a:cubicBezTo>
                  <a:pt x="10503764" y="5998104"/>
                  <a:pt x="10438916" y="5992887"/>
                  <a:pt x="10259012" y="5988761"/>
                </a:cubicBezTo>
                <a:cubicBezTo>
                  <a:pt x="10079108" y="5984635"/>
                  <a:pt x="9690234" y="5975576"/>
                  <a:pt x="9502276" y="5988761"/>
                </a:cubicBezTo>
                <a:cubicBezTo>
                  <a:pt x="9314318" y="6001946"/>
                  <a:pt x="9091593" y="6005552"/>
                  <a:pt x="8942949" y="5988761"/>
                </a:cubicBezTo>
                <a:cubicBezTo>
                  <a:pt x="8794305" y="5971970"/>
                  <a:pt x="8376995" y="5961581"/>
                  <a:pt x="8087507" y="5988761"/>
                </a:cubicBezTo>
                <a:cubicBezTo>
                  <a:pt x="7798019" y="6015941"/>
                  <a:pt x="7680572" y="5956167"/>
                  <a:pt x="7429475" y="5988761"/>
                </a:cubicBezTo>
                <a:cubicBezTo>
                  <a:pt x="7178378" y="6021355"/>
                  <a:pt x="7159575" y="5999233"/>
                  <a:pt x="6968853" y="5988761"/>
                </a:cubicBezTo>
                <a:cubicBezTo>
                  <a:pt x="6778131" y="5978289"/>
                  <a:pt x="6446187" y="5963289"/>
                  <a:pt x="6113412" y="5988761"/>
                </a:cubicBezTo>
                <a:cubicBezTo>
                  <a:pt x="5780637" y="6014233"/>
                  <a:pt x="5516177" y="6019076"/>
                  <a:pt x="5257970" y="5988761"/>
                </a:cubicBezTo>
                <a:cubicBezTo>
                  <a:pt x="4999763" y="5958446"/>
                  <a:pt x="4954729" y="6000783"/>
                  <a:pt x="4797348" y="5988761"/>
                </a:cubicBezTo>
                <a:cubicBezTo>
                  <a:pt x="4639967" y="5976739"/>
                  <a:pt x="4498692" y="6009882"/>
                  <a:pt x="4238021" y="5988761"/>
                </a:cubicBezTo>
                <a:cubicBezTo>
                  <a:pt x="3977350" y="5967640"/>
                  <a:pt x="3736631" y="5979310"/>
                  <a:pt x="3481284" y="5988761"/>
                </a:cubicBezTo>
                <a:cubicBezTo>
                  <a:pt x="3225937" y="5998212"/>
                  <a:pt x="2887796" y="5951035"/>
                  <a:pt x="2724548" y="5988761"/>
                </a:cubicBezTo>
                <a:cubicBezTo>
                  <a:pt x="2561300" y="6026487"/>
                  <a:pt x="2090146" y="6026111"/>
                  <a:pt x="1869106" y="5988761"/>
                </a:cubicBezTo>
                <a:cubicBezTo>
                  <a:pt x="1648066" y="5951411"/>
                  <a:pt x="1649480" y="5991657"/>
                  <a:pt x="1507189" y="5988761"/>
                </a:cubicBezTo>
                <a:cubicBezTo>
                  <a:pt x="1364898" y="5985865"/>
                  <a:pt x="1021944" y="5997806"/>
                  <a:pt x="750452" y="5988761"/>
                </a:cubicBezTo>
                <a:cubicBezTo>
                  <a:pt x="339751" y="6061479"/>
                  <a:pt x="-40414" y="5706948"/>
                  <a:pt x="0" y="5238309"/>
                </a:cubicBezTo>
                <a:cubicBezTo>
                  <a:pt x="10685" y="5040178"/>
                  <a:pt x="-18987" y="4885419"/>
                  <a:pt x="0" y="4731822"/>
                </a:cubicBezTo>
                <a:cubicBezTo>
                  <a:pt x="18987" y="4578225"/>
                  <a:pt x="8619" y="4420050"/>
                  <a:pt x="0" y="4180457"/>
                </a:cubicBezTo>
                <a:cubicBezTo>
                  <a:pt x="-8619" y="3940864"/>
                  <a:pt x="17674" y="3637739"/>
                  <a:pt x="0" y="3494456"/>
                </a:cubicBezTo>
                <a:cubicBezTo>
                  <a:pt x="-17674" y="3351173"/>
                  <a:pt x="17197" y="3041491"/>
                  <a:pt x="0" y="2853334"/>
                </a:cubicBezTo>
                <a:cubicBezTo>
                  <a:pt x="-17197" y="2665177"/>
                  <a:pt x="-23250" y="2533018"/>
                  <a:pt x="0" y="2346847"/>
                </a:cubicBezTo>
                <a:cubicBezTo>
                  <a:pt x="23250" y="2160676"/>
                  <a:pt x="16326" y="1912726"/>
                  <a:pt x="0" y="1660846"/>
                </a:cubicBezTo>
                <a:cubicBezTo>
                  <a:pt x="-16326" y="1408966"/>
                  <a:pt x="-4183" y="1004543"/>
                  <a:pt x="0" y="750452"/>
                </a:cubicBezTo>
                <a:close/>
              </a:path>
              <a:path w="11371382" h="5988761" stroke="0" extrusionOk="0">
                <a:moveTo>
                  <a:pt x="0" y="750452"/>
                </a:moveTo>
                <a:cubicBezTo>
                  <a:pt x="3058" y="429491"/>
                  <a:pt x="364696" y="51297"/>
                  <a:pt x="750452" y="0"/>
                </a:cubicBezTo>
                <a:cubicBezTo>
                  <a:pt x="1110094" y="-4445"/>
                  <a:pt x="1337535" y="21717"/>
                  <a:pt x="1507189" y="0"/>
                </a:cubicBezTo>
                <a:cubicBezTo>
                  <a:pt x="1676843" y="-21717"/>
                  <a:pt x="1848367" y="-4465"/>
                  <a:pt x="1967811" y="0"/>
                </a:cubicBezTo>
                <a:cubicBezTo>
                  <a:pt x="2087255" y="4465"/>
                  <a:pt x="2295223" y="4850"/>
                  <a:pt x="2428433" y="0"/>
                </a:cubicBezTo>
                <a:cubicBezTo>
                  <a:pt x="2561643" y="-4850"/>
                  <a:pt x="2878696" y="11016"/>
                  <a:pt x="3185170" y="0"/>
                </a:cubicBezTo>
                <a:cubicBezTo>
                  <a:pt x="3491644" y="-11016"/>
                  <a:pt x="3554614" y="-8780"/>
                  <a:pt x="3744497" y="0"/>
                </a:cubicBezTo>
                <a:cubicBezTo>
                  <a:pt x="3934380" y="8780"/>
                  <a:pt x="4401904" y="21439"/>
                  <a:pt x="4599938" y="0"/>
                </a:cubicBezTo>
                <a:cubicBezTo>
                  <a:pt x="4797972" y="-21439"/>
                  <a:pt x="5194432" y="-28077"/>
                  <a:pt x="5455380" y="0"/>
                </a:cubicBezTo>
                <a:cubicBezTo>
                  <a:pt x="5716328" y="28077"/>
                  <a:pt x="6038026" y="28082"/>
                  <a:pt x="6212116" y="0"/>
                </a:cubicBezTo>
                <a:cubicBezTo>
                  <a:pt x="6386206" y="-28082"/>
                  <a:pt x="6502115" y="-4721"/>
                  <a:pt x="6672739" y="0"/>
                </a:cubicBezTo>
                <a:cubicBezTo>
                  <a:pt x="6843363" y="4721"/>
                  <a:pt x="6894405" y="6159"/>
                  <a:pt x="7034656" y="0"/>
                </a:cubicBezTo>
                <a:cubicBezTo>
                  <a:pt x="7174907" y="-6159"/>
                  <a:pt x="7648643" y="-13745"/>
                  <a:pt x="7890098" y="0"/>
                </a:cubicBezTo>
                <a:cubicBezTo>
                  <a:pt x="8131553" y="13745"/>
                  <a:pt x="8284793" y="25684"/>
                  <a:pt x="8548130" y="0"/>
                </a:cubicBezTo>
                <a:cubicBezTo>
                  <a:pt x="8811467" y="-25684"/>
                  <a:pt x="8942407" y="4128"/>
                  <a:pt x="9206161" y="0"/>
                </a:cubicBezTo>
                <a:cubicBezTo>
                  <a:pt x="9469915" y="-4128"/>
                  <a:pt x="9523135" y="5692"/>
                  <a:pt x="9666784" y="0"/>
                </a:cubicBezTo>
                <a:cubicBezTo>
                  <a:pt x="9810433" y="-5692"/>
                  <a:pt x="10207743" y="4652"/>
                  <a:pt x="10620930" y="0"/>
                </a:cubicBezTo>
                <a:cubicBezTo>
                  <a:pt x="11132522" y="22041"/>
                  <a:pt x="11312679" y="316559"/>
                  <a:pt x="11371382" y="750452"/>
                </a:cubicBezTo>
                <a:cubicBezTo>
                  <a:pt x="11351043" y="1018695"/>
                  <a:pt x="11355185" y="1189219"/>
                  <a:pt x="11371382" y="1301817"/>
                </a:cubicBezTo>
                <a:cubicBezTo>
                  <a:pt x="11387579" y="1414416"/>
                  <a:pt x="11344286" y="1845151"/>
                  <a:pt x="11371382" y="2032697"/>
                </a:cubicBezTo>
                <a:cubicBezTo>
                  <a:pt x="11398478" y="2220243"/>
                  <a:pt x="11378114" y="2381051"/>
                  <a:pt x="11371382" y="2718698"/>
                </a:cubicBezTo>
                <a:cubicBezTo>
                  <a:pt x="11364650" y="3056345"/>
                  <a:pt x="11400769" y="3019228"/>
                  <a:pt x="11371382" y="3314942"/>
                </a:cubicBezTo>
                <a:cubicBezTo>
                  <a:pt x="11341995" y="3610656"/>
                  <a:pt x="11374090" y="3603844"/>
                  <a:pt x="11371382" y="3866307"/>
                </a:cubicBezTo>
                <a:cubicBezTo>
                  <a:pt x="11368674" y="4128770"/>
                  <a:pt x="11384499" y="4261952"/>
                  <a:pt x="11371382" y="4417672"/>
                </a:cubicBezTo>
                <a:cubicBezTo>
                  <a:pt x="11358265" y="4573393"/>
                  <a:pt x="11333289" y="5004047"/>
                  <a:pt x="11371382" y="5238309"/>
                </a:cubicBezTo>
                <a:cubicBezTo>
                  <a:pt x="11400479" y="5693987"/>
                  <a:pt x="11018186" y="6004511"/>
                  <a:pt x="10620930" y="5988761"/>
                </a:cubicBezTo>
                <a:cubicBezTo>
                  <a:pt x="10448864" y="5971981"/>
                  <a:pt x="10286658" y="5970635"/>
                  <a:pt x="10061603" y="5988761"/>
                </a:cubicBezTo>
                <a:cubicBezTo>
                  <a:pt x="9836548" y="6006887"/>
                  <a:pt x="9726656" y="5963431"/>
                  <a:pt x="9502276" y="5988761"/>
                </a:cubicBezTo>
                <a:cubicBezTo>
                  <a:pt x="9277896" y="6014091"/>
                  <a:pt x="9275868" y="5989454"/>
                  <a:pt x="9140358" y="5988761"/>
                </a:cubicBezTo>
                <a:cubicBezTo>
                  <a:pt x="9004848" y="5988068"/>
                  <a:pt x="8792381" y="5978487"/>
                  <a:pt x="8679736" y="5988761"/>
                </a:cubicBezTo>
                <a:cubicBezTo>
                  <a:pt x="8567091" y="5999035"/>
                  <a:pt x="8351611" y="6010574"/>
                  <a:pt x="8219114" y="5988761"/>
                </a:cubicBezTo>
                <a:cubicBezTo>
                  <a:pt x="8086617" y="5966948"/>
                  <a:pt x="7775417" y="5987772"/>
                  <a:pt x="7462377" y="5988761"/>
                </a:cubicBezTo>
                <a:cubicBezTo>
                  <a:pt x="7149337" y="5989750"/>
                  <a:pt x="7269997" y="5994605"/>
                  <a:pt x="7100460" y="5988761"/>
                </a:cubicBezTo>
                <a:cubicBezTo>
                  <a:pt x="6930923" y="5982917"/>
                  <a:pt x="6862619" y="6007787"/>
                  <a:pt x="6639837" y="5988761"/>
                </a:cubicBezTo>
                <a:cubicBezTo>
                  <a:pt x="6417055" y="5969735"/>
                  <a:pt x="6142383" y="5977593"/>
                  <a:pt x="5784396" y="5988761"/>
                </a:cubicBezTo>
                <a:cubicBezTo>
                  <a:pt x="5426409" y="5999929"/>
                  <a:pt x="5531721" y="5977253"/>
                  <a:pt x="5422478" y="5988761"/>
                </a:cubicBezTo>
                <a:cubicBezTo>
                  <a:pt x="5313235" y="6000269"/>
                  <a:pt x="5193221" y="5987263"/>
                  <a:pt x="5060561" y="5988761"/>
                </a:cubicBezTo>
                <a:cubicBezTo>
                  <a:pt x="4927901" y="5990259"/>
                  <a:pt x="4847180" y="5988204"/>
                  <a:pt x="4698643" y="5988761"/>
                </a:cubicBezTo>
                <a:cubicBezTo>
                  <a:pt x="4550106" y="5989318"/>
                  <a:pt x="4227722" y="6020507"/>
                  <a:pt x="4040611" y="5988761"/>
                </a:cubicBezTo>
                <a:cubicBezTo>
                  <a:pt x="3853500" y="5957015"/>
                  <a:pt x="3634145" y="5992931"/>
                  <a:pt x="3382579" y="5988761"/>
                </a:cubicBezTo>
                <a:cubicBezTo>
                  <a:pt x="3131013" y="5984591"/>
                  <a:pt x="3019906" y="5963715"/>
                  <a:pt x="2724548" y="5988761"/>
                </a:cubicBezTo>
                <a:cubicBezTo>
                  <a:pt x="2429190" y="6013807"/>
                  <a:pt x="2047736" y="6005822"/>
                  <a:pt x="1869106" y="5988761"/>
                </a:cubicBezTo>
                <a:cubicBezTo>
                  <a:pt x="1690476" y="5971700"/>
                  <a:pt x="1205337" y="5963773"/>
                  <a:pt x="750452" y="5988761"/>
                </a:cubicBezTo>
                <a:cubicBezTo>
                  <a:pt x="410584" y="5992047"/>
                  <a:pt x="-50170" y="5739323"/>
                  <a:pt x="0" y="5238309"/>
                </a:cubicBezTo>
                <a:cubicBezTo>
                  <a:pt x="25416" y="5038576"/>
                  <a:pt x="-17875" y="4938400"/>
                  <a:pt x="0" y="4686944"/>
                </a:cubicBezTo>
                <a:cubicBezTo>
                  <a:pt x="17875" y="4435489"/>
                  <a:pt x="-12" y="4370916"/>
                  <a:pt x="0" y="4090700"/>
                </a:cubicBezTo>
                <a:cubicBezTo>
                  <a:pt x="12" y="3810484"/>
                  <a:pt x="-15417" y="3722129"/>
                  <a:pt x="0" y="3494456"/>
                </a:cubicBezTo>
                <a:cubicBezTo>
                  <a:pt x="15417" y="3266783"/>
                  <a:pt x="1376" y="3158994"/>
                  <a:pt x="0" y="2987969"/>
                </a:cubicBezTo>
                <a:cubicBezTo>
                  <a:pt x="-1376" y="2816944"/>
                  <a:pt x="-15166" y="2561577"/>
                  <a:pt x="0" y="2391725"/>
                </a:cubicBezTo>
                <a:cubicBezTo>
                  <a:pt x="15166" y="2221873"/>
                  <a:pt x="-25643" y="1973499"/>
                  <a:pt x="0" y="1840360"/>
                </a:cubicBezTo>
                <a:cubicBezTo>
                  <a:pt x="25643" y="1707221"/>
                  <a:pt x="-17736" y="1497555"/>
                  <a:pt x="0" y="1333873"/>
                </a:cubicBezTo>
                <a:cubicBezTo>
                  <a:pt x="17736" y="1170191"/>
                  <a:pt x="18043" y="1034076"/>
                  <a:pt x="0" y="750452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6921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F3B30D-3E42-B79A-2CF1-E7BF04EEE0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0246" y="5100589"/>
            <a:ext cx="3261720" cy="2016482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177F6F6C-248E-304D-8D0B-203739330AFC}"/>
              </a:ext>
            </a:extLst>
          </p:cNvPr>
          <p:cNvGrpSpPr/>
          <p:nvPr/>
        </p:nvGrpSpPr>
        <p:grpSpPr>
          <a:xfrm>
            <a:off x="1534608" y="1760025"/>
            <a:ext cx="9122782" cy="3666080"/>
            <a:chOff x="4841104" y="3817600"/>
            <a:chExt cx="7073839" cy="2842692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F997A0D-2082-99FA-D0F9-DFC0A3A69FAB}"/>
                </a:ext>
              </a:extLst>
            </p:cNvPr>
            <p:cNvGrpSpPr/>
            <p:nvPr/>
          </p:nvGrpSpPr>
          <p:grpSpPr>
            <a:xfrm>
              <a:off x="4841104" y="3817600"/>
              <a:ext cx="7073839" cy="2842692"/>
              <a:chOff x="2975204" y="1255651"/>
              <a:chExt cx="7073839" cy="2842692"/>
            </a:xfrm>
          </p:grpSpPr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980A3D3E-CB4E-046F-3191-42978D354D74}"/>
                  </a:ext>
                </a:extLst>
              </p:cNvPr>
              <p:cNvSpPr/>
              <p:nvPr/>
            </p:nvSpPr>
            <p:spPr>
              <a:xfrm>
                <a:off x="2975204" y="1724298"/>
                <a:ext cx="7073839" cy="2374045"/>
              </a:xfrm>
              <a:custGeom>
                <a:avLst/>
                <a:gdLst>
                  <a:gd name="connsiteX0" fmla="*/ 0 w 7073839"/>
                  <a:gd name="connsiteY0" fmla="*/ 478892 h 2374045"/>
                  <a:gd name="connsiteX1" fmla="*/ 478892 w 7073839"/>
                  <a:gd name="connsiteY1" fmla="*/ 0 h 2374045"/>
                  <a:gd name="connsiteX2" fmla="*/ 1097293 w 7073839"/>
                  <a:gd name="connsiteY2" fmla="*/ 0 h 2374045"/>
                  <a:gd name="connsiteX3" fmla="*/ 1593373 w 7073839"/>
                  <a:gd name="connsiteY3" fmla="*/ 0 h 2374045"/>
                  <a:gd name="connsiteX4" fmla="*/ 2150614 w 7073839"/>
                  <a:gd name="connsiteY4" fmla="*/ 0 h 2374045"/>
                  <a:gd name="connsiteX5" fmla="*/ 2952496 w 7073839"/>
                  <a:gd name="connsiteY5" fmla="*/ 0 h 2374045"/>
                  <a:gd name="connsiteX6" fmla="*/ 3448576 w 7073839"/>
                  <a:gd name="connsiteY6" fmla="*/ 0 h 2374045"/>
                  <a:gd name="connsiteX7" fmla="*/ 3944657 w 7073839"/>
                  <a:gd name="connsiteY7" fmla="*/ 0 h 2374045"/>
                  <a:gd name="connsiteX8" fmla="*/ 4440737 w 7073839"/>
                  <a:gd name="connsiteY8" fmla="*/ 0 h 2374045"/>
                  <a:gd name="connsiteX9" fmla="*/ 5120298 w 7073839"/>
                  <a:gd name="connsiteY9" fmla="*/ 0 h 2374045"/>
                  <a:gd name="connsiteX10" fmla="*/ 5799860 w 7073839"/>
                  <a:gd name="connsiteY10" fmla="*/ 0 h 2374045"/>
                  <a:gd name="connsiteX11" fmla="*/ 6594947 w 7073839"/>
                  <a:gd name="connsiteY11" fmla="*/ 0 h 2374045"/>
                  <a:gd name="connsiteX12" fmla="*/ 7073839 w 7073839"/>
                  <a:gd name="connsiteY12" fmla="*/ 478892 h 2374045"/>
                  <a:gd name="connsiteX13" fmla="*/ 7073839 w 7073839"/>
                  <a:gd name="connsiteY13" fmla="*/ 922654 h 2374045"/>
                  <a:gd name="connsiteX14" fmla="*/ 7073839 w 7073839"/>
                  <a:gd name="connsiteY14" fmla="*/ 1408903 h 2374045"/>
                  <a:gd name="connsiteX15" fmla="*/ 7073839 w 7073839"/>
                  <a:gd name="connsiteY15" fmla="*/ 1895153 h 2374045"/>
                  <a:gd name="connsiteX16" fmla="*/ 6594947 w 7073839"/>
                  <a:gd name="connsiteY16" fmla="*/ 2374045 h 2374045"/>
                  <a:gd name="connsiteX17" fmla="*/ 5854225 w 7073839"/>
                  <a:gd name="connsiteY17" fmla="*/ 2374045 h 2374045"/>
                  <a:gd name="connsiteX18" fmla="*/ 5235824 w 7073839"/>
                  <a:gd name="connsiteY18" fmla="*/ 2374045 h 2374045"/>
                  <a:gd name="connsiteX19" fmla="*/ 4678583 w 7073839"/>
                  <a:gd name="connsiteY19" fmla="*/ 2374045 h 2374045"/>
                  <a:gd name="connsiteX20" fmla="*/ 4182503 w 7073839"/>
                  <a:gd name="connsiteY20" fmla="*/ 2374045 h 2374045"/>
                  <a:gd name="connsiteX21" fmla="*/ 3380620 w 7073839"/>
                  <a:gd name="connsiteY21" fmla="*/ 2374045 h 2374045"/>
                  <a:gd name="connsiteX22" fmla="*/ 2701059 w 7073839"/>
                  <a:gd name="connsiteY22" fmla="*/ 2374045 h 2374045"/>
                  <a:gd name="connsiteX23" fmla="*/ 2082658 w 7073839"/>
                  <a:gd name="connsiteY23" fmla="*/ 2374045 h 2374045"/>
                  <a:gd name="connsiteX24" fmla="*/ 1341935 w 7073839"/>
                  <a:gd name="connsiteY24" fmla="*/ 2374045 h 2374045"/>
                  <a:gd name="connsiteX25" fmla="*/ 478892 w 7073839"/>
                  <a:gd name="connsiteY25" fmla="*/ 2374045 h 2374045"/>
                  <a:gd name="connsiteX26" fmla="*/ 0 w 7073839"/>
                  <a:gd name="connsiteY26" fmla="*/ 1895153 h 2374045"/>
                  <a:gd name="connsiteX27" fmla="*/ 0 w 7073839"/>
                  <a:gd name="connsiteY27" fmla="*/ 1451391 h 2374045"/>
                  <a:gd name="connsiteX28" fmla="*/ 0 w 7073839"/>
                  <a:gd name="connsiteY28" fmla="*/ 993467 h 2374045"/>
                  <a:gd name="connsiteX29" fmla="*/ 0 w 7073839"/>
                  <a:gd name="connsiteY29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073839" h="2374045" fill="none" extrusionOk="0">
                    <a:moveTo>
                      <a:pt x="0" y="478892"/>
                    </a:moveTo>
                    <a:cubicBezTo>
                      <a:pt x="-33932" y="205008"/>
                      <a:pt x="166216" y="53"/>
                      <a:pt x="478892" y="0"/>
                    </a:cubicBezTo>
                    <a:cubicBezTo>
                      <a:pt x="738913" y="25185"/>
                      <a:pt x="933003" y="20101"/>
                      <a:pt x="1097293" y="0"/>
                    </a:cubicBezTo>
                    <a:cubicBezTo>
                      <a:pt x="1261583" y="-20101"/>
                      <a:pt x="1349914" y="-1897"/>
                      <a:pt x="1593373" y="0"/>
                    </a:cubicBezTo>
                    <a:cubicBezTo>
                      <a:pt x="1836832" y="1897"/>
                      <a:pt x="1905197" y="-8320"/>
                      <a:pt x="2150614" y="0"/>
                    </a:cubicBezTo>
                    <a:cubicBezTo>
                      <a:pt x="2396031" y="8320"/>
                      <a:pt x="2714805" y="17423"/>
                      <a:pt x="2952496" y="0"/>
                    </a:cubicBezTo>
                    <a:cubicBezTo>
                      <a:pt x="3190187" y="-17423"/>
                      <a:pt x="3326616" y="17423"/>
                      <a:pt x="3448576" y="0"/>
                    </a:cubicBezTo>
                    <a:cubicBezTo>
                      <a:pt x="3570536" y="-17423"/>
                      <a:pt x="3725566" y="-21148"/>
                      <a:pt x="3944657" y="0"/>
                    </a:cubicBezTo>
                    <a:cubicBezTo>
                      <a:pt x="4163748" y="21148"/>
                      <a:pt x="4341473" y="-19653"/>
                      <a:pt x="4440737" y="0"/>
                    </a:cubicBezTo>
                    <a:cubicBezTo>
                      <a:pt x="4540001" y="19653"/>
                      <a:pt x="4848741" y="30927"/>
                      <a:pt x="5120298" y="0"/>
                    </a:cubicBezTo>
                    <a:cubicBezTo>
                      <a:pt x="5391855" y="-30927"/>
                      <a:pt x="5586431" y="12679"/>
                      <a:pt x="5799860" y="0"/>
                    </a:cubicBezTo>
                    <a:cubicBezTo>
                      <a:pt x="6013289" y="-12679"/>
                      <a:pt x="6424305" y="-15154"/>
                      <a:pt x="6594947" y="0"/>
                    </a:cubicBezTo>
                    <a:cubicBezTo>
                      <a:pt x="6866460" y="-15120"/>
                      <a:pt x="7082700" y="150941"/>
                      <a:pt x="7073839" y="478892"/>
                    </a:cubicBezTo>
                    <a:cubicBezTo>
                      <a:pt x="7062031" y="632193"/>
                      <a:pt x="7082946" y="745727"/>
                      <a:pt x="7073839" y="922654"/>
                    </a:cubicBezTo>
                    <a:cubicBezTo>
                      <a:pt x="7064732" y="1099581"/>
                      <a:pt x="7067799" y="1304638"/>
                      <a:pt x="7073839" y="1408903"/>
                    </a:cubicBezTo>
                    <a:cubicBezTo>
                      <a:pt x="7079879" y="1513168"/>
                      <a:pt x="7077814" y="1738021"/>
                      <a:pt x="7073839" y="1895153"/>
                    </a:cubicBezTo>
                    <a:cubicBezTo>
                      <a:pt x="7027852" y="2167025"/>
                      <a:pt x="6888758" y="2372166"/>
                      <a:pt x="6594947" y="2374045"/>
                    </a:cubicBezTo>
                    <a:cubicBezTo>
                      <a:pt x="6431924" y="2374600"/>
                      <a:pt x="6198848" y="2386783"/>
                      <a:pt x="5854225" y="2374045"/>
                    </a:cubicBezTo>
                    <a:cubicBezTo>
                      <a:pt x="5509602" y="2361307"/>
                      <a:pt x="5450220" y="2351113"/>
                      <a:pt x="5235824" y="2374045"/>
                    </a:cubicBezTo>
                    <a:cubicBezTo>
                      <a:pt x="5021428" y="2396977"/>
                      <a:pt x="4802329" y="2361097"/>
                      <a:pt x="4678583" y="2374045"/>
                    </a:cubicBezTo>
                    <a:cubicBezTo>
                      <a:pt x="4554837" y="2386993"/>
                      <a:pt x="4287584" y="2350186"/>
                      <a:pt x="4182503" y="2374045"/>
                    </a:cubicBezTo>
                    <a:cubicBezTo>
                      <a:pt x="4077422" y="2397904"/>
                      <a:pt x="3690946" y="2364882"/>
                      <a:pt x="3380620" y="2374045"/>
                    </a:cubicBezTo>
                    <a:cubicBezTo>
                      <a:pt x="3070294" y="2383208"/>
                      <a:pt x="2912805" y="2384628"/>
                      <a:pt x="2701059" y="2374045"/>
                    </a:cubicBezTo>
                    <a:cubicBezTo>
                      <a:pt x="2489313" y="2363462"/>
                      <a:pt x="2293632" y="2370090"/>
                      <a:pt x="2082658" y="2374045"/>
                    </a:cubicBezTo>
                    <a:cubicBezTo>
                      <a:pt x="1871684" y="2378000"/>
                      <a:pt x="1625941" y="2408564"/>
                      <a:pt x="1341935" y="2374045"/>
                    </a:cubicBezTo>
                    <a:cubicBezTo>
                      <a:pt x="1057929" y="2339526"/>
                      <a:pt x="748123" y="2370757"/>
                      <a:pt x="478892" y="2374045"/>
                    </a:cubicBezTo>
                    <a:cubicBezTo>
                      <a:pt x="205953" y="2438256"/>
                      <a:pt x="35798" y="2167204"/>
                      <a:pt x="0" y="1895153"/>
                    </a:cubicBezTo>
                    <a:cubicBezTo>
                      <a:pt x="-12492" y="1687798"/>
                      <a:pt x="19105" y="1626039"/>
                      <a:pt x="0" y="1451391"/>
                    </a:cubicBezTo>
                    <a:cubicBezTo>
                      <a:pt x="-19105" y="1276743"/>
                      <a:pt x="-1966" y="1218902"/>
                      <a:pt x="0" y="993467"/>
                    </a:cubicBezTo>
                    <a:cubicBezTo>
                      <a:pt x="1966" y="768032"/>
                      <a:pt x="2780" y="690888"/>
                      <a:pt x="0" y="478892"/>
                    </a:cubicBezTo>
                    <a:close/>
                  </a:path>
                  <a:path w="7073839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846073" y="-21546"/>
                      <a:pt x="896275" y="27112"/>
                      <a:pt x="1219614" y="0"/>
                    </a:cubicBezTo>
                    <a:cubicBezTo>
                      <a:pt x="1542953" y="-27112"/>
                      <a:pt x="1555803" y="-27759"/>
                      <a:pt x="1776855" y="0"/>
                    </a:cubicBezTo>
                    <a:cubicBezTo>
                      <a:pt x="1997907" y="27759"/>
                      <a:pt x="2172020" y="20465"/>
                      <a:pt x="2334095" y="0"/>
                    </a:cubicBezTo>
                    <a:cubicBezTo>
                      <a:pt x="2496170" y="-20465"/>
                      <a:pt x="2849603" y="28605"/>
                      <a:pt x="3074818" y="0"/>
                    </a:cubicBezTo>
                    <a:cubicBezTo>
                      <a:pt x="3300033" y="-28605"/>
                      <a:pt x="3527499" y="-1748"/>
                      <a:pt x="3693219" y="0"/>
                    </a:cubicBezTo>
                    <a:cubicBezTo>
                      <a:pt x="3858939" y="1748"/>
                      <a:pt x="4319286" y="31299"/>
                      <a:pt x="4495101" y="0"/>
                    </a:cubicBezTo>
                    <a:cubicBezTo>
                      <a:pt x="4670916" y="-31299"/>
                      <a:pt x="4931001" y="-8594"/>
                      <a:pt x="5296984" y="0"/>
                    </a:cubicBezTo>
                    <a:cubicBezTo>
                      <a:pt x="5662967" y="8594"/>
                      <a:pt x="6235251" y="29344"/>
                      <a:pt x="6594947" y="0"/>
                    </a:cubicBezTo>
                    <a:cubicBezTo>
                      <a:pt x="6851797" y="-3430"/>
                      <a:pt x="7023339" y="213963"/>
                      <a:pt x="7073839" y="478892"/>
                    </a:cubicBezTo>
                    <a:cubicBezTo>
                      <a:pt x="7059093" y="687907"/>
                      <a:pt x="7073386" y="759322"/>
                      <a:pt x="7073839" y="950979"/>
                    </a:cubicBezTo>
                    <a:cubicBezTo>
                      <a:pt x="7074292" y="1142636"/>
                      <a:pt x="7080990" y="1295443"/>
                      <a:pt x="7073839" y="1423066"/>
                    </a:cubicBezTo>
                    <a:cubicBezTo>
                      <a:pt x="7066688" y="1550689"/>
                      <a:pt x="7075507" y="1672103"/>
                      <a:pt x="7073839" y="1895153"/>
                    </a:cubicBezTo>
                    <a:cubicBezTo>
                      <a:pt x="7103404" y="2163292"/>
                      <a:pt x="6862366" y="2388985"/>
                      <a:pt x="6594947" y="2374045"/>
                    </a:cubicBezTo>
                    <a:cubicBezTo>
                      <a:pt x="6408616" y="2362322"/>
                      <a:pt x="6081920" y="2348492"/>
                      <a:pt x="5854225" y="2374045"/>
                    </a:cubicBezTo>
                    <a:cubicBezTo>
                      <a:pt x="5626530" y="2399598"/>
                      <a:pt x="5471618" y="2376886"/>
                      <a:pt x="5235824" y="2374045"/>
                    </a:cubicBezTo>
                    <a:cubicBezTo>
                      <a:pt x="5000030" y="2371204"/>
                      <a:pt x="4892923" y="2365370"/>
                      <a:pt x="4617423" y="2374045"/>
                    </a:cubicBezTo>
                    <a:cubicBezTo>
                      <a:pt x="4341923" y="2382720"/>
                      <a:pt x="4064702" y="2372036"/>
                      <a:pt x="3815540" y="2374045"/>
                    </a:cubicBezTo>
                    <a:cubicBezTo>
                      <a:pt x="3566378" y="2376054"/>
                      <a:pt x="3294273" y="2349976"/>
                      <a:pt x="3074818" y="2374045"/>
                    </a:cubicBezTo>
                    <a:cubicBezTo>
                      <a:pt x="2855363" y="2398114"/>
                      <a:pt x="2724305" y="2362142"/>
                      <a:pt x="2456416" y="2374045"/>
                    </a:cubicBezTo>
                    <a:cubicBezTo>
                      <a:pt x="2188527" y="2385948"/>
                      <a:pt x="2025344" y="2351659"/>
                      <a:pt x="1899176" y="2374045"/>
                    </a:cubicBezTo>
                    <a:cubicBezTo>
                      <a:pt x="1773008" y="2396431"/>
                      <a:pt x="1470993" y="2349159"/>
                      <a:pt x="1341935" y="2374045"/>
                    </a:cubicBezTo>
                    <a:cubicBezTo>
                      <a:pt x="1212877" y="2398931"/>
                      <a:pt x="908163" y="2396379"/>
                      <a:pt x="478892" y="2374045"/>
                    </a:cubicBezTo>
                    <a:cubicBezTo>
                      <a:pt x="222251" y="2385156"/>
                      <a:pt x="-31856" y="2188796"/>
                      <a:pt x="0" y="1895153"/>
                    </a:cubicBezTo>
                    <a:cubicBezTo>
                      <a:pt x="-11774" y="1701122"/>
                      <a:pt x="17703" y="1559084"/>
                      <a:pt x="0" y="1437229"/>
                    </a:cubicBezTo>
                    <a:cubicBezTo>
                      <a:pt x="-17703" y="1315374"/>
                      <a:pt x="20067" y="1138095"/>
                      <a:pt x="0" y="979304"/>
                    </a:cubicBezTo>
                    <a:cubicBezTo>
                      <a:pt x="-20067" y="820514"/>
                      <a:pt x="19118" y="614517"/>
                      <a:pt x="0" y="478892"/>
                    </a:cubicBezTo>
                    <a:close/>
                  </a:path>
                </a:pathLst>
              </a:custGeom>
              <a:solidFill>
                <a:schemeClr val="bg1"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1.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Đọc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đúng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2.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Đọc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to,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rõ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3.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Đọc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ngắt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nghỉ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đúng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chỗ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C66490AD-DA01-270C-E254-21FB93E82BC9}"/>
                  </a:ext>
                </a:extLst>
              </p:cNvPr>
              <p:cNvSpPr/>
              <p:nvPr/>
            </p:nvSpPr>
            <p:spPr>
              <a:xfrm>
                <a:off x="4201409" y="1255651"/>
                <a:ext cx="4621427" cy="796835"/>
              </a:xfrm>
              <a:prstGeom prst="roundRect">
                <a:avLst>
                  <a:gd name="adj" fmla="val 50000"/>
                </a:avLst>
              </a:prstGeom>
              <a:solidFill>
                <a:srgbClr val="FFFF00"/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Tiêu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chí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đánh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giá</a:t>
                </a:r>
                <a:endParaRPr kumimoji="0" lang="en-US" sz="5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18099CBF-EF9D-CEDC-ED27-FE1BBDB72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94631" y="4832545"/>
              <a:ext cx="469963" cy="469963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483838A-FB3E-3E35-E64A-5DE7D13A2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37957" y="4832545"/>
              <a:ext cx="469963" cy="469963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B3D424B-D292-7AE9-950C-717C700F5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51305" y="4832545"/>
              <a:ext cx="469963" cy="46996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5813E5E3-F90D-7191-AEBB-0A52FE3EC6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92636" y="5402382"/>
              <a:ext cx="469963" cy="469963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C6E518DD-ABFB-77DC-0BB8-A3ED85061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35962" y="5402382"/>
              <a:ext cx="469963" cy="469963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AB3B8CA4-83E0-2FB9-00AB-3FF646EC9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49310" y="5402382"/>
              <a:ext cx="469963" cy="469963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632C45D-D841-EB22-8B97-1FF520002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63395" y="5950269"/>
              <a:ext cx="469963" cy="469963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492BB4F-27FA-D8CA-5F9D-816960D9F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06721" y="5950269"/>
              <a:ext cx="469963" cy="469963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714840E-5ED1-D01D-580F-254C4017F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920070" y="5950269"/>
              <a:ext cx="469963" cy="469963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2CE11A9-D5CE-526A-A3F9-B2200DC898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1546" y="688680"/>
            <a:ext cx="7888908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224139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8">
            <a:extLst>
              <a:ext uri="{FF2B5EF4-FFF2-40B4-BE49-F238E27FC236}">
                <a16:creationId xmlns:a16="http://schemas.microsoft.com/office/drawing/2014/main" id="{81F5D890-7BA9-45FB-8F15-618885E71F09}"/>
              </a:ext>
            </a:extLst>
          </p:cNvPr>
          <p:cNvSpPr/>
          <p:nvPr/>
        </p:nvSpPr>
        <p:spPr>
          <a:xfrm>
            <a:off x="139337" y="2348658"/>
            <a:ext cx="7799318" cy="2345262"/>
          </a:xfrm>
          <a:custGeom>
            <a:avLst/>
            <a:gdLst>
              <a:gd name="connsiteX0" fmla="*/ 0 w 7799318"/>
              <a:gd name="connsiteY0" fmla="*/ 572736 h 2345262"/>
              <a:gd name="connsiteX1" fmla="*/ 572736 w 7799318"/>
              <a:gd name="connsiteY1" fmla="*/ 0 h 2345262"/>
              <a:gd name="connsiteX2" fmla="*/ 7226582 w 7799318"/>
              <a:gd name="connsiteY2" fmla="*/ 0 h 2345262"/>
              <a:gd name="connsiteX3" fmla="*/ 7799318 w 7799318"/>
              <a:gd name="connsiteY3" fmla="*/ 572736 h 2345262"/>
              <a:gd name="connsiteX4" fmla="*/ 7799318 w 7799318"/>
              <a:gd name="connsiteY4" fmla="*/ 1772526 h 2345262"/>
              <a:gd name="connsiteX5" fmla="*/ 7226582 w 7799318"/>
              <a:gd name="connsiteY5" fmla="*/ 2345262 h 2345262"/>
              <a:gd name="connsiteX6" fmla="*/ 572736 w 7799318"/>
              <a:gd name="connsiteY6" fmla="*/ 2345262 h 2345262"/>
              <a:gd name="connsiteX7" fmla="*/ 0 w 7799318"/>
              <a:gd name="connsiteY7" fmla="*/ 1772526 h 2345262"/>
              <a:gd name="connsiteX8" fmla="*/ 0 w 7799318"/>
              <a:gd name="connsiteY8" fmla="*/ 572736 h 2345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99318" h="2345262" fill="none" extrusionOk="0">
                <a:moveTo>
                  <a:pt x="0" y="572736"/>
                </a:moveTo>
                <a:cubicBezTo>
                  <a:pt x="-7060" y="281164"/>
                  <a:pt x="215536" y="-27477"/>
                  <a:pt x="572736" y="0"/>
                </a:cubicBezTo>
                <a:cubicBezTo>
                  <a:pt x="1658268" y="-35273"/>
                  <a:pt x="4902719" y="-144294"/>
                  <a:pt x="7226582" y="0"/>
                </a:cubicBezTo>
                <a:cubicBezTo>
                  <a:pt x="7603249" y="18370"/>
                  <a:pt x="7756588" y="220395"/>
                  <a:pt x="7799318" y="572736"/>
                </a:cubicBezTo>
                <a:cubicBezTo>
                  <a:pt x="7774139" y="890551"/>
                  <a:pt x="7766721" y="1361459"/>
                  <a:pt x="7799318" y="1772526"/>
                </a:cubicBezTo>
                <a:cubicBezTo>
                  <a:pt x="7803536" y="2085649"/>
                  <a:pt x="7547395" y="2340384"/>
                  <a:pt x="7226582" y="2345262"/>
                </a:cubicBezTo>
                <a:cubicBezTo>
                  <a:pt x="4919046" y="2422787"/>
                  <a:pt x="3637918" y="2301559"/>
                  <a:pt x="572736" y="2345262"/>
                </a:cubicBezTo>
                <a:cubicBezTo>
                  <a:pt x="202897" y="2330432"/>
                  <a:pt x="-15985" y="2088621"/>
                  <a:pt x="0" y="1772526"/>
                </a:cubicBezTo>
                <a:cubicBezTo>
                  <a:pt x="-26392" y="1339503"/>
                  <a:pt x="106929" y="933021"/>
                  <a:pt x="0" y="572736"/>
                </a:cubicBezTo>
                <a:close/>
              </a:path>
              <a:path w="7799318" h="2345262" stroke="0" extrusionOk="0">
                <a:moveTo>
                  <a:pt x="0" y="572736"/>
                </a:moveTo>
                <a:cubicBezTo>
                  <a:pt x="-5226" y="238364"/>
                  <a:pt x="237145" y="15613"/>
                  <a:pt x="572736" y="0"/>
                </a:cubicBezTo>
                <a:cubicBezTo>
                  <a:pt x="2291385" y="-95379"/>
                  <a:pt x="6378976" y="58096"/>
                  <a:pt x="7226582" y="0"/>
                </a:cubicBezTo>
                <a:cubicBezTo>
                  <a:pt x="7532740" y="-7149"/>
                  <a:pt x="7762936" y="230275"/>
                  <a:pt x="7799318" y="572736"/>
                </a:cubicBezTo>
                <a:cubicBezTo>
                  <a:pt x="7850698" y="924015"/>
                  <a:pt x="7736111" y="1227774"/>
                  <a:pt x="7799318" y="1772526"/>
                </a:cubicBezTo>
                <a:cubicBezTo>
                  <a:pt x="7828342" y="2054340"/>
                  <a:pt x="7498362" y="2300901"/>
                  <a:pt x="7226582" y="2345262"/>
                </a:cubicBezTo>
                <a:cubicBezTo>
                  <a:pt x="5591721" y="2285356"/>
                  <a:pt x="3640131" y="2427776"/>
                  <a:pt x="572736" y="2345262"/>
                </a:cubicBezTo>
                <a:cubicBezTo>
                  <a:pt x="222488" y="2353651"/>
                  <a:pt x="-31808" y="2121121"/>
                  <a:pt x="0" y="1772526"/>
                </a:cubicBezTo>
                <a:cubicBezTo>
                  <a:pt x="91219" y="1190306"/>
                  <a:pt x="-95262" y="694330"/>
                  <a:pt x="0" y="572736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i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0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Sông Hương (Hương Giang):</a:t>
            </a:r>
          </a:p>
          <a:p>
            <a:pPr lvl="0" algn="just"/>
            <a:r>
              <a:rPr lang="vi-VN" sz="4000" b="1" i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tên con sông nổi tiếng ở Huế</a:t>
            </a:r>
            <a:r>
              <a:rPr lang="vi-VN" sz="40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id="{993BC6CF-9D30-4645-8DA4-B2205E5E5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74119" y="1944937"/>
            <a:ext cx="4721789" cy="31527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10" descr="Crab vectors free download graphic art designs">
            <a:hlinkClick r:id="rId3" action="ppaction://hlinksldjump"/>
            <a:extLst>
              <a:ext uri="{FF2B5EF4-FFF2-40B4-BE49-F238E27FC236}">
                <a16:creationId xmlns:a16="http://schemas.microsoft.com/office/drawing/2014/main" id="{208DA70B-D9CF-4A85-B756-2445D33C96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547" b="92689" l="47667" r="94167">
                        <a14:foregroundMark x1="47667" y1="53774" x2="47667" y2="53774"/>
                        <a14:foregroundMark x1="63000" y1="56368" x2="66167" y2="62028"/>
                        <a14:foregroundMark x1="71333" y1="56132" x2="74167" y2="57547"/>
                        <a14:foregroundMark x1="75333" y1="32547" x2="82333" y2="33726"/>
                        <a14:foregroundMark x1="65333" y1="57547" x2="62333" y2="62736"/>
                        <a14:foregroundMark x1="71667" y1="54245" x2="74167" y2="57783"/>
                        <a14:foregroundMark x1="70333" y1="59670" x2="74500" y2="59670"/>
                        <a14:foregroundMark x1="64833" y1="73821" x2="78167" y2="70519"/>
                        <a14:foregroundMark x1="68000" y1="69811" x2="73500" y2="79481"/>
                        <a14:foregroundMark x1="73500" y1="79481" x2="73500" y2="79481"/>
                        <a14:foregroundMark x1="65000" y1="70047" x2="75500" y2="65566"/>
                        <a14:foregroundMark x1="70500" y1="69811" x2="75333" y2="69340"/>
                        <a14:foregroundMark x1="65500" y1="76887" x2="70333" y2="76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131" t="27892"/>
          <a:stretch/>
        </p:blipFill>
        <p:spPr bwMode="auto">
          <a:xfrm flipH="1">
            <a:off x="5486281" y="4806417"/>
            <a:ext cx="2648027" cy="218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9950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8">
            <a:extLst>
              <a:ext uri="{FF2B5EF4-FFF2-40B4-BE49-F238E27FC236}">
                <a16:creationId xmlns:a16="http://schemas.microsoft.com/office/drawing/2014/main" id="{81F5D890-7BA9-45FB-8F15-618885E71F09}"/>
              </a:ext>
            </a:extLst>
          </p:cNvPr>
          <p:cNvSpPr/>
          <p:nvPr/>
        </p:nvSpPr>
        <p:spPr>
          <a:xfrm>
            <a:off x="60960" y="2274960"/>
            <a:ext cx="5353783" cy="1714500"/>
          </a:xfrm>
          <a:custGeom>
            <a:avLst/>
            <a:gdLst>
              <a:gd name="connsiteX0" fmla="*/ 0 w 5353783"/>
              <a:gd name="connsiteY0" fmla="*/ 418698 h 1714500"/>
              <a:gd name="connsiteX1" fmla="*/ 418698 w 5353783"/>
              <a:gd name="connsiteY1" fmla="*/ 0 h 1714500"/>
              <a:gd name="connsiteX2" fmla="*/ 4935085 w 5353783"/>
              <a:gd name="connsiteY2" fmla="*/ 0 h 1714500"/>
              <a:gd name="connsiteX3" fmla="*/ 5353783 w 5353783"/>
              <a:gd name="connsiteY3" fmla="*/ 418698 h 1714500"/>
              <a:gd name="connsiteX4" fmla="*/ 5353783 w 5353783"/>
              <a:gd name="connsiteY4" fmla="*/ 1295802 h 1714500"/>
              <a:gd name="connsiteX5" fmla="*/ 4935085 w 5353783"/>
              <a:gd name="connsiteY5" fmla="*/ 1714500 h 1714500"/>
              <a:gd name="connsiteX6" fmla="*/ 418698 w 5353783"/>
              <a:gd name="connsiteY6" fmla="*/ 1714500 h 1714500"/>
              <a:gd name="connsiteX7" fmla="*/ 0 w 5353783"/>
              <a:gd name="connsiteY7" fmla="*/ 1295802 h 1714500"/>
              <a:gd name="connsiteX8" fmla="*/ 0 w 5353783"/>
              <a:gd name="connsiteY8" fmla="*/ 418698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53783" h="1714500" fill="none" extrusionOk="0">
                <a:moveTo>
                  <a:pt x="0" y="418698"/>
                </a:moveTo>
                <a:cubicBezTo>
                  <a:pt x="-2002" y="194473"/>
                  <a:pt x="169274" y="-12220"/>
                  <a:pt x="418698" y="0"/>
                </a:cubicBezTo>
                <a:cubicBezTo>
                  <a:pt x="1687544" y="-35273"/>
                  <a:pt x="4187796" y="-144294"/>
                  <a:pt x="4935085" y="0"/>
                </a:cubicBezTo>
                <a:cubicBezTo>
                  <a:pt x="5177388" y="3367"/>
                  <a:pt x="5329029" y="166586"/>
                  <a:pt x="5353783" y="418698"/>
                </a:cubicBezTo>
                <a:cubicBezTo>
                  <a:pt x="5307860" y="687000"/>
                  <a:pt x="5331669" y="958184"/>
                  <a:pt x="5353783" y="1295802"/>
                </a:cubicBezTo>
                <a:cubicBezTo>
                  <a:pt x="5373474" y="1512153"/>
                  <a:pt x="5183922" y="1695425"/>
                  <a:pt x="4935085" y="1714500"/>
                </a:cubicBezTo>
                <a:cubicBezTo>
                  <a:pt x="3506709" y="1792025"/>
                  <a:pt x="2000523" y="1670797"/>
                  <a:pt x="418698" y="1714500"/>
                </a:cubicBezTo>
                <a:cubicBezTo>
                  <a:pt x="172639" y="1710394"/>
                  <a:pt x="-16710" y="1526815"/>
                  <a:pt x="0" y="1295802"/>
                </a:cubicBezTo>
                <a:cubicBezTo>
                  <a:pt x="36974" y="1102826"/>
                  <a:pt x="50989" y="522835"/>
                  <a:pt x="0" y="418698"/>
                </a:cubicBezTo>
                <a:close/>
              </a:path>
              <a:path w="5353783" h="1714500" stroke="0" extrusionOk="0">
                <a:moveTo>
                  <a:pt x="0" y="418698"/>
                </a:moveTo>
                <a:cubicBezTo>
                  <a:pt x="-12581" y="143986"/>
                  <a:pt x="171447" y="12967"/>
                  <a:pt x="418698" y="0"/>
                </a:cubicBezTo>
                <a:cubicBezTo>
                  <a:pt x="1880541" y="-95379"/>
                  <a:pt x="3846791" y="58096"/>
                  <a:pt x="4935085" y="0"/>
                </a:cubicBezTo>
                <a:cubicBezTo>
                  <a:pt x="5141837" y="-17239"/>
                  <a:pt x="5348502" y="183662"/>
                  <a:pt x="5353783" y="418698"/>
                </a:cubicBezTo>
                <a:cubicBezTo>
                  <a:pt x="5332886" y="631365"/>
                  <a:pt x="5402066" y="946137"/>
                  <a:pt x="5353783" y="1295802"/>
                </a:cubicBezTo>
                <a:cubicBezTo>
                  <a:pt x="5374733" y="1502141"/>
                  <a:pt x="5158701" y="1706904"/>
                  <a:pt x="4935085" y="1714500"/>
                </a:cubicBezTo>
                <a:cubicBezTo>
                  <a:pt x="3689462" y="1654594"/>
                  <a:pt x="2041951" y="1797014"/>
                  <a:pt x="418698" y="1714500"/>
                </a:cubicBezTo>
                <a:cubicBezTo>
                  <a:pt x="177454" y="1716973"/>
                  <a:pt x="-17906" y="1545216"/>
                  <a:pt x="0" y="1295802"/>
                </a:cubicBezTo>
                <a:cubicBezTo>
                  <a:pt x="42634" y="1012469"/>
                  <a:pt x="-75587" y="800695"/>
                  <a:pt x="0" y="418698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u="sng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Đặc ân</a:t>
            </a:r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4000" b="1" i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ơn đặc biệt</a:t>
            </a:r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kumimoji="0" lang="vi-VN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0" descr="Crab vectors free download graphic art designs">
            <a:hlinkClick r:id="rId2" action="ppaction://hlinksldjump"/>
            <a:extLst>
              <a:ext uri="{FF2B5EF4-FFF2-40B4-BE49-F238E27FC236}">
                <a16:creationId xmlns:a16="http://schemas.microsoft.com/office/drawing/2014/main" id="{208DA70B-D9CF-4A85-B756-2445D33C96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547" b="92689" l="47667" r="94167">
                        <a14:foregroundMark x1="47667" y1="53774" x2="47667" y2="53774"/>
                        <a14:foregroundMark x1="63000" y1="56368" x2="66167" y2="62028"/>
                        <a14:foregroundMark x1="71333" y1="56132" x2="74167" y2="57547"/>
                        <a14:foregroundMark x1="75333" y1="32547" x2="82333" y2="33726"/>
                        <a14:foregroundMark x1="65333" y1="57547" x2="62333" y2="62736"/>
                        <a14:foregroundMark x1="71667" y1="54245" x2="74167" y2="57783"/>
                        <a14:foregroundMark x1="70333" y1="59670" x2="74500" y2="59670"/>
                        <a14:foregroundMark x1="64833" y1="73821" x2="78167" y2="70519"/>
                        <a14:foregroundMark x1="68000" y1="69811" x2="73500" y2="79481"/>
                        <a14:foregroundMark x1="73500" y1="79481" x2="73500" y2="79481"/>
                        <a14:foregroundMark x1="65000" y1="70047" x2="75500" y2="65566"/>
                        <a14:foregroundMark x1="70500" y1="69811" x2="75333" y2="69340"/>
                        <a14:foregroundMark x1="65500" y1="76887" x2="70333" y2="76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131" t="27892"/>
          <a:stretch/>
        </p:blipFill>
        <p:spPr bwMode="auto">
          <a:xfrm flipH="1">
            <a:off x="3711136" y="4875722"/>
            <a:ext cx="2325691" cy="168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Sông Hương và những cây cầu đặc trưng xứ Huế - khamphahue.com.vn">
            <a:extLst>
              <a:ext uri="{FF2B5EF4-FFF2-40B4-BE49-F238E27FC236}">
                <a16:creationId xmlns:a16="http://schemas.microsoft.com/office/drawing/2014/main" id="{D2D292DB-C528-A293-A76D-DC74955E1F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80"/>
          <a:stretch/>
        </p:blipFill>
        <p:spPr bwMode="auto">
          <a:xfrm>
            <a:off x="5414743" y="1745354"/>
            <a:ext cx="6517281" cy="36800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568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5349" y="80397"/>
            <a:ext cx="2593874" cy="16036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D76921-B847-4609-BC19-8B614256F9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09637"/>
            <a:ext cx="12192000" cy="59026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BCA442-B43E-40FD-9A75-D1F47006C1D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009" y="1401421"/>
            <a:ext cx="13070017" cy="5519661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2569279-ABEF-40AF-A9C2-96CD5420AB23}"/>
              </a:ext>
            </a:extLst>
          </p:cNvPr>
          <p:cNvSpPr/>
          <p:nvPr/>
        </p:nvSpPr>
        <p:spPr>
          <a:xfrm>
            <a:off x="348343" y="1746880"/>
            <a:ext cx="11294010" cy="3708716"/>
          </a:xfrm>
          <a:custGeom>
            <a:avLst/>
            <a:gdLst>
              <a:gd name="connsiteX0" fmla="*/ 0 w 11294010"/>
              <a:gd name="connsiteY0" fmla="*/ 464739 h 3708716"/>
              <a:gd name="connsiteX1" fmla="*/ 464739 w 11294010"/>
              <a:gd name="connsiteY1" fmla="*/ 0 h 3708716"/>
              <a:gd name="connsiteX2" fmla="*/ 1259353 w 11294010"/>
              <a:gd name="connsiteY2" fmla="*/ 0 h 3708716"/>
              <a:gd name="connsiteX3" fmla="*/ 1846677 w 11294010"/>
              <a:gd name="connsiteY3" fmla="*/ 0 h 3708716"/>
              <a:gd name="connsiteX4" fmla="*/ 2330355 w 11294010"/>
              <a:gd name="connsiteY4" fmla="*/ 0 h 3708716"/>
              <a:gd name="connsiteX5" fmla="*/ 2710388 w 11294010"/>
              <a:gd name="connsiteY5" fmla="*/ 0 h 3708716"/>
              <a:gd name="connsiteX6" fmla="*/ 3608647 w 11294010"/>
              <a:gd name="connsiteY6" fmla="*/ 0 h 3708716"/>
              <a:gd name="connsiteX7" fmla="*/ 4299616 w 11294010"/>
              <a:gd name="connsiteY7" fmla="*/ 0 h 3708716"/>
              <a:gd name="connsiteX8" fmla="*/ 4886939 w 11294010"/>
              <a:gd name="connsiteY8" fmla="*/ 0 h 3708716"/>
              <a:gd name="connsiteX9" fmla="*/ 5681553 w 11294010"/>
              <a:gd name="connsiteY9" fmla="*/ 0 h 3708716"/>
              <a:gd name="connsiteX10" fmla="*/ 6372522 w 11294010"/>
              <a:gd name="connsiteY10" fmla="*/ 0 h 3708716"/>
              <a:gd name="connsiteX11" fmla="*/ 6959846 w 11294010"/>
              <a:gd name="connsiteY11" fmla="*/ 0 h 3708716"/>
              <a:gd name="connsiteX12" fmla="*/ 7339879 w 11294010"/>
              <a:gd name="connsiteY12" fmla="*/ 0 h 3708716"/>
              <a:gd name="connsiteX13" fmla="*/ 7927202 w 11294010"/>
              <a:gd name="connsiteY13" fmla="*/ 0 h 3708716"/>
              <a:gd name="connsiteX14" fmla="*/ 8514526 w 11294010"/>
              <a:gd name="connsiteY14" fmla="*/ 0 h 3708716"/>
              <a:gd name="connsiteX15" fmla="*/ 8894558 w 11294010"/>
              <a:gd name="connsiteY15" fmla="*/ 0 h 3708716"/>
              <a:gd name="connsiteX16" fmla="*/ 9378237 w 11294010"/>
              <a:gd name="connsiteY16" fmla="*/ 0 h 3708716"/>
              <a:gd name="connsiteX17" fmla="*/ 9758269 w 11294010"/>
              <a:gd name="connsiteY17" fmla="*/ 0 h 3708716"/>
              <a:gd name="connsiteX18" fmla="*/ 10829271 w 11294010"/>
              <a:gd name="connsiteY18" fmla="*/ 0 h 3708716"/>
              <a:gd name="connsiteX19" fmla="*/ 11294010 w 11294010"/>
              <a:gd name="connsiteY19" fmla="*/ 464739 h 3708716"/>
              <a:gd name="connsiteX20" fmla="*/ 11294010 w 11294010"/>
              <a:gd name="connsiteY20" fmla="*/ 1215133 h 3708716"/>
              <a:gd name="connsiteX21" fmla="*/ 11294010 w 11294010"/>
              <a:gd name="connsiteY21" fmla="*/ 1826566 h 3708716"/>
              <a:gd name="connsiteX22" fmla="*/ 11294010 w 11294010"/>
              <a:gd name="connsiteY22" fmla="*/ 2549168 h 3708716"/>
              <a:gd name="connsiteX23" fmla="*/ 11294010 w 11294010"/>
              <a:gd name="connsiteY23" fmla="*/ 3243977 h 3708716"/>
              <a:gd name="connsiteX24" fmla="*/ 10829271 w 11294010"/>
              <a:gd name="connsiteY24" fmla="*/ 3708716 h 3708716"/>
              <a:gd name="connsiteX25" fmla="*/ 10034657 w 11294010"/>
              <a:gd name="connsiteY25" fmla="*/ 3708716 h 3708716"/>
              <a:gd name="connsiteX26" fmla="*/ 9654624 w 11294010"/>
              <a:gd name="connsiteY26" fmla="*/ 3708716 h 3708716"/>
              <a:gd name="connsiteX27" fmla="*/ 8756365 w 11294010"/>
              <a:gd name="connsiteY27" fmla="*/ 3708716 h 3708716"/>
              <a:gd name="connsiteX28" fmla="*/ 8169041 w 11294010"/>
              <a:gd name="connsiteY28" fmla="*/ 3708716 h 3708716"/>
              <a:gd name="connsiteX29" fmla="*/ 7581718 w 11294010"/>
              <a:gd name="connsiteY29" fmla="*/ 3708716 h 3708716"/>
              <a:gd name="connsiteX30" fmla="*/ 6890749 w 11294010"/>
              <a:gd name="connsiteY30" fmla="*/ 3708716 h 3708716"/>
              <a:gd name="connsiteX31" fmla="*/ 5992489 w 11294010"/>
              <a:gd name="connsiteY31" fmla="*/ 3708716 h 3708716"/>
              <a:gd name="connsiteX32" fmla="*/ 5405166 w 11294010"/>
              <a:gd name="connsiteY32" fmla="*/ 3708716 h 3708716"/>
              <a:gd name="connsiteX33" fmla="*/ 4714197 w 11294010"/>
              <a:gd name="connsiteY33" fmla="*/ 3708716 h 3708716"/>
              <a:gd name="connsiteX34" fmla="*/ 4126874 w 11294010"/>
              <a:gd name="connsiteY34" fmla="*/ 3708716 h 3708716"/>
              <a:gd name="connsiteX35" fmla="*/ 3435905 w 11294010"/>
              <a:gd name="connsiteY35" fmla="*/ 3708716 h 3708716"/>
              <a:gd name="connsiteX36" fmla="*/ 2641291 w 11294010"/>
              <a:gd name="connsiteY36" fmla="*/ 3708716 h 3708716"/>
              <a:gd name="connsiteX37" fmla="*/ 2053967 w 11294010"/>
              <a:gd name="connsiteY37" fmla="*/ 3708716 h 3708716"/>
              <a:gd name="connsiteX38" fmla="*/ 1155708 w 11294010"/>
              <a:gd name="connsiteY38" fmla="*/ 3708716 h 3708716"/>
              <a:gd name="connsiteX39" fmla="*/ 464739 w 11294010"/>
              <a:gd name="connsiteY39" fmla="*/ 3708716 h 3708716"/>
              <a:gd name="connsiteX40" fmla="*/ 0 w 11294010"/>
              <a:gd name="connsiteY40" fmla="*/ 3243977 h 3708716"/>
              <a:gd name="connsiteX41" fmla="*/ 0 w 11294010"/>
              <a:gd name="connsiteY41" fmla="*/ 2493583 h 3708716"/>
              <a:gd name="connsiteX42" fmla="*/ 0 w 11294010"/>
              <a:gd name="connsiteY42" fmla="*/ 1854358 h 3708716"/>
              <a:gd name="connsiteX43" fmla="*/ 0 w 11294010"/>
              <a:gd name="connsiteY43" fmla="*/ 1187341 h 3708716"/>
              <a:gd name="connsiteX44" fmla="*/ 0 w 11294010"/>
              <a:gd name="connsiteY44" fmla="*/ 464739 h 3708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294010" h="3708716" fill="none" extrusionOk="0">
                <a:moveTo>
                  <a:pt x="0" y="464739"/>
                </a:moveTo>
                <a:cubicBezTo>
                  <a:pt x="-43327" y="215031"/>
                  <a:pt x="261177" y="-3402"/>
                  <a:pt x="464739" y="0"/>
                </a:cubicBezTo>
                <a:cubicBezTo>
                  <a:pt x="682058" y="2369"/>
                  <a:pt x="1095063" y="11517"/>
                  <a:pt x="1259353" y="0"/>
                </a:cubicBezTo>
                <a:cubicBezTo>
                  <a:pt x="1423643" y="-11517"/>
                  <a:pt x="1614112" y="14523"/>
                  <a:pt x="1846677" y="0"/>
                </a:cubicBezTo>
                <a:cubicBezTo>
                  <a:pt x="2079242" y="-14523"/>
                  <a:pt x="2123522" y="-2792"/>
                  <a:pt x="2330355" y="0"/>
                </a:cubicBezTo>
                <a:cubicBezTo>
                  <a:pt x="2537188" y="2792"/>
                  <a:pt x="2594909" y="-8667"/>
                  <a:pt x="2710388" y="0"/>
                </a:cubicBezTo>
                <a:cubicBezTo>
                  <a:pt x="2825867" y="8667"/>
                  <a:pt x="3269787" y="-30105"/>
                  <a:pt x="3608647" y="0"/>
                </a:cubicBezTo>
                <a:cubicBezTo>
                  <a:pt x="3947507" y="30105"/>
                  <a:pt x="4135197" y="-28763"/>
                  <a:pt x="4299616" y="0"/>
                </a:cubicBezTo>
                <a:cubicBezTo>
                  <a:pt x="4464035" y="28763"/>
                  <a:pt x="4738067" y="22512"/>
                  <a:pt x="4886939" y="0"/>
                </a:cubicBezTo>
                <a:cubicBezTo>
                  <a:pt x="5035811" y="-22512"/>
                  <a:pt x="5398164" y="27147"/>
                  <a:pt x="5681553" y="0"/>
                </a:cubicBezTo>
                <a:cubicBezTo>
                  <a:pt x="5964942" y="-27147"/>
                  <a:pt x="6067633" y="-33222"/>
                  <a:pt x="6372522" y="0"/>
                </a:cubicBezTo>
                <a:cubicBezTo>
                  <a:pt x="6677411" y="33222"/>
                  <a:pt x="6736756" y="13185"/>
                  <a:pt x="6959846" y="0"/>
                </a:cubicBezTo>
                <a:cubicBezTo>
                  <a:pt x="7182936" y="-13185"/>
                  <a:pt x="7176823" y="-13570"/>
                  <a:pt x="7339879" y="0"/>
                </a:cubicBezTo>
                <a:cubicBezTo>
                  <a:pt x="7502935" y="13570"/>
                  <a:pt x="7748748" y="-20409"/>
                  <a:pt x="7927202" y="0"/>
                </a:cubicBezTo>
                <a:cubicBezTo>
                  <a:pt x="8105656" y="20409"/>
                  <a:pt x="8328914" y="11137"/>
                  <a:pt x="8514526" y="0"/>
                </a:cubicBezTo>
                <a:cubicBezTo>
                  <a:pt x="8700138" y="-11137"/>
                  <a:pt x="8782690" y="-18668"/>
                  <a:pt x="8894558" y="0"/>
                </a:cubicBezTo>
                <a:cubicBezTo>
                  <a:pt x="9006426" y="18668"/>
                  <a:pt x="9196072" y="6600"/>
                  <a:pt x="9378237" y="0"/>
                </a:cubicBezTo>
                <a:cubicBezTo>
                  <a:pt x="9560402" y="-6600"/>
                  <a:pt x="9568662" y="2584"/>
                  <a:pt x="9758269" y="0"/>
                </a:cubicBezTo>
                <a:cubicBezTo>
                  <a:pt x="9947876" y="-2584"/>
                  <a:pt x="10499158" y="12278"/>
                  <a:pt x="10829271" y="0"/>
                </a:cubicBezTo>
                <a:cubicBezTo>
                  <a:pt x="11111574" y="43640"/>
                  <a:pt x="11272193" y="219639"/>
                  <a:pt x="11294010" y="464739"/>
                </a:cubicBezTo>
                <a:cubicBezTo>
                  <a:pt x="11292285" y="674490"/>
                  <a:pt x="11274864" y="892123"/>
                  <a:pt x="11294010" y="1215133"/>
                </a:cubicBezTo>
                <a:cubicBezTo>
                  <a:pt x="11313156" y="1538143"/>
                  <a:pt x="11290373" y="1635319"/>
                  <a:pt x="11294010" y="1826566"/>
                </a:cubicBezTo>
                <a:cubicBezTo>
                  <a:pt x="11297647" y="2017813"/>
                  <a:pt x="11282106" y="2401411"/>
                  <a:pt x="11294010" y="2549168"/>
                </a:cubicBezTo>
                <a:cubicBezTo>
                  <a:pt x="11305914" y="2696925"/>
                  <a:pt x="11313916" y="3006559"/>
                  <a:pt x="11294010" y="3243977"/>
                </a:cubicBezTo>
                <a:cubicBezTo>
                  <a:pt x="11318032" y="3489423"/>
                  <a:pt x="11085967" y="3723375"/>
                  <a:pt x="10829271" y="3708716"/>
                </a:cubicBezTo>
                <a:cubicBezTo>
                  <a:pt x="10616629" y="3745913"/>
                  <a:pt x="10366677" y="3702485"/>
                  <a:pt x="10034657" y="3708716"/>
                </a:cubicBezTo>
                <a:cubicBezTo>
                  <a:pt x="9702637" y="3714947"/>
                  <a:pt x="9842438" y="3695834"/>
                  <a:pt x="9654624" y="3708716"/>
                </a:cubicBezTo>
                <a:cubicBezTo>
                  <a:pt x="9466810" y="3721598"/>
                  <a:pt x="9204497" y="3710316"/>
                  <a:pt x="8756365" y="3708716"/>
                </a:cubicBezTo>
                <a:cubicBezTo>
                  <a:pt x="8308233" y="3707116"/>
                  <a:pt x="8328528" y="3682965"/>
                  <a:pt x="8169041" y="3708716"/>
                </a:cubicBezTo>
                <a:cubicBezTo>
                  <a:pt x="8009554" y="3734467"/>
                  <a:pt x="7702421" y="3718997"/>
                  <a:pt x="7581718" y="3708716"/>
                </a:cubicBezTo>
                <a:cubicBezTo>
                  <a:pt x="7461015" y="3698435"/>
                  <a:pt x="7168699" y="3680075"/>
                  <a:pt x="6890749" y="3708716"/>
                </a:cubicBezTo>
                <a:cubicBezTo>
                  <a:pt x="6612799" y="3737357"/>
                  <a:pt x="6268882" y="3694082"/>
                  <a:pt x="5992489" y="3708716"/>
                </a:cubicBezTo>
                <a:cubicBezTo>
                  <a:pt x="5716096" y="3723350"/>
                  <a:pt x="5641909" y="3735780"/>
                  <a:pt x="5405166" y="3708716"/>
                </a:cubicBezTo>
                <a:cubicBezTo>
                  <a:pt x="5168423" y="3681652"/>
                  <a:pt x="4920757" y="3682183"/>
                  <a:pt x="4714197" y="3708716"/>
                </a:cubicBezTo>
                <a:cubicBezTo>
                  <a:pt x="4507637" y="3735249"/>
                  <a:pt x="4417342" y="3709669"/>
                  <a:pt x="4126874" y="3708716"/>
                </a:cubicBezTo>
                <a:cubicBezTo>
                  <a:pt x="3836406" y="3707763"/>
                  <a:pt x="3770227" y="3696515"/>
                  <a:pt x="3435905" y="3708716"/>
                </a:cubicBezTo>
                <a:cubicBezTo>
                  <a:pt x="3101583" y="3720917"/>
                  <a:pt x="2853091" y="3669667"/>
                  <a:pt x="2641291" y="3708716"/>
                </a:cubicBezTo>
                <a:cubicBezTo>
                  <a:pt x="2429491" y="3747765"/>
                  <a:pt x="2240204" y="3715920"/>
                  <a:pt x="2053967" y="3708716"/>
                </a:cubicBezTo>
                <a:cubicBezTo>
                  <a:pt x="1867730" y="3701512"/>
                  <a:pt x="1600918" y="3747062"/>
                  <a:pt x="1155708" y="3708716"/>
                </a:cubicBezTo>
                <a:cubicBezTo>
                  <a:pt x="710498" y="3670370"/>
                  <a:pt x="733048" y="3729857"/>
                  <a:pt x="464739" y="3708716"/>
                </a:cubicBezTo>
                <a:cubicBezTo>
                  <a:pt x="215829" y="3724511"/>
                  <a:pt x="18653" y="3485885"/>
                  <a:pt x="0" y="3243977"/>
                </a:cubicBezTo>
                <a:cubicBezTo>
                  <a:pt x="-226" y="3027901"/>
                  <a:pt x="-25477" y="2722546"/>
                  <a:pt x="0" y="2493583"/>
                </a:cubicBezTo>
                <a:cubicBezTo>
                  <a:pt x="25477" y="2264620"/>
                  <a:pt x="-14754" y="2154649"/>
                  <a:pt x="0" y="1854358"/>
                </a:cubicBezTo>
                <a:cubicBezTo>
                  <a:pt x="14754" y="1554068"/>
                  <a:pt x="23454" y="1455840"/>
                  <a:pt x="0" y="1187341"/>
                </a:cubicBezTo>
                <a:cubicBezTo>
                  <a:pt x="-23454" y="918842"/>
                  <a:pt x="-3276" y="756107"/>
                  <a:pt x="0" y="464739"/>
                </a:cubicBezTo>
                <a:close/>
              </a:path>
              <a:path w="11294010" h="3708716" stroke="0" extrusionOk="0">
                <a:moveTo>
                  <a:pt x="0" y="464739"/>
                </a:moveTo>
                <a:cubicBezTo>
                  <a:pt x="1791" y="262848"/>
                  <a:pt x="229084" y="37548"/>
                  <a:pt x="464739" y="0"/>
                </a:cubicBezTo>
                <a:cubicBezTo>
                  <a:pt x="704371" y="-21760"/>
                  <a:pt x="985531" y="-13232"/>
                  <a:pt x="1259353" y="0"/>
                </a:cubicBezTo>
                <a:cubicBezTo>
                  <a:pt x="1533175" y="13232"/>
                  <a:pt x="1627119" y="-9781"/>
                  <a:pt x="1743031" y="0"/>
                </a:cubicBezTo>
                <a:cubicBezTo>
                  <a:pt x="1858943" y="9781"/>
                  <a:pt x="2127453" y="16482"/>
                  <a:pt x="2226709" y="0"/>
                </a:cubicBezTo>
                <a:cubicBezTo>
                  <a:pt x="2325965" y="-16482"/>
                  <a:pt x="2775356" y="15303"/>
                  <a:pt x="3021324" y="0"/>
                </a:cubicBezTo>
                <a:cubicBezTo>
                  <a:pt x="3267293" y="-15303"/>
                  <a:pt x="3384958" y="-22282"/>
                  <a:pt x="3608647" y="0"/>
                </a:cubicBezTo>
                <a:cubicBezTo>
                  <a:pt x="3832336" y="22282"/>
                  <a:pt x="4273204" y="-5672"/>
                  <a:pt x="4506906" y="0"/>
                </a:cubicBezTo>
                <a:cubicBezTo>
                  <a:pt x="4740608" y="5672"/>
                  <a:pt x="4985660" y="-35654"/>
                  <a:pt x="5405166" y="0"/>
                </a:cubicBezTo>
                <a:cubicBezTo>
                  <a:pt x="5824672" y="35654"/>
                  <a:pt x="5971035" y="-24370"/>
                  <a:pt x="6199780" y="0"/>
                </a:cubicBezTo>
                <a:cubicBezTo>
                  <a:pt x="6428525" y="24370"/>
                  <a:pt x="6516343" y="8739"/>
                  <a:pt x="6683458" y="0"/>
                </a:cubicBezTo>
                <a:cubicBezTo>
                  <a:pt x="6850573" y="-8739"/>
                  <a:pt x="6967640" y="-3583"/>
                  <a:pt x="7063491" y="0"/>
                </a:cubicBezTo>
                <a:cubicBezTo>
                  <a:pt x="7159342" y="3583"/>
                  <a:pt x="7585582" y="2025"/>
                  <a:pt x="7961750" y="0"/>
                </a:cubicBezTo>
                <a:cubicBezTo>
                  <a:pt x="8337918" y="-2025"/>
                  <a:pt x="8393514" y="-33395"/>
                  <a:pt x="8652719" y="0"/>
                </a:cubicBezTo>
                <a:cubicBezTo>
                  <a:pt x="8911924" y="33395"/>
                  <a:pt x="9035371" y="-32205"/>
                  <a:pt x="9343688" y="0"/>
                </a:cubicBezTo>
                <a:cubicBezTo>
                  <a:pt x="9652005" y="32205"/>
                  <a:pt x="9671908" y="10533"/>
                  <a:pt x="9827366" y="0"/>
                </a:cubicBezTo>
                <a:cubicBezTo>
                  <a:pt x="9982824" y="-10533"/>
                  <a:pt x="10340068" y="-49206"/>
                  <a:pt x="10829271" y="0"/>
                </a:cubicBezTo>
                <a:cubicBezTo>
                  <a:pt x="11120776" y="7906"/>
                  <a:pt x="11287297" y="205849"/>
                  <a:pt x="11294010" y="464739"/>
                </a:cubicBezTo>
                <a:cubicBezTo>
                  <a:pt x="11264303" y="665723"/>
                  <a:pt x="11264102" y="880623"/>
                  <a:pt x="11294010" y="1103964"/>
                </a:cubicBezTo>
                <a:cubicBezTo>
                  <a:pt x="11323918" y="1327305"/>
                  <a:pt x="11275091" y="1702676"/>
                  <a:pt x="11294010" y="1854358"/>
                </a:cubicBezTo>
                <a:cubicBezTo>
                  <a:pt x="11312929" y="2006040"/>
                  <a:pt x="11288967" y="2422850"/>
                  <a:pt x="11294010" y="2576960"/>
                </a:cubicBezTo>
                <a:cubicBezTo>
                  <a:pt x="11299053" y="2731070"/>
                  <a:pt x="11307467" y="2923336"/>
                  <a:pt x="11294010" y="3243977"/>
                </a:cubicBezTo>
                <a:cubicBezTo>
                  <a:pt x="11289721" y="3492556"/>
                  <a:pt x="11099495" y="3746474"/>
                  <a:pt x="10829271" y="3708716"/>
                </a:cubicBezTo>
                <a:cubicBezTo>
                  <a:pt x="10588382" y="3691571"/>
                  <a:pt x="10354992" y="3695857"/>
                  <a:pt x="10138302" y="3708716"/>
                </a:cubicBezTo>
                <a:cubicBezTo>
                  <a:pt x="9921612" y="3721575"/>
                  <a:pt x="9750207" y="3695431"/>
                  <a:pt x="9550979" y="3708716"/>
                </a:cubicBezTo>
                <a:cubicBezTo>
                  <a:pt x="9351751" y="3722001"/>
                  <a:pt x="9064379" y="3689945"/>
                  <a:pt x="8652719" y="3708716"/>
                </a:cubicBezTo>
                <a:cubicBezTo>
                  <a:pt x="8241059" y="3727487"/>
                  <a:pt x="7964092" y="3753198"/>
                  <a:pt x="7754460" y="3708716"/>
                </a:cubicBezTo>
                <a:cubicBezTo>
                  <a:pt x="7544828" y="3664234"/>
                  <a:pt x="7322101" y="3713207"/>
                  <a:pt x="7167136" y="3708716"/>
                </a:cubicBezTo>
                <a:cubicBezTo>
                  <a:pt x="7012171" y="3704225"/>
                  <a:pt x="6921111" y="3723714"/>
                  <a:pt x="6787104" y="3708716"/>
                </a:cubicBezTo>
                <a:cubicBezTo>
                  <a:pt x="6653097" y="3693718"/>
                  <a:pt x="6433496" y="3713916"/>
                  <a:pt x="6303425" y="3708716"/>
                </a:cubicBezTo>
                <a:cubicBezTo>
                  <a:pt x="6173354" y="3703516"/>
                  <a:pt x="6020976" y="3688178"/>
                  <a:pt x="5819747" y="3708716"/>
                </a:cubicBezTo>
                <a:cubicBezTo>
                  <a:pt x="5618518" y="3729254"/>
                  <a:pt x="5419597" y="3746747"/>
                  <a:pt x="5025133" y="3708716"/>
                </a:cubicBezTo>
                <a:cubicBezTo>
                  <a:pt x="4630669" y="3670685"/>
                  <a:pt x="4759480" y="3703582"/>
                  <a:pt x="4645100" y="3708716"/>
                </a:cubicBezTo>
                <a:cubicBezTo>
                  <a:pt x="4530720" y="3713850"/>
                  <a:pt x="4345399" y="3687253"/>
                  <a:pt x="4161422" y="3708716"/>
                </a:cubicBezTo>
                <a:cubicBezTo>
                  <a:pt x="3977445" y="3730179"/>
                  <a:pt x="3509475" y="3688884"/>
                  <a:pt x="3263163" y="3708716"/>
                </a:cubicBezTo>
                <a:cubicBezTo>
                  <a:pt x="3016851" y="3728548"/>
                  <a:pt x="2980092" y="3692111"/>
                  <a:pt x="2883130" y="3708716"/>
                </a:cubicBezTo>
                <a:cubicBezTo>
                  <a:pt x="2786168" y="3725321"/>
                  <a:pt x="2641486" y="3726244"/>
                  <a:pt x="2503097" y="3708716"/>
                </a:cubicBezTo>
                <a:cubicBezTo>
                  <a:pt x="2364708" y="3691188"/>
                  <a:pt x="2258587" y="3691036"/>
                  <a:pt x="2123064" y="3708716"/>
                </a:cubicBezTo>
                <a:cubicBezTo>
                  <a:pt x="1987541" y="3726396"/>
                  <a:pt x="1615144" y="3706185"/>
                  <a:pt x="1432095" y="3708716"/>
                </a:cubicBezTo>
                <a:cubicBezTo>
                  <a:pt x="1249046" y="3711247"/>
                  <a:pt x="853552" y="3692435"/>
                  <a:pt x="464739" y="3708716"/>
                </a:cubicBezTo>
                <a:cubicBezTo>
                  <a:pt x="268625" y="3697978"/>
                  <a:pt x="-34814" y="3464102"/>
                  <a:pt x="0" y="3243977"/>
                </a:cubicBezTo>
                <a:cubicBezTo>
                  <a:pt x="6088" y="3048020"/>
                  <a:pt x="23098" y="2758336"/>
                  <a:pt x="0" y="2549168"/>
                </a:cubicBezTo>
                <a:cubicBezTo>
                  <a:pt x="-23098" y="2340000"/>
                  <a:pt x="-17772" y="2021286"/>
                  <a:pt x="0" y="1854358"/>
                </a:cubicBezTo>
                <a:cubicBezTo>
                  <a:pt x="17772" y="1687430"/>
                  <a:pt x="12770" y="1300077"/>
                  <a:pt x="0" y="1131756"/>
                </a:cubicBezTo>
                <a:cubicBezTo>
                  <a:pt x="-12770" y="963435"/>
                  <a:pt x="27732" y="723262"/>
                  <a:pt x="0" y="464739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692150" algn="just">
              <a:lnSpc>
                <a:spcPct val="120000"/>
              </a:lnSpc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 trùm lên cả bức tranh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 là một màu xanh có nhiều sắc độ,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đậm nhạt khác nhau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 xanh da trời,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màu xanh của nước biếc,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màu xanh non của những bãi ngô,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thảm cỏ,..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//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5338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DD76921-B847-4609-BC19-8B614256F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3840"/>
            <a:ext cx="12192000" cy="59026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BCA442-B43E-40FD-9A75-D1F47006C1D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009" y="1404914"/>
            <a:ext cx="13070017" cy="5519661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2569279-ABEF-40AF-A9C2-96CD5420AB23}"/>
              </a:ext>
            </a:extLst>
          </p:cNvPr>
          <p:cNvSpPr/>
          <p:nvPr/>
        </p:nvSpPr>
        <p:spPr>
          <a:xfrm>
            <a:off x="410309" y="430596"/>
            <a:ext cx="11371382" cy="5988761"/>
          </a:xfrm>
          <a:custGeom>
            <a:avLst/>
            <a:gdLst>
              <a:gd name="connsiteX0" fmla="*/ 0 w 11371382"/>
              <a:gd name="connsiteY0" fmla="*/ 750452 h 5988761"/>
              <a:gd name="connsiteX1" fmla="*/ 750452 w 11371382"/>
              <a:gd name="connsiteY1" fmla="*/ 0 h 5988761"/>
              <a:gd name="connsiteX2" fmla="*/ 1309779 w 11371382"/>
              <a:gd name="connsiteY2" fmla="*/ 0 h 5988761"/>
              <a:gd name="connsiteX3" fmla="*/ 1967811 w 11371382"/>
              <a:gd name="connsiteY3" fmla="*/ 0 h 5988761"/>
              <a:gd name="connsiteX4" fmla="*/ 2527138 w 11371382"/>
              <a:gd name="connsiteY4" fmla="*/ 0 h 5988761"/>
              <a:gd name="connsiteX5" fmla="*/ 2889056 w 11371382"/>
              <a:gd name="connsiteY5" fmla="*/ 0 h 5988761"/>
              <a:gd name="connsiteX6" fmla="*/ 3448383 w 11371382"/>
              <a:gd name="connsiteY6" fmla="*/ 0 h 5988761"/>
              <a:gd name="connsiteX7" fmla="*/ 4007710 w 11371382"/>
              <a:gd name="connsiteY7" fmla="*/ 0 h 5988761"/>
              <a:gd name="connsiteX8" fmla="*/ 4369627 w 11371382"/>
              <a:gd name="connsiteY8" fmla="*/ 0 h 5988761"/>
              <a:gd name="connsiteX9" fmla="*/ 4830250 w 11371382"/>
              <a:gd name="connsiteY9" fmla="*/ 0 h 5988761"/>
              <a:gd name="connsiteX10" fmla="*/ 5192167 w 11371382"/>
              <a:gd name="connsiteY10" fmla="*/ 0 h 5988761"/>
              <a:gd name="connsiteX11" fmla="*/ 6047609 w 11371382"/>
              <a:gd name="connsiteY11" fmla="*/ 0 h 5988761"/>
              <a:gd name="connsiteX12" fmla="*/ 6508231 w 11371382"/>
              <a:gd name="connsiteY12" fmla="*/ 0 h 5988761"/>
              <a:gd name="connsiteX13" fmla="*/ 6968853 w 11371382"/>
              <a:gd name="connsiteY13" fmla="*/ 0 h 5988761"/>
              <a:gd name="connsiteX14" fmla="*/ 7824295 w 11371382"/>
              <a:gd name="connsiteY14" fmla="*/ 0 h 5988761"/>
              <a:gd name="connsiteX15" fmla="*/ 8186212 w 11371382"/>
              <a:gd name="connsiteY15" fmla="*/ 0 h 5988761"/>
              <a:gd name="connsiteX16" fmla="*/ 8942949 w 11371382"/>
              <a:gd name="connsiteY16" fmla="*/ 0 h 5988761"/>
              <a:gd name="connsiteX17" fmla="*/ 9600981 w 11371382"/>
              <a:gd name="connsiteY17" fmla="*/ 0 h 5988761"/>
              <a:gd name="connsiteX18" fmla="*/ 10620930 w 11371382"/>
              <a:gd name="connsiteY18" fmla="*/ 0 h 5988761"/>
              <a:gd name="connsiteX19" fmla="*/ 11371382 w 11371382"/>
              <a:gd name="connsiteY19" fmla="*/ 750452 h 5988761"/>
              <a:gd name="connsiteX20" fmla="*/ 11371382 w 11371382"/>
              <a:gd name="connsiteY20" fmla="*/ 1256939 h 5988761"/>
              <a:gd name="connsiteX21" fmla="*/ 11371382 w 11371382"/>
              <a:gd name="connsiteY21" fmla="*/ 1987818 h 5988761"/>
              <a:gd name="connsiteX22" fmla="*/ 11371382 w 11371382"/>
              <a:gd name="connsiteY22" fmla="*/ 2584062 h 5988761"/>
              <a:gd name="connsiteX23" fmla="*/ 11371382 w 11371382"/>
              <a:gd name="connsiteY23" fmla="*/ 3180306 h 5988761"/>
              <a:gd name="connsiteX24" fmla="*/ 11371382 w 11371382"/>
              <a:gd name="connsiteY24" fmla="*/ 3821428 h 5988761"/>
              <a:gd name="connsiteX25" fmla="*/ 11371382 w 11371382"/>
              <a:gd name="connsiteY25" fmla="*/ 4552308 h 5988761"/>
              <a:gd name="connsiteX26" fmla="*/ 11371382 w 11371382"/>
              <a:gd name="connsiteY26" fmla="*/ 5238309 h 5988761"/>
              <a:gd name="connsiteX27" fmla="*/ 10620930 w 11371382"/>
              <a:gd name="connsiteY27" fmla="*/ 5988761 h 5988761"/>
              <a:gd name="connsiteX28" fmla="*/ 10259012 w 11371382"/>
              <a:gd name="connsiteY28" fmla="*/ 5988761 h 5988761"/>
              <a:gd name="connsiteX29" fmla="*/ 9502276 w 11371382"/>
              <a:gd name="connsiteY29" fmla="*/ 5988761 h 5988761"/>
              <a:gd name="connsiteX30" fmla="*/ 8942949 w 11371382"/>
              <a:gd name="connsiteY30" fmla="*/ 5988761 h 5988761"/>
              <a:gd name="connsiteX31" fmla="*/ 8087507 w 11371382"/>
              <a:gd name="connsiteY31" fmla="*/ 5988761 h 5988761"/>
              <a:gd name="connsiteX32" fmla="*/ 7429475 w 11371382"/>
              <a:gd name="connsiteY32" fmla="*/ 5988761 h 5988761"/>
              <a:gd name="connsiteX33" fmla="*/ 6968853 w 11371382"/>
              <a:gd name="connsiteY33" fmla="*/ 5988761 h 5988761"/>
              <a:gd name="connsiteX34" fmla="*/ 6113412 w 11371382"/>
              <a:gd name="connsiteY34" fmla="*/ 5988761 h 5988761"/>
              <a:gd name="connsiteX35" fmla="*/ 5257970 w 11371382"/>
              <a:gd name="connsiteY35" fmla="*/ 5988761 h 5988761"/>
              <a:gd name="connsiteX36" fmla="*/ 4797348 w 11371382"/>
              <a:gd name="connsiteY36" fmla="*/ 5988761 h 5988761"/>
              <a:gd name="connsiteX37" fmla="*/ 4238021 w 11371382"/>
              <a:gd name="connsiteY37" fmla="*/ 5988761 h 5988761"/>
              <a:gd name="connsiteX38" fmla="*/ 3481284 w 11371382"/>
              <a:gd name="connsiteY38" fmla="*/ 5988761 h 5988761"/>
              <a:gd name="connsiteX39" fmla="*/ 2724548 w 11371382"/>
              <a:gd name="connsiteY39" fmla="*/ 5988761 h 5988761"/>
              <a:gd name="connsiteX40" fmla="*/ 1869106 w 11371382"/>
              <a:gd name="connsiteY40" fmla="*/ 5988761 h 5988761"/>
              <a:gd name="connsiteX41" fmla="*/ 1507189 w 11371382"/>
              <a:gd name="connsiteY41" fmla="*/ 5988761 h 5988761"/>
              <a:gd name="connsiteX42" fmla="*/ 750452 w 11371382"/>
              <a:gd name="connsiteY42" fmla="*/ 5988761 h 5988761"/>
              <a:gd name="connsiteX43" fmla="*/ 0 w 11371382"/>
              <a:gd name="connsiteY43" fmla="*/ 5238309 h 5988761"/>
              <a:gd name="connsiteX44" fmla="*/ 0 w 11371382"/>
              <a:gd name="connsiteY44" fmla="*/ 4731822 h 5988761"/>
              <a:gd name="connsiteX45" fmla="*/ 0 w 11371382"/>
              <a:gd name="connsiteY45" fmla="*/ 4180457 h 5988761"/>
              <a:gd name="connsiteX46" fmla="*/ 0 w 11371382"/>
              <a:gd name="connsiteY46" fmla="*/ 3494456 h 5988761"/>
              <a:gd name="connsiteX47" fmla="*/ 0 w 11371382"/>
              <a:gd name="connsiteY47" fmla="*/ 2853334 h 5988761"/>
              <a:gd name="connsiteX48" fmla="*/ 0 w 11371382"/>
              <a:gd name="connsiteY48" fmla="*/ 2346847 h 5988761"/>
              <a:gd name="connsiteX49" fmla="*/ 0 w 11371382"/>
              <a:gd name="connsiteY49" fmla="*/ 1660846 h 5988761"/>
              <a:gd name="connsiteX50" fmla="*/ 0 w 11371382"/>
              <a:gd name="connsiteY50" fmla="*/ 750452 h 5988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371382" h="5988761" fill="none" extrusionOk="0">
                <a:moveTo>
                  <a:pt x="0" y="750452"/>
                </a:moveTo>
                <a:cubicBezTo>
                  <a:pt x="-52742" y="340472"/>
                  <a:pt x="397829" y="13246"/>
                  <a:pt x="750452" y="0"/>
                </a:cubicBezTo>
                <a:cubicBezTo>
                  <a:pt x="916752" y="-19186"/>
                  <a:pt x="1180237" y="-16531"/>
                  <a:pt x="1309779" y="0"/>
                </a:cubicBezTo>
                <a:cubicBezTo>
                  <a:pt x="1439321" y="16531"/>
                  <a:pt x="1766862" y="5055"/>
                  <a:pt x="1967811" y="0"/>
                </a:cubicBezTo>
                <a:cubicBezTo>
                  <a:pt x="2168760" y="-5055"/>
                  <a:pt x="2309439" y="17914"/>
                  <a:pt x="2527138" y="0"/>
                </a:cubicBezTo>
                <a:cubicBezTo>
                  <a:pt x="2744837" y="-17914"/>
                  <a:pt x="2751984" y="-13450"/>
                  <a:pt x="2889056" y="0"/>
                </a:cubicBezTo>
                <a:cubicBezTo>
                  <a:pt x="3026128" y="13450"/>
                  <a:pt x="3204731" y="-2768"/>
                  <a:pt x="3448383" y="0"/>
                </a:cubicBezTo>
                <a:cubicBezTo>
                  <a:pt x="3692035" y="2768"/>
                  <a:pt x="3825700" y="-19383"/>
                  <a:pt x="4007710" y="0"/>
                </a:cubicBezTo>
                <a:cubicBezTo>
                  <a:pt x="4189720" y="19383"/>
                  <a:pt x="4198284" y="-7733"/>
                  <a:pt x="4369627" y="0"/>
                </a:cubicBezTo>
                <a:cubicBezTo>
                  <a:pt x="4540970" y="7733"/>
                  <a:pt x="4643059" y="-2887"/>
                  <a:pt x="4830250" y="0"/>
                </a:cubicBezTo>
                <a:cubicBezTo>
                  <a:pt x="5017441" y="2887"/>
                  <a:pt x="5091514" y="-7203"/>
                  <a:pt x="5192167" y="0"/>
                </a:cubicBezTo>
                <a:cubicBezTo>
                  <a:pt x="5292820" y="7203"/>
                  <a:pt x="5704220" y="-33910"/>
                  <a:pt x="6047609" y="0"/>
                </a:cubicBezTo>
                <a:cubicBezTo>
                  <a:pt x="6390998" y="33910"/>
                  <a:pt x="6306174" y="-4282"/>
                  <a:pt x="6508231" y="0"/>
                </a:cubicBezTo>
                <a:cubicBezTo>
                  <a:pt x="6710288" y="4282"/>
                  <a:pt x="6782629" y="-18486"/>
                  <a:pt x="6968853" y="0"/>
                </a:cubicBezTo>
                <a:cubicBezTo>
                  <a:pt x="7155077" y="18486"/>
                  <a:pt x="7477359" y="-42107"/>
                  <a:pt x="7824295" y="0"/>
                </a:cubicBezTo>
                <a:cubicBezTo>
                  <a:pt x="8171231" y="42107"/>
                  <a:pt x="8063347" y="2813"/>
                  <a:pt x="8186212" y="0"/>
                </a:cubicBezTo>
                <a:cubicBezTo>
                  <a:pt x="8309077" y="-2813"/>
                  <a:pt x="8594030" y="-14979"/>
                  <a:pt x="8942949" y="0"/>
                </a:cubicBezTo>
                <a:cubicBezTo>
                  <a:pt x="9291868" y="14979"/>
                  <a:pt x="9304358" y="12907"/>
                  <a:pt x="9600981" y="0"/>
                </a:cubicBezTo>
                <a:cubicBezTo>
                  <a:pt x="9897604" y="-12907"/>
                  <a:pt x="10297364" y="48450"/>
                  <a:pt x="10620930" y="0"/>
                </a:cubicBezTo>
                <a:cubicBezTo>
                  <a:pt x="11033339" y="65679"/>
                  <a:pt x="11304895" y="352105"/>
                  <a:pt x="11371382" y="750452"/>
                </a:cubicBezTo>
                <a:cubicBezTo>
                  <a:pt x="11388840" y="920994"/>
                  <a:pt x="11393635" y="1137350"/>
                  <a:pt x="11371382" y="1256939"/>
                </a:cubicBezTo>
                <a:cubicBezTo>
                  <a:pt x="11349129" y="1376528"/>
                  <a:pt x="11371581" y="1635794"/>
                  <a:pt x="11371382" y="1987818"/>
                </a:cubicBezTo>
                <a:cubicBezTo>
                  <a:pt x="11371183" y="2339842"/>
                  <a:pt x="11380787" y="2347894"/>
                  <a:pt x="11371382" y="2584062"/>
                </a:cubicBezTo>
                <a:cubicBezTo>
                  <a:pt x="11361977" y="2820230"/>
                  <a:pt x="11396226" y="3044548"/>
                  <a:pt x="11371382" y="3180306"/>
                </a:cubicBezTo>
                <a:cubicBezTo>
                  <a:pt x="11346538" y="3316064"/>
                  <a:pt x="11344607" y="3552506"/>
                  <a:pt x="11371382" y="3821428"/>
                </a:cubicBezTo>
                <a:cubicBezTo>
                  <a:pt x="11398157" y="4090350"/>
                  <a:pt x="11363699" y="4361480"/>
                  <a:pt x="11371382" y="4552308"/>
                </a:cubicBezTo>
                <a:cubicBezTo>
                  <a:pt x="11379065" y="4743136"/>
                  <a:pt x="11391050" y="4899097"/>
                  <a:pt x="11371382" y="5238309"/>
                </a:cubicBezTo>
                <a:cubicBezTo>
                  <a:pt x="11420430" y="5621058"/>
                  <a:pt x="11041609" y="6070573"/>
                  <a:pt x="10620930" y="5988761"/>
                </a:cubicBezTo>
                <a:cubicBezTo>
                  <a:pt x="10503764" y="5998104"/>
                  <a:pt x="10438916" y="5992887"/>
                  <a:pt x="10259012" y="5988761"/>
                </a:cubicBezTo>
                <a:cubicBezTo>
                  <a:pt x="10079108" y="5984635"/>
                  <a:pt x="9690234" y="5975576"/>
                  <a:pt x="9502276" y="5988761"/>
                </a:cubicBezTo>
                <a:cubicBezTo>
                  <a:pt x="9314318" y="6001946"/>
                  <a:pt x="9091593" y="6005552"/>
                  <a:pt x="8942949" y="5988761"/>
                </a:cubicBezTo>
                <a:cubicBezTo>
                  <a:pt x="8794305" y="5971970"/>
                  <a:pt x="8376995" y="5961581"/>
                  <a:pt x="8087507" y="5988761"/>
                </a:cubicBezTo>
                <a:cubicBezTo>
                  <a:pt x="7798019" y="6015941"/>
                  <a:pt x="7680572" y="5956167"/>
                  <a:pt x="7429475" y="5988761"/>
                </a:cubicBezTo>
                <a:cubicBezTo>
                  <a:pt x="7178378" y="6021355"/>
                  <a:pt x="7159575" y="5999233"/>
                  <a:pt x="6968853" y="5988761"/>
                </a:cubicBezTo>
                <a:cubicBezTo>
                  <a:pt x="6778131" y="5978289"/>
                  <a:pt x="6446187" y="5963289"/>
                  <a:pt x="6113412" y="5988761"/>
                </a:cubicBezTo>
                <a:cubicBezTo>
                  <a:pt x="5780637" y="6014233"/>
                  <a:pt x="5516177" y="6019076"/>
                  <a:pt x="5257970" y="5988761"/>
                </a:cubicBezTo>
                <a:cubicBezTo>
                  <a:pt x="4999763" y="5958446"/>
                  <a:pt x="4954729" y="6000783"/>
                  <a:pt x="4797348" y="5988761"/>
                </a:cubicBezTo>
                <a:cubicBezTo>
                  <a:pt x="4639967" y="5976739"/>
                  <a:pt x="4498692" y="6009882"/>
                  <a:pt x="4238021" y="5988761"/>
                </a:cubicBezTo>
                <a:cubicBezTo>
                  <a:pt x="3977350" y="5967640"/>
                  <a:pt x="3736631" y="5979310"/>
                  <a:pt x="3481284" y="5988761"/>
                </a:cubicBezTo>
                <a:cubicBezTo>
                  <a:pt x="3225937" y="5998212"/>
                  <a:pt x="2887796" y="5951035"/>
                  <a:pt x="2724548" y="5988761"/>
                </a:cubicBezTo>
                <a:cubicBezTo>
                  <a:pt x="2561300" y="6026487"/>
                  <a:pt x="2090146" y="6026111"/>
                  <a:pt x="1869106" y="5988761"/>
                </a:cubicBezTo>
                <a:cubicBezTo>
                  <a:pt x="1648066" y="5951411"/>
                  <a:pt x="1649480" y="5991657"/>
                  <a:pt x="1507189" y="5988761"/>
                </a:cubicBezTo>
                <a:cubicBezTo>
                  <a:pt x="1364898" y="5985865"/>
                  <a:pt x="1021944" y="5997806"/>
                  <a:pt x="750452" y="5988761"/>
                </a:cubicBezTo>
                <a:cubicBezTo>
                  <a:pt x="339751" y="6061479"/>
                  <a:pt x="-40414" y="5706948"/>
                  <a:pt x="0" y="5238309"/>
                </a:cubicBezTo>
                <a:cubicBezTo>
                  <a:pt x="10685" y="5040178"/>
                  <a:pt x="-18987" y="4885419"/>
                  <a:pt x="0" y="4731822"/>
                </a:cubicBezTo>
                <a:cubicBezTo>
                  <a:pt x="18987" y="4578225"/>
                  <a:pt x="8619" y="4420050"/>
                  <a:pt x="0" y="4180457"/>
                </a:cubicBezTo>
                <a:cubicBezTo>
                  <a:pt x="-8619" y="3940864"/>
                  <a:pt x="17674" y="3637739"/>
                  <a:pt x="0" y="3494456"/>
                </a:cubicBezTo>
                <a:cubicBezTo>
                  <a:pt x="-17674" y="3351173"/>
                  <a:pt x="17197" y="3041491"/>
                  <a:pt x="0" y="2853334"/>
                </a:cubicBezTo>
                <a:cubicBezTo>
                  <a:pt x="-17197" y="2665177"/>
                  <a:pt x="-23250" y="2533018"/>
                  <a:pt x="0" y="2346847"/>
                </a:cubicBezTo>
                <a:cubicBezTo>
                  <a:pt x="23250" y="2160676"/>
                  <a:pt x="16326" y="1912726"/>
                  <a:pt x="0" y="1660846"/>
                </a:cubicBezTo>
                <a:cubicBezTo>
                  <a:pt x="-16326" y="1408966"/>
                  <a:pt x="-4183" y="1004543"/>
                  <a:pt x="0" y="750452"/>
                </a:cubicBezTo>
                <a:close/>
              </a:path>
              <a:path w="11371382" h="5988761" stroke="0" extrusionOk="0">
                <a:moveTo>
                  <a:pt x="0" y="750452"/>
                </a:moveTo>
                <a:cubicBezTo>
                  <a:pt x="3058" y="429491"/>
                  <a:pt x="364696" y="51297"/>
                  <a:pt x="750452" y="0"/>
                </a:cubicBezTo>
                <a:cubicBezTo>
                  <a:pt x="1110094" y="-4445"/>
                  <a:pt x="1337535" y="21717"/>
                  <a:pt x="1507189" y="0"/>
                </a:cubicBezTo>
                <a:cubicBezTo>
                  <a:pt x="1676843" y="-21717"/>
                  <a:pt x="1848367" y="-4465"/>
                  <a:pt x="1967811" y="0"/>
                </a:cubicBezTo>
                <a:cubicBezTo>
                  <a:pt x="2087255" y="4465"/>
                  <a:pt x="2295223" y="4850"/>
                  <a:pt x="2428433" y="0"/>
                </a:cubicBezTo>
                <a:cubicBezTo>
                  <a:pt x="2561643" y="-4850"/>
                  <a:pt x="2878696" y="11016"/>
                  <a:pt x="3185170" y="0"/>
                </a:cubicBezTo>
                <a:cubicBezTo>
                  <a:pt x="3491644" y="-11016"/>
                  <a:pt x="3554614" y="-8780"/>
                  <a:pt x="3744497" y="0"/>
                </a:cubicBezTo>
                <a:cubicBezTo>
                  <a:pt x="3934380" y="8780"/>
                  <a:pt x="4401904" y="21439"/>
                  <a:pt x="4599938" y="0"/>
                </a:cubicBezTo>
                <a:cubicBezTo>
                  <a:pt x="4797972" y="-21439"/>
                  <a:pt x="5194432" y="-28077"/>
                  <a:pt x="5455380" y="0"/>
                </a:cubicBezTo>
                <a:cubicBezTo>
                  <a:pt x="5716328" y="28077"/>
                  <a:pt x="6038026" y="28082"/>
                  <a:pt x="6212116" y="0"/>
                </a:cubicBezTo>
                <a:cubicBezTo>
                  <a:pt x="6386206" y="-28082"/>
                  <a:pt x="6502115" y="-4721"/>
                  <a:pt x="6672739" y="0"/>
                </a:cubicBezTo>
                <a:cubicBezTo>
                  <a:pt x="6843363" y="4721"/>
                  <a:pt x="6894405" y="6159"/>
                  <a:pt x="7034656" y="0"/>
                </a:cubicBezTo>
                <a:cubicBezTo>
                  <a:pt x="7174907" y="-6159"/>
                  <a:pt x="7648643" y="-13745"/>
                  <a:pt x="7890098" y="0"/>
                </a:cubicBezTo>
                <a:cubicBezTo>
                  <a:pt x="8131553" y="13745"/>
                  <a:pt x="8284793" y="25684"/>
                  <a:pt x="8548130" y="0"/>
                </a:cubicBezTo>
                <a:cubicBezTo>
                  <a:pt x="8811467" y="-25684"/>
                  <a:pt x="8942407" y="4128"/>
                  <a:pt x="9206161" y="0"/>
                </a:cubicBezTo>
                <a:cubicBezTo>
                  <a:pt x="9469915" y="-4128"/>
                  <a:pt x="9523135" y="5692"/>
                  <a:pt x="9666784" y="0"/>
                </a:cubicBezTo>
                <a:cubicBezTo>
                  <a:pt x="9810433" y="-5692"/>
                  <a:pt x="10207743" y="4652"/>
                  <a:pt x="10620930" y="0"/>
                </a:cubicBezTo>
                <a:cubicBezTo>
                  <a:pt x="11132522" y="22041"/>
                  <a:pt x="11312679" y="316559"/>
                  <a:pt x="11371382" y="750452"/>
                </a:cubicBezTo>
                <a:cubicBezTo>
                  <a:pt x="11351043" y="1018695"/>
                  <a:pt x="11355185" y="1189219"/>
                  <a:pt x="11371382" y="1301817"/>
                </a:cubicBezTo>
                <a:cubicBezTo>
                  <a:pt x="11387579" y="1414416"/>
                  <a:pt x="11344286" y="1845151"/>
                  <a:pt x="11371382" y="2032697"/>
                </a:cubicBezTo>
                <a:cubicBezTo>
                  <a:pt x="11398478" y="2220243"/>
                  <a:pt x="11378114" y="2381051"/>
                  <a:pt x="11371382" y="2718698"/>
                </a:cubicBezTo>
                <a:cubicBezTo>
                  <a:pt x="11364650" y="3056345"/>
                  <a:pt x="11400769" y="3019228"/>
                  <a:pt x="11371382" y="3314942"/>
                </a:cubicBezTo>
                <a:cubicBezTo>
                  <a:pt x="11341995" y="3610656"/>
                  <a:pt x="11374090" y="3603844"/>
                  <a:pt x="11371382" y="3866307"/>
                </a:cubicBezTo>
                <a:cubicBezTo>
                  <a:pt x="11368674" y="4128770"/>
                  <a:pt x="11384499" y="4261952"/>
                  <a:pt x="11371382" y="4417672"/>
                </a:cubicBezTo>
                <a:cubicBezTo>
                  <a:pt x="11358265" y="4573393"/>
                  <a:pt x="11333289" y="5004047"/>
                  <a:pt x="11371382" y="5238309"/>
                </a:cubicBezTo>
                <a:cubicBezTo>
                  <a:pt x="11400479" y="5693987"/>
                  <a:pt x="11018186" y="6004511"/>
                  <a:pt x="10620930" y="5988761"/>
                </a:cubicBezTo>
                <a:cubicBezTo>
                  <a:pt x="10448864" y="5971981"/>
                  <a:pt x="10286658" y="5970635"/>
                  <a:pt x="10061603" y="5988761"/>
                </a:cubicBezTo>
                <a:cubicBezTo>
                  <a:pt x="9836548" y="6006887"/>
                  <a:pt x="9726656" y="5963431"/>
                  <a:pt x="9502276" y="5988761"/>
                </a:cubicBezTo>
                <a:cubicBezTo>
                  <a:pt x="9277896" y="6014091"/>
                  <a:pt x="9275868" y="5989454"/>
                  <a:pt x="9140358" y="5988761"/>
                </a:cubicBezTo>
                <a:cubicBezTo>
                  <a:pt x="9004848" y="5988068"/>
                  <a:pt x="8792381" y="5978487"/>
                  <a:pt x="8679736" y="5988761"/>
                </a:cubicBezTo>
                <a:cubicBezTo>
                  <a:pt x="8567091" y="5999035"/>
                  <a:pt x="8351611" y="6010574"/>
                  <a:pt x="8219114" y="5988761"/>
                </a:cubicBezTo>
                <a:cubicBezTo>
                  <a:pt x="8086617" y="5966948"/>
                  <a:pt x="7775417" y="5987772"/>
                  <a:pt x="7462377" y="5988761"/>
                </a:cubicBezTo>
                <a:cubicBezTo>
                  <a:pt x="7149337" y="5989750"/>
                  <a:pt x="7269997" y="5994605"/>
                  <a:pt x="7100460" y="5988761"/>
                </a:cubicBezTo>
                <a:cubicBezTo>
                  <a:pt x="6930923" y="5982917"/>
                  <a:pt x="6862619" y="6007787"/>
                  <a:pt x="6639837" y="5988761"/>
                </a:cubicBezTo>
                <a:cubicBezTo>
                  <a:pt x="6417055" y="5969735"/>
                  <a:pt x="6142383" y="5977593"/>
                  <a:pt x="5784396" y="5988761"/>
                </a:cubicBezTo>
                <a:cubicBezTo>
                  <a:pt x="5426409" y="5999929"/>
                  <a:pt x="5531721" y="5977253"/>
                  <a:pt x="5422478" y="5988761"/>
                </a:cubicBezTo>
                <a:cubicBezTo>
                  <a:pt x="5313235" y="6000269"/>
                  <a:pt x="5193221" y="5987263"/>
                  <a:pt x="5060561" y="5988761"/>
                </a:cubicBezTo>
                <a:cubicBezTo>
                  <a:pt x="4927901" y="5990259"/>
                  <a:pt x="4847180" y="5988204"/>
                  <a:pt x="4698643" y="5988761"/>
                </a:cubicBezTo>
                <a:cubicBezTo>
                  <a:pt x="4550106" y="5989318"/>
                  <a:pt x="4227722" y="6020507"/>
                  <a:pt x="4040611" y="5988761"/>
                </a:cubicBezTo>
                <a:cubicBezTo>
                  <a:pt x="3853500" y="5957015"/>
                  <a:pt x="3634145" y="5992931"/>
                  <a:pt x="3382579" y="5988761"/>
                </a:cubicBezTo>
                <a:cubicBezTo>
                  <a:pt x="3131013" y="5984591"/>
                  <a:pt x="3019906" y="5963715"/>
                  <a:pt x="2724548" y="5988761"/>
                </a:cubicBezTo>
                <a:cubicBezTo>
                  <a:pt x="2429190" y="6013807"/>
                  <a:pt x="2047736" y="6005822"/>
                  <a:pt x="1869106" y="5988761"/>
                </a:cubicBezTo>
                <a:cubicBezTo>
                  <a:pt x="1690476" y="5971700"/>
                  <a:pt x="1205337" y="5963773"/>
                  <a:pt x="750452" y="5988761"/>
                </a:cubicBezTo>
                <a:cubicBezTo>
                  <a:pt x="410584" y="5992047"/>
                  <a:pt x="-50170" y="5739323"/>
                  <a:pt x="0" y="5238309"/>
                </a:cubicBezTo>
                <a:cubicBezTo>
                  <a:pt x="25416" y="5038576"/>
                  <a:pt x="-17875" y="4938400"/>
                  <a:pt x="0" y="4686944"/>
                </a:cubicBezTo>
                <a:cubicBezTo>
                  <a:pt x="17875" y="4435489"/>
                  <a:pt x="-12" y="4370916"/>
                  <a:pt x="0" y="4090700"/>
                </a:cubicBezTo>
                <a:cubicBezTo>
                  <a:pt x="12" y="3810484"/>
                  <a:pt x="-15417" y="3722129"/>
                  <a:pt x="0" y="3494456"/>
                </a:cubicBezTo>
                <a:cubicBezTo>
                  <a:pt x="15417" y="3266783"/>
                  <a:pt x="1376" y="3158994"/>
                  <a:pt x="0" y="2987969"/>
                </a:cubicBezTo>
                <a:cubicBezTo>
                  <a:pt x="-1376" y="2816944"/>
                  <a:pt x="-15166" y="2561577"/>
                  <a:pt x="0" y="2391725"/>
                </a:cubicBezTo>
                <a:cubicBezTo>
                  <a:pt x="15166" y="2221873"/>
                  <a:pt x="-25643" y="1973499"/>
                  <a:pt x="0" y="1840360"/>
                </a:cubicBezTo>
                <a:cubicBezTo>
                  <a:pt x="25643" y="1707221"/>
                  <a:pt x="-17736" y="1497555"/>
                  <a:pt x="0" y="1333873"/>
                </a:cubicBezTo>
                <a:cubicBezTo>
                  <a:pt x="17736" y="1170191"/>
                  <a:pt x="18043" y="1034076"/>
                  <a:pt x="0" y="750452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6921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0246" y="5100589"/>
            <a:ext cx="3261720" cy="2016482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3E6370E4-C523-4A3A-BD33-362106E7D184}"/>
              </a:ext>
            </a:extLst>
          </p:cNvPr>
          <p:cNvGrpSpPr/>
          <p:nvPr/>
        </p:nvGrpSpPr>
        <p:grpSpPr>
          <a:xfrm>
            <a:off x="1534608" y="1760025"/>
            <a:ext cx="9122782" cy="3666080"/>
            <a:chOff x="4841104" y="3817600"/>
            <a:chExt cx="7073839" cy="2842692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703DE1A-A0B4-4B93-A247-29C8B3A36C88}"/>
                </a:ext>
              </a:extLst>
            </p:cNvPr>
            <p:cNvGrpSpPr/>
            <p:nvPr/>
          </p:nvGrpSpPr>
          <p:grpSpPr>
            <a:xfrm>
              <a:off x="4841104" y="3817600"/>
              <a:ext cx="7073839" cy="2842692"/>
              <a:chOff x="2975204" y="1255651"/>
              <a:chExt cx="7073839" cy="2842692"/>
            </a:xfrm>
          </p:grpSpPr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6D465188-6C3D-4F63-8E7E-F7A321C3A640}"/>
                  </a:ext>
                </a:extLst>
              </p:cNvPr>
              <p:cNvSpPr/>
              <p:nvPr/>
            </p:nvSpPr>
            <p:spPr>
              <a:xfrm>
                <a:off x="2975204" y="1724298"/>
                <a:ext cx="7073839" cy="2374045"/>
              </a:xfrm>
              <a:custGeom>
                <a:avLst/>
                <a:gdLst>
                  <a:gd name="connsiteX0" fmla="*/ 0 w 7073839"/>
                  <a:gd name="connsiteY0" fmla="*/ 478892 h 2374045"/>
                  <a:gd name="connsiteX1" fmla="*/ 478892 w 7073839"/>
                  <a:gd name="connsiteY1" fmla="*/ 0 h 2374045"/>
                  <a:gd name="connsiteX2" fmla="*/ 1097293 w 7073839"/>
                  <a:gd name="connsiteY2" fmla="*/ 0 h 2374045"/>
                  <a:gd name="connsiteX3" fmla="*/ 1593373 w 7073839"/>
                  <a:gd name="connsiteY3" fmla="*/ 0 h 2374045"/>
                  <a:gd name="connsiteX4" fmla="*/ 2150614 w 7073839"/>
                  <a:gd name="connsiteY4" fmla="*/ 0 h 2374045"/>
                  <a:gd name="connsiteX5" fmla="*/ 2952496 w 7073839"/>
                  <a:gd name="connsiteY5" fmla="*/ 0 h 2374045"/>
                  <a:gd name="connsiteX6" fmla="*/ 3448576 w 7073839"/>
                  <a:gd name="connsiteY6" fmla="*/ 0 h 2374045"/>
                  <a:gd name="connsiteX7" fmla="*/ 3944657 w 7073839"/>
                  <a:gd name="connsiteY7" fmla="*/ 0 h 2374045"/>
                  <a:gd name="connsiteX8" fmla="*/ 4440737 w 7073839"/>
                  <a:gd name="connsiteY8" fmla="*/ 0 h 2374045"/>
                  <a:gd name="connsiteX9" fmla="*/ 5120298 w 7073839"/>
                  <a:gd name="connsiteY9" fmla="*/ 0 h 2374045"/>
                  <a:gd name="connsiteX10" fmla="*/ 5799860 w 7073839"/>
                  <a:gd name="connsiteY10" fmla="*/ 0 h 2374045"/>
                  <a:gd name="connsiteX11" fmla="*/ 6594947 w 7073839"/>
                  <a:gd name="connsiteY11" fmla="*/ 0 h 2374045"/>
                  <a:gd name="connsiteX12" fmla="*/ 7073839 w 7073839"/>
                  <a:gd name="connsiteY12" fmla="*/ 478892 h 2374045"/>
                  <a:gd name="connsiteX13" fmla="*/ 7073839 w 7073839"/>
                  <a:gd name="connsiteY13" fmla="*/ 922654 h 2374045"/>
                  <a:gd name="connsiteX14" fmla="*/ 7073839 w 7073839"/>
                  <a:gd name="connsiteY14" fmla="*/ 1408903 h 2374045"/>
                  <a:gd name="connsiteX15" fmla="*/ 7073839 w 7073839"/>
                  <a:gd name="connsiteY15" fmla="*/ 1895153 h 2374045"/>
                  <a:gd name="connsiteX16" fmla="*/ 6594947 w 7073839"/>
                  <a:gd name="connsiteY16" fmla="*/ 2374045 h 2374045"/>
                  <a:gd name="connsiteX17" fmla="*/ 5854225 w 7073839"/>
                  <a:gd name="connsiteY17" fmla="*/ 2374045 h 2374045"/>
                  <a:gd name="connsiteX18" fmla="*/ 5235824 w 7073839"/>
                  <a:gd name="connsiteY18" fmla="*/ 2374045 h 2374045"/>
                  <a:gd name="connsiteX19" fmla="*/ 4678583 w 7073839"/>
                  <a:gd name="connsiteY19" fmla="*/ 2374045 h 2374045"/>
                  <a:gd name="connsiteX20" fmla="*/ 4182503 w 7073839"/>
                  <a:gd name="connsiteY20" fmla="*/ 2374045 h 2374045"/>
                  <a:gd name="connsiteX21" fmla="*/ 3380620 w 7073839"/>
                  <a:gd name="connsiteY21" fmla="*/ 2374045 h 2374045"/>
                  <a:gd name="connsiteX22" fmla="*/ 2701059 w 7073839"/>
                  <a:gd name="connsiteY22" fmla="*/ 2374045 h 2374045"/>
                  <a:gd name="connsiteX23" fmla="*/ 2082658 w 7073839"/>
                  <a:gd name="connsiteY23" fmla="*/ 2374045 h 2374045"/>
                  <a:gd name="connsiteX24" fmla="*/ 1341935 w 7073839"/>
                  <a:gd name="connsiteY24" fmla="*/ 2374045 h 2374045"/>
                  <a:gd name="connsiteX25" fmla="*/ 478892 w 7073839"/>
                  <a:gd name="connsiteY25" fmla="*/ 2374045 h 2374045"/>
                  <a:gd name="connsiteX26" fmla="*/ 0 w 7073839"/>
                  <a:gd name="connsiteY26" fmla="*/ 1895153 h 2374045"/>
                  <a:gd name="connsiteX27" fmla="*/ 0 w 7073839"/>
                  <a:gd name="connsiteY27" fmla="*/ 1451391 h 2374045"/>
                  <a:gd name="connsiteX28" fmla="*/ 0 w 7073839"/>
                  <a:gd name="connsiteY28" fmla="*/ 993467 h 2374045"/>
                  <a:gd name="connsiteX29" fmla="*/ 0 w 7073839"/>
                  <a:gd name="connsiteY29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073839" h="2374045" fill="none" extrusionOk="0">
                    <a:moveTo>
                      <a:pt x="0" y="478892"/>
                    </a:moveTo>
                    <a:cubicBezTo>
                      <a:pt x="-33932" y="205008"/>
                      <a:pt x="166216" y="53"/>
                      <a:pt x="478892" y="0"/>
                    </a:cubicBezTo>
                    <a:cubicBezTo>
                      <a:pt x="738913" y="25185"/>
                      <a:pt x="933003" y="20101"/>
                      <a:pt x="1097293" y="0"/>
                    </a:cubicBezTo>
                    <a:cubicBezTo>
                      <a:pt x="1261583" y="-20101"/>
                      <a:pt x="1349914" y="-1897"/>
                      <a:pt x="1593373" y="0"/>
                    </a:cubicBezTo>
                    <a:cubicBezTo>
                      <a:pt x="1836832" y="1897"/>
                      <a:pt x="1905197" y="-8320"/>
                      <a:pt x="2150614" y="0"/>
                    </a:cubicBezTo>
                    <a:cubicBezTo>
                      <a:pt x="2396031" y="8320"/>
                      <a:pt x="2714805" y="17423"/>
                      <a:pt x="2952496" y="0"/>
                    </a:cubicBezTo>
                    <a:cubicBezTo>
                      <a:pt x="3190187" y="-17423"/>
                      <a:pt x="3326616" y="17423"/>
                      <a:pt x="3448576" y="0"/>
                    </a:cubicBezTo>
                    <a:cubicBezTo>
                      <a:pt x="3570536" y="-17423"/>
                      <a:pt x="3725566" y="-21148"/>
                      <a:pt x="3944657" y="0"/>
                    </a:cubicBezTo>
                    <a:cubicBezTo>
                      <a:pt x="4163748" y="21148"/>
                      <a:pt x="4341473" y="-19653"/>
                      <a:pt x="4440737" y="0"/>
                    </a:cubicBezTo>
                    <a:cubicBezTo>
                      <a:pt x="4540001" y="19653"/>
                      <a:pt x="4848741" y="30927"/>
                      <a:pt x="5120298" y="0"/>
                    </a:cubicBezTo>
                    <a:cubicBezTo>
                      <a:pt x="5391855" y="-30927"/>
                      <a:pt x="5586431" y="12679"/>
                      <a:pt x="5799860" y="0"/>
                    </a:cubicBezTo>
                    <a:cubicBezTo>
                      <a:pt x="6013289" y="-12679"/>
                      <a:pt x="6424305" y="-15154"/>
                      <a:pt x="6594947" y="0"/>
                    </a:cubicBezTo>
                    <a:cubicBezTo>
                      <a:pt x="6866460" y="-15120"/>
                      <a:pt x="7082700" y="150941"/>
                      <a:pt x="7073839" y="478892"/>
                    </a:cubicBezTo>
                    <a:cubicBezTo>
                      <a:pt x="7062031" y="632193"/>
                      <a:pt x="7082946" y="745727"/>
                      <a:pt x="7073839" y="922654"/>
                    </a:cubicBezTo>
                    <a:cubicBezTo>
                      <a:pt x="7064732" y="1099581"/>
                      <a:pt x="7067799" y="1304638"/>
                      <a:pt x="7073839" y="1408903"/>
                    </a:cubicBezTo>
                    <a:cubicBezTo>
                      <a:pt x="7079879" y="1513168"/>
                      <a:pt x="7077814" y="1738021"/>
                      <a:pt x="7073839" y="1895153"/>
                    </a:cubicBezTo>
                    <a:cubicBezTo>
                      <a:pt x="7027852" y="2167025"/>
                      <a:pt x="6888758" y="2372166"/>
                      <a:pt x="6594947" y="2374045"/>
                    </a:cubicBezTo>
                    <a:cubicBezTo>
                      <a:pt x="6431924" y="2374600"/>
                      <a:pt x="6198848" y="2386783"/>
                      <a:pt x="5854225" y="2374045"/>
                    </a:cubicBezTo>
                    <a:cubicBezTo>
                      <a:pt x="5509602" y="2361307"/>
                      <a:pt x="5450220" y="2351113"/>
                      <a:pt x="5235824" y="2374045"/>
                    </a:cubicBezTo>
                    <a:cubicBezTo>
                      <a:pt x="5021428" y="2396977"/>
                      <a:pt x="4802329" y="2361097"/>
                      <a:pt x="4678583" y="2374045"/>
                    </a:cubicBezTo>
                    <a:cubicBezTo>
                      <a:pt x="4554837" y="2386993"/>
                      <a:pt x="4287584" y="2350186"/>
                      <a:pt x="4182503" y="2374045"/>
                    </a:cubicBezTo>
                    <a:cubicBezTo>
                      <a:pt x="4077422" y="2397904"/>
                      <a:pt x="3690946" y="2364882"/>
                      <a:pt x="3380620" y="2374045"/>
                    </a:cubicBezTo>
                    <a:cubicBezTo>
                      <a:pt x="3070294" y="2383208"/>
                      <a:pt x="2912805" y="2384628"/>
                      <a:pt x="2701059" y="2374045"/>
                    </a:cubicBezTo>
                    <a:cubicBezTo>
                      <a:pt x="2489313" y="2363462"/>
                      <a:pt x="2293632" y="2370090"/>
                      <a:pt x="2082658" y="2374045"/>
                    </a:cubicBezTo>
                    <a:cubicBezTo>
                      <a:pt x="1871684" y="2378000"/>
                      <a:pt x="1625941" y="2408564"/>
                      <a:pt x="1341935" y="2374045"/>
                    </a:cubicBezTo>
                    <a:cubicBezTo>
                      <a:pt x="1057929" y="2339526"/>
                      <a:pt x="748123" y="2370757"/>
                      <a:pt x="478892" y="2374045"/>
                    </a:cubicBezTo>
                    <a:cubicBezTo>
                      <a:pt x="205953" y="2438256"/>
                      <a:pt x="35798" y="2167204"/>
                      <a:pt x="0" y="1895153"/>
                    </a:cubicBezTo>
                    <a:cubicBezTo>
                      <a:pt x="-12492" y="1687798"/>
                      <a:pt x="19105" y="1626039"/>
                      <a:pt x="0" y="1451391"/>
                    </a:cubicBezTo>
                    <a:cubicBezTo>
                      <a:pt x="-19105" y="1276743"/>
                      <a:pt x="-1966" y="1218902"/>
                      <a:pt x="0" y="993467"/>
                    </a:cubicBezTo>
                    <a:cubicBezTo>
                      <a:pt x="1966" y="768032"/>
                      <a:pt x="2780" y="690888"/>
                      <a:pt x="0" y="478892"/>
                    </a:cubicBezTo>
                    <a:close/>
                  </a:path>
                  <a:path w="7073839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846073" y="-21546"/>
                      <a:pt x="896275" y="27112"/>
                      <a:pt x="1219614" y="0"/>
                    </a:cubicBezTo>
                    <a:cubicBezTo>
                      <a:pt x="1542953" y="-27112"/>
                      <a:pt x="1555803" y="-27759"/>
                      <a:pt x="1776855" y="0"/>
                    </a:cubicBezTo>
                    <a:cubicBezTo>
                      <a:pt x="1997907" y="27759"/>
                      <a:pt x="2172020" y="20465"/>
                      <a:pt x="2334095" y="0"/>
                    </a:cubicBezTo>
                    <a:cubicBezTo>
                      <a:pt x="2496170" y="-20465"/>
                      <a:pt x="2849603" y="28605"/>
                      <a:pt x="3074818" y="0"/>
                    </a:cubicBezTo>
                    <a:cubicBezTo>
                      <a:pt x="3300033" y="-28605"/>
                      <a:pt x="3527499" y="-1748"/>
                      <a:pt x="3693219" y="0"/>
                    </a:cubicBezTo>
                    <a:cubicBezTo>
                      <a:pt x="3858939" y="1748"/>
                      <a:pt x="4319286" y="31299"/>
                      <a:pt x="4495101" y="0"/>
                    </a:cubicBezTo>
                    <a:cubicBezTo>
                      <a:pt x="4670916" y="-31299"/>
                      <a:pt x="4931001" y="-8594"/>
                      <a:pt x="5296984" y="0"/>
                    </a:cubicBezTo>
                    <a:cubicBezTo>
                      <a:pt x="5662967" y="8594"/>
                      <a:pt x="6235251" y="29344"/>
                      <a:pt x="6594947" y="0"/>
                    </a:cubicBezTo>
                    <a:cubicBezTo>
                      <a:pt x="6851797" y="-3430"/>
                      <a:pt x="7023339" y="213963"/>
                      <a:pt x="7073839" y="478892"/>
                    </a:cubicBezTo>
                    <a:cubicBezTo>
                      <a:pt x="7059093" y="687907"/>
                      <a:pt x="7073386" y="759322"/>
                      <a:pt x="7073839" y="950979"/>
                    </a:cubicBezTo>
                    <a:cubicBezTo>
                      <a:pt x="7074292" y="1142636"/>
                      <a:pt x="7080990" y="1295443"/>
                      <a:pt x="7073839" y="1423066"/>
                    </a:cubicBezTo>
                    <a:cubicBezTo>
                      <a:pt x="7066688" y="1550689"/>
                      <a:pt x="7075507" y="1672103"/>
                      <a:pt x="7073839" y="1895153"/>
                    </a:cubicBezTo>
                    <a:cubicBezTo>
                      <a:pt x="7103404" y="2163292"/>
                      <a:pt x="6862366" y="2388985"/>
                      <a:pt x="6594947" y="2374045"/>
                    </a:cubicBezTo>
                    <a:cubicBezTo>
                      <a:pt x="6408616" y="2362322"/>
                      <a:pt x="6081920" y="2348492"/>
                      <a:pt x="5854225" y="2374045"/>
                    </a:cubicBezTo>
                    <a:cubicBezTo>
                      <a:pt x="5626530" y="2399598"/>
                      <a:pt x="5471618" y="2376886"/>
                      <a:pt x="5235824" y="2374045"/>
                    </a:cubicBezTo>
                    <a:cubicBezTo>
                      <a:pt x="5000030" y="2371204"/>
                      <a:pt x="4892923" y="2365370"/>
                      <a:pt x="4617423" y="2374045"/>
                    </a:cubicBezTo>
                    <a:cubicBezTo>
                      <a:pt x="4341923" y="2382720"/>
                      <a:pt x="4064702" y="2372036"/>
                      <a:pt x="3815540" y="2374045"/>
                    </a:cubicBezTo>
                    <a:cubicBezTo>
                      <a:pt x="3566378" y="2376054"/>
                      <a:pt x="3294273" y="2349976"/>
                      <a:pt x="3074818" y="2374045"/>
                    </a:cubicBezTo>
                    <a:cubicBezTo>
                      <a:pt x="2855363" y="2398114"/>
                      <a:pt x="2724305" y="2362142"/>
                      <a:pt x="2456416" y="2374045"/>
                    </a:cubicBezTo>
                    <a:cubicBezTo>
                      <a:pt x="2188527" y="2385948"/>
                      <a:pt x="2025344" y="2351659"/>
                      <a:pt x="1899176" y="2374045"/>
                    </a:cubicBezTo>
                    <a:cubicBezTo>
                      <a:pt x="1773008" y="2396431"/>
                      <a:pt x="1470993" y="2349159"/>
                      <a:pt x="1341935" y="2374045"/>
                    </a:cubicBezTo>
                    <a:cubicBezTo>
                      <a:pt x="1212877" y="2398931"/>
                      <a:pt x="908163" y="2396379"/>
                      <a:pt x="478892" y="2374045"/>
                    </a:cubicBezTo>
                    <a:cubicBezTo>
                      <a:pt x="222251" y="2385156"/>
                      <a:pt x="-31856" y="2188796"/>
                      <a:pt x="0" y="1895153"/>
                    </a:cubicBezTo>
                    <a:cubicBezTo>
                      <a:pt x="-11774" y="1701122"/>
                      <a:pt x="17703" y="1559084"/>
                      <a:pt x="0" y="1437229"/>
                    </a:cubicBezTo>
                    <a:cubicBezTo>
                      <a:pt x="-17703" y="1315374"/>
                      <a:pt x="20067" y="1138095"/>
                      <a:pt x="0" y="979304"/>
                    </a:cubicBezTo>
                    <a:cubicBezTo>
                      <a:pt x="-20067" y="820514"/>
                      <a:pt x="19118" y="614517"/>
                      <a:pt x="0" y="478892"/>
                    </a:cubicBezTo>
                    <a:close/>
                  </a:path>
                </a:pathLst>
              </a:custGeom>
              <a:solidFill>
                <a:schemeClr val="bg1"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1.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Đọc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đúng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2.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Đọc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to,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rõ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3.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Đọc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ngắt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nghỉ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đúng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chỗ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AE237DEC-67AE-4685-99B1-F39C6BB316A3}"/>
                  </a:ext>
                </a:extLst>
              </p:cNvPr>
              <p:cNvSpPr/>
              <p:nvPr/>
            </p:nvSpPr>
            <p:spPr>
              <a:xfrm>
                <a:off x="4201409" y="1255651"/>
                <a:ext cx="4621427" cy="796835"/>
              </a:xfrm>
              <a:prstGeom prst="roundRect">
                <a:avLst>
                  <a:gd name="adj" fmla="val 50000"/>
                </a:avLst>
              </a:prstGeom>
              <a:solidFill>
                <a:srgbClr val="FFFF00"/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Tiêu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chí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đánh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giá</a:t>
                </a:r>
                <a:endParaRPr kumimoji="0" lang="en-US" sz="5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5730BC58-EFE1-4DFF-8D40-714CE2E8F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94631" y="4832545"/>
              <a:ext cx="469963" cy="469963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BE1C028-A56F-4131-846A-F658FA4FE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37957" y="4832545"/>
              <a:ext cx="469963" cy="469963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A6D1765-CB88-42D9-AAAE-5E7519358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51305" y="4832545"/>
              <a:ext cx="469963" cy="46996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9DCA03B-801C-4B2B-B56D-790888EC5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92636" y="5402382"/>
              <a:ext cx="469963" cy="469963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7A80557B-8706-4E4E-AAEB-9CA11C39A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35962" y="5402382"/>
              <a:ext cx="469963" cy="469963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4BC7A5B-2264-474B-94AF-A466085B2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49310" y="5402382"/>
              <a:ext cx="469963" cy="469963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7A9BBAC-57B2-4494-BE7D-8E3BEA83D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63395" y="5950269"/>
              <a:ext cx="469963" cy="469963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6CD072FC-C6D2-4823-8D0D-6257920B3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06721" y="5950269"/>
              <a:ext cx="469963" cy="469963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B538078B-F491-4418-9C3A-6178AC835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920070" y="5950269"/>
              <a:ext cx="469963" cy="469963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5CBD20E-A6F3-AEFE-807D-E8330C1DD2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1546" y="688680"/>
            <a:ext cx="7888908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67041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under the sea by Madita Muschket on Dribbble">
            <a:extLst>
              <a:ext uri="{FF2B5EF4-FFF2-40B4-BE49-F238E27FC236}">
                <a16:creationId xmlns:a16="http://schemas.microsoft.com/office/drawing/2014/main" id="{446DFE67-A74F-4791-A068-1A25B86B54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8DEE6B-2BF2-4395-AF54-9DF5BEB9B0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278" b="37778" l="6400" r="39100">
                        <a14:foregroundMark x1="11200" y1="23241" x2="18300" y2="24907"/>
                        <a14:foregroundMark x1="9500" y1="23889" x2="19100" y2="26852"/>
                        <a14:foregroundMark x1="11200" y1="21296" x2="15000" y2="21296"/>
                        <a14:foregroundMark x1="13700" y1="18704" x2="13700" y2="18704"/>
                        <a14:foregroundMark x1="18500" y1="15278" x2="18500" y2="15278"/>
                        <a14:foregroundMark x1="6400" y1="34444" x2="6400" y2="34444"/>
                        <a14:foregroundMark x1="22600" y1="37778" x2="22600" y2="37778"/>
                        <a14:foregroundMark x1="12500" y1="27685" x2="15900" y2="28426"/>
                        <a14:foregroundMark x1="39100" y1="28704" x2="39100" y2="28704"/>
                        <a14:foregroundMark x1="13300" y1="18704" x2="13300" y2="18704"/>
                        <a14:foregroundMark x1="18500" y1="21296" x2="18500" y2="21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3" t="14130" r="57881" b="59601"/>
          <a:stretch/>
        </p:blipFill>
        <p:spPr>
          <a:xfrm>
            <a:off x="9345318" y="4790905"/>
            <a:ext cx="2846682" cy="2087567"/>
          </a:xfrm>
          <a:prstGeom prst="rect">
            <a:avLst/>
          </a:prstGeom>
        </p:spPr>
      </p:pic>
      <p:pic>
        <p:nvPicPr>
          <p:cNvPr id="3074" name="Picture 2" descr="Cute smiling goldfish funny fish cartoon Vector Image">
            <a:extLst>
              <a:ext uri="{FF2B5EF4-FFF2-40B4-BE49-F238E27FC236}">
                <a16:creationId xmlns:a16="http://schemas.microsoft.com/office/drawing/2014/main" id="{56455CE6-A4E9-4399-8F92-E35CC78CF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6727" y1="46296" x2="38038" y2="5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09378" y="3439236"/>
            <a:ext cx="4223329" cy="456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75C5BD-A7ED-B7B3-AFAB-21E8A191FE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2587" y="1376853"/>
            <a:ext cx="7285351" cy="3115326"/>
          </a:xfrm>
          <a:prstGeom prst="rect">
            <a:avLst/>
          </a:prstGeom>
        </p:spPr>
      </p:pic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E5F251C9-A4EB-62CB-AC9F-49B1C959E31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6" y="266699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92829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C45A9D-816B-5870-CBC7-648123A81F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80374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16005B5-E996-D498-B31F-84A3F787ABD5}"/>
              </a:ext>
            </a:extLst>
          </p:cNvPr>
          <p:cNvSpPr/>
          <p:nvPr/>
        </p:nvSpPr>
        <p:spPr>
          <a:xfrm>
            <a:off x="1885798" y="951526"/>
            <a:ext cx="5496674" cy="1999116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solidFill>
              <a:srgbClr val="FF000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04474" y="1588775"/>
            <a:ext cx="50570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07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DCA96E-25D9-8AEC-279C-9C63F9178562}"/>
              </a:ext>
            </a:extLst>
          </p:cNvPr>
          <p:cNvSpPr/>
          <p:nvPr/>
        </p:nvSpPr>
        <p:spPr>
          <a:xfrm>
            <a:off x="253281" y="205950"/>
            <a:ext cx="11708625" cy="6490532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4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1001485" y="594040"/>
            <a:ext cx="6618530" cy="714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vi-VN" altLang="en-US" sz="4045" b="1" dirty="0">
                <a:solidFill>
                  <a:srgbClr val="FF0066"/>
                </a:solidFill>
                <a:latin typeface="iCiel Cadena" panose="02000503000000020004" pitchFamily="50" charset="0"/>
                <a:cs typeface="Times New Roman" pitchFamily="18" charset="0"/>
              </a:rPr>
              <a:t>Thảo luận và Trả lời câu hỏi: </a:t>
            </a:r>
            <a:endParaRPr lang="en-US" altLang="en-US" sz="4045" b="1" dirty="0">
              <a:solidFill>
                <a:srgbClr val="FF0066"/>
              </a:solidFill>
              <a:latin typeface="iCiel Cadena" panose="02000503000000020004" pitchFamily="50" charset="0"/>
              <a:cs typeface="Times New Roman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5ABBD2C-1123-6AAB-7988-6E11A50187A1}"/>
              </a:ext>
            </a:extLst>
          </p:cNvPr>
          <p:cNvSpPr/>
          <p:nvPr/>
        </p:nvSpPr>
        <p:spPr>
          <a:xfrm>
            <a:off x="253281" y="2425785"/>
            <a:ext cx="7237794" cy="695793"/>
          </a:xfrm>
          <a:prstGeom prst="roundRect">
            <a:avLst/>
          </a:prstGeom>
          <a:solidFill>
            <a:srgbClr val="FFF4CD"/>
          </a:solidFill>
          <a:effectLst>
            <a:glow rad="228600">
              <a:srgbClr val="FFFF00">
                <a:alpha val="40000"/>
              </a:srgbClr>
            </a:glow>
          </a:effectLst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defRPr/>
            </a:pPr>
            <a:r>
              <a:rPr lang="vi-VN" sz="3296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Hãy nói về một dòng sông mà em biết ?</a:t>
            </a:r>
            <a:endParaRPr lang="en-US" sz="3296" kern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C5191B-7A5B-336C-2B84-EF169728F3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" y="5216030"/>
            <a:ext cx="12191881" cy="16376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D431BB-4154-4183-9A8E-2B3CC3201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0007" y="1696941"/>
            <a:ext cx="3792967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0702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85AC2E-7761-6B56-4612-E73921A9E0D0}"/>
              </a:ext>
            </a:extLst>
          </p:cNvPr>
          <p:cNvSpPr/>
          <p:nvPr/>
        </p:nvSpPr>
        <p:spPr>
          <a:xfrm>
            <a:off x="4024963" y="5931813"/>
            <a:ext cx="4431059" cy="796835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+mj-lt"/>
                <a:cs typeface="+mn-cs"/>
              </a:rPr>
              <a:t>Sông</a:t>
            </a:r>
            <a:r>
              <a:rPr kumimoji="0" lang="vi-VN" sz="48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+mj-lt"/>
                <a:cs typeface="+mn-cs"/>
              </a:rPr>
              <a:t> Nho Quế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+mj-lt"/>
              <a:cs typeface="+mn-cs"/>
            </a:endParaRPr>
          </a:p>
        </p:txBody>
      </p:sp>
      <p:pic>
        <p:nvPicPr>
          <p:cNvPr id="4100" name="Picture 4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91" y="252549"/>
            <a:ext cx="11608525" cy="543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9611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278D38-DAF3-4B38-A14D-0AE9AB2C6F2C}"/>
              </a:ext>
            </a:extLst>
          </p:cNvPr>
          <p:cNvSpPr txBox="1"/>
          <p:nvPr/>
        </p:nvSpPr>
        <p:spPr>
          <a:xfrm>
            <a:off x="351635" y="-1499604"/>
            <a:ext cx="9355130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T</a:t>
            </a:r>
            <a:r>
              <a:rPr kumimoji="0" lang="en-US" sz="72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R</a:t>
            </a:r>
            <a:r>
              <a:rPr kumimoji="0" lang="en-US" sz="72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A</a:t>
            </a:r>
            <a:r>
              <a:rPr kumimoji="0" lang="en-US" sz="72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N</a:t>
            </a:r>
            <a:r>
              <a:rPr kumimoji="0" lang="en-US" sz="72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H</a:t>
            </a:r>
            <a:r>
              <a:rPr kumimoji="0" lang="en-US" sz="72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V</a:t>
            </a:r>
            <a:r>
              <a:rPr kumimoji="0" lang="en-US" sz="72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Ẽ</a:t>
            </a:r>
            <a:r>
              <a:rPr kumimoji="0" lang="en-US" sz="72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G</a:t>
            </a:r>
            <a:r>
              <a:rPr kumimoji="0" lang="en-US" sz="72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Ì</a:t>
            </a:r>
            <a:endParaRPr kumimoji="0" lang="en-US" sz="7200" b="1" i="0" u="none" strike="noStrike" kern="1200" cap="none" spc="0" normalizeH="0" baseline="0" noProof="0" dirty="0">
              <a:ln w="28575">
                <a:solidFill>
                  <a:srgbClr val="002060"/>
                </a:solidFill>
                <a:prstDash val="solid"/>
              </a:ln>
              <a:solidFill>
                <a:srgbClr val="FFCC66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UVN Banh Mi" pitchFamily="2" charset="0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85AC2E-7761-6B56-4612-E73921A9E0D0}"/>
              </a:ext>
            </a:extLst>
          </p:cNvPr>
          <p:cNvSpPr/>
          <p:nvPr/>
        </p:nvSpPr>
        <p:spPr>
          <a:xfrm>
            <a:off x="4268804" y="6001482"/>
            <a:ext cx="3726434" cy="796835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+mj-lt"/>
                <a:cs typeface="+mn-cs"/>
              </a:rPr>
              <a:t>Sông</a:t>
            </a:r>
            <a:r>
              <a:rPr kumimoji="0" lang="vi-VN" sz="48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+mj-lt"/>
                <a:cs typeface="+mn-cs"/>
              </a:rPr>
              <a:t> Hồng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+mj-lt"/>
              <a:cs typeface="+mn-cs"/>
            </a:endParaRPr>
          </a:p>
        </p:txBody>
      </p:sp>
      <p:pic>
        <p:nvPicPr>
          <p:cNvPr id="1026" name="Picture 2" descr="https://sdmntpreastus2.oaiusercontent.com/files/00000000-21a4-51f6-93c0-85e1dcc273f8/raw?se=2025-04-08T01%3A25%3A59Z&amp;sp=r&amp;sv=2024-08-04&amp;sr=b&amp;scid=7bf91880-21ac-53b4-876d-0c11f6257012&amp;skoid=a47cd303-16a2-427e-8efb-2ce406116005&amp;sktid=a48cca56-e6da-484e-a814-9c849652bcb3&amp;skt=2025-04-07T12%3A12%3A37Z&amp;ske=2025-04-08T12%3A12%3A37Z&amp;sks=b&amp;skv=2024-08-04&amp;sig=gnqHGLqfM8PeuSvqaBDrXWD%2B1xJNlRkFBZUZDsWOYLg%3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35" y="87086"/>
            <a:ext cx="11540072" cy="556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3141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9B3AC05-3F2C-4FC3-B921-6A6EDDFF77E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9953" y="1338339"/>
            <a:ext cx="12959603" cy="55196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278D38-DAF3-4B38-A14D-0AE9AB2C6F2C}"/>
              </a:ext>
            </a:extLst>
          </p:cNvPr>
          <p:cNvSpPr txBox="1"/>
          <p:nvPr/>
        </p:nvSpPr>
        <p:spPr>
          <a:xfrm>
            <a:off x="351635" y="-1499604"/>
            <a:ext cx="9355130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T</a:t>
            </a:r>
            <a:r>
              <a:rPr kumimoji="0" lang="en-US" sz="72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R</a:t>
            </a:r>
            <a:r>
              <a:rPr kumimoji="0" lang="en-US" sz="72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A</a:t>
            </a:r>
            <a:r>
              <a:rPr kumimoji="0" lang="en-US" sz="72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N</a:t>
            </a:r>
            <a:r>
              <a:rPr kumimoji="0" lang="en-US" sz="72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H</a:t>
            </a:r>
            <a:r>
              <a:rPr kumimoji="0" lang="en-US" sz="72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V</a:t>
            </a:r>
            <a:r>
              <a:rPr kumimoji="0" lang="en-US" sz="72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Ẽ</a:t>
            </a:r>
            <a:r>
              <a:rPr kumimoji="0" lang="en-US" sz="72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G</a:t>
            </a:r>
            <a:r>
              <a:rPr kumimoji="0" lang="en-US" sz="72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Ì</a:t>
            </a:r>
            <a:endParaRPr kumimoji="0" lang="en-US" sz="7200" b="1" i="0" u="none" strike="noStrike" kern="1200" cap="none" spc="0" normalizeH="0" baseline="0" noProof="0" dirty="0">
              <a:ln w="28575">
                <a:solidFill>
                  <a:srgbClr val="002060"/>
                </a:solidFill>
                <a:prstDash val="solid"/>
              </a:ln>
              <a:solidFill>
                <a:srgbClr val="FFCC66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UVN Banh Mi" pitchFamily="2" charset="0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85AC2E-7761-6B56-4612-E73921A9E0D0}"/>
              </a:ext>
            </a:extLst>
          </p:cNvPr>
          <p:cNvSpPr/>
          <p:nvPr/>
        </p:nvSpPr>
        <p:spPr>
          <a:xfrm>
            <a:off x="1115532" y="415319"/>
            <a:ext cx="10673251" cy="796835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+mj-lt"/>
              </a:rPr>
              <a:t>T</a:t>
            </a:r>
            <a:r>
              <a:rPr kumimoji="0" lang="vi-VN" sz="48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+mj-lt"/>
                <a:cs typeface="+mn-cs"/>
              </a:rPr>
              <a:t>ranh vẽ cảnh gì </a:t>
            </a:r>
            <a:r>
              <a:rPr kumimoji="0" lang="vi-VN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+mj-lt"/>
                <a:cs typeface="+mn-cs"/>
              </a:rPr>
              <a:t>?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+mj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4599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>
            <a:extLst>
              <a:ext uri="{FF2B5EF4-FFF2-40B4-BE49-F238E27FC236}">
                <a16:creationId xmlns:a16="http://schemas.microsoft.com/office/drawing/2014/main" id="{4118045F-B67F-4B7C-9106-0845289C52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9" t="3722" r="8870" b="3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6634" y="1804598"/>
            <a:ext cx="5968501" cy="27800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601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C28730-6EF0-4F1E-8F99-F0249CEE6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B4EC60E-0F8F-4ED5-86DC-E0FA6B52DFBE}"/>
              </a:ext>
            </a:extLst>
          </p:cNvPr>
          <p:cNvGrpSpPr/>
          <p:nvPr/>
        </p:nvGrpSpPr>
        <p:grpSpPr>
          <a:xfrm>
            <a:off x="419650" y="1564304"/>
            <a:ext cx="3172408" cy="1636095"/>
            <a:chOff x="139959" y="1387023"/>
            <a:chExt cx="3172408" cy="1636095"/>
          </a:xfrm>
        </p:grpSpPr>
        <p:sp>
          <p:nvSpPr>
            <p:cNvPr id="7" name="Rectangle: Rounded Corners 14">
              <a:extLst>
                <a:ext uri="{FF2B5EF4-FFF2-40B4-BE49-F238E27FC236}">
                  <a16:creationId xmlns:a16="http://schemas.microsoft.com/office/drawing/2014/main" id="{DED72280-DE17-4928-A2E8-1B4CADED97FC}"/>
                </a:ext>
              </a:extLst>
            </p:cNvPr>
            <p:cNvSpPr/>
            <p:nvPr/>
          </p:nvSpPr>
          <p:spPr>
            <a:xfrm>
              <a:off x="456732" y="1860552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Duepuntozero" panose="02040603050506020204" pitchFamily="18" charset="0"/>
                  <a:cs typeface="+mn-cs"/>
                </a:rPr>
                <a:t>Mắt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Duepuntozero" panose="0204060305050602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Duepuntozero" panose="02040603050506020204" pitchFamily="18" charset="0"/>
                  <a:cs typeface="+mn-cs"/>
                </a:rPr>
                <a:t>dõi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5BCEA10-1DB6-44CD-AB99-ABC621243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959" y="1387023"/>
              <a:ext cx="947057" cy="947057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C43D868-5755-4B97-8D60-F71065EB78F7}"/>
              </a:ext>
            </a:extLst>
          </p:cNvPr>
          <p:cNvGrpSpPr/>
          <p:nvPr/>
        </p:nvGrpSpPr>
        <p:grpSpPr>
          <a:xfrm>
            <a:off x="7741297" y="1731632"/>
            <a:ext cx="3397434" cy="1559458"/>
            <a:chOff x="4424729" y="3902060"/>
            <a:chExt cx="3397434" cy="1559458"/>
          </a:xfrm>
        </p:grpSpPr>
        <p:sp>
          <p:nvSpPr>
            <p:cNvPr id="10" name="Rectangle: Rounded Corners 20">
              <a:extLst>
                <a:ext uri="{FF2B5EF4-FFF2-40B4-BE49-F238E27FC236}">
                  <a16:creationId xmlns:a16="http://schemas.microsoft.com/office/drawing/2014/main" id="{79942F81-2012-4995-B678-A916208E3D39}"/>
                </a:ext>
              </a:extLst>
            </p:cNvPr>
            <p:cNvSpPr/>
            <p:nvPr/>
          </p:nvSpPr>
          <p:spPr>
            <a:xfrm>
              <a:off x="4966528" y="4298952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Duepuntozero" panose="02040603050506020204" pitchFamily="18" charset="0"/>
                  <a:cs typeface="+mn-cs"/>
                </a:rPr>
                <a:t>Tai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Duepuntozero" panose="02040603050506020204" pitchFamily="18" charset="0"/>
                  <a:cs typeface="+mn-cs"/>
                </a:rPr>
                <a:t>nghe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7AF4ECB-F32C-4E00-A5AD-EB3AEA46C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24729" y="3902060"/>
              <a:ext cx="1083597" cy="1083597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621729B-6126-4194-A3C2-EAC561B25C3A}"/>
              </a:ext>
            </a:extLst>
          </p:cNvPr>
          <p:cNvGrpSpPr/>
          <p:nvPr/>
        </p:nvGrpSpPr>
        <p:grpSpPr>
          <a:xfrm>
            <a:off x="4456574" y="3544415"/>
            <a:ext cx="2855635" cy="1162566"/>
            <a:chOff x="8584491" y="2037833"/>
            <a:chExt cx="2855635" cy="1162566"/>
          </a:xfrm>
        </p:grpSpPr>
        <p:sp>
          <p:nvSpPr>
            <p:cNvPr id="13" name="Rectangle: Rounded Corners 26">
              <a:extLst>
                <a:ext uri="{FF2B5EF4-FFF2-40B4-BE49-F238E27FC236}">
                  <a16:creationId xmlns:a16="http://schemas.microsoft.com/office/drawing/2014/main" id="{91C04E1B-5B44-4841-BD9C-41615402763D}"/>
                </a:ext>
              </a:extLst>
            </p:cNvPr>
            <p:cNvSpPr/>
            <p:nvPr/>
          </p:nvSpPr>
          <p:spPr>
            <a:xfrm>
              <a:off x="8584491" y="2037833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70A6AB1-52AF-42C3-8BDD-E55F980B6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22080" y="2176692"/>
              <a:ext cx="1846217" cy="1023707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7C743368-41C5-37A2-8741-E15B9E53EE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8566" y="315131"/>
            <a:ext cx="4974767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02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1CB24BC-FFF6-4C06-88C6-25355E182E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07325"/>
            <a:ext cx="12192000" cy="3950675"/>
          </a:xfrm>
          <a:prstGeom prst="rect">
            <a:avLst/>
          </a:prstGeom>
        </p:spPr>
      </p:pic>
      <p:sp>
        <p:nvSpPr>
          <p:cNvPr id="10" name="Rectangle: Rounded Corners 6">
            <a:extLst>
              <a:ext uri="{FF2B5EF4-FFF2-40B4-BE49-F238E27FC236}">
                <a16:creationId xmlns:a16="http://schemas.microsoft.com/office/drawing/2014/main" id="{BD7BA599-4E7A-41AF-B2C9-C1179D0C8ED0}"/>
              </a:ext>
            </a:extLst>
          </p:cNvPr>
          <p:cNvSpPr/>
          <p:nvPr/>
        </p:nvSpPr>
        <p:spPr>
          <a:xfrm>
            <a:off x="3692434" y="555962"/>
            <a:ext cx="5050972" cy="1404701"/>
          </a:xfrm>
          <a:custGeom>
            <a:avLst/>
            <a:gdLst>
              <a:gd name="connsiteX0" fmla="*/ 0 w 5050972"/>
              <a:gd name="connsiteY0" fmla="*/ 176023 h 1404701"/>
              <a:gd name="connsiteX1" fmla="*/ 176023 w 5050972"/>
              <a:gd name="connsiteY1" fmla="*/ 0 h 1404701"/>
              <a:gd name="connsiteX2" fmla="*/ 800309 w 5050972"/>
              <a:gd name="connsiteY2" fmla="*/ 0 h 1404701"/>
              <a:gd name="connsiteX3" fmla="*/ 1424595 w 5050972"/>
              <a:gd name="connsiteY3" fmla="*/ 0 h 1404701"/>
              <a:gd name="connsiteX4" fmla="*/ 1954902 w 5050972"/>
              <a:gd name="connsiteY4" fmla="*/ 0 h 1404701"/>
              <a:gd name="connsiteX5" fmla="*/ 2532199 w 5050972"/>
              <a:gd name="connsiteY5" fmla="*/ 0 h 1404701"/>
              <a:gd name="connsiteX6" fmla="*/ 3109495 w 5050972"/>
              <a:gd name="connsiteY6" fmla="*/ 0 h 1404701"/>
              <a:gd name="connsiteX7" fmla="*/ 3827760 w 5050972"/>
              <a:gd name="connsiteY7" fmla="*/ 0 h 1404701"/>
              <a:gd name="connsiteX8" fmla="*/ 4874949 w 5050972"/>
              <a:gd name="connsiteY8" fmla="*/ 0 h 1404701"/>
              <a:gd name="connsiteX9" fmla="*/ 5050972 w 5050972"/>
              <a:gd name="connsiteY9" fmla="*/ 176023 h 1404701"/>
              <a:gd name="connsiteX10" fmla="*/ 5050972 w 5050972"/>
              <a:gd name="connsiteY10" fmla="*/ 691824 h 1404701"/>
              <a:gd name="connsiteX11" fmla="*/ 5050972 w 5050972"/>
              <a:gd name="connsiteY11" fmla="*/ 1228678 h 1404701"/>
              <a:gd name="connsiteX12" fmla="*/ 4874949 w 5050972"/>
              <a:gd name="connsiteY12" fmla="*/ 1404701 h 1404701"/>
              <a:gd name="connsiteX13" fmla="*/ 4156685 w 5050972"/>
              <a:gd name="connsiteY13" fmla="*/ 1404701 h 1404701"/>
              <a:gd name="connsiteX14" fmla="*/ 3485409 w 5050972"/>
              <a:gd name="connsiteY14" fmla="*/ 1404701 h 1404701"/>
              <a:gd name="connsiteX15" fmla="*/ 2720156 w 5050972"/>
              <a:gd name="connsiteY15" fmla="*/ 1404701 h 1404701"/>
              <a:gd name="connsiteX16" fmla="*/ 2048881 w 5050972"/>
              <a:gd name="connsiteY16" fmla="*/ 1404701 h 1404701"/>
              <a:gd name="connsiteX17" fmla="*/ 1377606 w 5050972"/>
              <a:gd name="connsiteY17" fmla="*/ 1404701 h 1404701"/>
              <a:gd name="connsiteX18" fmla="*/ 176023 w 5050972"/>
              <a:gd name="connsiteY18" fmla="*/ 1404701 h 1404701"/>
              <a:gd name="connsiteX19" fmla="*/ 0 w 5050972"/>
              <a:gd name="connsiteY19" fmla="*/ 1228678 h 1404701"/>
              <a:gd name="connsiteX20" fmla="*/ 0 w 5050972"/>
              <a:gd name="connsiteY20" fmla="*/ 712877 h 1404701"/>
              <a:gd name="connsiteX21" fmla="*/ 0 w 5050972"/>
              <a:gd name="connsiteY21" fmla="*/ 176023 h 1404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050972" h="1404701" fill="none" extrusionOk="0">
                <a:moveTo>
                  <a:pt x="0" y="176023"/>
                </a:moveTo>
                <a:cubicBezTo>
                  <a:pt x="2293" y="82055"/>
                  <a:pt x="76048" y="2526"/>
                  <a:pt x="176023" y="0"/>
                </a:cubicBezTo>
                <a:cubicBezTo>
                  <a:pt x="354951" y="-16448"/>
                  <a:pt x="637311" y="16958"/>
                  <a:pt x="800309" y="0"/>
                </a:cubicBezTo>
                <a:cubicBezTo>
                  <a:pt x="963307" y="-16958"/>
                  <a:pt x="1291994" y="23627"/>
                  <a:pt x="1424595" y="0"/>
                </a:cubicBezTo>
                <a:cubicBezTo>
                  <a:pt x="1557196" y="-23627"/>
                  <a:pt x="1779335" y="-2894"/>
                  <a:pt x="1954902" y="0"/>
                </a:cubicBezTo>
                <a:cubicBezTo>
                  <a:pt x="2130469" y="2894"/>
                  <a:pt x="2403625" y="-11061"/>
                  <a:pt x="2532199" y="0"/>
                </a:cubicBezTo>
                <a:cubicBezTo>
                  <a:pt x="2660773" y="11061"/>
                  <a:pt x="2985425" y="-2363"/>
                  <a:pt x="3109495" y="0"/>
                </a:cubicBezTo>
                <a:cubicBezTo>
                  <a:pt x="3233565" y="2363"/>
                  <a:pt x="3550208" y="5598"/>
                  <a:pt x="3827760" y="0"/>
                </a:cubicBezTo>
                <a:cubicBezTo>
                  <a:pt x="4105312" y="-5598"/>
                  <a:pt x="4586103" y="51453"/>
                  <a:pt x="4874949" y="0"/>
                </a:cubicBezTo>
                <a:cubicBezTo>
                  <a:pt x="4985961" y="-1134"/>
                  <a:pt x="5039991" y="57501"/>
                  <a:pt x="5050972" y="176023"/>
                </a:cubicBezTo>
                <a:cubicBezTo>
                  <a:pt x="5060901" y="281675"/>
                  <a:pt x="5070362" y="440126"/>
                  <a:pt x="5050972" y="691824"/>
                </a:cubicBezTo>
                <a:cubicBezTo>
                  <a:pt x="5031582" y="943522"/>
                  <a:pt x="5046055" y="1064873"/>
                  <a:pt x="5050972" y="1228678"/>
                </a:cubicBezTo>
                <a:cubicBezTo>
                  <a:pt x="5056501" y="1325940"/>
                  <a:pt x="4973869" y="1407709"/>
                  <a:pt x="4874949" y="1404701"/>
                </a:cubicBezTo>
                <a:cubicBezTo>
                  <a:pt x="4670481" y="1369272"/>
                  <a:pt x="4423074" y="1427511"/>
                  <a:pt x="4156685" y="1404701"/>
                </a:cubicBezTo>
                <a:cubicBezTo>
                  <a:pt x="3890296" y="1381891"/>
                  <a:pt x="3733858" y="1418229"/>
                  <a:pt x="3485409" y="1404701"/>
                </a:cubicBezTo>
                <a:cubicBezTo>
                  <a:pt x="3236960" y="1391173"/>
                  <a:pt x="2903898" y="1416394"/>
                  <a:pt x="2720156" y="1404701"/>
                </a:cubicBezTo>
                <a:cubicBezTo>
                  <a:pt x="2536414" y="1393008"/>
                  <a:pt x="2286624" y="1418789"/>
                  <a:pt x="2048881" y="1404701"/>
                </a:cubicBezTo>
                <a:cubicBezTo>
                  <a:pt x="1811139" y="1390613"/>
                  <a:pt x="1636603" y="1376375"/>
                  <a:pt x="1377606" y="1404701"/>
                </a:cubicBezTo>
                <a:cubicBezTo>
                  <a:pt x="1118610" y="1433027"/>
                  <a:pt x="666258" y="1458951"/>
                  <a:pt x="176023" y="1404701"/>
                </a:cubicBezTo>
                <a:cubicBezTo>
                  <a:pt x="76953" y="1426434"/>
                  <a:pt x="-1440" y="1309352"/>
                  <a:pt x="0" y="1228678"/>
                </a:cubicBezTo>
                <a:cubicBezTo>
                  <a:pt x="-11702" y="1036307"/>
                  <a:pt x="-15653" y="875966"/>
                  <a:pt x="0" y="712877"/>
                </a:cubicBezTo>
                <a:cubicBezTo>
                  <a:pt x="15653" y="549788"/>
                  <a:pt x="7587" y="309054"/>
                  <a:pt x="0" y="176023"/>
                </a:cubicBezTo>
                <a:close/>
              </a:path>
              <a:path w="5050972" h="1404701" stroke="0" extrusionOk="0">
                <a:moveTo>
                  <a:pt x="0" y="176023"/>
                </a:moveTo>
                <a:cubicBezTo>
                  <a:pt x="103" y="81964"/>
                  <a:pt x="85651" y="12228"/>
                  <a:pt x="176023" y="0"/>
                </a:cubicBezTo>
                <a:cubicBezTo>
                  <a:pt x="332844" y="13650"/>
                  <a:pt x="543279" y="28760"/>
                  <a:pt x="894287" y="0"/>
                </a:cubicBezTo>
                <a:cubicBezTo>
                  <a:pt x="1245295" y="-28760"/>
                  <a:pt x="1322384" y="-7143"/>
                  <a:pt x="1471584" y="0"/>
                </a:cubicBezTo>
                <a:cubicBezTo>
                  <a:pt x="1620784" y="7143"/>
                  <a:pt x="1896291" y="-2186"/>
                  <a:pt x="2048881" y="0"/>
                </a:cubicBezTo>
                <a:cubicBezTo>
                  <a:pt x="2201471" y="2186"/>
                  <a:pt x="2444487" y="-3377"/>
                  <a:pt x="2767145" y="0"/>
                </a:cubicBezTo>
                <a:cubicBezTo>
                  <a:pt x="3089803" y="3377"/>
                  <a:pt x="3150607" y="5046"/>
                  <a:pt x="3391431" y="0"/>
                </a:cubicBezTo>
                <a:cubicBezTo>
                  <a:pt x="3632255" y="-5046"/>
                  <a:pt x="3856798" y="38002"/>
                  <a:pt x="4156685" y="0"/>
                </a:cubicBezTo>
                <a:cubicBezTo>
                  <a:pt x="4456572" y="-38002"/>
                  <a:pt x="4688514" y="-19456"/>
                  <a:pt x="4874949" y="0"/>
                </a:cubicBezTo>
                <a:cubicBezTo>
                  <a:pt x="4956299" y="8351"/>
                  <a:pt x="5056666" y="72505"/>
                  <a:pt x="5050972" y="176023"/>
                </a:cubicBezTo>
                <a:cubicBezTo>
                  <a:pt x="5052727" y="398790"/>
                  <a:pt x="5050162" y="507609"/>
                  <a:pt x="5050972" y="681297"/>
                </a:cubicBezTo>
                <a:cubicBezTo>
                  <a:pt x="5051782" y="854985"/>
                  <a:pt x="5038688" y="957164"/>
                  <a:pt x="5050972" y="1228678"/>
                </a:cubicBezTo>
                <a:cubicBezTo>
                  <a:pt x="5070704" y="1335606"/>
                  <a:pt x="4968972" y="1384697"/>
                  <a:pt x="4874949" y="1404701"/>
                </a:cubicBezTo>
                <a:cubicBezTo>
                  <a:pt x="4616389" y="1378333"/>
                  <a:pt x="4418086" y="1388462"/>
                  <a:pt x="4297652" y="1404701"/>
                </a:cubicBezTo>
                <a:cubicBezTo>
                  <a:pt x="4177218" y="1420940"/>
                  <a:pt x="3810779" y="1393574"/>
                  <a:pt x="3579388" y="1404701"/>
                </a:cubicBezTo>
                <a:cubicBezTo>
                  <a:pt x="3347997" y="1415828"/>
                  <a:pt x="3025446" y="1396288"/>
                  <a:pt x="2814134" y="1404701"/>
                </a:cubicBezTo>
                <a:cubicBezTo>
                  <a:pt x="2602822" y="1413114"/>
                  <a:pt x="2329341" y="1402034"/>
                  <a:pt x="2189848" y="1404701"/>
                </a:cubicBezTo>
                <a:cubicBezTo>
                  <a:pt x="2050355" y="1407368"/>
                  <a:pt x="1864148" y="1395974"/>
                  <a:pt x="1565563" y="1404701"/>
                </a:cubicBezTo>
                <a:cubicBezTo>
                  <a:pt x="1266978" y="1413428"/>
                  <a:pt x="1031979" y="1371847"/>
                  <a:pt x="800309" y="1404701"/>
                </a:cubicBezTo>
                <a:cubicBezTo>
                  <a:pt x="568639" y="1437555"/>
                  <a:pt x="414712" y="1380865"/>
                  <a:pt x="176023" y="1404701"/>
                </a:cubicBezTo>
                <a:cubicBezTo>
                  <a:pt x="98758" y="1399276"/>
                  <a:pt x="6786" y="1329348"/>
                  <a:pt x="0" y="1228678"/>
                </a:cubicBezTo>
                <a:cubicBezTo>
                  <a:pt x="1562" y="1041388"/>
                  <a:pt x="-15322" y="916097"/>
                  <a:pt x="0" y="723404"/>
                </a:cubicBezTo>
                <a:cubicBezTo>
                  <a:pt x="15322" y="530711"/>
                  <a:pt x="-15939" y="398431"/>
                  <a:pt x="0" y="176023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vi-VN" sz="4000" b="1" dirty="0">
              <a:solidFill>
                <a:prstClr val="black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9B3A96-38A3-46FF-A2DF-03B3A8A948CB}"/>
              </a:ext>
            </a:extLst>
          </p:cNvPr>
          <p:cNvSpPr txBox="1"/>
          <p:nvPr/>
        </p:nvSpPr>
        <p:spPr>
          <a:xfrm>
            <a:off x="3824509" y="676037"/>
            <a:ext cx="4734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spc="300" dirty="0">
                <a:ln w="0"/>
                <a:solidFill>
                  <a:srgbClr val="FF3300"/>
                </a:solidFill>
                <a:effectLst>
                  <a:glow rad="165100">
                    <a:prstClr val="white"/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White Xmas PERSONAL USE" pitchFamily="50" charset="0"/>
              </a:rPr>
              <a:t>C</a:t>
            </a:r>
            <a:r>
              <a:rPr kumimoji="0" lang="vi-VN" sz="6000" b="1" i="0" u="none" strike="noStrike" kern="1200" cap="none" spc="300" normalizeH="0" baseline="0" noProof="0" dirty="0">
                <a:ln w="0"/>
                <a:solidFill>
                  <a:srgbClr val="FF3300"/>
                </a:solidFill>
                <a:effectLst>
                  <a:glow rad="165100">
                    <a:prstClr val="white"/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White Xmas PERSONAL USE" pitchFamily="50" charset="0"/>
              </a:rPr>
              <a:t>hia</a:t>
            </a:r>
            <a:r>
              <a:rPr kumimoji="0" lang="vi-VN" sz="6000" b="1" i="0" u="none" strike="noStrike" kern="1200" cap="none" spc="300" normalizeH="0" noProof="0" dirty="0">
                <a:ln w="0"/>
                <a:solidFill>
                  <a:srgbClr val="FF3300"/>
                </a:solidFill>
                <a:effectLst>
                  <a:glow rad="165100">
                    <a:prstClr val="white"/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White Xmas PERSONAL USE" pitchFamily="50" charset="0"/>
              </a:rPr>
              <a:t> đoạn:</a:t>
            </a:r>
            <a:endParaRPr kumimoji="0" lang="en-US" sz="6000" b="1" i="0" u="none" strike="noStrike" kern="1200" cap="none" spc="300" normalizeH="0" baseline="0" noProof="0" dirty="0">
              <a:ln w="0"/>
              <a:solidFill>
                <a:srgbClr val="FF3300"/>
              </a:solidFill>
              <a:effectLst>
                <a:glow rad="165100">
                  <a:prstClr val="white"/>
                </a:glow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White Xmas PERSONAL USE" pitchFamily="50" charset="0"/>
            </a:endParaRPr>
          </a:p>
        </p:txBody>
      </p:sp>
      <p:sp>
        <p:nvSpPr>
          <p:cNvPr id="12" name="Rectangle: Rounded Corners 6">
            <a:extLst>
              <a:ext uri="{FF2B5EF4-FFF2-40B4-BE49-F238E27FC236}">
                <a16:creationId xmlns:a16="http://schemas.microsoft.com/office/drawing/2014/main" id="{2EBC99F8-312C-4B64-9ED3-B4DAFF30BFDC}"/>
              </a:ext>
            </a:extLst>
          </p:cNvPr>
          <p:cNvSpPr/>
          <p:nvPr/>
        </p:nvSpPr>
        <p:spPr>
          <a:xfrm>
            <a:off x="0" y="2377440"/>
            <a:ext cx="12372109" cy="3152503"/>
          </a:xfrm>
          <a:custGeom>
            <a:avLst/>
            <a:gdLst>
              <a:gd name="connsiteX0" fmla="*/ 0 w 12372109"/>
              <a:gd name="connsiteY0" fmla="*/ 395039 h 3152503"/>
              <a:gd name="connsiteX1" fmla="*/ 683601 w 12372109"/>
              <a:gd name="connsiteY1" fmla="*/ 0 h 3152503"/>
              <a:gd name="connsiteX2" fmla="*/ 1307212 w 12372109"/>
              <a:gd name="connsiteY2" fmla="*/ 0 h 3152503"/>
              <a:gd name="connsiteX3" fmla="*/ 2040873 w 12372109"/>
              <a:gd name="connsiteY3" fmla="*/ 0 h 3152503"/>
              <a:gd name="connsiteX4" fmla="*/ 2664484 w 12372109"/>
              <a:gd name="connsiteY4" fmla="*/ 0 h 3152503"/>
              <a:gd name="connsiteX5" fmla="*/ 3508194 w 12372109"/>
              <a:gd name="connsiteY5" fmla="*/ 0 h 3152503"/>
              <a:gd name="connsiteX6" fmla="*/ 4241854 w 12372109"/>
              <a:gd name="connsiteY6" fmla="*/ 0 h 3152503"/>
              <a:gd name="connsiteX7" fmla="*/ 4865465 w 12372109"/>
              <a:gd name="connsiteY7" fmla="*/ 0 h 3152503"/>
              <a:gd name="connsiteX8" fmla="*/ 5268979 w 12372109"/>
              <a:gd name="connsiteY8" fmla="*/ 0 h 3152503"/>
              <a:gd name="connsiteX9" fmla="*/ 5892590 w 12372109"/>
              <a:gd name="connsiteY9" fmla="*/ 0 h 3152503"/>
              <a:gd name="connsiteX10" fmla="*/ 6516201 w 12372109"/>
              <a:gd name="connsiteY10" fmla="*/ 0 h 3152503"/>
              <a:gd name="connsiteX11" fmla="*/ 6919714 w 12372109"/>
              <a:gd name="connsiteY11" fmla="*/ 0 h 3152503"/>
              <a:gd name="connsiteX12" fmla="*/ 7433277 w 12372109"/>
              <a:gd name="connsiteY12" fmla="*/ 0 h 3152503"/>
              <a:gd name="connsiteX13" fmla="*/ 7836790 w 12372109"/>
              <a:gd name="connsiteY13" fmla="*/ 0 h 3152503"/>
              <a:gd name="connsiteX14" fmla="*/ 8790548 w 12372109"/>
              <a:gd name="connsiteY14" fmla="*/ 0 h 3152503"/>
              <a:gd name="connsiteX15" fmla="*/ 9304111 w 12372109"/>
              <a:gd name="connsiteY15" fmla="*/ 0 h 3152503"/>
              <a:gd name="connsiteX16" fmla="*/ 9817673 w 12372109"/>
              <a:gd name="connsiteY16" fmla="*/ 0 h 3152503"/>
              <a:gd name="connsiteX17" fmla="*/ 10771431 w 12372109"/>
              <a:gd name="connsiteY17" fmla="*/ 0 h 3152503"/>
              <a:gd name="connsiteX18" fmla="*/ 11688507 w 12372109"/>
              <a:gd name="connsiteY18" fmla="*/ 0 h 3152503"/>
              <a:gd name="connsiteX19" fmla="*/ 12372109 w 12372109"/>
              <a:gd name="connsiteY19" fmla="*/ 395039 h 3152503"/>
              <a:gd name="connsiteX20" fmla="*/ 12372109 w 12372109"/>
              <a:gd name="connsiteY20" fmla="*/ 812401 h 3152503"/>
              <a:gd name="connsiteX21" fmla="*/ 12372109 w 12372109"/>
              <a:gd name="connsiteY21" fmla="*/ 1229762 h 3152503"/>
              <a:gd name="connsiteX22" fmla="*/ 12372109 w 12372109"/>
              <a:gd name="connsiteY22" fmla="*/ 1576251 h 3152503"/>
              <a:gd name="connsiteX23" fmla="*/ 12372109 w 12372109"/>
              <a:gd name="connsiteY23" fmla="*/ 1899116 h 3152503"/>
              <a:gd name="connsiteX24" fmla="*/ 12372109 w 12372109"/>
              <a:gd name="connsiteY24" fmla="*/ 2340101 h 3152503"/>
              <a:gd name="connsiteX25" fmla="*/ 12372109 w 12372109"/>
              <a:gd name="connsiteY25" fmla="*/ 2757463 h 3152503"/>
              <a:gd name="connsiteX26" fmla="*/ 11688507 w 12372109"/>
              <a:gd name="connsiteY26" fmla="*/ 3152503 h 3152503"/>
              <a:gd name="connsiteX27" fmla="*/ 10734749 w 12372109"/>
              <a:gd name="connsiteY27" fmla="*/ 3152503 h 3152503"/>
              <a:gd name="connsiteX28" fmla="*/ 10111138 w 12372109"/>
              <a:gd name="connsiteY28" fmla="*/ 3152503 h 3152503"/>
              <a:gd name="connsiteX29" fmla="*/ 9377477 w 12372109"/>
              <a:gd name="connsiteY29" fmla="*/ 3152503 h 3152503"/>
              <a:gd name="connsiteX30" fmla="*/ 8753866 w 12372109"/>
              <a:gd name="connsiteY30" fmla="*/ 3152503 h 3152503"/>
              <a:gd name="connsiteX31" fmla="*/ 8020205 w 12372109"/>
              <a:gd name="connsiteY31" fmla="*/ 3152503 h 3152503"/>
              <a:gd name="connsiteX32" fmla="*/ 7176495 w 12372109"/>
              <a:gd name="connsiteY32" fmla="*/ 3152503 h 3152503"/>
              <a:gd name="connsiteX33" fmla="*/ 6552884 w 12372109"/>
              <a:gd name="connsiteY33" fmla="*/ 3152503 h 3152503"/>
              <a:gd name="connsiteX34" fmla="*/ 6076005 w 12372109"/>
              <a:gd name="connsiteY34" fmla="*/ 3152503 h 3152503"/>
              <a:gd name="connsiteX35" fmla="*/ 5599126 w 12372109"/>
              <a:gd name="connsiteY35" fmla="*/ 3152503 h 3152503"/>
              <a:gd name="connsiteX36" fmla="*/ 5232296 w 12372109"/>
              <a:gd name="connsiteY36" fmla="*/ 3152503 h 3152503"/>
              <a:gd name="connsiteX37" fmla="*/ 4865465 w 12372109"/>
              <a:gd name="connsiteY37" fmla="*/ 3152503 h 3152503"/>
              <a:gd name="connsiteX38" fmla="*/ 4351903 w 12372109"/>
              <a:gd name="connsiteY38" fmla="*/ 3152503 h 3152503"/>
              <a:gd name="connsiteX39" fmla="*/ 3903636 w 12372109"/>
              <a:gd name="connsiteY39" fmla="*/ 3152503 h 3152503"/>
              <a:gd name="connsiteX40" fmla="*/ 3398144 w 12372109"/>
              <a:gd name="connsiteY40" fmla="*/ 3152503 h 3152503"/>
              <a:gd name="connsiteX41" fmla="*/ 2444386 w 12372109"/>
              <a:gd name="connsiteY41" fmla="*/ 3152503 h 3152503"/>
              <a:gd name="connsiteX42" fmla="*/ 1930823 w 12372109"/>
              <a:gd name="connsiteY42" fmla="*/ 3152503 h 3152503"/>
              <a:gd name="connsiteX43" fmla="*/ 1307212 w 12372109"/>
              <a:gd name="connsiteY43" fmla="*/ 3152503 h 3152503"/>
              <a:gd name="connsiteX44" fmla="*/ 683601 w 12372109"/>
              <a:gd name="connsiteY44" fmla="*/ 3152503 h 3152503"/>
              <a:gd name="connsiteX45" fmla="*/ 0 w 12372109"/>
              <a:gd name="connsiteY45" fmla="*/ 2757463 h 3152503"/>
              <a:gd name="connsiteX46" fmla="*/ 0 w 12372109"/>
              <a:gd name="connsiteY46" fmla="*/ 2316477 h 3152503"/>
              <a:gd name="connsiteX47" fmla="*/ 0 w 12372109"/>
              <a:gd name="connsiteY47" fmla="*/ 1969988 h 3152503"/>
              <a:gd name="connsiteX48" fmla="*/ 0 w 12372109"/>
              <a:gd name="connsiteY48" fmla="*/ 1576251 h 3152503"/>
              <a:gd name="connsiteX49" fmla="*/ 0 w 12372109"/>
              <a:gd name="connsiteY49" fmla="*/ 1253386 h 3152503"/>
              <a:gd name="connsiteX50" fmla="*/ 0 w 12372109"/>
              <a:gd name="connsiteY50" fmla="*/ 812401 h 3152503"/>
              <a:gd name="connsiteX51" fmla="*/ 0 w 12372109"/>
              <a:gd name="connsiteY51" fmla="*/ 395039 h 3152503"/>
              <a:gd name="connsiteX0" fmla="*/ 0 w 12372109"/>
              <a:gd name="connsiteY0" fmla="*/ 395039 h 3152503"/>
              <a:gd name="connsiteX1" fmla="*/ 683601 w 12372109"/>
              <a:gd name="connsiteY1" fmla="*/ 0 h 3152503"/>
              <a:gd name="connsiteX2" fmla="*/ 1527311 w 12372109"/>
              <a:gd name="connsiteY2" fmla="*/ 0 h 3152503"/>
              <a:gd name="connsiteX3" fmla="*/ 2040873 w 12372109"/>
              <a:gd name="connsiteY3" fmla="*/ 0 h 3152503"/>
              <a:gd name="connsiteX4" fmla="*/ 2554435 w 12372109"/>
              <a:gd name="connsiteY4" fmla="*/ 0 h 3152503"/>
              <a:gd name="connsiteX5" fmla="*/ 3398144 w 12372109"/>
              <a:gd name="connsiteY5" fmla="*/ 0 h 3152503"/>
              <a:gd name="connsiteX6" fmla="*/ 4021755 w 12372109"/>
              <a:gd name="connsiteY6" fmla="*/ 0 h 3152503"/>
              <a:gd name="connsiteX7" fmla="*/ 4975515 w 12372109"/>
              <a:gd name="connsiteY7" fmla="*/ 0 h 3152503"/>
              <a:gd name="connsiteX8" fmla="*/ 5929273 w 12372109"/>
              <a:gd name="connsiteY8" fmla="*/ 0 h 3152503"/>
              <a:gd name="connsiteX9" fmla="*/ 6772982 w 12372109"/>
              <a:gd name="connsiteY9" fmla="*/ 0 h 3152503"/>
              <a:gd name="connsiteX10" fmla="*/ 7286545 w 12372109"/>
              <a:gd name="connsiteY10" fmla="*/ 0 h 3152503"/>
              <a:gd name="connsiteX11" fmla="*/ 7690058 w 12372109"/>
              <a:gd name="connsiteY11" fmla="*/ 0 h 3152503"/>
              <a:gd name="connsiteX12" fmla="*/ 8643816 w 12372109"/>
              <a:gd name="connsiteY12" fmla="*/ 0 h 3152503"/>
              <a:gd name="connsiteX13" fmla="*/ 9377477 w 12372109"/>
              <a:gd name="connsiteY13" fmla="*/ 0 h 3152503"/>
              <a:gd name="connsiteX14" fmla="*/ 10111138 w 12372109"/>
              <a:gd name="connsiteY14" fmla="*/ 0 h 3152503"/>
              <a:gd name="connsiteX15" fmla="*/ 10624699 w 12372109"/>
              <a:gd name="connsiteY15" fmla="*/ 0 h 3152503"/>
              <a:gd name="connsiteX16" fmla="*/ 11688507 w 12372109"/>
              <a:gd name="connsiteY16" fmla="*/ 0 h 3152503"/>
              <a:gd name="connsiteX17" fmla="*/ 12372109 w 12372109"/>
              <a:gd name="connsiteY17" fmla="*/ 395039 h 3152503"/>
              <a:gd name="connsiteX18" fmla="*/ 12372109 w 12372109"/>
              <a:gd name="connsiteY18" fmla="*/ 741528 h 3152503"/>
              <a:gd name="connsiteX19" fmla="*/ 12372109 w 12372109"/>
              <a:gd name="connsiteY19" fmla="*/ 1182514 h 3152503"/>
              <a:gd name="connsiteX20" fmla="*/ 12372109 w 12372109"/>
              <a:gd name="connsiteY20" fmla="*/ 1599875 h 3152503"/>
              <a:gd name="connsiteX21" fmla="*/ 12372109 w 12372109"/>
              <a:gd name="connsiteY21" fmla="*/ 1969988 h 3152503"/>
              <a:gd name="connsiteX22" fmla="*/ 12372109 w 12372109"/>
              <a:gd name="connsiteY22" fmla="*/ 2316477 h 3152503"/>
              <a:gd name="connsiteX23" fmla="*/ 12372109 w 12372109"/>
              <a:gd name="connsiteY23" fmla="*/ 2757463 h 3152503"/>
              <a:gd name="connsiteX24" fmla="*/ 11688507 w 12372109"/>
              <a:gd name="connsiteY24" fmla="*/ 3152503 h 3152503"/>
              <a:gd name="connsiteX25" fmla="*/ 10734749 w 12372109"/>
              <a:gd name="connsiteY25" fmla="*/ 3152503 h 3152503"/>
              <a:gd name="connsiteX26" fmla="*/ 9780990 w 12372109"/>
              <a:gd name="connsiteY26" fmla="*/ 3152503 h 3152503"/>
              <a:gd name="connsiteX27" fmla="*/ 9157378 w 12372109"/>
              <a:gd name="connsiteY27" fmla="*/ 3152503 h 3152503"/>
              <a:gd name="connsiteX28" fmla="*/ 8753866 w 12372109"/>
              <a:gd name="connsiteY28" fmla="*/ 3152503 h 3152503"/>
              <a:gd name="connsiteX29" fmla="*/ 8240303 w 12372109"/>
              <a:gd name="connsiteY29" fmla="*/ 3152503 h 3152503"/>
              <a:gd name="connsiteX30" fmla="*/ 7726741 w 12372109"/>
              <a:gd name="connsiteY30" fmla="*/ 3152503 h 3152503"/>
              <a:gd name="connsiteX31" fmla="*/ 6883032 w 12372109"/>
              <a:gd name="connsiteY31" fmla="*/ 3152503 h 3152503"/>
              <a:gd name="connsiteX32" fmla="*/ 6479518 w 12372109"/>
              <a:gd name="connsiteY32" fmla="*/ 3152503 h 3152503"/>
              <a:gd name="connsiteX33" fmla="*/ 5965956 w 12372109"/>
              <a:gd name="connsiteY33" fmla="*/ 3152503 h 3152503"/>
              <a:gd name="connsiteX34" fmla="*/ 5012197 w 12372109"/>
              <a:gd name="connsiteY34" fmla="*/ 3152503 h 3152503"/>
              <a:gd name="connsiteX35" fmla="*/ 4608684 w 12372109"/>
              <a:gd name="connsiteY35" fmla="*/ 3152503 h 3152503"/>
              <a:gd name="connsiteX36" fmla="*/ 4205171 w 12372109"/>
              <a:gd name="connsiteY36" fmla="*/ 3152503 h 3152503"/>
              <a:gd name="connsiteX37" fmla="*/ 3801658 w 12372109"/>
              <a:gd name="connsiteY37" fmla="*/ 3152503 h 3152503"/>
              <a:gd name="connsiteX38" fmla="*/ 3067997 w 12372109"/>
              <a:gd name="connsiteY38" fmla="*/ 3152503 h 3152503"/>
              <a:gd name="connsiteX39" fmla="*/ 2334336 w 12372109"/>
              <a:gd name="connsiteY39" fmla="*/ 3152503 h 3152503"/>
              <a:gd name="connsiteX40" fmla="*/ 1600677 w 12372109"/>
              <a:gd name="connsiteY40" fmla="*/ 3152503 h 3152503"/>
              <a:gd name="connsiteX41" fmla="*/ 683601 w 12372109"/>
              <a:gd name="connsiteY41" fmla="*/ 3152503 h 3152503"/>
              <a:gd name="connsiteX42" fmla="*/ 0 w 12372109"/>
              <a:gd name="connsiteY42" fmla="*/ 2757463 h 3152503"/>
              <a:gd name="connsiteX43" fmla="*/ 0 w 12372109"/>
              <a:gd name="connsiteY43" fmla="*/ 2363725 h 3152503"/>
              <a:gd name="connsiteX44" fmla="*/ 0 w 12372109"/>
              <a:gd name="connsiteY44" fmla="*/ 1969988 h 3152503"/>
              <a:gd name="connsiteX45" fmla="*/ 0 w 12372109"/>
              <a:gd name="connsiteY45" fmla="*/ 1599875 h 3152503"/>
              <a:gd name="connsiteX46" fmla="*/ 0 w 12372109"/>
              <a:gd name="connsiteY46" fmla="*/ 1229762 h 3152503"/>
              <a:gd name="connsiteX47" fmla="*/ 0 w 12372109"/>
              <a:gd name="connsiteY47" fmla="*/ 906898 h 3152503"/>
              <a:gd name="connsiteX48" fmla="*/ 0 w 12372109"/>
              <a:gd name="connsiteY48" fmla="*/ 395039 h 3152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2372109" h="3152503" fill="none" extrusionOk="0">
                <a:moveTo>
                  <a:pt x="0" y="395039"/>
                </a:moveTo>
                <a:cubicBezTo>
                  <a:pt x="-28290" y="166947"/>
                  <a:pt x="311442" y="-12710"/>
                  <a:pt x="683601" y="0"/>
                </a:cubicBezTo>
                <a:cubicBezTo>
                  <a:pt x="945441" y="-29018"/>
                  <a:pt x="1052477" y="-14792"/>
                  <a:pt x="1307212" y="0"/>
                </a:cubicBezTo>
                <a:cubicBezTo>
                  <a:pt x="1551741" y="-13032"/>
                  <a:pt x="1833738" y="4940"/>
                  <a:pt x="2040873" y="0"/>
                </a:cubicBezTo>
                <a:cubicBezTo>
                  <a:pt x="2239385" y="11844"/>
                  <a:pt x="2531654" y="4829"/>
                  <a:pt x="2664484" y="0"/>
                </a:cubicBezTo>
                <a:cubicBezTo>
                  <a:pt x="2805689" y="35814"/>
                  <a:pt x="3281062" y="2913"/>
                  <a:pt x="3508194" y="0"/>
                </a:cubicBezTo>
                <a:cubicBezTo>
                  <a:pt x="3703730" y="59813"/>
                  <a:pt x="3987096" y="6765"/>
                  <a:pt x="4241854" y="0"/>
                </a:cubicBezTo>
                <a:cubicBezTo>
                  <a:pt x="4481164" y="-9809"/>
                  <a:pt x="4593905" y="11934"/>
                  <a:pt x="4865465" y="0"/>
                </a:cubicBezTo>
                <a:cubicBezTo>
                  <a:pt x="5139872" y="-16464"/>
                  <a:pt x="5136375" y="1805"/>
                  <a:pt x="5268979" y="0"/>
                </a:cubicBezTo>
                <a:cubicBezTo>
                  <a:pt x="5373983" y="-8388"/>
                  <a:pt x="5754067" y="-10499"/>
                  <a:pt x="5892590" y="0"/>
                </a:cubicBezTo>
                <a:cubicBezTo>
                  <a:pt x="6068881" y="-6753"/>
                  <a:pt x="6281219" y="-6239"/>
                  <a:pt x="6516201" y="0"/>
                </a:cubicBezTo>
                <a:cubicBezTo>
                  <a:pt x="6753100" y="-6841"/>
                  <a:pt x="6724014" y="-4811"/>
                  <a:pt x="6919714" y="0"/>
                </a:cubicBezTo>
                <a:cubicBezTo>
                  <a:pt x="7142989" y="-17773"/>
                  <a:pt x="7265985" y="4128"/>
                  <a:pt x="7433277" y="0"/>
                </a:cubicBezTo>
                <a:cubicBezTo>
                  <a:pt x="7597081" y="13116"/>
                  <a:pt x="7638468" y="8768"/>
                  <a:pt x="7836790" y="0"/>
                </a:cubicBezTo>
                <a:cubicBezTo>
                  <a:pt x="7983629" y="22922"/>
                  <a:pt x="8508858" y="28787"/>
                  <a:pt x="8790548" y="0"/>
                </a:cubicBezTo>
                <a:cubicBezTo>
                  <a:pt x="9092881" y="17869"/>
                  <a:pt x="9060993" y="-8701"/>
                  <a:pt x="9304111" y="0"/>
                </a:cubicBezTo>
                <a:cubicBezTo>
                  <a:pt x="9541944" y="13668"/>
                  <a:pt x="9580203" y="-10803"/>
                  <a:pt x="9817673" y="0"/>
                </a:cubicBezTo>
                <a:cubicBezTo>
                  <a:pt x="10011192" y="-21838"/>
                  <a:pt x="10405723" y="62627"/>
                  <a:pt x="10771431" y="0"/>
                </a:cubicBezTo>
                <a:cubicBezTo>
                  <a:pt x="11106866" y="-8167"/>
                  <a:pt x="11358602" y="-11149"/>
                  <a:pt x="11688507" y="0"/>
                </a:cubicBezTo>
                <a:cubicBezTo>
                  <a:pt x="12077518" y="21652"/>
                  <a:pt x="12441564" y="167608"/>
                  <a:pt x="12372109" y="395039"/>
                </a:cubicBezTo>
                <a:cubicBezTo>
                  <a:pt x="12407614" y="598240"/>
                  <a:pt x="12381218" y="635870"/>
                  <a:pt x="12372109" y="812401"/>
                </a:cubicBezTo>
                <a:cubicBezTo>
                  <a:pt x="12369260" y="970557"/>
                  <a:pt x="12371489" y="1109853"/>
                  <a:pt x="12372109" y="1229762"/>
                </a:cubicBezTo>
                <a:cubicBezTo>
                  <a:pt x="12406621" y="1343545"/>
                  <a:pt x="12354212" y="1433869"/>
                  <a:pt x="12372109" y="1576251"/>
                </a:cubicBezTo>
                <a:cubicBezTo>
                  <a:pt x="12397303" y="1728802"/>
                  <a:pt x="12374214" y="1756098"/>
                  <a:pt x="12372109" y="1899116"/>
                </a:cubicBezTo>
                <a:cubicBezTo>
                  <a:pt x="12369496" y="2064024"/>
                  <a:pt x="12388579" y="2253938"/>
                  <a:pt x="12372109" y="2340101"/>
                </a:cubicBezTo>
                <a:cubicBezTo>
                  <a:pt x="12322912" y="2417192"/>
                  <a:pt x="12408402" y="2543890"/>
                  <a:pt x="12372109" y="2757463"/>
                </a:cubicBezTo>
                <a:cubicBezTo>
                  <a:pt x="12289575" y="2947699"/>
                  <a:pt x="12039667" y="3130530"/>
                  <a:pt x="11688507" y="3152503"/>
                </a:cubicBezTo>
                <a:cubicBezTo>
                  <a:pt x="11355034" y="3201586"/>
                  <a:pt x="11024461" y="3150687"/>
                  <a:pt x="10734749" y="3152503"/>
                </a:cubicBezTo>
                <a:cubicBezTo>
                  <a:pt x="10476127" y="3159521"/>
                  <a:pt x="10396192" y="3175135"/>
                  <a:pt x="10111138" y="3152503"/>
                </a:cubicBezTo>
                <a:cubicBezTo>
                  <a:pt x="9857880" y="3097140"/>
                  <a:pt x="9613476" y="3155576"/>
                  <a:pt x="9377477" y="3152503"/>
                </a:cubicBezTo>
                <a:cubicBezTo>
                  <a:pt x="9132070" y="3169950"/>
                  <a:pt x="9015044" y="3122961"/>
                  <a:pt x="8753866" y="3152503"/>
                </a:cubicBezTo>
                <a:cubicBezTo>
                  <a:pt x="8489571" y="3161739"/>
                  <a:pt x="8341117" y="3194460"/>
                  <a:pt x="8020205" y="3152503"/>
                </a:cubicBezTo>
                <a:cubicBezTo>
                  <a:pt x="7675359" y="3136422"/>
                  <a:pt x="7555104" y="3176134"/>
                  <a:pt x="7176495" y="3152503"/>
                </a:cubicBezTo>
                <a:cubicBezTo>
                  <a:pt x="6997429" y="3130569"/>
                  <a:pt x="6704413" y="3149297"/>
                  <a:pt x="6552884" y="3152503"/>
                </a:cubicBezTo>
                <a:cubicBezTo>
                  <a:pt x="6410812" y="3129683"/>
                  <a:pt x="6198843" y="3159777"/>
                  <a:pt x="6076005" y="3152503"/>
                </a:cubicBezTo>
                <a:cubicBezTo>
                  <a:pt x="5953167" y="3145229"/>
                  <a:pt x="5713383" y="3172872"/>
                  <a:pt x="5599126" y="3152503"/>
                </a:cubicBezTo>
                <a:cubicBezTo>
                  <a:pt x="5517859" y="3144998"/>
                  <a:pt x="5359556" y="3140247"/>
                  <a:pt x="5232296" y="3152503"/>
                </a:cubicBezTo>
                <a:cubicBezTo>
                  <a:pt x="5105036" y="3164760"/>
                  <a:pt x="5007504" y="3136556"/>
                  <a:pt x="4865465" y="3152503"/>
                </a:cubicBezTo>
                <a:cubicBezTo>
                  <a:pt x="4557601" y="3135926"/>
                  <a:pt x="4482981" y="3148924"/>
                  <a:pt x="4351903" y="3152503"/>
                </a:cubicBezTo>
                <a:cubicBezTo>
                  <a:pt x="4203469" y="3130861"/>
                  <a:pt x="4067033" y="3170280"/>
                  <a:pt x="3903636" y="3152503"/>
                </a:cubicBezTo>
                <a:cubicBezTo>
                  <a:pt x="3740239" y="3134726"/>
                  <a:pt x="3523434" y="3150813"/>
                  <a:pt x="3398144" y="3152503"/>
                </a:cubicBezTo>
                <a:cubicBezTo>
                  <a:pt x="3039888" y="3091896"/>
                  <a:pt x="2804082" y="3111779"/>
                  <a:pt x="2444386" y="3152503"/>
                </a:cubicBezTo>
                <a:cubicBezTo>
                  <a:pt x="2095906" y="3151999"/>
                  <a:pt x="2075284" y="3154502"/>
                  <a:pt x="1930823" y="3152503"/>
                </a:cubicBezTo>
                <a:cubicBezTo>
                  <a:pt x="1765488" y="3142897"/>
                  <a:pt x="1474018" y="3126383"/>
                  <a:pt x="1307212" y="3152503"/>
                </a:cubicBezTo>
                <a:cubicBezTo>
                  <a:pt x="1154204" y="3178609"/>
                  <a:pt x="945791" y="3165911"/>
                  <a:pt x="683601" y="3152503"/>
                </a:cubicBezTo>
                <a:cubicBezTo>
                  <a:pt x="333640" y="3140078"/>
                  <a:pt x="121832" y="2942331"/>
                  <a:pt x="0" y="2757463"/>
                </a:cubicBezTo>
                <a:cubicBezTo>
                  <a:pt x="31722" y="2557486"/>
                  <a:pt x="-9925" y="2491645"/>
                  <a:pt x="0" y="2316477"/>
                </a:cubicBezTo>
                <a:cubicBezTo>
                  <a:pt x="6783" y="2136443"/>
                  <a:pt x="18258" y="2066327"/>
                  <a:pt x="0" y="1969988"/>
                </a:cubicBezTo>
                <a:cubicBezTo>
                  <a:pt x="-22231" y="1860452"/>
                  <a:pt x="4724" y="1746667"/>
                  <a:pt x="0" y="1576251"/>
                </a:cubicBezTo>
                <a:cubicBezTo>
                  <a:pt x="5341" y="1400426"/>
                  <a:pt x="6755" y="1403508"/>
                  <a:pt x="0" y="1253386"/>
                </a:cubicBezTo>
                <a:cubicBezTo>
                  <a:pt x="-12198" y="1102912"/>
                  <a:pt x="-25522" y="1035694"/>
                  <a:pt x="0" y="812401"/>
                </a:cubicBezTo>
                <a:cubicBezTo>
                  <a:pt x="23178" y="596674"/>
                  <a:pt x="10614" y="582262"/>
                  <a:pt x="0" y="395039"/>
                </a:cubicBezTo>
                <a:close/>
              </a:path>
              <a:path w="12372109" h="3152503" stroke="0" extrusionOk="0">
                <a:moveTo>
                  <a:pt x="0" y="395039"/>
                </a:moveTo>
                <a:cubicBezTo>
                  <a:pt x="-31463" y="212730"/>
                  <a:pt x="308909" y="81673"/>
                  <a:pt x="683601" y="0"/>
                </a:cubicBezTo>
                <a:cubicBezTo>
                  <a:pt x="1014556" y="-19492"/>
                  <a:pt x="1144739" y="-34230"/>
                  <a:pt x="1527311" y="0"/>
                </a:cubicBezTo>
                <a:cubicBezTo>
                  <a:pt x="1897432" y="25204"/>
                  <a:pt x="1866768" y="8206"/>
                  <a:pt x="2040873" y="0"/>
                </a:cubicBezTo>
                <a:cubicBezTo>
                  <a:pt x="2228682" y="5203"/>
                  <a:pt x="2409155" y="-24716"/>
                  <a:pt x="2554435" y="0"/>
                </a:cubicBezTo>
                <a:cubicBezTo>
                  <a:pt x="2750419" y="60139"/>
                  <a:pt x="3078508" y="-31091"/>
                  <a:pt x="3398144" y="0"/>
                </a:cubicBezTo>
                <a:cubicBezTo>
                  <a:pt x="3743456" y="22"/>
                  <a:pt x="3759907" y="10991"/>
                  <a:pt x="4021755" y="0"/>
                </a:cubicBezTo>
                <a:cubicBezTo>
                  <a:pt x="4314628" y="51717"/>
                  <a:pt x="4623159" y="-12825"/>
                  <a:pt x="4975515" y="0"/>
                </a:cubicBezTo>
                <a:cubicBezTo>
                  <a:pt x="5345277" y="64213"/>
                  <a:pt x="5589429" y="-7108"/>
                  <a:pt x="5929273" y="0"/>
                </a:cubicBezTo>
                <a:cubicBezTo>
                  <a:pt x="6287311" y="-10603"/>
                  <a:pt x="6415429" y="27846"/>
                  <a:pt x="6772982" y="0"/>
                </a:cubicBezTo>
                <a:cubicBezTo>
                  <a:pt x="7147024" y="-12067"/>
                  <a:pt x="7137573" y="-12788"/>
                  <a:pt x="7286545" y="0"/>
                </a:cubicBezTo>
                <a:cubicBezTo>
                  <a:pt x="7431468" y="15251"/>
                  <a:pt x="7591407" y="16161"/>
                  <a:pt x="7690058" y="0"/>
                </a:cubicBezTo>
                <a:cubicBezTo>
                  <a:pt x="7759529" y="18357"/>
                  <a:pt x="8391868" y="-23521"/>
                  <a:pt x="8643816" y="0"/>
                </a:cubicBezTo>
                <a:cubicBezTo>
                  <a:pt x="8913090" y="15938"/>
                  <a:pt x="9230127" y="-12544"/>
                  <a:pt x="9377477" y="0"/>
                </a:cubicBezTo>
                <a:cubicBezTo>
                  <a:pt x="9571193" y="-23402"/>
                  <a:pt x="9804001" y="5589"/>
                  <a:pt x="10111138" y="0"/>
                </a:cubicBezTo>
                <a:cubicBezTo>
                  <a:pt x="10411315" y="4922"/>
                  <a:pt x="10432499" y="8154"/>
                  <a:pt x="10624699" y="0"/>
                </a:cubicBezTo>
                <a:cubicBezTo>
                  <a:pt x="10854482" y="-57345"/>
                  <a:pt x="11307379" y="23069"/>
                  <a:pt x="11688507" y="0"/>
                </a:cubicBezTo>
                <a:cubicBezTo>
                  <a:pt x="12160202" y="-15701"/>
                  <a:pt x="12282379" y="170609"/>
                  <a:pt x="12372109" y="395039"/>
                </a:cubicBezTo>
                <a:cubicBezTo>
                  <a:pt x="12392895" y="486443"/>
                  <a:pt x="12356673" y="638359"/>
                  <a:pt x="12372109" y="741528"/>
                </a:cubicBezTo>
                <a:cubicBezTo>
                  <a:pt x="12397665" y="811171"/>
                  <a:pt x="12358378" y="1098262"/>
                  <a:pt x="12372109" y="1182514"/>
                </a:cubicBezTo>
                <a:cubicBezTo>
                  <a:pt x="12392139" y="1246661"/>
                  <a:pt x="12351039" y="1459683"/>
                  <a:pt x="12372109" y="1599875"/>
                </a:cubicBezTo>
                <a:cubicBezTo>
                  <a:pt x="12377149" y="1726797"/>
                  <a:pt x="12374774" y="1815276"/>
                  <a:pt x="12372109" y="1969988"/>
                </a:cubicBezTo>
                <a:cubicBezTo>
                  <a:pt x="12377022" y="2134678"/>
                  <a:pt x="12347837" y="2215053"/>
                  <a:pt x="12372109" y="2316477"/>
                </a:cubicBezTo>
                <a:cubicBezTo>
                  <a:pt x="12395173" y="2412804"/>
                  <a:pt x="12392860" y="2587535"/>
                  <a:pt x="12372109" y="2757463"/>
                </a:cubicBezTo>
                <a:cubicBezTo>
                  <a:pt x="12472041" y="2913753"/>
                  <a:pt x="12055161" y="3139999"/>
                  <a:pt x="11688507" y="3152503"/>
                </a:cubicBezTo>
                <a:cubicBezTo>
                  <a:pt x="11346991" y="3137921"/>
                  <a:pt x="11092963" y="3111015"/>
                  <a:pt x="10734749" y="3152503"/>
                </a:cubicBezTo>
                <a:cubicBezTo>
                  <a:pt x="10391908" y="3137427"/>
                  <a:pt x="10034712" y="3119559"/>
                  <a:pt x="9780990" y="3152503"/>
                </a:cubicBezTo>
                <a:cubicBezTo>
                  <a:pt x="9531364" y="3170519"/>
                  <a:pt x="9353444" y="3158376"/>
                  <a:pt x="9157378" y="3152503"/>
                </a:cubicBezTo>
                <a:cubicBezTo>
                  <a:pt x="8956578" y="3149930"/>
                  <a:pt x="8937317" y="3142425"/>
                  <a:pt x="8753866" y="3152503"/>
                </a:cubicBezTo>
                <a:cubicBezTo>
                  <a:pt x="8573120" y="3164144"/>
                  <a:pt x="8415151" y="3153929"/>
                  <a:pt x="8240303" y="3152503"/>
                </a:cubicBezTo>
                <a:cubicBezTo>
                  <a:pt x="8056338" y="3154478"/>
                  <a:pt x="7823390" y="3155062"/>
                  <a:pt x="7726741" y="3152503"/>
                </a:cubicBezTo>
                <a:cubicBezTo>
                  <a:pt x="7609924" y="3146338"/>
                  <a:pt x="7151465" y="3112252"/>
                  <a:pt x="6883032" y="3152503"/>
                </a:cubicBezTo>
                <a:cubicBezTo>
                  <a:pt x="6627387" y="3146747"/>
                  <a:pt x="6612148" y="3154432"/>
                  <a:pt x="6479518" y="3152503"/>
                </a:cubicBezTo>
                <a:cubicBezTo>
                  <a:pt x="6378112" y="3184728"/>
                  <a:pt x="6179043" y="3148071"/>
                  <a:pt x="5965956" y="3152503"/>
                </a:cubicBezTo>
                <a:cubicBezTo>
                  <a:pt x="5802848" y="3185700"/>
                  <a:pt x="5299094" y="3151836"/>
                  <a:pt x="5012197" y="3152503"/>
                </a:cubicBezTo>
                <a:cubicBezTo>
                  <a:pt x="4780045" y="3153924"/>
                  <a:pt x="4798707" y="3162178"/>
                  <a:pt x="4608684" y="3152503"/>
                </a:cubicBezTo>
                <a:cubicBezTo>
                  <a:pt x="4407009" y="3135052"/>
                  <a:pt x="4355019" y="3164738"/>
                  <a:pt x="4205171" y="3152503"/>
                </a:cubicBezTo>
                <a:cubicBezTo>
                  <a:pt x="4057181" y="3156684"/>
                  <a:pt x="4007192" y="3160339"/>
                  <a:pt x="3801658" y="3152503"/>
                </a:cubicBezTo>
                <a:cubicBezTo>
                  <a:pt x="3619004" y="3180794"/>
                  <a:pt x="3272340" y="3161969"/>
                  <a:pt x="3067997" y="3152503"/>
                </a:cubicBezTo>
                <a:cubicBezTo>
                  <a:pt x="2893715" y="3153429"/>
                  <a:pt x="2538750" y="3165927"/>
                  <a:pt x="2334336" y="3152503"/>
                </a:cubicBezTo>
                <a:cubicBezTo>
                  <a:pt x="2096712" y="3155352"/>
                  <a:pt x="1780248" y="3141974"/>
                  <a:pt x="1600677" y="3152503"/>
                </a:cubicBezTo>
                <a:cubicBezTo>
                  <a:pt x="1410053" y="3207053"/>
                  <a:pt x="1129783" y="3098159"/>
                  <a:pt x="683601" y="3152503"/>
                </a:cubicBezTo>
                <a:cubicBezTo>
                  <a:pt x="291731" y="3163627"/>
                  <a:pt x="-137172" y="2990411"/>
                  <a:pt x="0" y="2757463"/>
                </a:cubicBezTo>
                <a:cubicBezTo>
                  <a:pt x="32498" y="2587605"/>
                  <a:pt x="19624" y="2457040"/>
                  <a:pt x="0" y="2363725"/>
                </a:cubicBezTo>
                <a:cubicBezTo>
                  <a:pt x="-669" y="2289321"/>
                  <a:pt x="-28524" y="2188506"/>
                  <a:pt x="0" y="1969988"/>
                </a:cubicBezTo>
                <a:cubicBezTo>
                  <a:pt x="29576" y="1786445"/>
                  <a:pt x="-32650" y="1745825"/>
                  <a:pt x="0" y="1599875"/>
                </a:cubicBezTo>
                <a:cubicBezTo>
                  <a:pt x="21707" y="1464694"/>
                  <a:pt x="28534" y="1364314"/>
                  <a:pt x="0" y="1229762"/>
                </a:cubicBezTo>
                <a:cubicBezTo>
                  <a:pt x="-22096" y="1076615"/>
                  <a:pt x="22392" y="1031422"/>
                  <a:pt x="0" y="906898"/>
                </a:cubicBezTo>
                <a:cubicBezTo>
                  <a:pt x="-34911" y="773910"/>
                  <a:pt x="10230" y="534264"/>
                  <a:pt x="0" y="395039"/>
                </a:cubicBezTo>
                <a:close/>
              </a:path>
              <a:path w="12372109" h="3152503" fill="none" stroke="0" extrusionOk="0">
                <a:moveTo>
                  <a:pt x="0" y="395039"/>
                </a:moveTo>
                <a:cubicBezTo>
                  <a:pt x="-28447" y="250656"/>
                  <a:pt x="362305" y="31307"/>
                  <a:pt x="683601" y="0"/>
                </a:cubicBezTo>
                <a:cubicBezTo>
                  <a:pt x="927481" y="-15589"/>
                  <a:pt x="1035344" y="-6479"/>
                  <a:pt x="1307212" y="0"/>
                </a:cubicBezTo>
                <a:cubicBezTo>
                  <a:pt x="1587862" y="2462"/>
                  <a:pt x="1803560" y="-264"/>
                  <a:pt x="2040873" y="0"/>
                </a:cubicBezTo>
                <a:cubicBezTo>
                  <a:pt x="2245662" y="5862"/>
                  <a:pt x="2542860" y="-9156"/>
                  <a:pt x="2664484" y="0"/>
                </a:cubicBezTo>
                <a:cubicBezTo>
                  <a:pt x="2831398" y="-15391"/>
                  <a:pt x="3325054" y="-3041"/>
                  <a:pt x="3508194" y="0"/>
                </a:cubicBezTo>
                <a:cubicBezTo>
                  <a:pt x="3667074" y="-53993"/>
                  <a:pt x="3965277" y="44617"/>
                  <a:pt x="4241854" y="0"/>
                </a:cubicBezTo>
                <a:cubicBezTo>
                  <a:pt x="4489166" y="-11968"/>
                  <a:pt x="4605502" y="29555"/>
                  <a:pt x="4865465" y="0"/>
                </a:cubicBezTo>
                <a:cubicBezTo>
                  <a:pt x="5138718" y="-13958"/>
                  <a:pt x="5133692" y="2015"/>
                  <a:pt x="5268979" y="0"/>
                </a:cubicBezTo>
                <a:cubicBezTo>
                  <a:pt x="5388998" y="-2578"/>
                  <a:pt x="5752744" y="12064"/>
                  <a:pt x="5892590" y="0"/>
                </a:cubicBezTo>
                <a:cubicBezTo>
                  <a:pt x="6039948" y="-33116"/>
                  <a:pt x="6331537" y="14593"/>
                  <a:pt x="6516201" y="0"/>
                </a:cubicBezTo>
                <a:cubicBezTo>
                  <a:pt x="6748748" y="-1209"/>
                  <a:pt x="6720403" y="1159"/>
                  <a:pt x="6919714" y="0"/>
                </a:cubicBezTo>
                <a:cubicBezTo>
                  <a:pt x="7105732" y="-27743"/>
                  <a:pt x="7263669" y="-6235"/>
                  <a:pt x="7433277" y="0"/>
                </a:cubicBezTo>
                <a:cubicBezTo>
                  <a:pt x="7604093" y="10754"/>
                  <a:pt x="7639932" y="11093"/>
                  <a:pt x="7836790" y="0"/>
                </a:cubicBezTo>
                <a:cubicBezTo>
                  <a:pt x="7980839" y="23539"/>
                  <a:pt x="8509247" y="-90366"/>
                  <a:pt x="8790548" y="0"/>
                </a:cubicBezTo>
                <a:cubicBezTo>
                  <a:pt x="9110357" y="36459"/>
                  <a:pt x="9065620" y="-13753"/>
                  <a:pt x="9304111" y="0"/>
                </a:cubicBezTo>
                <a:cubicBezTo>
                  <a:pt x="9537102" y="14145"/>
                  <a:pt x="9581766" y="-20938"/>
                  <a:pt x="9817673" y="0"/>
                </a:cubicBezTo>
                <a:cubicBezTo>
                  <a:pt x="10023131" y="65521"/>
                  <a:pt x="10470831" y="806"/>
                  <a:pt x="10771431" y="0"/>
                </a:cubicBezTo>
                <a:cubicBezTo>
                  <a:pt x="11150966" y="8063"/>
                  <a:pt x="11380376" y="-15053"/>
                  <a:pt x="11688507" y="0"/>
                </a:cubicBezTo>
                <a:cubicBezTo>
                  <a:pt x="12059161" y="-2993"/>
                  <a:pt x="12349419" y="165959"/>
                  <a:pt x="12372109" y="395039"/>
                </a:cubicBezTo>
                <a:cubicBezTo>
                  <a:pt x="12394455" y="605417"/>
                  <a:pt x="12373987" y="637806"/>
                  <a:pt x="12372109" y="812401"/>
                </a:cubicBezTo>
                <a:cubicBezTo>
                  <a:pt x="12357366" y="1005645"/>
                  <a:pt x="12353936" y="1112584"/>
                  <a:pt x="12372109" y="1229762"/>
                </a:cubicBezTo>
                <a:cubicBezTo>
                  <a:pt x="12396517" y="1336174"/>
                  <a:pt x="12361336" y="1446723"/>
                  <a:pt x="12372109" y="1576251"/>
                </a:cubicBezTo>
                <a:cubicBezTo>
                  <a:pt x="12389943" y="1722528"/>
                  <a:pt x="12375122" y="1753822"/>
                  <a:pt x="12372109" y="1899116"/>
                </a:cubicBezTo>
                <a:cubicBezTo>
                  <a:pt x="12370870" y="2055307"/>
                  <a:pt x="12382936" y="2256646"/>
                  <a:pt x="12372109" y="2340101"/>
                </a:cubicBezTo>
                <a:cubicBezTo>
                  <a:pt x="12342372" y="2462784"/>
                  <a:pt x="12399308" y="2541901"/>
                  <a:pt x="12372109" y="2757463"/>
                </a:cubicBezTo>
                <a:cubicBezTo>
                  <a:pt x="12319771" y="2965570"/>
                  <a:pt x="12097765" y="3122425"/>
                  <a:pt x="11688507" y="3152503"/>
                </a:cubicBezTo>
                <a:cubicBezTo>
                  <a:pt x="11345222" y="3130476"/>
                  <a:pt x="11010495" y="3156912"/>
                  <a:pt x="10734749" y="3152503"/>
                </a:cubicBezTo>
                <a:cubicBezTo>
                  <a:pt x="10465461" y="3139872"/>
                  <a:pt x="10380780" y="3172381"/>
                  <a:pt x="10111138" y="3152503"/>
                </a:cubicBezTo>
                <a:cubicBezTo>
                  <a:pt x="9857120" y="3125888"/>
                  <a:pt x="9623361" y="3162815"/>
                  <a:pt x="9377477" y="3152503"/>
                </a:cubicBezTo>
                <a:cubicBezTo>
                  <a:pt x="9115402" y="3175242"/>
                  <a:pt x="9027978" y="3149302"/>
                  <a:pt x="8753866" y="3152503"/>
                </a:cubicBezTo>
                <a:cubicBezTo>
                  <a:pt x="8482097" y="3175860"/>
                  <a:pt x="8368691" y="3149036"/>
                  <a:pt x="8020205" y="3152503"/>
                </a:cubicBezTo>
                <a:cubicBezTo>
                  <a:pt x="7671298" y="3129138"/>
                  <a:pt x="7573330" y="3151910"/>
                  <a:pt x="7176495" y="3152503"/>
                </a:cubicBezTo>
                <a:cubicBezTo>
                  <a:pt x="7037424" y="3135999"/>
                  <a:pt x="6857086" y="3176572"/>
                  <a:pt x="6552884" y="3152503"/>
                </a:cubicBezTo>
                <a:cubicBezTo>
                  <a:pt x="6371750" y="3164830"/>
                  <a:pt x="6237554" y="3135419"/>
                  <a:pt x="6095080" y="3152503"/>
                </a:cubicBezTo>
                <a:cubicBezTo>
                  <a:pt x="5952606" y="3169587"/>
                  <a:pt x="5826048" y="3169744"/>
                  <a:pt x="5599126" y="3152503"/>
                </a:cubicBezTo>
                <a:cubicBezTo>
                  <a:pt x="5484285" y="3169437"/>
                  <a:pt x="5319435" y="3137808"/>
                  <a:pt x="5232296" y="3152503"/>
                </a:cubicBezTo>
                <a:cubicBezTo>
                  <a:pt x="5145157" y="3167199"/>
                  <a:pt x="5030567" y="3158517"/>
                  <a:pt x="4865465" y="3152503"/>
                </a:cubicBezTo>
                <a:cubicBezTo>
                  <a:pt x="4545245" y="3142528"/>
                  <a:pt x="4483706" y="3150458"/>
                  <a:pt x="4351903" y="3152503"/>
                </a:cubicBezTo>
                <a:cubicBezTo>
                  <a:pt x="4196591" y="3137290"/>
                  <a:pt x="4089285" y="3141290"/>
                  <a:pt x="3884561" y="3152503"/>
                </a:cubicBezTo>
                <a:cubicBezTo>
                  <a:pt x="3679837" y="3163716"/>
                  <a:pt x="3532328" y="3148090"/>
                  <a:pt x="3398144" y="3152503"/>
                </a:cubicBezTo>
                <a:cubicBezTo>
                  <a:pt x="3093547" y="3135589"/>
                  <a:pt x="2800518" y="3142631"/>
                  <a:pt x="2444386" y="3152503"/>
                </a:cubicBezTo>
                <a:cubicBezTo>
                  <a:pt x="2089117" y="3153963"/>
                  <a:pt x="2077556" y="3157516"/>
                  <a:pt x="1930823" y="3152503"/>
                </a:cubicBezTo>
                <a:cubicBezTo>
                  <a:pt x="1794545" y="3124751"/>
                  <a:pt x="1450568" y="3135227"/>
                  <a:pt x="1307212" y="3152503"/>
                </a:cubicBezTo>
                <a:cubicBezTo>
                  <a:pt x="1145622" y="3167614"/>
                  <a:pt x="963627" y="3111209"/>
                  <a:pt x="683601" y="3152503"/>
                </a:cubicBezTo>
                <a:cubicBezTo>
                  <a:pt x="302341" y="3181389"/>
                  <a:pt x="141906" y="2975667"/>
                  <a:pt x="0" y="2757463"/>
                </a:cubicBezTo>
                <a:cubicBezTo>
                  <a:pt x="40857" y="2566861"/>
                  <a:pt x="-7107" y="2484151"/>
                  <a:pt x="0" y="2316477"/>
                </a:cubicBezTo>
                <a:cubicBezTo>
                  <a:pt x="2869" y="2143733"/>
                  <a:pt x="36263" y="2067515"/>
                  <a:pt x="0" y="1969988"/>
                </a:cubicBezTo>
                <a:cubicBezTo>
                  <a:pt x="-24730" y="1867670"/>
                  <a:pt x="5883" y="1762478"/>
                  <a:pt x="0" y="1576251"/>
                </a:cubicBezTo>
                <a:cubicBezTo>
                  <a:pt x="5075" y="1400267"/>
                  <a:pt x="7126" y="1403423"/>
                  <a:pt x="0" y="1253386"/>
                </a:cubicBezTo>
                <a:cubicBezTo>
                  <a:pt x="-4492" y="1117986"/>
                  <a:pt x="-35177" y="1032199"/>
                  <a:pt x="0" y="812401"/>
                </a:cubicBezTo>
                <a:cubicBezTo>
                  <a:pt x="27532" y="596476"/>
                  <a:pt x="6750" y="580500"/>
                  <a:pt x="0" y="395039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29858240">
                  <a:custGeom>
                    <a:avLst/>
                    <a:gdLst>
                      <a:gd name="connsiteX0" fmla="*/ 0 w 11191141"/>
                      <a:gd name="connsiteY0" fmla="*/ 618349 h 4934557"/>
                      <a:gd name="connsiteX1" fmla="*/ 618349 w 11191141"/>
                      <a:gd name="connsiteY1" fmla="*/ 0 h 4934557"/>
                      <a:gd name="connsiteX2" fmla="*/ 1182434 w 11191141"/>
                      <a:gd name="connsiteY2" fmla="*/ 0 h 4934557"/>
                      <a:gd name="connsiteX3" fmla="*/ 1846064 w 11191141"/>
                      <a:gd name="connsiteY3" fmla="*/ 0 h 4934557"/>
                      <a:gd name="connsiteX4" fmla="*/ 2410149 w 11191141"/>
                      <a:gd name="connsiteY4" fmla="*/ 0 h 4934557"/>
                      <a:gd name="connsiteX5" fmla="*/ 3173323 w 11191141"/>
                      <a:gd name="connsiteY5" fmla="*/ 0 h 4934557"/>
                      <a:gd name="connsiteX6" fmla="*/ 3836952 w 11191141"/>
                      <a:gd name="connsiteY6" fmla="*/ 0 h 4934557"/>
                      <a:gd name="connsiteX7" fmla="*/ 4401037 w 11191141"/>
                      <a:gd name="connsiteY7" fmla="*/ 0 h 4934557"/>
                      <a:gd name="connsiteX8" fmla="*/ 4766034 w 11191141"/>
                      <a:gd name="connsiteY8" fmla="*/ 0 h 4934557"/>
                      <a:gd name="connsiteX9" fmla="*/ 5330119 w 11191141"/>
                      <a:gd name="connsiteY9" fmla="*/ 0 h 4934557"/>
                      <a:gd name="connsiteX10" fmla="*/ 5894204 w 11191141"/>
                      <a:gd name="connsiteY10" fmla="*/ 0 h 4934557"/>
                      <a:gd name="connsiteX11" fmla="*/ 6259200 w 11191141"/>
                      <a:gd name="connsiteY11" fmla="*/ 0 h 4934557"/>
                      <a:gd name="connsiteX12" fmla="*/ 6723741 w 11191141"/>
                      <a:gd name="connsiteY12" fmla="*/ 0 h 4934557"/>
                      <a:gd name="connsiteX13" fmla="*/ 7088737 w 11191141"/>
                      <a:gd name="connsiteY13" fmla="*/ 0 h 4934557"/>
                      <a:gd name="connsiteX14" fmla="*/ 7951455 w 11191141"/>
                      <a:gd name="connsiteY14" fmla="*/ 0 h 4934557"/>
                      <a:gd name="connsiteX15" fmla="*/ 8415996 w 11191141"/>
                      <a:gd name="connsiteY15" fmla="*/ 0 h 4934557"/>
                      <a:gd name="connsiteX16" fmla="*/ 8880537 w 11191141"/>
                      <a:gd name="connsiteY16" fmla="*/ 0 h 4934557"/>
                      <a:gd name="connsiteX17" fmla="*/ 9743255 w 11191141"/>
                      <a:gd name="connsiteY17" fmla="*/ 0 h 4934557"/>
                      <a:gd name="connsiteX18" fmla="*/ 10572792 w 11191141"/>
                      <a:gd name="connsiteY18" fmla="*/ 0 h 4934557"/>
                      <a:gd name="connsiteX19" fmla="*/ 11191141 w 11191141"/>
                      <a:gd name="connsiteY19" fmla="*/ 618349 h 4934557"/>
                      <a:gd name="connsiteX20" fmla="*/ 11191141 w 11191141"/>
                      <a:gd name="connsiteY20" fmla="*/ 1271637 h 4934557"/>
                      <a:gd name="connsiteX21" fmla="*/ 11191141 w 11191141"/>
                      <a:gd name="connsiteY21" fmla="*/ 1924926 h 4934557"/>
                      <a:gd name="connsiteX22" fmla="*/ 11191141 w 11191141"/>
                      <a:gd name="connsiteY22" fmla="*/ 2467279 h 4934557"/>
                      <a:gd name="connsiteX23" fmla="*/ 11191141 w 11191141"/>
                      <a:gd name="connsiteY23" fmla="*/ 2972653 h 4934557"/>
                      <a:gd name="connsiteX24" fmla="*/ 11191141 w 11191141"/>
                      <a:gd name="connsiteY24" fmla="*/ 3662920 h 4934557"/>
                      <a:gd name="connsiteX25" fmla="*/ 11191141 w 11191141"/>
                      <a:gd name="connsiteY25" fmla="*/ 4316208 h 4934557"/>
                      <a:gd name="connsiteX26" fmla="*/ 10572792 w 11191141"/>
                      <a:gd name="connsiteY26" fmla="*/ 4934557 h 4934557"/>
                      <a:gd name="connsiteX27" fmla="*/ 9710074 w 11191141"/>
                      <a:gd name="connsiteY27" fmla="*/ 4934557 h 4934557"/>
                      <a:gd name="connsiteX28" fmla="*/ 9145989 w 11191141"/>
                      <a:gd name="connsiteY28" fmla="*/ 4934557 h 4934557"/>
                      <a:gd name="connsiteX29" fmla="*/ 8482359 w 11191141"/>
                      <a:gd name="connsiteY29" fmla="*/ 4934557 h 4934557"/>
                      <a:gd name="connsiteX30" fmla="*/ 7918274 w 11191141"/>
                      <a:gd name="connsiteY30" fmla="*/ 4934557 h 4934557"/>
                      <a:gd name="connsiteX31" fmla="*/ 7254644 w 11191141"/>
                      <a:gd name="connsiteY31" fmla="*/ 4934557 h 4934557"/>
                      <a:gd name="connsiteX32" fmla="*/ 6491470 w 11191141"/>
                      <a:gd name="connsiteY32" fmla="*/ 4934557 h 4934557"/>
                      <a:gd name="connsiteX33" fmla="*/ 5927385 w 11191141"/>
                      <a:gd name="connsiteY33" fmla="*/ 4934557 h 4934557"/>
                      <a:gd name="connsiteX34" fmla="*/ 5064667 w 11191141"/>
                      <a:gd name="connsiteY34" fmla="*/ 4934557 h 4934557"/>
                      <a:gd name="connsiteX35" fmla="*/ 4401037 w 11191141"/>
                      <a:gd name="connsiteY35" fmla="*/ 4934557 h 4934557"/>
                      <a:gd name="connsiteX36" fmla="*/ 3936497 w 11191141"/>
                      <a:gd name="connsiteY36" fmla="*/ 4934557 h 4934557"/>
                      <a:gd name="connsiteX37" fmla="*/ 3073778 w 11191141"/>
                      <a:gd name="connsiteY37" fmla="*/ 4934557 h 4934557"/>
                      <a:gd name="connsiteX38" fmla="*/ 2211060 w 11191141"/>
                      <a:gd name="connsiteY38" fmla="*/ 4934557 h 4934557"/>
                      <a:gd name="connsiteX39" fmla="*/ 1746519 w 11191141"/>
                      <a:gd name="connsiteY39" fmla="*/ 4934557 h 4934557"/>
                      <a:gd name="connsiteX40" fmla="*/ 1182434 w 11191141"/>
                      <a:gd name="connsiteY40" fmla="*/ 4934557 h 4934557"/>
                      <a:gd name="connsiteX41" fmla="*/ 618349 w 11191141"/>
                      <a:gd name="connsiteY41" fmla="*/ 4934557 h 4934557"/>
                      <a:gd name="connsiteX42" fmla="*/ 0 w 11191141"/>
                      <a:gd name="connsiteY42" fmla="*/ 4316208 h 4934557"/>
                      <a:gd name="connsiteX43" fmla="*/ 0 w 11191141"/>
                      <a:gd name="connsiteY43" fmla="*/ 3625941 h 4934557"/>
                      <a:gd name="connsiteX44" fmla="*/ 0 w 11191141"/>
                      <a:gd name="connsiteY44" fmla="*/ 3083588 h 4934557"/>
                      <a:gd name="connsiteX45" fmla="*/ 0 w 11191141"/>
                      <a:gd name="connsiteY45" fmla="*/ 2467279 h 4934557"/>
                      <a:gd name="connsiteX46" fmla="*/ 0 w 11191141"/>
                      <a:gd name="connsiteY46" fmla="*/ 1961904 h 4934557"/>
                      <a:gd name="connsiteX47" fmla="*/ 0 w 11191141"/>
                      <a:gd name="connsiteY47" fmla="*/ 1271637 h 4934557"/>
                      <a:gd name="connsiteX48" fmla="*/ 0 w 11191141"/>
                      <a:gd name="connsiteY48" fmla="*/ 618349 h 4934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1191141" h="4934557" fill="none" extrusionOk="0">
                        <a:moveTo>
                          <a:pt x="0" y="618349"/>
                        </a:moveTo>
                        <a:cubicBezTo>
                          <a:pt x="-27677" y="289379"/>
                          <a:pt x="302098" y="-30227"/>
                          <a:pt x="618349" y="0"/>
                        </a:cubicBezTo>
                        <a:cubicBezTo>
                          <a:pt x="850261" y="-24806"/>
                          <a:pt x="948233" y="-23830"/>
                          <a:pt x="1182434" y="0"/>
                        </a:cubicBezTo>
                        <a:cubicBezTo>
                          <a:pt x="1416636" y="23830"/>
                          <a:pt x="1640259" y="-6483"/>
                          <a:pt x="1846064" y="0"/>
                        </a:cubicBezTo>
                        <a:cubicBezTo>
                          <a:pt x="2051869" y="6483"/>
                          <a:pt x="2282500" y="13620"/>
                          <a:pt x="2410149" y="0"/>
                        </a:cubicBezTo>
                        <a:cubicBezTo>
                          <a:pt x="2537798" y="-13620"/>
                          <a:pt x="3004084" y="444"/>
                          <a:pt x="3173323" y="0"/>
                        </a:cubicBezTo>
                        <a:cubicBezTo>
                          <a:pt x="3342562" y="-444"/>
                          <a:pt x="3614383" y="12764"/>
                          <a:pt x="3836952" y="0"/>
                        </a:cubicBezTo>
                        <a:cubicBezTo>
                          <a:pt x="4059521" y="-12764"/>
                          <a:pt x="4151645" y="21939"/>
                          <a:pt x="4401037" y="0"/>
                        </a:cubicBezTo>
                        <a:cubicBezTo>
                          <a:pt x="4650429" y="-21939"/>
                          <a:pt x="4644539" y="3837"/>
                          <a:pt x="4766034" y="0"/>
                        </a:cubicBezTo>
                        <a:cubicBezTo>
                          <a:pt x="4887529" y="-3837"/>
                          <a:pt x="5199244" y="24486"/>
                          <a:pt x="5330119" y="0"/>
                        </a:cubicBezTo>
                        <a:cubicBezTo>
                          <a:pt x="5460995" y="-24486"/>
                          <a:pt x="5678890" y="5378"/>
                          <a:pt x="5894204" y="0"/>
                        </a:cubicBezTo>
                        <a:cubicBezTo>
                          <a:pt x="6109518" y="-5378"/>
                          <a:pt x="6078831" y="3659"/>
                          <a:pt x="6259200" y="0"/>
                        </a:cubicBezTo>
                        <a:cubicBezTo>
                          <a:pt x="6439569" y="-3659"/>
                          <a:pt x="6571348" y="-17905"/>
                          <a:pt x="6723741" y="0"/>
                        </a:cubicBezTo>
                        <a:cubicBezTo>
                          <a:pt x="6876134" y="17905"/>
                          <a:pt x="6910536" y="13430"/>
                          <a:pt x="7088737" y="0"/>
                        </a:cubicBezTo>
                        <a:cubicBezTo>
                          <a:pt x="7266938" y="-13430"/>
                          <a:pt x="7669110" y="-41335"/>
                          <a:pt x="7951455" y="0"/>
                        </a:cubicBezTo>
                        <a:cubicBezTo>
                          <a:pt x="8233800" y="41335"/>
                          <a:pt x="8201367" y="-17933"/>
                          <a:pt x="8415996" y="0"/>
                        </a:cubicBezTo>
                        <a:cubicBezTo>
                          <a:pt x="8630625" y="17933"/>
                          <a:pt x="8666513" y="-18542"/>
                          <a:pt x="8880537" y="0"/>
                        </a:cubicBezTo>
                        <a:cubicBezTo>
                          <a:pt x="9094561" y="18542"/>
                          <a:pt x="9435082" y="18329"/>
                          <a:pt x="9743255" y="0"/>
                        </a:cubicBezTo>
                        <a:cubicBezTo>
                          <a:pt x="10051428" y="-18329"/>
                          <a:pt x="10272182" y="-30451"/>
                          <a:pt x="10572792" y="0"/>
                        </a:cubicBezTo>
                        <a:cubicBezTo>
                          <a:pt x="10903854" y="-20507"/>
                          <a:pt x="11209284" y="284926"/>
                          <a:pt x="11191141" y="618349"/>
                        </a:cubicBezTo>
                        <a:cubicBezTo>
                          <a:pt x="11215642" y="932563"/>
                          <a:pt x="11190173" y="991809"/>
                          <a:pt x="11191141" y="1271637"/>
                        </a:cubicBezTo>
                        <a:cubicBezTo>
                          <a:pt x="11192109" y="1551465"/>
                          <a:pt x="11167666" y="1751153"/>
                          <a:pt x="11191141" y="1924926"/>
                        </a:cubicBezTo>
                        <a:cubicBezTo>
                          <a:pt x="11214616" y="2098699"/>
                          <a:pt x="11172154" y="2241116"/>
                          <a:pt x="11191141" y="2467279"/>
                        </a:cubicBezTo>
                        <a:cubicBezTo>
                          <a:pt x="11210128" y="2693442"/>
                          <a:pt x="11195843" y="2745512"/>
                          <a:pt x="11191141" y="2972653"/>
                        </a:cubicBezTo>
                        <a:cubicBezTo>
                          <a:pt x="11186439" y="3199794"/>
                          <a:pt x="11215057" y="3512927"/>
                          <a:pt x="11191141" y="3662920"/>
                        </a:cubicBezTo>
                        <a:cubicBezTo>
                          <a:pt x="11167225" y="3812913"/>
                          <a:pt x="11223653" y="3993944"/>
                          <a:pt x="11191141" y="4316208"/>
                        </a:cubicBezTo>
                        <a:cubicBezTo>
                          <a:pt x="11133596" y="4646060"/>
                          <a:pt x="10931021" y="4863614"/>
                          <a:pt x="10572792" y="4934557"/>
                        </a:cubicBezTo>
                        <a:cubicBezTo>
                          <a:pt x="10230311" y="4965299"/>
                          <a:pt x="9948098" y="4949303"/>
                          <a:pt x="9710074" y="4934557"/>
                        </a:cubicBezTo>
                        <a:cubicBezTo>
                          <a:pt x="9472050" y="4919811"/>
                          <a:pt x="9389359" y="4958571"/>
                          <a:pt x="9145989" y="4934557"/>
                        </a:cubicBezTo>
                        <a:cubicBezTo>
                          <a:pt x="8902620" y="4910543"/>
                          <a:pt x="8725742" y="4905571"/>
                          <a:pt x="8482359" y="4934557"/>
                        </a:cubicBezTo>
                        <a:cubicBezTo>
                          <a:pt x="8238976" y="4963544"/>
                          <a:pt x="8149939" y="4909075"/>
                          <a:pt x="7918274" y="4934557"/>
                        </a:cubicBezTo>
                        <a:cubicBezTo>
                          <a:pt x="7686609" y="4960039"/>
                          <a:pt x="7565361" y="4966817"/>
                          <a:pt x="7254644" y="4934557"/>
                        </a:cubicBezTo>
                        <a:cubicBezTo>
                          <a:pt x="6943927" y="4902298"/>
                          <a:pt x="6843809" y="4935659"/>
                          <a:pt x="6491470" y="4934557"/>
                        </a:cubicBezTo>
                        <a:cubicBezTo>
                          <a:pt x="6139131" y="4933455"/>
                          <a:pt x="6053026" y="4933525"/>
                          <a:pt x="5927385" y="4934557"/>
                        </a:cubicBezTo>
                        <a:cubicBezTo>
                          <a:pt x="5801745" y="4935589"/>
                          <a:pt x="5366362" y="4937168"/>
                          <a:pt x="5064667" y="4934557"/>
                        </a:cubicBezTo>
                        <a:cubicBezTo>
                          <a:pt x="4762972" y="4931946"/>
                          <a:pt x="4687982" y="4940766"/>
                          <a:pt x="4401037" y="4934557"/>
                        </a:cubicBezTo>
                        <a:cubicBezTo>
                          <a:pt x="4114092" y="4928349"/>
                          <a:pt x="4055190" y="4933780"/>
                          <a:pt x="3936497" y="4934557"/>
                        </a:cubicBezTo>
                        <a:cubicBezTo>
                          <a:pt x="3817804" y="4935334"/>
                          <a:pt x="3369736" y="4941111"/>
                          <a:pt x="3073778" y="4934557"/>
                        </a:cubicBezTo>
                        <a:cubicBezTo>
                          <a:pt x="2777820" y="4928003"/>
                          <a:pt x="2528813" y="4932802"/>
                          <a:pt x="2211060" y="4934557"/>
                        </a:cubicBezTo>
                        <a:cubicBezTo>
                          <a:pt x="1893307" y="4936312"/>
                          <a:pt x="1877854" y="4941890"/>
                          <a:pt x="1746519" y="4934557"/>
                        </a:cubicBezTo>
                        <a:cubicBezTo>
                          <a:pt x="1615184" y="4927224"/>
                          <a:pt x="1328907" y="4924600"/>
                          <a:pt x="1182434" y="4934557"/>
                        </a:cubicBezTo>
                        <a:cubicBezTo>
                          <a:pt x="1035961" y="4944514"/>
                          <a:pt x="831307" y="4915570"/>
                          <a:pt x="618349" y="4934557"/>
                        </a:cubicBezTo>
                        <a:cubicBezTo>
                          <a:pt x="277666" y="4924776"/>
                          <a:pt x="79597" y="4639924"/>
                          <a:pt x="0" y="4316208"/>
                        </a:cubicBezTo>
                        <a:cubicBezTo>
                          <a:pt x="24783" y="4010800"/>
                          <a:pt x="-9826" y="3903720"/>
                          <a:pt x="0" y="3625941"/>
                        </a:cubicBezTo>
                        <a:cubicBezTo>
                          <a:pt x="9826" y="3348162"/>
                          <a:pt x="17325" y="3232152"/>
                          <a:pt x="0" y="3083588"/>
                        </a:cubicBezTo>
                        <a:cubicBezTo>
                          <a:pt x="-17325" y="2935024"/>
                          <a:pt x="-4622" y="2742398"/>
                          <a:pt x="0" y="2467279"/>
                        </a:cubicBezTo>
                        <a:cubicBezTo>
                          <a:pt x="4622" y="2192160"/>
                          <a:pt x="6610" y="2196321"/>
                          <a:pt x="0" y="1961904"/>
                        </a:cubicBezTo>
                        <a:cubicBezTo>
                          <a:pt x="-6610" y="1727487"/>
                          <a:pt x="-23727" y="1613088"/>
                          <a:pt x="0" y="1271637"/>
                        </a:cubicBezTo>
                        <a:cubicBezTo>
                          <a:pt x="23727" y="930186"/>
                          <a:pt x="7448" y="907417"/>
                          <a:pt x="0" y="618349"/>
                        </a:cubicBezTo>
                        <a:close/>
                      </a:path>
                      <a:path w="11191141" h="4934557" stroke="0" extrusionOk="0">
                        <a:moveTo>
                          <a:pt x="0" y="618349"/>
                        </a:moveTo>
                        <a:cubicBezTo>
                          <a:pt x="712" y="298624"/>
                          <a:pt x="300357" y="42015"/>
                          <a:pt x="618349" y="0"/>
                        </a:cubicBezTo>
                        <a:cubicBezTo>
                          <a:pt x="912025" y="-27440"/>
                          <a:pt x="1050920" y="-30802"/>
                          <a:pt x="1381523" y="0"/>
                        </a:cubicBezTo>
                        <a:cubicBezTo>
                          <a:pt x="1712126" y="30802"/>
                          <a:pt x="1688262" y="6718"/>
                          <a:pt x="1846064" y="0"/>
                        </a:cubicBezTo>
                        <a:cubicBezTo>
                          <a:pt x="2003866" y="-6718"/>
                          <a:pt x="2184049" y="-19068"/>
                          <a:pt x="2310604" y="0"/>
                        </a:cubicBezTo>
                        <a:cubicBezTo>
                          <a:pt x="2437159" y="19068"/>
                          <a:pt x="2760190" y="-1626"/>
                          <a:pt x="3073778" y="0"/>
                        </a:cubicBezTo>
                        <a:cubicBezTo>
                          <a:pt x="3387366" y="1626"/>
                          <a:pt x="3401252" y="17807"/>
                          <a:pt x="3637863" y="0"/>
                        </a:cubicBezTo>
                        <a:cubicBezTo>
                          <a:pt x="3874475" y="-17807"/>
                          <a:pt x="4194932" y="-28647"/>
                          <a:pt x="4500582" y="0"/>
                        </a:cubicBezTo>
                        <a:cubicBezTo>
                          <a:pt x="4806232" y="28647"/>
                          <a:pt x="5036866" y="-13717"/>
                          <a:pt x="5363300" y="0"/>
                        </a:cubicBezTo>
                        <a:cubicBezTo>
                          <a:pt x="5689734" y="13717"/>
                          <a:pt x="5787224" y="18254"/>
                          <a:pt x="6126474" y="0"/>
                        </a:cubicBezTo>
                        <a:cubicBezTo>
                          <a:pt x="6465724" y="-18254"/>
                          <a:pt x="6455934" y="-19204"/>
                          <a:pt x="6591015" y="0"/>
                        </a:cubicBezTo>
                        <a:cubicBezTo>
                          <a:pt x="6726096" y="19204"/>
                          <a:pt x="6858723" y="13850"/>
                          <a:pt x="6956011" y="0"/>
                        </a:cubicBezTo>
                        <a:cubicBezTo>
                          <a:pt x="7053299" y="-13850"/>
                          <a:pt x="7583895" y="-20221"/>
                          <a:pt x="7818729" y="0"/>
                        </a:cubicBezTo>
                        <a:cubicBezTo>
                          <a:pt x="8053563" y="20221"/>
                          <a:pt x="8342335" y="-10004"/>
                          <a:pt x="8482359" y="0"/>
                        </a:cubicBezTo>
                        <a:cubicBezTo>
                          <a:pt x="8622383" y="10004"/>
                          <a:pt x="8873067" y="-8783"/>
                          <a:pt x="9145989" y="0"/>
                        </a:cubicBezTo>
                        <a:cubicBezTo>
                          <a:pt x="9418911" y="8783"/>
                          <a:pt x="9439674" y="19466"/>
                          <a:pt x="9610529" y="0"/>
                        </a:cubicBezTo>
                        <a:cubicBezTo>
                          <a:pt x="9781384" y="-19466"/>
                          <a:pt x="10193399" y="13643"/>
                          <a:pt x="10572792" y="0"/>
                        </a:cubicBezTo>
                        <a:cubicBezTo>
                          <a:pt x="10989459" y="17057"/>
                          <a:pt x="11118001" y="252636"/>
                          <a:pt x="11191141" y="618349"/>
                        </a:cubicBezTo>
                        <a:cubicBezTo>
                          <a:pt x="11194371" y="775546"/>
                          <a:pt x="11164724" y="1026086"/>
                          <a:pt x="11191141" y="1160702"/>
                        </a:cubicBezTo>
                        <a:cubicBezTo>
                          <a:pt x="11217558" y="1295318"/>
                          <a:pt x="11170016" y="1709036"/>
                          <a:pt x="11191141" y="1850969"/>
                        </a:cubicBezTo>
                        <a:cubicBezTo>
                          <a:pt x="11212266" y="1992902"/>
                          <a:pt x="11195283" y="2286154"/>
                          <a:pt x="11191141" y="2504257"/>
                        </a:cubicBezTo>
                        <a:cubicBezTo>
                          <a:pt x="11186999" y="2722360"/>
                          <a:pt x="11193023" y="2837725"/>
                          <a:pt x="11191141" y="3083588"/>
                        </a:cubicBezTo>
                        <a:cubicBezTo>
                          <a:pt x="11189259" y="3329451"/>
                          <a:pt x="11165724" y="3486737"/>
                          <a:pt x="11191141" y="3625941"/>
                        </a:cubicBezTo>
                        <a:cubicBezTo>
                          <a:pt x="11216558" y="3765145"/>
                          <a:pt x="11196759" y="4033401"/>
                          <a:pt x="11191141" y="4316208"/>
                        </a:cubicBezTo>
                        <a:cubicBezTo>
                          <a:pt x="11239504" y="4603066"/>
                          <a:pt x="10900559" y="4973428"/>
                          <a:pt x="10572792" y="4934557"/>
                        </a:cubicBezTo>
                        <a:cubicBezTo>
                          <a:pt x="10292209" y="4975158"/>
                          <a:pt x="10025417" y="4945909"/>
                          <a:pt x="9710074" y="4934557"/>
                        </a:cubicBezTo>
                        <a:cubicBezTo>
                          <a:pt x="9394731" y="4923205"/>
                          <a:pt x="9087895" y="4891882"/>
                          <a:pt x="8847355" y="4934557"/>
                        </a:cubicBezTo>
                        <a:cubicBezTo>
                          <a:pt x="8606815" y="4977232"/>
                          <a:pt x="8463713" y="4938315"/>
                          <a:pt x="8283270" y="4934557"/>
                        </a:cubicBezTo>
                        <a:cubicBezTo>
                          <a:pt x="8102828" y="4930799"/>
                          <a:pt x="8087349" y="4916980"/>
                          <a:pt x="7918274" y="4934557"/>
                        </a:cubicBezTo>
                        <a:cubicBezTo>
                          <a:pt x="7749199" y="4952134"/>
                          <a:pt x="7615403" y="4940104"/>
                          <a:pt x="7453733" y="4934557"/>
                        </a:cubicBezTo>
                        <a:cubicBezTo>
                          <a:pt x="7292063" y="4929010"/>
                          <a:pt x="7085771" y="4945173"/>
                          <a:pt x="6989193" y="4934557"/>
                        </a:cubicBezTo>
                        <a:cubicBezTo>
                          <a:pt x="6892615" y="4923941"/>
                          <a:pt x="6452880" y="4949060"/>
                          <a:pt x="6226019" y="4934557"/>
                        </a:cubicBezTo>
                        <a:cubicBezTo>
                          <a:pt x="5999158" y="4920054"/>
                          <a:pt x="5977327" y="4934491"/>
                          <a:pt x="5861022" y="4934557"/>
                        </a:cubicBezTo>
                        <a:cubicBezTo>
                          <a:pt x="5744717" y="4934623"/>
                          <a:pt x="5563694" y="4949949"/>
                          <a:pt x="5396482" y="4934557"/>
                        </a:cubicBezTo>
                        <a:cubicBezTo>
                          <a:pt x="5229270" y="4919165"/>
                          <a:pt x="4743068" y="4928146"/>
                          <a:pt x="4533763" y="4934557"/>
                        </a:cubicBezTo>
                        <a:cubicBezTo>
                          <a:pt x="4324458" y="4940968"/>
                          <a:pt x="4341198" y="4949671"/>
                          <a:pt x="4168767" y="4934557"/>
                        </a:cubicBezTo>
                        <a:cubicBezTo>
                          <a:pt x="3996336" y="4919443"/>
                          <a:pt x="3935327" y="4939916"/>
                          <a:pt x="3803771" y="4934557"/>
                        </a:cubicBezTo>
                        <a:cubicBezTo>
                          <a:pt x="3672215" y="4929198"/>
                          <a:pt x="3616253" y="4944504"/>
                          <a:pt x="3438775" y="4934557"/>
                        </a:cubicBezTo>
                        <a:cubicBezTo>
                          <a:pt x="3261297" y="4924610"/>
                          <a:pt x="2938744" y="4930950"/>
                          <a:pt x="2775145" y="4934557"/>
                        </a:cubicBezTo>
                        <a:cubicBezTo>
                          <a:pt x="2611546" y="4938165"/>
                          <a:pt x="2351606" y="4941269"/>
                          <a:pt x="2111515" y="4934557"/>
                        </a:cubicBezTo>
                        <a:cubicBezTo>
                          <a:pt x="1871424" y="4927846"/>
                          <a:pt x="1637424" y="4909846"/>
                          <a:pt x="1447886" y="4934557"/>
                        </a:cubicBezTo>
                        <a:cubicBezTo>
                          <a:pt x="1258348" y="4959268"/>
                          <a:pt x="1010789" y="4948324"/>
                          <a:pt x="618349" y="4934557"/>
                        </a:cubicBezTo>
                        <a:cubicBezTo>
                          <a:pt x="285902" y="4945300"/>
                          <a:pt x="-71251" y="4691473"/>
                          <a:pt x="0" y="4316208"/>
                        </a:cubicBezTo>
                        <a:cubicBezTo>
                          <a:pt x="27434" y="4072441"/>
                          <a:pt x="5495" y="3844256"/>
                          <a:pt x="0" y="3699898"/>
                        </a:cubicBezTo>
                        <a:cubicBezTo>
                          <a:pt x="-5495" y="3555540"/>
                          <a:pt x="-28680" y="3381538"/>
                          <a:pt x="0" y="3083588"/>
                        </a:cubicBezTo>
                        <a:cubicBezTo>
                          <a:pt x="28680" y="2785638"/>
                          <a:pt x="-20357" y="2719187"/>
                          <a:pt x="0" y="2504257"/>
                        </a:cubicBezTo>
                        <a:cubicBezTo>
                          <a:pt x="20357" y="2289327"/>
                          <a:pt x="17096" y="2162865"/>
                          <a:pt x="0" y="1924926"/>
                        </a:cubicBezTo>
                        <a:cubicBezTo>
                          <a:pt x="-17096" y="1686987"/>
                          <a:pt x="18997" y="1614315"/>
                          <a:pt x="0" y="1419552"/>
                        </a:cubicBezTo>
                        <a:cubicBezTo>
                          <a:pt x="-18997" y="1224789"/>
                          <a:pt x="437" y="801947"/>
                          <a:pt x="0" y="618349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xương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bồ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ửng hồng cả phố phường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Còn lại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8616679"/>
      </p:ext>
    </p:extLst>
  </p:cSld>
  <p:clrMapOvr>
    <a:masterClrMapping/>
  </p:clrMapOvr>
  <p:transition spd="slow" advClick="0">
    <p:cover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5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18" dur="37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19" dur="375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20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21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1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6" dur="500"/>
                                            <p:tgtEl>
                                              <p:spTgt spid="1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/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5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18" dur="37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19" dur="375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20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21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1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6" dur="500"/>
                                            <p:tgtEl>
                                              <p:spTgt spid="1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/>
          <p:bldP spid="12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"/>
</p:tagLst>
</file>

<file path=ppt/theme/theme1.xml><?xml version="1.0" encoding="utf-8"?>
<a:theme xmlns:a="http://schemas.openxmlformats.org/drawingml/2006/main" name="6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52">
      <a:dk1>
        <a:srgbClr val="44546A"/>
      </a:dk1>
      <a:lt1>
        <a:sysClr val="window" lastClr="FFFFFF"/>
      </a:lt1>
      <a:dk2>
        <a:srgbClr val="44546A"/>
      </a:dk2>
      <a:lt2>
        <a:srgbClr val="E7E6E6"/>
      </a:lt2>
      <a:accent1>
        <a:srgbClr val="C2EDF2"/>
      </a:accent1>
      <a:accent2>
        <a:srgbClr val="68D2DE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48">
      <a:majorFont>
        <a:latin typeface="字魂86号-杨任东楷书"/>
        <a:ea typeface="字魂86号-杨任东楷书"/>
        <a:cs typeface=""/>
      </a:majorFont>
      <a:minorFont>
        <a:latin typeface="字魂86号-杨任东楷书"/>
        <a:ea typeface="字魂86号-杨任东楷书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non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0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1037</TotalTime>
  <Words>383</Words>
  <Application>Microsoft Office PowerPoint</Application>
  <PresentationFormat>Widescreen</PresentationFormat>
  <Paragraphs>46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等线</vt:lpstr>
      <vt:lpstr>Arial</vt:lpstr>
      <vt:lpstr>Arial-Rounded</vt:lpstr>
      <vt:lpstr>Calibri</vt:lpstr>
      <vt:lpstr>iCiel Cadena</vt:lpstr>
      <vt:lpstr>Times New Roman</vt:lpstr>
      <vt:lpstr>UTM Avo</vt:lpstr>
      <vt:lpstr>UTM Duepuntozero</vt:lpstr>
      <vt:lpstr>UVN Banh Mi</vt:lpstr>
      <vt:lpstr>字魂59号-创粗黑</vt:lpstr>
      <vt:lpstr>字魂73号-江南手书</vt:lpstr>
      <vt:lpstr>6_Office 主题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107</cp:revision>
  <dcterms:created xsi:type="dcterms:W3CDTF">2023-01-29T01:01:13Z</dcterms:created>
  <dcterms:modified xsi:type="dcterms:W3CDTF">2025-04-11T08:40:50Z</dcterms:modified>
</cp:coreProperties>
</file>