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8" r:id="rId2"/>
    <p:sldId id="449" r:id="rId3"/>
    <p:sldId id="408" r:id="rId4"/>
    <p:sldId id="441" r:id="rId5"/>
    <p:sldId id="440" r:id="rId6"/>
    <p:sldId id="443" r:id="rId7"/>
    <p:sldId id="450" r:id="rId8"/>
    <p:sldId id="447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0066"/>
    <a:srgbClr val="FF3399"/>
    <a:srgbClr val="FF7C80"/>
    <a:srgbClr val="0000CC"/>
    <a:srgbClr val="EDF6F7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2" d="100"/>
          <a:sy n="62" d="100"/>
        </p:scale>
        <p:origin x="610" y="-2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43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1284561" y="2980711"/>
            <a:ext cx="8835203" cy="2453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454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24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1284562" y="5447467"/>
            <a:ext cx="8019769" cy="6773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37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858789" y="6529381"/>
            <a:ext cx="1773159" cy="278071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5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561885" y="-309444"/>
            <a:ext cx="4028307" cy="1581067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5"/>
          </a:p>
        </p:txBody>
      </p:sp>
      <p:sp>
        <p:nvSpPr>
          <p:cNvPr id="94" name="Google Shape;94;p11"/>
          <p:cNvSpPr/>
          <p:nvPr/>
        </p:nvSpPr>
        <p:spPr>
          <a:xfrm flipH="1">
            <a:off x="15027189" y="-74444"/>
            <a:ext cx="1689387" cy="1229733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5"/>
          </a:p>
        </p:txBody>
      </p:sp>
      <p:sp>
        <p:nvSpPr>
          <p:cNvPr id="95" name="Google Shape;95;p11"/>
          <p:cNvSpPr/>
          <p:nvPr/>
        </p:nvSpPr>
        <p:spPr>
          <a:xfrm flipH="1">
            <a:off x="14421085" y="871847"/>
            <a:ext cx="910132" cy="507333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5"/>
          </a:p>
        </p:txBody>
      </p:sp>
      <p:sp>
        <p:nvSpPr>
          <p:cNvPr id="96" name="Google Shape;96;p11"/>
          <p:cNvSpPr/>
          <p:nvPr/>
        </p:nvSpPr>
        <p:spPr>
          <a:xfrm flipH="1">
            <a:off x="15101754" y="7724178"/>
            <a:ext cx="1361283" cy="1497013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5"/>
          </a:p>
        </p:txBody>
      </p:sp>
    </p:spTree>
    <p:extLst>
      <p:ext uri="{BB962C8B-B14F-4D97-AF65-F5344CB8AC3E}">
        <p14:creationId xmlns:p14="http://schemas.microsoft.com/office/powerpoint/2010/main" val="585508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203462" y="728780"/>
            <a:ext cx="10024533" cy="6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8" tIns="71753" rIns="143508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17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TRƯỜNG TIỂU HỌC AN HỒNG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58" y="5442433"/>
            <a:ext cx="2032000" cy="26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17042" y="3574580"/>
            <a:ext cx="12397375" cy="102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8" tIns="71753" rIns="143508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17" eaLnBrk="1" hangingPunct="1">
              <a:spcBef>
                <a:spcPts val="1797"/>
              </a:spcBef>
              <a:defRPr/>
            </a:pPr>
            <a:r>
              <a:rPr lang="en-US" sz="56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6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Tiếng </a:t>
            </a:r>
            <a:r>
              <a:rPr lang="en-US" sz="56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6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6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382784" y="1570495"/>
            <a:ext cx="11456609" cy="198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8" tIns="71753" rIns="143508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17" eaLnBrk="1" hangingPunct="1">
              <a:defRPr/>
            </a:pPr>
            <a:r>
              <a:rPr lang="en-US" sz="599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913217" eaLnBrk="1" hangingPunct="1">
              <a:defRPr/>
            </a:pPr>
            <a:r>
              <a:rPr lang="en-US" sz="599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5699920" y="6509916"/>
            <a:ext cx="10013131" cy="16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8" tIns="71753" rIns="143508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217"/>
            <a:r>
              <a:rPr lang="en-US" altLang="en-US" sz="4977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497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977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4977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4977" b="1" i="1" dirty="0" err="1">
                <a:solidFill>
                  <a:srgbClr val="FF0066"/>
                </a:solidFill>
                <a:latin typeface="Times New Roman" pitchFamily="18" charset="0"/>
              </a:rPr>
              <a:t>Trần</a:t>
            </a:r>
            <a:r>
              <a:rPr lang="en-US" altLang="en-US" sz="497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977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4977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977" b="1" i="1" dirty="0" err="1">
                <a:solidFill>
                  <a:srgbClr val="FF0066"/>
                </a:solidFill>
                <a:latin typeface="Times New Roman" pitchFamily="18" charset="0"/>
              </a:rPr>
              <a:t>Hiền</a:t>
            </a:r>
            <a:endParaRPr lang="en-US" altLang="en-US" sz="4977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913217"/>
            <a:r>
              <a:rPr lang="en-US" altLang="en-US" sz="4977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4977" b="1" i="1" dirty="0">
                <a:solidFill>
                  <a:srgbClr val="FF0066"/>
                </a:solidFill>
                <a:latin typeface="Times New Roman" pitchFamily="18" charset="0"/>
              </a:rPr>
              <a:t>:  3A</a:t>
            </a:r>
            <a:r>
              <a:rPr lang="vi-VN" altLang="en-US" sz="4977" b="1" i="1" dirty="0">
                <a:solidFill>
                  <a:srgbClr val="FF0066"/>
                </a:solidFill>
                <a:latin typeface="Times New Roman" pitchFamily="18" charset="0"/>
              </a:rPr>
              <a:t>1</a:t>
            </a:r>
            <a:endParaRPr lang="en-US" altLang="en-US" sz="4977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21568" y="336873"/>
            <a:ext cx="2078575" cy="266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16081" y="418382"/>
            <a:ext cx="2086501" cy="249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258846" y="1366129"/>
            <a:ext cx="597827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24785" y="988801"/>
            <a:ext cx="1472393" cy="19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56771" y="5962475"/>
            <a:ext cx="1414336" cy="102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02" y="5111197"/>
            <a:ext cx="4329248" cy="30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2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45A9D-816B-5870-CBC7-648123A8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1040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6005B5-E996-D498-B31F-84A3F787ABD5}"/>
              </a:ext>
            </a:extLst>
          </p:cNvPr>
          <p:cNvSpPr/>
          <p:nvPr/>
        </p:nvSpPr>
        <p:spPr>
          <a:xfrm>
            <a:off x="2524716" y="1268701"/>
            <a:ext cx="7328899" cy="2665488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字魂59号-创粗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2952" y="2118367"/>
            <a:ext cx="6742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 ha lo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355" y="2438400"/>
            <a:ext cx="11080051" cy="622644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58635" y="2421988"/>
            <a:ext cx="12823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cảm xúc của em về  cảnh đẹp vịnh Hạ Long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40000" r="50112" b="24211"/>
          <a:stretch/>
        </p:blipFill>
        <p:spPr bwMode="auto">
          <a:xfrm>
            <a:off x="1661319" y="3276600"/>
            <a:ext cx="12343877" cy="531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0351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5270" y="2501623"/>
            <a:ext cx="152630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Bài 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tình cảm, cảm xúc của em về một cảnh đẹp của 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nước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270" y="3897278"/>
            <a:ext cx="10201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1280319" y="3897278"/>
            <a:ext cx="9929049" cy="31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E2DEE-B653-C4FA-606E-2FCDCAD76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8356600" cy="4724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9AE8E-2B39-DA92-B12D-27B293289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19" y="0"/>
            <a:ext cx="7899400" cy="472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E88C7-EBCC-8C5C-07A4-3ECF6ED8A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4724400"/>
            <a:ext cx="8356600" cy="434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46E411-ED6D-B7D6-F79B-CE6150764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19" y="4724400"/>
            <a:ext cx="790733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10319" y="751350"/>
            <a:ext cx="16256000" cy="839265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223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678183" y="375675"/>
            <a:ext cx="14946995" cy="104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223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11052322" y="845780"/>
            <a:ext cx="4586213" cy="104203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223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678182" y="893589"/>
            <a:ext cx="5631277" cy="104203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223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20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94838" y="208558"/>
            <a:ext cx="2034092" cy="14742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B53F7B-674A-4904-A8DB-3BE75FF5AFDB}"/>
              </a:ext>
            </a:extLst>
          </p:cNvPr>
          <p:cNvSpPr txBox="1"/>
          <p:nvPr/>
        </p:nvSpPr>
        <p:spPr>
          <a:xfrm>
            <a:off x="5007184" y="332820"/>
            <a:ext cx="725103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5867" dirty="0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867" dirty="0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867" dirty="0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867" dirty="0" err="1"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5867" dirty="0"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EBBE2A-99EE-441A-8586-F891806453E8}"/>
              </a:ext>
            </a:extLst>
          </p:cNvPr>
          <p:cNvGrpSpPr/>
          <p:nvPr/>
        </p:nvGrpSpPr>
        <p:grpSpPr>
          <a:xfrm>
            <a:off x="986064" y="1449429"/>
            <a:ext cx="3913816" cy="3901440"/>
            <a:chOff x="1105147" y="1463040"/>
            <a:chExt cx="2935362" cy="2926080"/>
          </a:xfrm>
        </p:grpSpPr>
        <p:pic>
          <p:nvPicPr>
            <p:cNvPr id="22" name="Picture 2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C80AEC1-812B-4450-9384-67FC68E2A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1105147" y="1463040"/>
              <a:ext cx="2935362" cy="29260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ED7F8B-02F4-48C3-B602-599F3E1314B1}"/>
                </a:ext>
              </a:extLst>
            </p:cNvPr>
            <p:cNvSpPr txBox="1"/>
            <p:nvPr/>
          </p:nvSpPr>
          <p:spPr>
            <a:xfrm>
              <a:off x="1399778" y="2177030"/>
              <a:ext cx="2346100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góp</a:t>
              </a:r>
              <a:r>
                <a:rPr lang="en-US" sz="4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4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b="1" dirty="0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243F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endParaRPr lang="en-US" sz="4000" b="1" dirty="0">
                <a:solidFill>
                  <a:srgbClr val="243F8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316BBD-ACA0-4756-98DA-72A9B99E58DC}"/>
              </a:ext>
            </a:extLst>
          </p:cNvPr>
          <p:cNvGrpSpPr/>
          <p:nvPr/>
        </p:nvGrpSpPr>
        <p:grpSpPr>
          <a:xfrm>
            <a:off x="5962112" y="1309799"/>
            <a:ext cx="5197767" cy="3657600"/>
            <a:chOff x="4529959" y="951571"/>
            <a:chExt cx="3261464" cy="2743200"/>
          </a:xfrm>
        </p:grpSpPr>
        <p:pic>
          <p:nvPicPr>
            <p:cNvPr id="30" name="Picture 2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89520E5-5EBD-4449-92BB-37F7AF284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" t="5121" r="47903" b="53750"/>
            <a:stretch/>
          </p:blipFill>
          <p:spPr>
            <a:xfrm rot="708905">
              <a:off x="4529959" y="951571"/>
              <a:ext cx="3227298" cy="27432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0902E7-C439-4616-A018-3F2E45A8A883}"/>
                </a:ext>
              </a:extLst>
            </p:cNvPr>
            <p:cNvSpPr txBox="1"/>
            <p:nvPr/>
          </p:nvSpPr>
          <p:spPr>
            <a:xfrm>
              <a:off x="4856061" y="1684943"/>
              <a:ext cx="2935362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 </a:t>
              </a:r>
              <a:r>
                <a:rPr lang="en-US" sz="4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góp</a:t>
              </a:r>
              <a:r>
                <a:rPr lang="en-US" sz="4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4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endPara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D22892-2B33-479D-A72A-0734E81A850A}"/>
              </a:ext>
            </a:extLst>
          </p:cNvPr>
          <p:cNvGrpSpPr/>
          <p:nvPr/>
        </p:nvGrpSpPr>
        <p:grpSpPr>
          <a:xfrm>
            <a:off x="11500812" y="1754228"/>
            <a:ext cx="3949023" cy="3291840"/>
            <a:chOff x="8963158" y="1920240"/>
            <a:chExt cx="2961767" cy="2468880"/>
          </a:xfrm>
        </p:grpSpPr>
        <p:pic>
          <p:nvPicPr>
            <p:cNvPr id="33" name="Picture 3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4201B05-B816-4681-BCB7-1101CEEAB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705B55-DC36-4510-A115-AB190BC625E3}"/>
                </a:ext>
              </a:extLst>
            </p:cNvPr>
            <p:cNvSpPr txBox="1"/>
            <p:nvPr/>
          </p:nvSpPr>
          <p:spPr>
            <a:xfrm>
              <a:off x="9314724" y="2416016"/>
              <a:ext cx="2258633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Sửa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000" b="1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endPara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5CEB8DC6-03CC-47D0-B50A-56CCEDA26B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7182" r="3097" b="8653"/>
          <a:stretch/>
        </p:blipFill>
        <p:spPr>
          <a:xfrm>
            <a:off x="3738815" y="4907138"/>
            <a:ext cx="9230016" cy="42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6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175" y="2601771"/>
            <a:ext cx="8802171" cy="24538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14739" y="2116108"/>
            <a:ext cx="9801209" cy="3379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07524" algn="just">
              <a:lnSpc>
                <a:spcPct val="107000"/>
              </a:lnSpc>
              <a:spcAft>
                <a:spcPts val="1067"/>
              </a:spcAft>
            </a:pPr>
            <a:r>
              <a:rPr lang="vi-VN" sz="3733" b="1" i="1" dirty="0">
                <a:solidFill>
                  <a:srgbClr val="FF0000"/>
                </a:solidFill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*** Tiêu chí nhận xét</a:t>
            </a:r>
            <a:endParaRPr lang="en-US" sz="3733" b="1" i="1" dirty="0">
              <a:solidFill>
                <a:srgbClr val="FF0000"/>
              </a:solidFill>
              <a:highlight>
                <a:srgbClr val="97F3E8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marR="107524" indent="-457189" algn="just">
              <a:lnSpc>
                <a:spcPct val="107000"/>
              </a:lnSpc>
              <a:spcAft>
                <a:spcPts val="1067"/>
              </a:spcAft>
              <a:buFontTx/>
              <a:buChar char="-"/>
            </a:pP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i="1" dirty="0">
              <a:highlight>
                <a:srgbClr val="97F3E8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marR="107524" indent="-457189" algn="just">
              <a:lnSpc>
                <a:spcPct val="107000"/>
              </a:lnSpc>
              <a:spcAft>
                <a:spcPts val="1067"/>
              </a:spcAft>
              <a:buFontTx/>
              <a:buChar char="-"/>
            </a:pP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i="1" dirty="0">
              <a:highlight>
                <a:srgbClr val="97F3E8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marR="107524" indent="-457189" algn="just">
              <a:lnSpc>
                <a:spcPct val="107000"/>
              </a:lnSpc>
              <a:spcAft>
                <a:spcPts val="1067"/>
              </a:spcAft>
              <a:buFontTx/>
              <a:buChar char="-"/>
            </a:pP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i="1" dirty="0">
              <a:highlight>
                <a:srgbClr val="97F3E8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marR="107524" indent="-457189" algn="just">
              <a:lnSpc>
                <a:spcPct val="107000"/>
              </a:lnSpc>
              <a:spcAft>
                <a:spcPts val="1067"/>
              </a:spcAft>
              <a:buFontTx/>
              <a:buChar char="-"/>
            </a:pP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i="1" dirty="0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highlight>
                  <a:srgbClr val="97F3E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vi-VN" sz="3200" b="1" i="1" dirty="0">
              <a:highlight>
                <a:srgbClr val="97F3E8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0E871-B967-C736-3483-EB270A75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428" y="5246289"/>
            <a:ext cx="3715020" cy="3620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88093-AE2C-C887-8A51-F2ED44D55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05" y="5387366"/>
            <a:ext cx="3553789" cy="3540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04461-7F91-5183-6A6E-69D64A9D6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54" y="5306751"/>
            <a:ext cx="3419431" cy="35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4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9889</TotalTime>
  <Words>155</Words>
  <Application>Microsoft Office PowerPoint</Application>
  <PresentationFormat>Custom</PresentationFormat>
  <Paragraphs>22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Arial-Rounded</vt:lpstr>
      <vt:lpstr>Calibri</vt:lpstr>
      <vt:lpstr>Times New Roman</vt:lpstr>
      <vt:lpstr>字魂59号-创粗黑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1087</cp:revision>
  <dcterms:created xsi:type="dcterms:W3CDTF">2008-09-09T22:52:10Z</dcterms:created>
  <dcterms:modified xsi:type="dcterms:W3CDTF">2025-04-11T08:47:14Z</dcterms:modified>
</cp:coreProperties>
</file>