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92" r:id="rId1"/>
  </p:sldMasterIdLst>
  <p:notesMasterIdLst>
    <p:notesMasterId r:id="rId23"/>
  </p:notesMasterIdLst>
  <p:sldIdLst>
    <p:sldId id="329" r:id="rId2"/>
    <p:sldId id="257" r:id="rId3"/>
    <p:sldId id="297" r:id="rId4"/>
    <p:sldId id="299" r:id="rId5"/>
    <p:sldId id="303" r:id="rId6"/>
    <p:sldId id="284" r:id="rId7"/>
    <p:sldId id="298" r:id="rId8"/>
    <p:sldId id="302" r:id="rId9"/>
    <p:sldId id="300" r:id="rId10"/>
    <p:sldId id="304" r:id="rId11"/>
    <p:sldId id="301" r:id="rId12"/>
    <p:sldId id="305" r:id="rId13"/>
    <p:sldId id="306" r:id="rId14"/>
    <p:sldId id="307" r:id="rId15"/>
    <p:sldId id="322" r:id="rId16"/>
    <p:sldId id="323" r:id="rId17"/>
    <p:sldId id="324" r:id="rId18"/>
    <p:sldId id="325" r:id="rId19"/>
    <p:sldId id="326" r:id="rId20"/>
    <p:sldId id="327" r:id="rId21"/>
    <p:sldId id="295" r:id="rId22"/>
  </p:sldIdLst>
  <p:sldSz cx="9144000" cy="5143500" type="screen16x9"/>
  <p:notesSz cx="6858000" cy="9144000"/>
  <p:embeddedFontLst>
    <p:embeddedFont>
      <p:font typeface="Actor" panose="020B060402020202020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Acme" panose="020B0604020202020204" charset="0"/>
      <p:regular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FF0000"/>
          </p15:clr>
        </p15:guide>
        <p15:guide id="2" pos="2880">
          <p15:clr>
            <a:srgbClr val="FF0000"/>
          </p15:clr>
        </p15:guide>
        <p15:guide id="3" pos="450">
          <p15:clr>
            <a:srgbClr val="FF0000"/>
          </p15:clr>
        </p15:guide>
        <p15:guide id="4" pos="5310">
          <p15:clr>
            <a:srgbClr val="FF0000"/>
          </p15:clr>
        </p15:guide>
        <p15:guide id="5" orient="horz" pos="340">
          <p15:clr>
            <a:srgbClr val="FF0000"/>
          </p15:clr>
        </p15:guide>
        <p15:guide id="6" orient="horz" pos="2897">
          <p15:clr>
            <a:srgbClr val="FF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CBE52F3-8DCC-41B5-943F-C214475AB163}">
  <a:tblStyle styleId="{ECBE52F3-8DCC-41B5-943F-C214475AB16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1014" y="60"/>
      </p:cViewPr>
      <p:guideLst>
        <p:guide orient="horz" pos="1620"/>
        <p:guide pos="2880"/>
        <p:guide pos="450"/>
        <p:guide pos="5310"/>
        <p:guide orient="horz" pos="340"/>
        <p:guide orient="horz"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354dab9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354dab9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772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76698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20016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3594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" name="Google Shape;2693;g11da1208026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4" name="Google Shape;2694;g11da1208026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17110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e354dab9a5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e354dab9a5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55860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4463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40669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11da1208026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11da1208026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50434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67782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e287308186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e287308186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218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9" name="Google Shape;2279;g11da1208026_0_3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0" name="Google Shape;2280;g11da1208026_0_3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79822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2" name="Google Shape;32;p5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5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1967525" y="3888814"/>
            <a:ext cx="20934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2"/>
          </p:nvPr>
        </p:nvSpPr>
        <p:spPr>
          <a:xfrm>
            <a:off x="5083200" y="3888814"/>
            <a:ext cx="2093400" cy="6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title" idx="3"/>
          </p:nvPr>
        </p:nvSpPr>
        <p:spPr>
          <a:xfrm>
            <a:off x="2126540" y="3457542"/>
            <a:ext cx="17754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title" idx="4"/>
          </p:nvPr>
        </p:nvSpPr>
        <p:spPr>
          <a:xfrm>
            <a:off x="5242215" y="3457542"/>
            <a:ext cx="1775400" cy="37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23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75" name="Google Shape;75;p11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1"/>
          <p:cNvSpPr txBox="1">
            <a:spLocks noGrp="1"/>
          </p:cNvSpPr>
          <p:nvPr>
            <p:ph type="title" hasCustomPrompt="1"/>
          </p:nvPr>
        </p:nvSpPr>
        <p:spPr>
          <a:xfrm>
            <a:off x="1853225" y="1601572"/>
            <a:ext cx="5437800" cy="1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1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>
            <a:spLocks noGrp="1"/>
          </p:cNvSpPr>
          <p:nvPr>
            <p:ph type="subTitle" idx="1"/>
          </p:nvPr>
        </p:nvSpPr>
        <p:spPr>
          <a:xfrm>
            <a:off x="2090250" y="3624197"/>
            <a:ext cx="4963800" cy="4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3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oogle Shape;188;p22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189" name="Google Shape;189;p2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" name="Google Shape;192;p22"/>
          <p:cNvSpPr txBox="1">
            <a:spLocks noGrp="1"/>
          </p:cNvSpPr>
          <p:nvPr>
            <p:ph type="subTitle" idx="1"/>
          </p:nvPr>
        </p:nvSpPr>
        <p:spPr>
          <a:xfrm>
            <a:off x="1429575" y="2403597"/>
            <a:ext cx="2474100" cy="107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p22"/>
          <p:cNvSpPr txBox="1">
            <a:spLocks noGrp="1"/>
          </p:cNvSpPr>
          <p:nvPr>
            <p:ph type="title"/>
          </p:nvPr>
        </p:nvSpPr>
        <p:spPr>
          <a:xfrm>
            <a:off x="1059975" y="1660522"/>
            <a:ext cx="32133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_1_1_1_2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p26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218" name="Google Shape;218;p26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26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26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1" name="Google Shape;221;p26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5">
  <p:cSld name="CUSTOM_32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0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02" name="Google Shape;302;p40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40"/>
          <p:cNvSpPr txBox="1">
            <a:spLocks noGrp="1"/>
          </p:cNvSpPr>
          <p:nvPr>
            <p:ph type="title"/>
          </p:nvPr>
        </p:nvSpPr>
        <p:spPr>
          <a:xfrm>
            <a:off x="984525" y="548225"/>
            <a:ext cx="7166700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300" b="1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27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3" name="Google Shape;313;p42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14" name="Google Shape;314;p42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2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2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7" name="Google Shape;317;p42"/>
          <p:cNvGrpSpPr/>
          <p:nvPr/>
        </p:nvGrpSpPr>
        <p:grpSpPr>
          <a:xfrm>
            <a:off x="532588" y="691900"/>
            <a:ext cx="666075" cy="709275"/>
            <a:chOff x="3894875" y="1871850"/>
            <a:chExt cx="666075" cy="709275"/>
          </a:xfrm>
        </p:grpSpPr>
        <p:sp>
          <p:nvSpPr>
            <p:cNvPr id="318" name="Google Shape;318;p42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2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2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2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2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2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4" name="Google Shape;324;p42"/>
          <p:cNvGrpSpPr/>
          <p:nvPr/>
        </p:nvGrpSpPr>
        <p:grpSpPr>
          <a:xfrm rot="10800000" flipH="1">
            <a:off x="7883046" y="3388429"/>
            <a:ext cx="491225" cy="1039038"/>
            <a:chOff x="2019788" y="3671350"/>
            <a:chExt cx="491225" cy="1039038"/>
          </a:xfrm>
        </p:grpSpPr>
        <p:sp>
          <p:nvSpPr>
            <p:cNvPr id="325" name="Google Shape;325;p42"/>
            <p:cNvSpPr/>
            <p:nvPr/>
          </p:nvSpPr>
          <p:spPr>
            <a:xfrm>
              <a:off x="2314463" y="3987225"/>
              <a:ext cx="196550" cy="198900"/>
            </a:xfrm>
            <a:custGeom>
              <a:avLst/>
              <a:gdLst/>
              <a:ahLst/>
              <a:cxnLst/>
              <a:rect l="l" t="t" r="r" b="b"/>
              <a:pathLst>
                <a:path w="7862" h="7956" extrusionOk="0">
                  <a:moveTo>
                    <a:pt x="5092" y="774"/>
                  </a:moveTo>
                  <a:cubicBezTo>
                    <a:pt x="4992" y="1375"/>
                    <a:pt x="4959" y="1942"/>
                    <a:pt x="5059" y="2542"/>
                  </a:cubicBezTo>
                  <a:cubicBezTo>
                    <a:pt x="4759" y="2542"/>
                    <a:pt x="4659" y="2942"/>
                    <a:pt x="4959" y="3009"/>
                  </a:cubicBezTo>
                  <a:cubicBezTo>
                    <a:pt x="5726" y="3142"/>
                    <a:pt x="6460" y="3343"/>
                    <a:pt x="7194" y="3643"/>
                  </a:cubicBezTo>
                  <a:cubicBezTo>
                    <a:pt x="6593" y="4177"/>
                    <a:pt x="5960" y="4477"/>
                    <a:pt x="5192" y="4644"/>
                  </a:cubicBezTo>
                  <a:cubicBezTo>
                    <a:pt x="5137" y="4599"/>
                    <a:pt x="5070" y="4577"/>
                    <a:pt x="5006" y="4577"/>
                  </a:cubicBezTo>
                  <a:cubicBezTo>
                    <a:pt x="4877" y="4577"/>
                    <a:pt x="4759" y="4666"/>
                    <a:pt x="4759" y="4844"/>
                  </a:cubicBezTo>
                  <a:cubicBezTo>
                    <a:pt x="4792" y="5611"/>
                    <a:pt x="4725" y="6378"/>
                    <a:pt x="4525" y="7145"/>
                  </a:cubicBezTo>
                  <a:cubicBezTo>
                    <a:pt x="4058" y="6545"/>
                    <a:pt x="3691" y="5878"/>
                    <a:pt x="3291" y="5211"/>
                  </a:cubicBezTo>
                  <a:cubicBezTo>
                    <a:pt x="3272" y="5172"/>
                    <a:pt x="3241" y="5155"/>
                    <a:pt x="3205" y="5155"/>
                  </a:cubicBezTo>
                  <a:cubicBezTo>
                    <a:pt x="3180" y="5155"/>
                    <a:pt x="3152" y="5163"/>
                    <a:pt x="3124" y="5177"/>
                  </a:cubicBezTo>
                  <a:cubicBezTo>
                    <a:pt x="3080" y="5088"/>
                    <a:pt x="2976" y="5029"/>
                    <a:pt x="2872" y="5029"/>
                  </a:cubicBezTo>
                  <a:cubicBezTo>
                    <a:pt x="2820" y="5029"/>
                    <a:pt x="2768" y="5044"/>
                    <a:pt x="2724" y="5077"/>
                  </a:cubicBezTo>
                  <a:cubicBezTo>
                    <a:pt x="2224" y="5444"/>
                    <a:pt x="1723" y="5744"/>
                    <a:pt x="1190" y="5978"/>
                  </a:cubicBezTo>
                  <a:cubicBezTo>
                    <a:pt x="1490" y="5444"/>
                    <a:pt x="1657" y="4877"/>
                    <a:pt x="1723" y="4243"/>
                  </a:cubicBezTo>
                  <a:cubicBezTo>
                    <a:pt x="1823" y="4210"/>
                    <a:pt x="1890" y="4143"/>
                    <a:pt x="1823" y="4043"/>
                  </a:cubicBezTo>
                  <a:cubicBezTo>
                    <a:pt x="1523" y="3276"/>
                    <a:pt x="1156" y="2575"/>
                    <a:pt x="789" y="1842"/>
                  </a:cubicBezTo>
                  <a:lnTo>
                    <a:pt x="789" y="1842"/>
                  </a:lnTo>
                  <a:cubicBezTo>
                    <a:pt x="1590" y="2008"/>
                    <a:pt x="2357" y="2242"/>
                    <a:pt x="3091" y="2575"/>
                  </a:cubicBezTo>
                  <a:cubicBezTo>
                    <a:pt x="3115" y="2581"/>
                    <a:pt x="3137" y="2584"/>
                    <a:pt x="3159" y="2584"/>
                  </a:cubicBezTo>
                  <a:cubicBezTo>
                    <a:pt x="3258" y="2584"/>
                    <a:pt x="3330" y="2524"/>
                    <a:pt x="3358" y="2442"/>
                  </a:cubicBezTo>
                  <a:cubicBezTo>
                    <a:pt x="3425" y="2442"/>
                    <a:pt x="3458" y="2409"/>
                    <a:pt x="3491" y="2375"/>
                  </a:cubicBezTo>
                  <a:cubicBezTo>
                    <a:pt x="3958" y="1808"/>
                    <a:pt x="4492" y="1274"/>
                    <a:pt x="5092" y="774"/>
                  </a:cubicBezTo>
                  <a:close/>
                  <a:moveTo>
                    <a:pt x="5431" y="1"/>
                  </a:moveTo>
                  <a:cubicBezTo>
                    <a:pt x="5396" y="1"/>
                    <a:pt x="5360" y="13"/>
                    <a:pt x="5326" y="40"/>
                  </a:cubicBezTo>
                  <a:cubicBezTo>
                    <a:pt x="4525" y="641"/>
                    <a:pt x="3858" y="1308"/>
                    <a:pt x="3291" y="2108"/>
                  </a:cubicBezTo>
                  <a:cubicBezTo>
                    <a:pt x="3291" y="2108"/>
                    <a:pt x="3291" y="2075"/>
                    <a:pt x="3291" y="2075"/>
                  </a:cubicBezTo>
                  <a:cubicBezTo>
                    <a:pt x="2357" y="1675"/>
                    <a:pt x="1390" y="1408"/>
                    <a:pt x="389" y="1241"/>
                  </a:cubicBezTo>
                  <a:cubicBezTo>
                    <a:pt x="361" y="1233"/>
                    <a:pt x="334" y="1229"/>
                    <a:pt x="309" y="1229"/>
                  </a:cubicBezTo>
                  <a:cubicBezTo>
                    <a:pt x="120" y="1229"/>
                    <a:pt x="1" y="1432"/>
                    <a:pt x="89" y="1608"/>
                  </a:cubicBezTo>
                  <a:cubicBezTo>
                    <a:pt x="522" y="2475"/>
                    <a:pt x="956" y="3343"/>
                    <a:pt x="1456" y="4143"/>
                  </a:cubicBezTo>
                  <a:cubicBezTo>
                    <a:pt x="1223" y="4910"/>
                    <a:pt x="889" y="5644"/>
                    <a:pt x="389" y="6311"/>
                  </a:cubicBezTo>
                  <a:cubicBezTo>
                    <a:pt x="271" y="6488"/>
                    <a:pt x="439" y="6690"/>
                    <a:pt x="617" y="6690"/>
                  </a:cubicBezTo>
                  <a:cubicBezTo>
                    <a:pt x="641" y="6690"/>
                    <a:pt x="665" y="6686"/>
                    <a:pt x="689" y="6678"/>
                  </a:cubicBezTo>
                  <a:cubicBezTo>
                    <a:pt x="1557" y="6445"/>
                    <a:pt x="2357" y="6045"/>
                    <a:pt x="3058" y="5444"/>
                  </a:cubicBezTo>
                  <a:cubicBezTo>
                    <a:pt x="3291" y="6345"/>
                    <a:pt x="3858" y="7179"/>
                    <a:pt x="4425" y="7879"/>
                  </a:cubicBezTo>
                  <a:cubicBezTo>
                    <a:pt x="4469" y="7933"/>
                    <a:pt x="4522" y="7956"/>
                    <a:pt x="4578" y="7956"/>
                  </a:cubicBezTo>
                  <a:cubicBezTo>
                    <a:pt x="4693" y="7956"/>
                    <a:pt x="4814" y="7858"/>
                    <a:pt x="4859" y="7746"/>
                  </a:cubicBezTo>
                  <a:cubicBezTo>
                    <a:pt x="5192" y="6845"/>
                    <a:pt x="5326" y="5911"/>
                    <a:pt x="5293" y="4944"/>
                  </a:cubicBezTo>
                  <a:cubicBezTo>
                    <a:pt x="6227" y="4844"/>
                    <a:pt x="7094" y="4410"/>
                    <a:pt x="7761" y="3743"/>
                  </a:cubicBezTo>
                  <a:cubicBezTo>
                    <a:pt x="7861" y="3643"/>
                    <a:pt x="7861" y="3443"/>
                    <a:pt x="7728" y="3376"/>
                  </a:cubicBezTo>
                  <a:cubicBezTo>
                    <a:pt x="6994" y="3042"/>
                    <a:pt x="6260" y="2776"/>
                    <a:pt x="5493" y="2609"/>
                  </a:cubicBezTo>
                  <a:cubicBezTo>
                    <a:pt x="5493" y="2575"/>
                    <a:pt x="5493" y="2542"/>
                    <a:pt x="5493" y="2509"/>
                  </a:cubicBezTo>
                  <a:cubicBezTo>
                    <a:pt x="5493" y="1775"/>
                    <a:pt x="5493" y="1041"/>
                    <a:pt x="5659" y="307"/>
                  </a:cubicBezTo>
                  <a:cubicBezTo>
                    <a:pt x="5686" y="175"/>
                    <a:pt x="5566" y="1"/>
                    <a:pt x="543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2"/>
            <p:cNvSpPr/>
            <p:nvPr/>
          </p:nvSpPr>
          <p:spPr>
            <a:xfrm>
              <a:off x="2334188" y="4006575"/>
              <a:ext cx="160125" cy="159300"/>
            </a:xfrm>
            <a:custGeom>
              <a:avLst/>
              <a:gdLst/>
              <a:ahLst/>
              <a:cxnLst/>
              <a:rect l="l" t="t" r="r" b="b"/>
              <a:pathLst>
                <a:path w="6405" h="6372" extrusionOk="0">
                  <a:moveTo>
                    <a:pt x="4303" y="0"/>
                  </a:moveTo>
                  <a:lnTo>
                    <a:pt x="4303" y="0"/>
                  </a:lnTo>
                  <a:cubicBezTo>
                    <a:pt x="3703" y="500"/>
                    <a:pt x="3169" y="1034"/>
                    <a:pt x="2702" y="1601"/>
                  </a:cubicBezTo>
                  <a:cubicBezTo>
                    <a:pt x="2669" y="1635"/>
                    <a:pt x="2636" y="1668"/>
                    <a:pt x="2569" y="1668"/>
                  </a:cubicBezTo>
                  <a:cubicBezTo>
                    <a:pt x="2541" y="1750"/>
                    <a:pt x="2469" y="1810"/>
                    <a:pt x="2370" y="1810"/>
                  </a:cubicBezTo>
                  <a:cubicBezTo>
                    <a:pt x="2348" y="1810"/>
                    <a:pt x="2326" y="1807"/>
                    <a:pt x="2302" y="1801"/>
                  </a:cubicBezTo>
                  <a:cubicBezTo>
                    <a:pt x="1568" y="1468"/>
                    <a:pt x="801" y="1234"/>
                    <a:pt x="0" y="1068"/>
                  </a:cubicBezTo>
                  <a:lnTo>
                    <a:pt x="0" y="1068"/>
                  </a:lnTo>
                  <a:cubicBezTo>
                    <a:pt x="367" y="1801"/>
                    <a:pt x="734" y="2502"/>
                    <a:pt x="1034" y="3269"/>
                  </a:cubicBezTo>
                  <a:cubicBezTo>
                    <a:pt x="1101" y="3369"/>
                    <a:pt x="1034" y="3436"/>
                    <a:pt x="934" y="3469"/>
                  </a:cubicBezTo>
                  <a:cubicBezTo>
                    <a:pt x="868" y="4103"/>
                    <a:pt x="701" y="4670"/>
                    <a:pt x="401" y="5204"/>
                  </a:cubicBezTo>
                  <a:cubicBezTo>
                    <a:pt x="934" y="4970"/>
                    <a:pt x="1435" y="4670"/>
                    <a:pt x="1935" y="4303"/>
                  </a:cubicBezTo>
                  <a:cubicBezTo>
                    <a:pt x="1979" y="4270"/>
                    <a:pt x="2031" y="4255"/>
                    <a:pt x="2083" y="4255"/>
                  </a:cubicBezTo>
                  <a:cubicBezTo>
                    <a:pt x="2187" y="4255"/>
                    <a:pt x="2291" y="4314"/>
                    <a:pt x="2335" y="4403"/>
                  </a:cubicBezTo>
                  <a:cubicBezTo>
                    <a:pt x="2363" y="4389"/>
                    <a:pt x="2391" y="4381"/>
                    <a:pt x="2416" y="4381"/>
                  </a:cubicBezTo>
                  <a:cubicBezTo>
                    <a:pt x="2452" y="4381"/>
                    <a:pt x="2483" y="4398"/>
                    <a:pt x="2502" y="4437"/>
                  </a:cubicBezTo>
                  <a:cubicBezTo>
                    <a:pt x="2902" y="5104"/>
                    <a:pt x="3269" y="5771"/>
                    <a:pt x="3736" y="6371"/>
                  </a:cubicBezTo>
                  <a:cubicBezTo>
                    <a:pt x="3936" y="5604"/>
                    <a:pt x="4003" y="4870"/>
                    <a:pt x="3970" y="4070"/>
                  </a:cubicBezTo>
                  <a:cubicBezTo>
                    <a:pt x="3970" y="3892"/>
                    <a:pt x="4088" y="3803"/>
                    <a:pt x="4217" y="3803"/>
                  </a:cubicBezTo>
                  <a:cubicBezTo>
                    <a:pt x="4281" y="3803"/>
                    <a:pt x="4348" y="3825"/>
                    <a:pt x="4403" y="3870"/>
                  </a:cubicBezTo>
                  <a:cubicBezTo>
                    <a:pt x="5171" y="3703"/>
                    <a:pt x="5804" y="3403"/>
                    <a:pt x="6405" y="2869"/>
                  </a:cubicBezTo>
                  <a:cubicBezTo>
                    <a:pt x="5671" y="2569"/>
                    <a:pt x="4937" y="2368"/>
                    <a:pt x="4170" y="2235"/>
                  </a:cubicBezTo>
                  <a:cubicBezTo>
                    <a:pt x="3870" y="2168"/>
                    <a:pt x="3970" y="1768"/>
                    <a:pt x="4270" y="1768"/>
                  </a:cubicBezTo>
                  <a:cubicBezTo>
                    <a:pt x="4170" y="1168"/>
                    <a:pt x="4203" y="601"/>
                    <a:pt x="43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2"/>
            <p:cNvSpPr/>
            <p:nvPr/>
          </p:nvSpPr>
          <p:spPr>
            <a:xfrm>
              <a:off x="2167063" y="4511263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7" y="807"/>
                  </a:moveTo>
                  <a:lnTo>
                    <a:pt x="5097" y="807"/>
                  </a:lnTo>
                  <a:cubicBezTo>
                    <a:pt x="4997" y="1374"/>
                    <a:pt x="4963" y="1975"/>
                    <a:pt x="5064" y="2542"/>
                  </a:cubicBezTo>
                  <a:cubicBezTo>
                    <a:pt x="4797" y="2542"/>
                    <a:pt x="4663" y="2942"/>
                    <a:pt x="4963" y="3009"/>
                  </a:cubicBezTo>
                  <a:cubicBezTo>
                    <a:pt x="5731" y="3176"/>
                    <a:pt x="6465" y="3376"/>
                    <a:pt x="7198" y="3676"/>
                  </a:cubicBezTo>
                  <a:cubicBezTo>
                    <a:pt x="6631" y="4176"/>
                    <a:pt x="5964" y="4510"/>
                    <a:pt x="5197" y="4643"/>
                  </a:cubicBezTo>
                  <a:cubicBezTo>
                    <a:pt x="5157" y="4613"/>
                    <a:pt x="5102" y="4598"/>
                    <a:pt x="5044" y="4598"/>
                  </a:cubicBezTo>
                  <a:cubicBezTo>
                    <a:pt x="4910" y="4598"/>
                    <a:pt x="4763" y="4680"/>
                    <a:pt x="4763" y="4844"/>
                  </a:cubicBezTo>
                  <a:cubicBezTo>
                    <a:pt x="4830" y="5644"/>
                    <a:pt x="4730" y="6411"/>
                    <a:pt x="4530" y="7145"/>
                  </a:cubicBezTo>
                  <a:cubicBezTo>
                    <a:pt x="4063" y="6545"/>
                    <a:pt x="3696" y="5911"/>
                    <a:pt x="3296" y="5244"/>
                  </a:cubicBezTo>
                  <a:cubicBezTo>
                    <a:pt x="3271" y="5195"/>
                    <a:pt x="3229" y="5164"/>
                    <a:pt x="3182" y="5164"/>
                  </a:cubicBezTo>
                  <a:cubicBezTo>
                    <a:pt x="3165" y="5164"/>
                    <a:pt x="3147" y="5168"/>
                    <a:pt x="3129" y="5177"/>
                  </a:cubicBezTo>
                  <a:cubicBezTo>
                    <a:pt x="3084" y="5088"/>
                    <a:pt x="2981" y="5029"/>
                    <a:pt x="2877" y="5029"/>
                  </a:cubicBezTo>
                  <a:cubicBezTo>
                    <a:pt x="2825" y="5029"/>
                    <a:pt x="2773" y="5044"/>
                    <a:pt x="2729" y="5077"/>
                  </a:cubicBezTo>
                  <a:cubicBezTo>
                    <a:pt x="2262" y="5477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8" y="4243"/>
                  </a:cubicBezTo>
                  <a:cubicBezTo>
                    <a:pt x="1828" y="4210"/>
                    <a:pt x="1895" y="4143"/>
                    <a:pt x="1828" y="4043"/>
                  </a:cubicBezTo>
                  <a:cubicBezTo>
                    <a:pt x="1528" y="3309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2" y="2275"/>
                    <a:pt x="3095" y="2575"/>
                  </a:cubicBezTo>
                  <a:cubicBezTo>
                    <a:pt x="3119" y="2581"/>
                    <a:pt x="3142" y="2584"/>
                    <a:pt x="3163" y="2584"/>
                  </a:cubicBezTo>
                  <a:cubicBezTo>
                    <a:pt x="3263" y="2584"/>
                    <a:pt x="3341" y="2524"/>
                    <a:pt x="3396" y="2442"/>
                  </a:cubicBezTo>
                  <a:cubicBezTo>
                    <a:pt x="3429" y="2442"/>
                    <a:pt x="3462" y="2442"/>
                    <a:pt x="3496" y="2408"/>
                  </a:cubicBezTo>
                  <a:cubicBezTo>
                    <a:pt x="3963" y="1808"/>
                    <a:pt x="4496" y="1274"/>
                    <a:pt x="5097" y="807"/>
                  </a:cubicBezTo>
                  <a:close/>
                  <a:moveTo>
                    <a:pt x="5436" y="1"/>
                  </a:moveTo>
                  <a:cubicBezTo>
                    <a:pt x="5401" y="1"/>
                    <a:pt x="5365" y="12"/>
                    <a:pt x="5330" y="40"/>
                  </a:cubicBezTo>
                  <a:cubicBezTo>
                    <a:pt x="4563" y="641"/>
                    <a:pt x="3863" y="1308"/>
                    <a:pt x="3296" y="2108"/>
                  </a:cubicBezTo>
                  <a:cubicBezTo>
                    <a:pt x="2362" y="1708"/>
                    <a:pt x="1394" y="1408"/>
                    <a:pt x="394" y="1241"/>
                  </a:cubicBezTo>
                  <a:cubicBezTo>
                    <a:pt x="379" y="1239"/>
                    <a:pt x="364" y="1237"/>
                    <a:pt x="349" y="1237"/>
                  </a:cubicBezTo>
                  <a:cubicBezTo>
                    <a:pt x="165" y="1237"/>
                    <a:pt x="1" y="1425"/>
                    <a:pt x="93" y="1641"/>
                  </a:cubicBezTo>
                  <a:cubicBezTo>
                    <a:pt x="527" y="2475"/>
                    <a:pt x="961" y="3342"/>
                    <a:pt x="1461" y="4143"/>
                  </a:cubicBezTo>
                  <a:cubicBezTo>
                    <a:pt x="1227" y="4944"/>
                    <a:pt x="894" y="5677"/>
                    <a:pt x="394" y="6311"/>
                  </a:cubicBezTo>
                  <a:cubicBezTo>
                    <a:pt x="269" y="6498"/>
                    <a:pt x="465" y="6715"/>
                    <a:pt x="654" y="6715"/>
                  </a:cubicBezTo>
                  <a:cubicBezTo>
                    <a:pt x="668" y="6715"/>
                    <a:pt x="681" y="6714"/>
                    <a:pt x="694" y="6712"/>
                  </a:cubicBezTo>
                  <a:cubicBezTo>
                    <a:pt x="1561" y="6478"/>
                    <a:pt x="2362" y="6044"/>
                    <a:pt x="3062" y="5477"/>
                  </a:cubicBezTo>
                  <a:cubicBezTo>
                    <a:pt x="3296" y="6345"/>
                    <a:pt x="3863" y="7179"/>
                    <a:pt x="4430" y="7879"/>
                  </a:cubicBezTo>
                  <a:cubicBezTo>
                    <a:pt x="4478" y="7939"/>
                    <a:pt x="4539" y="7965"/>
                    <a:pt x="4601" y="7965"/>
                  </a:cubicBezTo>
                  <a:cubicBezTo>
                    <a:pt x="4710" y="7965"/>
                    <a:pt x="4821" y="7885"/>
                    <a:pt x="4863" y="7779"/>
                  </a:cubicBezTo>
                  <a:cubicBezTo>
                    <a:pt x="5197" y="6845"/>
                    <a:pt x="5330" y="5911"/>
                    <a:pt x="5297" y="4977"/>
                  </a:cubicBezTo>
                  <a:cubicBezTo>
                    <a:pt x="6231" y="4877"/>
                    <a:pt x="7132" y="4443"/>
                    <a:pt x="7765" y="3743"/>
                  </a:cubicBezTo>
                  <a:cubicBezTo>
                    <a:pt x="7866" y="3643"/>
                    <a:pt x="7866" y="3476"/>
                    <a:pt x="7732" y="3409"/>
                  </a:cubicBezTo>
                  <a:cubicBezTo>
                    <a:pt x="7032" y="3042"/>
                    <a:pt x="6264" y="2775"/>
                    <a:pt x="5497" y="2609"/>
                  </a:cubicBezTo>
                  <a:cubicBezTo>
                    <a:pt x="5497" y="2575"/>
                    <a:pt x="5497" y="2575"/>
                    <a:pt x="5497" y="2542"/>
                  </a:cubicBezTo>
                  <a:cubicBezTo>
                    <a:pt x="5497" y="1775"/>
                    <a:pt x="5497" y="1041"/>
                    <a:pt x="5664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2"/>
            <p:cNvSpPr/>
            <p:nvPr/>
          </p:nvSpPr>
          <p:spPr>
            <a:xfrm>
              <a:off x="2187738" y="4531438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0"/>
                  </a:moveTo>
                  <a:cubicBezTo>
                    <a:pt x="3669" y="467"/>
                    <a:pt x="3136" y="1001"/>
                    <a:pt x="2669" y="1601"/>
                  </a:cubicBezTo>
                  <a:cubicBezTo>
                    <a:pt x="2635" y="1635"/>
                    <a:pt x="2602" y="1635"/>
                    <a:pt x="2569" y="1635"/>
                  </a:cubicBezTo>
                  <a:cubicBezTo>
                    <a:pt x="2514" y="1717"/>
                    <a:pt x="2436" y="1777"/>
                    <a:pt x="2336" y="1777"/>
                  </a:cubicBezTo>
                  <a:cubicBezTo>
                    <a:pt x="2315" y="1777"/>
                    <a:pt x="2292" y="1774"/>
                    <a:pt x="2268" y="1768"/>
                  </a:cubicBezTo>
                  <a:cubicBezTo>
                    <a:pt x="1535" y="1468"/>
                    <a:pt x="767" y="1235"/>
                    <a:pt x="0" y="1068"/>
                  </a:cubicBezTo>
                  <a:lnTo>
                    <a:pt x="0" y="1068"/>
                  </a:lnTo>
                  <a:cubicBezTo>
                    <a:pt x="367" y="1768"/>
                    <a:pt x="701" y="2502"/>
                    <a:pt x="1001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4" y="4070"/>
                    <a:pt x="667" y="4637"/>
                    <a:pt x="367" y="5171"/>
                  </a:cubicBezTo>
                  <a:cubicBezTo>
                    <a:pt x="934" y="4937"/>
                    <a:pt x="1435" y="4670"/>
                    <a:pt x="1902" y="4270"/>
                  </a:cubicBezTo>
                  <a:cubicBezTo>
                    <a:pt x="1946" y="4237"/>
                    <a:pt x="1998" y="4222"/>
                    <a:pt x="2050" y="4222"/>
                  </a:cubicBezTo>
                  <a:cubicBezTo>
                    <a:pt x="2154" y="4222"/>
                    <a:pt x="2257" y="4281"/>
                    <a:pt x="2302" y="4370"/>
                  </a:cubicBezTo>
                  <a:cubicBezTo>
                    <a:pt x="2320" y="4361"/>
                    <a:pt x="2338" y="4357"/>
                    <a:pt x="2355" y="4357"/>
                  </a:cubicBezTo>
                  <a:cubicBezTo>
                    <a:pt x="2402" y="4357"/>
                    <a:pt x="2444" y="4388"/>
                    <a:pt x="2469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4"/>
                    <a:pt x="4003" y="4837"/>
                    <a:pt x="3936" y="4037"/>
                  </a:cubicBezTo>
                  <a:cubicBezTo>
                    <a:pt x="3936" y="3873"/>
                    <a:pt x="4083" y="3791"/>
                    <a:pt x="4217" y="3791"/>
                  </a:cubicBezTo>
                  <a:cubicBezTo>
                    <a:pt x="4275" y="3791"/>
                    <a:pt x="4330" y="3806"/>
                    <a:pt x="4370" y="3836"/>
                  </a:cubicBezTo>
                  <a:cubicBezTo>
                    <a:pt x="5137" y="3703"/>
                    <a:pt x="5804" y="3369"/>
                    <a:pt x="6371" y="2869"/>
                  </a:cubicBezTo>
                  <a:cubicBezTo>
                    <a:pt x="5638" y="2569"/>
                    <a:pt x="4904" y="2335"/>
                    <a:pt x="4136" y="2202"/>
                  </a:cubicBezTo>
                  <a:cubicBezTo>
                    <a:pt x="3836" y="2135"/>
                    <a:pt x="3970" y="1735"/>
                    <a:pt x="4237" y="1735"/>
                  </a:cubicBezTo>
                  <a:cubicBezTo>
                    <a:pt x="4136" y="1168"/>
                    <a:pt x="4170" y="567"/>
                    <a:pt x="4270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2"/>
            <p:cNvSpPr/>
            <p:nvPr/>
          </p:nvSpPr>
          <p:spPr>
            <a:xfrm>
              <a:off x="2019788" y="3671350"/>
              <a:ext cx="284075" cy="278200"/>
            </a:xfrm>
            <a:custGeom>
              <a:avLst/>
              <a:gdLst/>
              <a:ahLst/>
              <a:cxnLst/>
              <a:rect l="l" t="t" r="r" b="b"/>
              <a:pathLst>
                <a:path w="11363" h="11128" extrusionOk="0">
                  <a:moveTo>
                    <a:pt x="4837" y="867"/>
                  </a:moveTo>
                  <a:cubicBezTo>
                    <a:pt x="5471" y="1701"/>
                    <a:pt x="6138" y="2501"/>
                    <a:pt x="6839" y="3302"/>
                  </a:cubicBezTo>
                  <a:cubicBezTo>
                    <a:pt x="6906" y="3369"/>
                    <a:pt x="7006" y="3402"/>
                    <a:pt x="7072" y="3402"/>
                  </a:cubicBezTo>
                  <a:cubicBezTo>
                    <a:pt x="6951" y="3554"/>
                    <a:pt x="7078" y="3844"/>
                    <a:pt x="7279" y="3844"/>
                  </a:cubicBezTo>
                  <a:cubicBezTo>
                    <a:pt x="7298" y="3844"/>
                    <a:pt x="7318" y="3842"/>
                    <a:pt x="7339" y="3836"/>
                  </a:cubicBezTo>
                  <a:cubicBezTo>
                    <a:pt x="8340" y="3602"/>
                    <a:pt x="9341" y="3269"/>
                    <a:pt x="10308" y="2935"/>
                  </a:cubicBezTo>
                  <a:lnTo>
                    <a:pt x="10308" y="2935"/>
                  </a:lnTo>
                  <a:cubicBezTo>
                    <a:pt x="9841" y="3635"/>
                    <a:pt x="9407" y="4369"/>
                    <a:pt x="9007" y="5103"/>
                  </a:cubicBezTo>
                  <a:cubicBezTo>
                    <a:pt x="9007" y="5170"/>
                    <a:pt x="9007" y="5203"/>
                    <a:pt x="9007" y="5237"/>
                  </a:cubicBezTo>
                  <a:cubicBezTo>
                    <a:pt x="8974" y="5337"/>
                    <a:pt x="8940" y="5403"/>
                    <a:pt x="8974" y="5503"/>
                  </a:cubicBezTo>
                  <a:cubicBezTo>
                    <a:pt x="9441" y="6504"/>
                    <a:pt x="9808" y="7472"/>
                    <a:pt x="10108" y="8506"/>
                  </a:cubicBezTo>
                  <a:cubicBezTo>
                    <a:pt x="9107" y="8005"/>
                    <a:pt x="8106" y="7538"/>
                    <a:pt x="7106" y="7071"/>
                  </a:cubicBezTo>
                  <a:cubicBezTo>
                    <a:pt x="7039" y="7071"/>
                    <a:pt x="7006" y="7071"/>
                    <a:pt x="6972" y="7105"/>
                  </a:cubicBezTo>
                  <a:cubicBezTo>
                    <a:pt x="6930" y="7083"/>
                    <a:pt x="6881" y="7072"/>
                    <a:pt x="6832" y="7072"/>
                  </a:cubicBezTo>
                  <a:cubicBezTo>
                    <a:pt x="6726" y="7072"/>
                    <a:pt x="6618" y="7124"/>
                    <a:pt x="6572" y="7238"/>
                  </a:cubicBezTo>
                  <a:cubicBezTo>
                    <a:pt x="6005" y="8406"/>
                    <a:pt x="5271" y="9373"/>
                    <a:pt x="4337" y="10240"/>
                  </a:cubicBezTo>
                  <a:cubicBezTo>
                    <a:pt x="4237" y="9239"/>
                    <a:pt x="4204" y="8239"/>
                    <a:pt x="4170" y="7238"/>
                  </a:cubicBezTo>
                  <a:cubicBezTo>
                    <a:pt x="4170" y="7128"/>
                    <a:pt x="4102" y="7063"/>
                    <a:pt x="4021" y="7063"/>
                  </a:cubicBezTo>
                  <a:cubicBezTo>
                    <a:pt x="4004" y="7063"/>
                    <a:pt x="3987" y="7066"/>
                    <a:pt x="3970" y="7071"/>
                  </a:cubicBezTo>
                  <a:cubicBezTo>
                    <a:pt x="3970" y="7038"/>
                    <a:pt x="3937" y="7038"/>
                    <a:pt x="3937" y="7005"/>
                  </a:cubicBezTo>
                  <a:cubicBezTo>
                    <a:pt x="3070" y="6337"/>
                    <a:pt x="2169" y="5737"/>
                    <a:pt x="1202" y="5203"/>
                  </a:cubicBezTo>
                  <a:cubicBezTo>
                    <a:pt x="2136" y="4970"/>
                    <a:pt x="3103" y="4736"/>
                    <a:pt x="4037" y="4469"/>
                  </a:cubicBezTo>
                  <a:cubicBezTo>
                    <a:pt x="4137" y="4469"/>
                    <a:pt x="4204" y="4403"/>
                    <a:pt x="4237" y="4336"/>
                  </a:cubicBezTo>
                  <a:cubicBezTo>
                    <a:pt x="4304" y="4336"/>
                    <a:pt x="4404" y="4303"/>
                    <a:pt x="4404" y="4203"/>
                  </a:cubicBezTo>
                  <a:cubicBezTo>
                    <a:pt x="4504" y="3102"/>
                    <a:pt x="4604" y="1968"/>
                    <a:pt x="4837" y="867"/>
                  </a:cubicBezTo>
                  <a:close/>
                  <a:moveTo>
                    <a:pt x="4674" y="1"/>
                  </a:moveTo>
                  <a:cubicBezTo>
                    <a:pt x="4546" y="1"/>
                    <a:pt x="4426" y="103"/>
                    <a:pt x="4404" y="233"/>
                  </a:cubicBezTo>
                  <a:cubicBezTo>
                    <a:pt x="4170" y="1434"/>
                    <a:pt x="4037" y="2668"/>
                    <a:pt x="4104" y="3902"/>
                  </a:cubicBezTo>
                  <a:cubicBezTo>
                    <a:pt x="4081" y="3902"/>
                    <a:pt x="4044" y="3887"/>
                    <a:pt x="4002" y="3887"/>
                  </a:cubicBezTo>
                  <a:cubicBezTo>
                    <a:pt x="3981" y="3887"/>
                    <a:pt x="3959" y="3891"/>
                    <a:pt x="3937" y="3902"/>
                  </a:cubicBezTo>
                  <a:cubicBezTo>
                    <a:pt x="2736" y="4203"/>
                    <a:pt x="1535" y="4503"/>
                    <a:pt x="368" y="4803"/>
                  </a:cubicBezTo>
                  <a:cubicBezTo>
                    <a:pt x="134" y="4870"/>
                    <a:pt x="1" y="5203"/>
                    <a:pt x="234" y="5337"/>
                  </a:cubicBezTo>
                  <a:cubicBezTo>
                    <a:pt x="1435" y="5970"/>
                    <a:pt x="2603" y="6638"/>
                    <a:pt x="3737" y="7271"/>
                  </a:cubicBezTo>
                  <a:cubicBezTo>
                    <a:pt x="3770" y="7305"/>
                    <a:pt x="3803" y="7305"/>
                    <a:pt x="3837" y="7305"/>
                  </a:cubicBezTo>
                  <a:cubicBezTo>
                    <a:pt x="3670" y="8506"/>
                    <a:pt x="3670" y="9706"/>
                    <a:pt x="3803" y="10907"/>
                  </a:cubicBezTo>
                  <a:cubicBezTo>
                    <a:pt x="3825" y="11060"/>
                    <a:pt x="3961" y="11127"/>
                    <a:pt x="4100" y="11127"/>
                  </a:cubicBezTo>
                  <a:cubicBezTo>
                    <a:pt x="4173" y="11127"/>
                    <a:pt x="4246" y="11109"/>
                    <a:pt x="4304" y="11074"/>
                  </a:cubicBezTo>
                  <a:cubicBezTo>
                    <a:pt x="5505" y="10073"/>
                    <a:pt x="6439" y="8873"/>
                    <a:pt x="7106" y="7438"/>
                  </a:cubicBezTo>
                  <a:cubicBezTo>
                    <a:pt x="8173" y="8072"/>
                    <a:pt x="9274" y="8706"/>
                    <a:pt x="10375" y="9273"/>
                  </a:cubicBezTo>
                  <a:cubicBezTo>
                    <a:pt x="10421" y="9296"/>
                    <a:pt x="10472" y="9306"/>
                    <a:pt x="10523" y="9306"/>
                  </a:cubicBezTo>
                  <a:cubicBezTo>
                    <a:pt x="10693" y="9306"/>
                    <a:pt x="10860" y="9186"/>
                    <a:pt x="10808" y="9006"/>
                  </a:cubicBezTo>
                  <a:cubicBezTo>
                    <a:pt x="10508" y="7705"/>
                    <a:pt x="10108" y="6437"/>
                    <a:pt x="9507" y="5270"/>
                  </a:cubicBezTo>
                  <a:cubicBezTo>
                    <a:pt x="9507" y="5203"/>
                    <a:pt x="9474" y="5170"/>
                    <a:pt x="9407" y="5137"/>
                  </a:cubicBezTo>
                  <a:cubicBezTo>
                    <a:pt x="10008" y="4269"/>
                    <a:pt x="10608" y="3402"/>
                    <a:pt x="11242" y="2601"/>
                  </a:cubicBezTo>
                  <a:cubicBezTo>
                    <a:pt x="11363" y="2421"/>
                    <a:pt x="11211" y="2158"/>
                    <a:pt x="11008" y="2158"/>
                  </a:cubicBezTo>
                  <a:cubicBezTo>
                    <a:pt x="10987" y="2158"/>
                    <a:pt x="10964" y="2161"/>
                    <a:pt x="10942" y="2168"/>
                  </a:cubicBezTo>
                  <a:cubicBezTo>
                    <a:pt x="9741" y="2535"/>
                    <a:pt x="8473" y="2835"/>
                    <a:pt x="7273" y="3269"/>
                  </a:cubicBezTo>
                  <a:cubicBezTo>
                    <a:pt x="7373" y="3168"/>
                    <a:pt x="7406" y="3035"/>
                    <a:pt x="7306" y="2902"/>
                  </a:cubicBezTo>
                  <a:cubicBezTo>
                    <a:pt x="6505" y="1934"/>
                    <a:pt x="5705" y="1000"/>
                    <a:pt x="4871" y="100"/>
                  </a:cubicBezTo>
                  <a:cubicBezTo>
                    <a:pt x="4813" y="30"/>
                    <a:pt x="4742" y="1"/>
                    <a:pt x="467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2"/>
            <p:cNvSpPr/>
            <p:nvPr/>
          </p:nvSpPr>
          <p:spPr>
            <a:xfrm>
              <a:off x="2049813" y="3693000"/>
              <a:ext cx="227700" cy="234375"/>
            </a:xfrm>
            <a:custGeom>
              <a:avLst/>
              <a:gdLst/>
              <a:ahLst/>
              <a:cxnLst/>
              <a:rect l="l" t="t" r="r" b="b"/>
              <a:pathLst>
                <a:path w="9108" h="9375" extrusionOk="0">
                  <a:moveTo>
                    <a:pt x="3603" y="1"/>
                  </a:moveTo>
                  <a:cubicBezTo>
                    <a:pt x="3403" y="1102"/>
                    <a:pt x="3303" y="2236"/>
                    <a:pt x="3203" y="3337"/>
                  </a:cubicBezTo>
                  <a:cubicBezTo>
                    <a:pt x="3203" y="3437"/>
                    <a:pt x="3103" y="3470"/>
                    <a:pt x="3036" y="3470"/>
                  </a:cubicBezTo>
                  <a:cubicBezTo>
                    <a:pt x="3003" y="3537"/>
                    <a:pt x="2936" y="3603"/>
                    <a:pt x="2836" y="3603"/>
                  </a:cubicBezTo>
                  <a:cubicBezTo>
                    <a:pt x="1902" y="3870"/>
                    <a:pt x="935" y="4104"/>
                    <a:pt x="1" y="4337"/>
                  </a:cubicBezTo>
                  <a:cubicBezTo>
                    <a:pt x="968" y="4871"/>
                    <a:pt x="1869" y="5471"/>
                    <a:pt x="2736" y="6139"/>
                  </a:cubicBezTo>
                  <a:cubicBezTo>
                    <a:pt x="2736" y="6172"/>
                    <a:pt x="2769" y="6172"/>
                    <a:pt x="2769" y="6205"/>
                  </a:cubicBezTo>
                  <a:cubicBezTo>
                    <a:pt x="2786" y="6200"/>
                    <a:pt x="2803" y="6197"/>
                    <a:pt x="2820" y="6197"/>
                  </a:cubicBezTo>
                  <a:cubicBezTo>
                    <a:pt x="2901" y="6197"/>
                    <a:pt x="2969" y="6262"/>
                    <a:pt x="2969" y="6372"/>
                  </a:cubicBezTo>
                  <a:cubicBezTo>
                    <a:pt x="3003" y="7373"/>
                    <a:pt x="3036" y="8373"/>
                    <a:pt x="3136" y="9374"/>
                  </a:cubicBezTo>
                  <a:cubicBezTo>
                    <a:pt x="4070" y="8507"/>
                    <a:pt x="4804" y="7540"/>
                    <a:pt x="5371" y="6372"/>
                  </a:cubicBezTo>
                  <a:cubicBezTo>
                    <a:pt x="5417" y="6258"/>
                    <a:pt x="5525" y="6206"/>
                    <a:pt x="5631" y="6206"/>
                  </a:cubicBezTo>
                  <a:cubicBezTo>
                    <a:pt x="5680" y="6206"/>
                    <a:pt x="5729" y="6217"/>
                    <a:pt x="5771" y="6239"/>
                  </a:cubicBezTo>
                  <a:cubicBezTo>
                    <a:pt x="5805" y="6205"/>
                    <a:pt x="5838" y="6205"/>
                    <a:pt x="5905" y="6205"/>
                  </a:cubicBezTo>
                  <a:cubicBezTo>
                    <a:pt x="6905" y="6672"/>
                    <a:pt x="7906" y="7139"/>
                    <a:pt x="8907" y="7640"/>
                  </a:cubicBezTo>
                  <a:cubicBezTo>
                    <a:pt x="8607" y="6606"/>
                    <a:pt x="8240" y="5638"/>
                    <a:pt x="7773" y="4637"/>
                  </a:cubicBezTo>
                  <a:cubicBezTo>
                    <a:pt x="7739" y="4537"/>
                    <a:pt x="7773" y="4471"/>
                    <a:pt x="7806" y="4371"/>
                  </a:cubicBezTo>
                  <a:cubicBezTo>
                    <a:pt x="7806" y="4337"/>
                    <a:pt x="7806" y="4304"/>
                    <a:pt x="7806" y="4237"/>
                  </a:cubicBezTo>
                  <a:cubicBezTo>
                    <a:pt x="8206" y="3503"/>
                    <a:pt x="8640" y="2769"/>
                    <a:pt x="9107" y="2069"/>
                  </a:cubicBezTo>
                  <a:lnTo>
                    <a:pt x="9107" y="2069"/>
                  </a:lnTo>
                  <a:cubicBezTo>
                    <a:pt x="8140" y="2403"/>
                    <a:pt x="7139" y="2736"/>
                    <a:pt x="6138" y="2970"/>
                  </a:cubicBezTo>
                  <a:cubicBezTo>
                    <a:pt x="6117" y="2976"/>
                    <a:pt x="6097" y="2978"/>
                    <a:pt x="6078" y="2978"/>
                  </a:cubicBezTo>
                  <a:cubicBezTo>
                    <a:pt x="5877" y="2978"/>
                    <a:pt x="5750" y="2688"/>
                    <a:pt x="5871" y="2536"/>
                  </a:cubicBezTo>
                  <a:cubicBezTo>
                    <a:pt x="5805" y="2536"/>
                    <a:pt x="5705" y="2503"/>
                    <a:pt x="5638" y="2436"/>
                  </a:cubicBezTo>
                  <a:cubicBezTo>
                    <a:pt x="4937" y="1635"/>
                    <a:pt x="4270" y="835"/>
                    <a:pt x="36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1" name="Google Shape;331;p42"/>
          <p:cNvGrpSpPr/>
          <p:nvPr/>
        </p:nvGrpSpPr>
        <p:grpSpPr>
          <a:xfrm rot="899960">
            <a:off x="7147139" y="678667"/>
            <a:ext cx="1261012" cy="1409458"/>
            <a:chOff x="616200" y="3359625"/>
            <a:chExt cx="1261050" cy="1409500"/>
          </a:xfrm>
        </p:grpSpPr>
        <p:sp>
          <p:nvSpPr>
            <p:cNvPr id="332" name="Google Shape;332;p42"/>
            <p:cNvSpPr/>
            <p:nvPr/>
          </p:nvSpPr>
          <p:spPr>
            <a:xfrm>
              <a:off x="1296675" y="4325175"/>
              <a:ext cx="78425" cy="124675"/>
            </a:xfrm>
            <a:custGeom>
              <a:avLst/>
              <a:gdLst/>
              <a:ahLst/>
              <a:cxnLst/>
              <a:rect l="l" t="t" r="r" b="b"/>
              <a:pathLst>
                <a:path w="3137" h="4987" extrusionOk="0">
                  <a:moveTo>
                    <a:pt x="1402" y="678"/>
                  </a:moveTo>
                  <a:cubicBezTo>
                    <a:pt x="1469" y="1211"/>
                    <a:pt x="1669" y="1678"/>
                    <a:pt x="1902" y="2179"/>
                  </a:cubicBezTo>
                  <a:cubicBezTo>
                    <a:pt x="2121" y="2616"/>
                    <a:pt x="2778" y="4339"/>
                    <a:pt x="1794" y="4339"/>
                  </a:cubicBezTo>
                  <a:cubicBezTo>
                    <a:pt x="1727" y="4339"/>
                    <a:pt x="1652" y="4331"/>
                    <a:pt x="1569" y="4314"/>
                  </a:cubicBezTo>
                  <a:cubicBezTo>
                    <a:pt x="568" y="4147"/>
                    <a:pt x="735" y="2779"/>
                    <a:pt x="935" y="2112"/>
                  </a:cubicBezTo>
                  <a:cubicBezTo>
                    <a:pt x="1102" y="1645"/>
                    <a:pt x="1268" y="1178"/>
                    <a:pt x="1402" y="678"/>
                  </a:cubicBezTo>
                  <a:close/>
                  <a:moveTo>
                    <a:pt x="1368" y="1"/>
                  </a:moveTo>
                  <a:cubicBezTo>
                    <a:pt x="1302" y="1"/>
                    <a:pt x="1232" y="35"/>
                    <a:pt x="1202" y="111"/>
                  </a:cubicBezTo>
                  <a:cubicBezTo>
                    <a:pt x="901" y="1145"/>
                    <a:pt x="1" y="2245"/>
                    <a:pt x="168" y="3413"/>
                  </a:cubicBezTo>
                  <a:cubicBezTo>
                    <a:pt x="301" y="4113"/>
                    <a:pt x="835" y="4947"/>
                    <a:pt x="1635" y="4981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36" y="2546"/>
                    <a:pt x="2036" y="1645"/>
                    <a:pt x="2002" y="411"/>
                  </a:cubicBezTo>
                  <a:cubicBezTo>
                    <a:pt x="2002" y="208"/>
                    <a:pt x="1865" y="112"/>
                    <a:pt x="1715" y="112"/>
                  </a:cubicBezTo>
                  <a:cubicBezTo>
                    <a:pt x="1642" y="112"/>
                    <a:pt x="1567" y="134"/>
                    <a:pt x="1502" y="177"/>
                  </a:cubicBezTo>
                  <a:lnTo>
                    <a:pt x="1502" y="144"/>
                  </a:lnTo>
                  <a:cubicBezTo>
                    <a:pt x="1520" y="52"/>
                    <a:pt x="1448" y="1"/>
                    <a:pt x="13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2"/>
            <p:cNvSpPr/>
            <p:nvPr/>
          </p:nvSpPr>
          <p:spPr>
            <a:xfrm>
              <a:off x="1310850" y="434210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1"/>
                  </a:moveTo>
                  <a:cubicBezTo>
                    <a:pt x="701" y="501"/>
                    <a:pt x="535" y="968"/>
                    <a:pt x="368" y="1435"/>
                  </a:cubicBezTo>
                  <a:cubicBezTo>
                    <a:pt x="168" y="2102"/>
                    <a:pt x="1" y="3470"/>
                    <a:pt x="1002" y="3637"/>
                  </a:cubicBezTo>
                  <a:cubicBezTo>
                    <a:pt x="1085" y="3654"/>
                    <a:pt x="1160" y="3662"/>
                    <a:pt x="1227" y="3662"/>
                  </a:cubicBezTo>
                  <a:cubicBezTo>
                    <a:pt x="2211" y="3662"/>
                    <a:pt x="1554" y="1939"/>
                    <a:pt x="1335" y="1502"/>
                  </a:cubicBezTo>
                  <a:cubicBezTo>
                    <a:pt x="1102" y="1001"/>
                    <a:pt x="902" y="534"/>
                    <a:pt x="83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2"/>
            <p:cNvSpPr/>
            <p:nvPr/>
          </p:nvSpPr>
          <p:spPr>
            <a:xfrm>
              <a:off x="1506825" y="4375225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5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36" y="2545"/>
                    <a:pt x="2036" y="1611"/>
                    <a:pt x="2036" y="410"/>
                  </a:cubicBezTo>
                  <a:cubicBezTo>
                    <a:pt x="2013" y="207"/>
                    <a:pt x="1869" y="111"/>
                    <a:pt x="1716" y="111"/>
                  </a:cubicBezTo>
                  <a:cubicBezTo>
                    <a:pt x="1642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2"/>
            <p:cNvSpPr/>
            <p:nvPr/>
          </p:nvSpPr>
          <p:spPr>
            <a:xfrm>
              <a:off x="1521000" y="4392150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5" y="0"/>
                  </a:moveTo>
                  <a:cubicBezTo>
                    <a:pt x="735" y="500"/>
                    <a:pt x="535" y="967"/>
                    <a:pt x="368" y="1434"/>
                  </a:cubicBezTo>
                  <a:cubicBezTo>
                    <a:pt x="168" y="2102"/>
                    <a:pt x="1" y="3469"/>
                    <a:pt x="1002" y="3636"/>
                  </a:cubicBezTo>
                  <a:cubicBezTo>
                    <a:pt x="1085" y="3653"/>
                    <a:pt x="1160" y="3661"/>
                    <a:pt x="1227" y="3661"/>
                  </a:cubicBezTo>
                  <a:cubicBezTo>
                    <a:pt x="2211" y="3661"/>
                    <a:pt x="1554" y="1938"/>
                    <a:pt x="1335" y="1501"/>
                  </a:cubicBezTo>
                  <a:cubicBezTo>
                    <a:pt x="1102" y="1001"/>
                    <a:pt x="902" y="534"/>
                    <a:pt x="835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42"/>
            <p:cNvSpPr/>
            <p:nvPr/>
          </p:nvSpPr>
          <p:spPr>
            <a:xfrm>
              <a:off x="1686950" y="4254300"/>
              <a:ext cx="78425" cy="124550"/>
            </a:xfrm>
            <a:custGeom>
              <a:avLst/>
              <a:gdLst/>
              <a:ahLst/>
              <a:cxnLst/>
              <a:rect l="l" t="t" r="r" b="b"/>
              <a:pathLst>
                <a:path w="3137" h="4982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090" y="2615"/>
                    <a:pt x="2774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568" y="4146"/>
                    <a:pt x="735" y="2779"/>
                    <a:pt x="935" y="2112"/>
                  </a:cubicBezTo>
                  <a:cubicBezTo>
                    <a:pt x="1068" y="1645"/>
                    <a:pt x="1269" y="1178"/>
                    <a:pt x="1402" y="677"/>
                  </a:cubicBezTo>
                  <a:close/>
                  <a:moveTo>
                    <a:pt x="1343" y="1"/>
                  </a:moveTo>
                  <a:cubicBezTo>
                    <a:pt x="1279" y="1"/>
                    <a:pt x="1217" y="35"/>
                    <a:pt x="1202" y="110"/>
                  </a:cubicBezTo>
                  <a:cubicBezTo>
                    <a:pt x="868" y="1144"/>
                    <a:pt x="1" y="2245"/>
                    <a:pt x="168" y="3379"/>
                  </a:cubicBezTo>
                  <a:cubicBezTo>
                    <a:pt x="268" y="4113"/>
                    <a:pt x="835" y="4947"/>
                    <a:pt x="1602" y="4980"/>
                  </a:cubicBezTo>
                  <a:cubicBezTo>
                    <a:pt x="1623" y="4981"/>
                    <a:pt x="1643" y="4982"/>
                    <a:pt x="1663" y="4982"/>
                  </a:cubicBezTo>
                  <a:cubicBezTo>
                    <a:pt x="2362" y="4982"/>
                    <a:pt x="2807" y="4429"/>
                    <a:pt x="2936" y="3813"/>
                  </a:cubicBezTo>
                  <a:cubicBezTo>
                    <a:pt x="3137" y="2545"/>
                    <a:pt x="2002" y="1611"/>
                    <a:pt x="2002" y="410"/>
                  </a:cubicBezTo>
                  <a:cubicBezTo>
                    <a:pt x="2002" y="208"/>
                    <a:pt x="1850" y="111"/>
                    <a:pt x="1700" y="111"/>
                  </a:cubicBezTo>
                  <a:cubicBezTo>
                    <a:pt x="1628" y="111"/>
                    <a:pt x="1556" y="134"/>
                    <a:pt x="1502" y="177"/>
                  </a:cubicBezTo>
                  <a:lnTo>
                    <a:pt x="1502" y="144"/>
                  </a:lnTo>
                  <a:cubicBezTo>
                    <a:pt x="1502" y="52"/>
                    <a:pt x="1421" y="1"/>
                    <a:pt x="13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42"/>
            <p:cNvSpPr/>
            <p:nvPr/>
          </p:nvSpPr>
          <p:spPr>
            <a:xfrm>
              <a:off x="1701150" y="4271225"/>
              <a:ext cx="55150" cy="91550"/>
            </a:xfrm>
            <a:custGeom>
              <a:avLst/>
              <a:gdLst/>
              <a:ahLst/>
              <a:cxnLst/>
              <a:rect l="l" t="t" r="r" b="b"/>
              <a:pathLst>
                <a:path w="2206" h="3662" extrusionOk="0">
                  <a:moveTo>
                    <a:pt x="834" y="0"/>
                  </a:moveTo>
                  <a:cubicBezTo>
                    <a:pt x="701" y="501"/>
                    <a:pt x="500" y="968"/>
                    <a:pt x="367" y="1435"/>
                  </a:cubicBezTo>
                  <a:cubicBezTo>
                    <a:pt x="167" y="2102"/>
                    <a:pt x="0" y="3469"/>
                    <a:pt x="1001" y="3636"/>
                  </a:cubicBezTo>
                  <a:cubicBezTo>
                    <a:pt x="1084" y="3653"/>
                    <a:pt x="1159" y="3661"/>
                    <a:pt x="1226" y="3661"/>
                  </a:cubicBezTo>
                  <a:cubicBezTo>
                    <a:pt x="2206" y="3661"/>
                    <a:pt x="1522" y="1938"/>
                    <a:pt x="1334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2"/>
            <p:cNvSpPr/>
            <p:nvPr/>
          </p:nvSpPr>
          <p:spPr>
            <a:xfrm>
              <a:off x="1107375" y="4350200"/>
              <a:ext cx="79250" cy="124550"/>
            </a:xfrm>
            <a:custGeom>
              <a:avLst/>
              <a:gdLst/>
              <a:ahLst/>
              <a:cxnLst/>
              <a:rect l="l" t="t" r="r" b="b"/>
              <a:pathLst>
                <a:path w="3170" h="4982" extrusionOk="0">
                  <a:moveTo>
                    <a:pt x="1435" y="677"/>
                  </a:moveTo>
                  <a:cubicBezTo>
                    <a:pt x="1468" y="1211"/>
                    <a:pt x="1669" y="1678"/>
                    <a:pt x="1935" y="2178"/>
                  </a:cubicBezTo>
                  <a:cubicBezTo>
                    <a:pt x="2123" y="2616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7"/>
                    <a:pt x="735" y="2779"/>
                    <a:pt x="935" y="2112"/>
                  </a:cubicBezTo>
                  <a:cubicBezTo>
                    <a:pt x="1102" y="1645"/>
                    <a:pt x="1302" y="1178"/>
                    <a:pt x="1435" y="677"/>
                  </a:cubicBezTo>
                  <a:close/>
                  <a:moveTo>
                    <a:pt x="1376" y="1"/>
                  </a:moveTo>
                  <a:cubicBezTo>
                    <a:pt x="1312" y="1"/>
                    <a:pt x="1250" y="35"/>
                    <a:pt x="1235" y="110"/>
                  </a:cubicBezTo>
                  <a:cubicBezTo>
                    <a:pt x="901" y="1144"/>
                    <a:pt x="1" y="2245"/>
                    <a:pt x="201" y="3413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55" y="4981"/>
                    <a:pt x="1674" y="4982"/>
                    <a:pt x="1694" y="4982"/>
                  </a:cubicBezTo>
                  <a:cubicBezTo>
                    <a:pt x="2364" y="4982"/>
                    <a:pt x="2839" y="4429"/>
                    <a:pt x="2936" y="3813"/>
                  </a:cubicBezTo>
                  <a:cubicBezTo>
                    <a:pt x="3170" y="2545"/>
                    <a:pt x="2036" y="1611"/>
                    <a:pt x="2036" y="411"/>
                  </a:cubicBezTo>
                  <a:cubicBezTo>
                    <a:pt x="2036" y="208"/>
                    <a:pt x="1883" y="112"/>
                    <a:pt x="1733" y="112"/>
                  </a:cubicBezTo>
                  <a:cubicBezTo>
                    <a:pt x="1661" y="112"/>
                    <a:pt x="1589" y="134"/>
                    <a:pt x="1535" y="177"/>
                  </a:cubicBezTo>
                  <a:lnTo>
                    <a:pt x="1535" y="144"/>
                  </a:lnTo>
                  <a:cubicBezTo>
                    <a:pt x="1535" y="52"/>
                    <a:pt x="1455" y="1"/>
                    <a:pt x="137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2"/>
            <p:cNvSpPr/>
            <p:nvPr/>
          </p:nvSpPr>
          <p:spPr>
            <a:xfrm>
              <a:off x="1122400" y="4367125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34" y="0"/>
                  </a:moveTo>
                  <a:cubicBezTo>
                    <a:pt x="701" y="501"/>
                    <a:pt x="501" y="968"/>
                    <a:pt x="334" y="1435"/>
                  </a:cubicBezTo>
                  <a:cubicBezTo>
                    <a:pt x="134" y="2102"/>
                    <a:pt x="0" y="3470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2" y="1939"/>
                    <a:pt x="1334" y="1501"/>
                  </a:cubicBezTo>
                  <a:cubicBezTo>
                    <a:pt x="1068" y="1001"/>
                    <a:pt x="867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2"/>
            <p:cNvSpPr/>
            <p:nvPr/>
          </p:nvSpPr>
          <p:spPr>
            <a:xfrm>
              <a:off x="1239150" y="4535875"/>
              <a:ext cx="79250" cy="124850"/>
            </a:xfrm>
            <a:custGeom>
              <a:avLst/>
              <a:gdLst/>
              <a:ahLst/>
              <a:cxnLst/>
              <a:rect l="l" t="t" r="r" b="b"/>
              <a:pathLst>
                <a:path w="3170" h="4994" extrusionOk="0">
                  <a:moveTo>
                    <a:pt x="1401" y="689"/>
                  </a:moveTo>
                  <a:cubicBezTo>
                    <a:pt x="1468" y="1223"/>
                    <a:pt x="1668" y="1690"/>
                    <a:pt x="1902" y="2190"/>
                  </a:cubicBezTo>
                  <a:cubicBezTo>
                    <a:pt x="2122" y="2599"/>
                    <a:pt x="2787" y="4344"/>
                    <a:pt x="1770" y="4344"/>
                  </a:cubicBezTo>
                  <a:cubicBezTo>
                    <a:pt x="1709" y="4344"/>
                    <a:pt x="1642" y="4338"/>
                    <a:pt x="1568" y="4325"/>
                  </a:cubicBezTo>
                  <a:cubicBezTo>
                    <a:pt x="567" y="4125"/>
                    <a:pt x="734" y="2757"/>
                    <a:pt x="934" y="2123"/>
                  </a:cubicBezTo>
                  <a:cubicBezTo>
                    <a:pt x="1101" y="1623"/>
                    <a:pt x="1301" y="1156"/>
                    <a:pt x="1401" y="689"/>
                  </a:cubicBezTo>
                  <a:close/>
                  <a:moveTo>
                    <a:pt x="1379" y="1"/>
                  </a:moveTo>
                  <a:cubicBezTo>
                    <a:pt x="1310" y="1"/>
                    <a:pt x="1233" y="42"/>
                    <a:pt x="1201" y="122"/>
                  </a:cubicBezTo>
                  <a:cubicBezTo>
                    <a:pt x="901" y="1156"/>
                    <a:pt x="0" y="2257"/>
                    <a:pt x="167" y="3391"/>
                  </a:cubicBezTo>
                  <a:cubicBezTo>
                    <a:pt x="300" y="4125"/>
                    <a:pt x="834" y="4925"/>
                    <a:pt x="1635" y="4992"/>
                  </a:cubicBezTo>
                  <a:cubicBezTo>
                    <a:pt x="1654" y="4993"/>
                    <a:pt x="1674" y="4994"/>
                    <a:pt x="1693" y="4994"/>
                  </a:cubicBezTo>
                  <a:cubicBezTo>
                    <a:pt x="2363" y="4994"/>
                    <a:pt x="2838" y="4440"/>
                    <a:pt x="2936" y="3791"/>
                  </a:cubicBezTo>
                  <a:cubicBezTo>
                    <a:pt x="3169" y="2524"/>
                    <a:pt x="2035" y="1623"/>
                    <a:pt x="2035" y="422"/>
                  </a:cubicBezTo>
                  <a:cubicBezTo>
                    <a:pt x="2011" y="210"/>
                    <a:pt x="1854" y="97"/>
                    <a:pt x="1693" y="97"/>
                  </a:cubicBezTo>
                  <a:cubicBezTo>
                    <a:pt x="1627" y="97"/>
                    <a:pt x="1560" y="116"/>
                    <a:pt x="1501" y="155"/>
                  </a:cubicBezTo>
                  <a:cubicBezTo>
                    <a:pt x="1519" y="51"/>
                    <a:pt x="1454" y="1"/>
                    <a:pt x="137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2"/>
            <p:cNvSpPr/>
            <p:nvPr/>
          </p:nvSpPr>
          <p:spPr>
            <a:xfrm>
              <a:off x="1253325" y="4553100"/>
              <a:ext cx="55525" cy="91400"/>
            </a:xfrm>
            <a:custGeom>
              <a:avLst/>
              <a:gdLst/>
              <a:ahLst/>
              <a:cxnLst/>
              <a:rect l="l" t="t" r="r" b="b"/>
              <a:pathLst>
                <a:path w="2221" h="3656" extrusionOk="0">
                  <a:moveTo>
                    <a:pt x="834" y="0"/>
                  </a:moveTo>
                  <a:cubicBezTo>
                    <a:pt x="734" y="467"/>
                    <a:pt x="534" y="934"/>
                    <a:pt x="367" y="1434"/>
                  </a:cubicBezTo>
                  <a:cubicBezTo>
                    <a:pt x="167" y="2068"/>
                    <a:pt x="0" y="3436"/>
                    <a:pt x="1001" y="3636"/>
                  </a:cubicBezTo>
                  <a:cubicBezTo>
                    <a:pt x="1075" y="3649"/>
                    <a:pt x="1142" y="3655"/>
                    <a:pt x="1203" y="3655"/>
                  </a:cubicBezTo>
                  <a:cubicBezTo>
                    <a:pt x="2220" y="3655"/>
                    <a:pt x="1555" y="1910"/>
                    <a:pt x="1335" y="1501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2"/>
            <p:cNvSpPr/>
            <p:nvPr/>
          </p:nvSpPr>
          <p:spPr>
            <a:xfrm>
              <a:off x="1419275" y="4588700"/>
              <a:ext cx="78400" cy="124650"/>
            </a:xfrm>
            <a:custGeom>
              <a:avLst/>
              <a:gdLst/>
              <a:ahLst/>
              <a:cxnLst/>
              <a:rect l="l" t="t" r="r" b="b"/>
              <a:pathLst>
                <a:path w="3136" h="4986" extrusionOk="0">
                  <a:moveTo>
                    <a:pt x="1401" y="678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4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268" y="1178"/>
                    <a:pt x="1401" y="678"/>
                  </a:cubicBezTo>
                  <a:close/>
                  <a:moveTo>
                    <a:pt x="1354" y="1"/>
                  </a:moveTo>
                  <a:cubicBezTo>
                    <a:pt x="1285" y="1"/>
                    <a:pt x="1216" y="35"/>
                    <a:pt x="1201" y="110"/>
                  </a:cubicBezTo>
                  <a:cubicBezTo>
                    <a:pt x="868" y="1145"/>
                    <a:pt x="0" y="2245"/>
                    <a:pt x="167" y="3413"/>
                  </a:cubicBezTo>
                  <a:cubicBezTo>
                    <a:pt x="267" y="4113"/>
                    <a:pt x="834" y="4947"/>
                    <a:pt x="1635" y="4981"/>
                  </a:cubicBezTo>
                  <a:cubicBezTo>
                    <a:pt x="1673" y="4984"/>
                    <a:pt x="1710" y="4986"/>
                    <a:pt x="1746" y="4986"/>
                  </a:cubicBezTo>
                  <a:cubicBezTo>
                    <a:pt x="2385" y="4986"/>
                    <a:pt x="2809" y="4444"/>
                    <a:pt x="2936" y="3813"/>
                  </a:cubicBezTo>
                  <a:cubicBezTo>
                    <a:pt x="3136" y="2546"/>
                    <a:pt x="2002" y="1645"/>
                    <a:pt x="2002" y="411"/>
                  </a:cubicBezTo>
                  <a:cubicBezTo>
                    <a:pt x="2002" y="208"/>
                    <a:pt x="1850" y="112"/>
                    <a:pt x="1699" y="112"/>
                  </a:cubicBezTo>
                  <a:cubicBezTo>
                    <a:pt x="1627" y="112"/>
                    <a:pt x="155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37" y="1"/>
                    <a:pt x="135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2"/>
            <p:cNvSpPr/>
            <p:nvPr/>
          </p:nvSpPr>
          <p:spPr>
            <a:xfrm>
              <a:off x="1433450" y="4605625"/>
              <a:ext cx="55275" cy="91550"/>
            </a:xfrm>
            <a:custGeom>
              <a:avLst/>
              <a:gdLst/>
              <a:ahLst/>
              <a:cxnLst/>
              <a:rect l="l" t="t" r="r" b="b"/>
              <a:pathLst>
                <a:path w="2211" h="3662" extrusionOk="0">
                  <a:moveTo>
                    <a:pt x="834" y="1"/>
                  </a:moveTo>
                  <a:cubicBezTo>
                    <a:pt x="701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7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2"/>
            <p:cNvSpPr/>
            <p:nvPr/>
          </p:nvSpPr>
          <p:spPr>
            <a:xfrm>
              <a:off x="1658600" y="4468625"/>
              <a:ext cx="79250" cy="124650"/>
            </a:xfrm>
            <a:custGeom>
              <a:avLst/>
              <a:gdLst/>
              <a:ahLst/>
              <a:cxnLst/>
              <a:rect l="l" t="t" r="r" b="b"/>
              <a:pathLst>
                <a:path w="3170" h="4986" extrusionOk="0">
                  <a:moveTo>
                    <a:pt x="1402" y="677"/>
                  </a:moveTo>
                  <a:cubicBezTo>
                    <a:pt x="1469" y="1211"/>
                    <a:pt x="1669" y="1678"/>
                    <a:pt x="1902" y="2178"/>
                  </a:cubicBezTo>
                  <a:cubicBezTo>
                    <a:pt x="2121" y="2615"/>
                    <a:pt x="2778" y="4338"/>
                    <a:pt x="1794" y="4338"/>
                  </a:cubicBezTo>
                  <a:cubicBezTo>
                    <a:pt x="1727" y="4338"/>
                    <a:pt x="1652" y="4330"/>
                    <a:pt x="1569" y="4313"/>
                  </a:cubicBezTo>
                  <a:cubicBezTo>
                    <a:pt x="601" y="4146"/>
                    <a:pt x="735" y="2779"/>
                    <a:pt x="935" y="2111"/>
                  </a:cubicBezTo>
                  <a:cubicBezTo>
                    <a:pt x="1102" y="1644"/>
                    <a:pt x="1302" y="1177"/>
                    <a:pt x="1402" y="677"/>
                  </a:cubicBezTo>
                  <a:close/>
                  <a:moveTo>
                    <a:pt x="1368" y="0"/>
                  </a:moveTo>
                  <a:cubicBezTo>
                    <a:pt x="1302" y="0"/>
                    <a:pt x="1232" y="35"/>
                    <a:pt x="1202" y="110"/>
                  </a:cubicBezTo>
                  <a:cubicBezTo>
                    <a:pt x="901" y="1144"/>
                    <a:pt x="1" y="2245"/>
                    <a:pt x="168" y="3412"/>
                  </a:cubicBezTo>
                  <a:cubicBezTo>
                    <a:pt x="301" y="4113"/>
                    <a:pt x="835" y="4947"/>
                    <a:pt x="1635" y="4980"/>
                  </a:cubicBezTo>
                  <a:cubicBezTo>
                    <a:pt x="1673" y="4984"/>
                    <a:pt x="1710" y="4986"/>
                    <a:pt x="1747" y="4986"/>
                  </a:cubicBezTo>
                  <a:cubicBezTo>
                    <a:pt x="2389" y="4986"/>
                    <a:pt x="2842" y="4444"/>
                    <a:pt x="2936" y="3813"/>
                  </a:cubicBezTo>
                  <a:cubicBezTo>
                    <a:pt x="3170" y="2545"/>
                    <a:pt x="2036" y="1644"/>
                    <a:pt x="2036" y="410"/>
                  </a:cubicBezTo>
                  <a:cubicBezTo>
                    <a:pt x="2036" y="207"/>
                    <a:pt x="1883" y="111"/>
                    <a:pt x="1723" y="111"/>
                  </a:cubicBezTo>
                  <a:cubicBezTo>
                    <a:pt x="1646" y="111"/>
                    <a:pt x="1567" y="133"/>
                    <a:pt x="1502" y="177"/>
                  </a:cubicBezTo>
                  <a:lnTo>
                    <a:pt x="1502" y="143"/>
                  </a:lnTo>
                  <a:cubicBezTo>
                    <a:pt x="1520" y="52"/>
                    <a:pt x="1448" y="0"/>
                    <a:pt x="136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2"/>
            <p:cNvSpPr/>
            <p:nvPr/>
          </p:nvSpPr>
          <p:spPr>
            <a:xfrm>
              <a:off x="1673625" y="4485550"/>
              <a:ext cx="54425" cy="91550"/>
            </a:xfrm>
            <a:custGeom>
              <a:avLst/>
              <a:gdLst/>
              <a:ahLst/>
              <a:cxnLst/>
              <a:rect l="l" t="t" r="r" b="b"/>
              <a:pathLst>
                <a:path w="2177" h="3662" extrusionOk="0">
                  <a:moveTo>
                    <a:pt x="801" y="0"/>
                  </a:moveTo>
                  <a:cubicBezTo>
                    <a:pt x="701" y="500"/>
                    <a:pt x="501" y="967"/>
                    <a:pt x="334" y="1434"/>
                  </a:cubicBezTo>
                  <a:cubicBezTo>
                    <a:pt x="134" y="2102"/>
                    <a:pt x="0" y="3469"/>
                    <a:pt x="968" y="3636"/>
                  </a:cubicBezTo>
                  <a:cubicBezTo>
                    <a:pt x="1051" y="3653"/>
                    <a:pt x="1126" y="3661"/>
                    <a:pt x="1193" y="3661"/>
                  </a:cubicBezTo>
                  <a:cubicBezTo>
                    <a:pt x="2177" y="3661"/>
                    <a:pt x="1520" y="1938"/>
                    <a:pt x="1301" y="1501"/>
                  </a:cubicBezTo>
                  <a:cubicBezTo>
                    <a:pt x="1068" y="1001"/>
                    <a:pt x="868" y="534"/>
                    <a:pt x="801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2"/>
            <p:cNvSpPr/>
            <p:nvPr/>
          </p:nvSpPr>
          <p:spPr>
            <a:xfrm>
              <a:off x="1589400" y="4644575"/>
              <a:ext cx="78400" cy="124550"/>
            </a:xfrm>
            <a:custGeom>
              <a:avLst/>
              <a:gdLst/>
              <a:ahLst/>
              <a:cxnLst/>
              <a:rect l="l" t="t" r="r" b="b"/>
              <a:pathLst>
                <a:path w="3136" h="4982" extrusionOk="0">
                  <a:moveTo>
                    <a:pt x="1401" y="677"/>
                  </a:moveTo>
                  <a:cubicBezTo>
                    <a:pt x="1468" y="1211"/>
                    <a:pt x="1668" y="1678"/>
                    <a:pt x="1902" y="2179"/>
                  </a:cubicBezTo>
                  <a:cubicBezTo>
                    <a:pt x="2120" y="2616"/>
                    <a:pt x="2777" y="4339"/>
                    <a:pt x="1793" y="4339"/>
                  </a:cubicBezTo>
                  <a:cubicBezTo>
                    <a:pt x="1726" y="4339"/>
                    <a:pt x="1651" y="4331"/>
                    <a:pt x="1568" y="4313"/>
                  </a:cubicBezTo>
                  <a:cubicBezTo>
                    <a:pt x="567" y="4147"/>
                    <a:pt x="734" y="2779"/>
                    <a:pt x="934" y="2112"/>
                  </a:cubicBezTo>
                  <a:cubicBezTo>
                    <a:pt x="1101" y="1645"/>
                    <a:pt x="1301" y="1178"/>
                    <a:pt x="1401" y="677"/>
                  </a:cubicBezTo>
                  <a:close/>
                  <a:moveTo>
                    <a:pt x="1367" y="1"/>
                  </a:moveTo>
                  <a:cubicBezTo>
                    <a:pt x="1302" y="1"/>
                    <a:pt x="1231" y="35"/>
                    <a:pt x="1201" y="110"/>
                  </a:cubicBezTo>
                  <a:cubicBezTo>
                    <a:pt x="901" y="1144"/>
                    <a:pt x="0" y="2245"/>
                    <a:pt x="167" y="3413"/>
                  </a:cubicBezTo>
                  <a:cubicBezTo>
                    <a:pt x="300" y="4113"/>
                    <a:pt x="834" y="4947"/>
                    <a:pt x="1635" y="4981"/>
                  </a:cubicBezTo>
                  <a:cubicBezTo>
                    <a:pt x="1654" y="4982"/>
                    <a:pt x="1674" y="4982"/>
                    <a:pt x="1693" y="4982"/>
                  </a:cubicBezTo>
                  <a:cubicBezTo>
                    <a:pt x="2363" y="4982"/>
                    <a:pt x="2838" y="4429"/>
                    <a:pt x="2936" y="3813"/>
                  </a:cubicBezTo>
                  <a:cubicBezTo>
                    <a:pt x="3136" y="2545"/>
                    <a:pt x="2035" y="1611"/>
                    <a:pt x="2035" y="411"/>
                  </a:cubicBezTo>
                  <a:cubicBezTo>
                    <a:pt x="2012" y="208"/>
                    <a:pt x="1868" y="112"/>
                    <a:pt x="1715" y="112"/>
                  </a:cubicBezTo>
                  <a:cubicBezTo>
                    <a:pt x="1642" y="112"/>
                    <a:pt x="1566" y="134"/>
                    <a:pt x="1501" y="177"/>
                  </a:cubicBezTo>
                  <a:lnTo>
                    <a:pt x="1501" y="144"/>
                  </a:lnTo>
                  <a:cubicBezTo>
                    <a:pt x="1520" y="52"/>
                    <a:pt x="1447" y="1"/>
                    <a:pt x="13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2"/>
            <p:cNvSpPr/>
            <p:nvPr/>
          </p:nvSpPr>
          <p:spPr>
            <a:xfrm>
              <a:off x="1603575" y="4661500"/>
              <a:ext cx="55250" cy="91550"/>
            </a:xfrm>
            <a:custGeom>
              <a:avLst/>
              <a:gdLst/>
              <a:ahLst/>
              <a:cxnLst/>
              <a:rect l="l" t="t" r="r" b="b"/>
              <a:pathLst>
                <a:path w="2210" h="3662" extrusionOk="0">
                  <a:moveTo>
                    <a:pt x="834" y="0"/>
                  </a:moveTo>
                  <a:cubicBezTo>
                    <a:pt x="734" y="501"/>
                    <a:pt x="534" y="968"/>
                    <a:pt x="367" y="1435"/>
                  </a:cubicBezTo>
                  <a:cubicBezTo>
                    <a:pt x="167" y="2102"/>
                    <a:pt x="0" y="3470"/>
                    <a:pt x="1001" y="3636"/>
                  </a:cubicBezTo>
                  <a:cubicBezTo>
                    <a:pt x="1084" y="3654"/>
                    <a:pt x="1159" y="3662"/>
                    <a:pt x="1226" y="3662"/>
                  </a:cubicBezTo>
                  <a:cubicBezTo>
                    <a:pt x="2210" y="3662"/>
                    <a:pt x="1553" y="1939"/>
                    <a:pt x="1335" y="1502"/>
                  </a:cubicBezTo>
                  <a:cubicBezTo>
                    <a:pt x="1101" y="1001"/>
                    <a:pt x="901" y="534"/>
                    <a:pt x="83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2"/>
            <p:cNvSpPr/>
            <p:nvPr/>
          </p:nvSpPr>
          <p:spPr>
            <a:xfrm>
              <a:off x="616200" y="3359625"/>
              <a:ext cx="1261050" cy="968275"/>
            </a:xfrm>
            <a:custGeom>
              <a:avLst/>
              <a:gdLst/>
              <a:ahLst/>
              <a:cxnLst/>
              <a:rect l="l" t="t" r="r" b="b"/>
              <a:pathLst>
                <a:path w="50442" h="38731" extrusionOk="0">
                  <a:moveTo>
                    <a:pt x="20852" y="11143"/>
                  </a:moveTo>
                  <a:cubicBezTo>
                    <a:pt x="23468" y="11143"/>
                    <a:pt x="25685" y="12681"/>
                    <a:pt x="27053" y="14882"/>
                  </a:cubicBezTo>
                  <a:cubicBezTo>
                    <a:pt x="26886" y="14882"/>
                    <a:pt x="26753" y="14882"/>
                    <a:pt x="26619" y="14916"/>
                  </a:cubicBezTo>
                  <a:cubicBezTo>
                    <a:pt x="26119" y="14982"/>
                    <a:pt x="25619" y="15149"/>
                    <a:pt x="25185" y="15416"/>
                  </a:cubicBezTo>
                  <a:cubicBezTo>
                    <a:pt x="24417" y="13475"/>
                    <a:pt x="22729" y="12602"/>
                    <a:pt x="21027" y="12602"/>
                  </a:cubicBezTo>
                  <a:cubicBezTo>
                    <a:pt x="18516" y="12602"/>
                    <a:pt x="15974" y="14503"/>
                    <a:pt x="16312" y="17684"/>
                  </a:cubicBezTo>
                  <a:cubicBezTo>
                    <a:pt x="16312" y="17786"/>
                    <a:pt x="16390" y="17830"/>
                    <a:pt x="16471" y="17830"/>
                  </a:cubicBezTo>
                  <a:cubicBezTo>
                    <a:pt x="16496" y="17830"/>
                    <a:pt x="16522" y="17826"/>
                    <a:pt x="16546" y="17818"/>
                  </a:cubicBezTo>
                  <a:cubicBezTo>
                    <a:pt x="16612" y="17818"/>
                    <a:pt x="16646" y="17751"/>
                    <a:pt x="16646" y="17684"/>
                  </a:cubicBezTo>
                  <a:cubicBezTo>
                    <a:pt x="16612" y="15583"/>
                    <a:pt x="17880" y="13548"/>
                    <a:pt x="20015" y="13048"/>
                  </a:cubicBezTo>
                  <a:cubicBezTo>
                    <a:pt x="20281" y="12992"/>
                    <a:pt x="20543" y="12965"/>
                    <a:pt x="20800" y="12965"/>
                  </a:cubicBezTo>
                  <a:cubicBezTo>
                    <a:pt x="22532" y="12965"/>
                    <a:pt x="23996" y="14176"/>
                    <a:pt x="24751" y="15716"/>
                  </a:cubicBezTo>
                  <a:cubicBezTo>
                    <a:pt x="23450" y="16683"/>
                    <a:pt x="22650" y="18385"/>
                    <a:pt x="23084" y="19953"/>
                  </a:cubicBezTo>
                  <a:cubicBezTo>
                    <a:pt x="21905" y="18578"/>
                    <a:pt x="20184" y="17691"/>
                    <a:pt x="18467" y="17691"/>
                  </a:cubicBezTo>
                  <a:cubicBezTo>
                    <a:pt x="17851" y="17691"/>
                    <a:pt x="17235" y="17805"/>
                    <a:pt x="16646" y="18051"/>
                  </a:cubicBezTo>
                  <a:cubicBezTo>
                    <a:pt x="16212" y="18251"/>
                    <a:pt x="15812" y="18485"/>
                    <a:pt x="15411" y="18818"/>
                  </a:cubicBezTo>
                  <a:cubicBezTo>
                    <a:pt x="15278" y="18952"/>
                    <a:pt x="15145" y="19085"/>
                    <a:pt x="15044" y="19219"/>
                  </a:cubicBezTo>
                  <a:cubicBezTo>
                    <a:pt x="13877" y="15549"/>
                    <a:pt x="15945" y="11813"/>
                    <a:pt x="19881" y="11213"/>
                  </a:cubicBezTo>
                  <a:cubicBezTo>
                    <a:pt x="20210" y="11166"/>
                    <a:pt x="20534" y="11143"/>
                    <a:pt x="20852" y="11143"/>
                  </a:cubicBezTo>
                  <a:close/>
                  <a:moveTo>
                    <a:pt x="20454" y="8650"/>
                  </a:moveTo>
                  <a:cubicBezTo>
                    <a:pt x="25021" y="8650"/>
                    <a:pt x="28792" y="11790"/>
                    <a:pt x="29988" y="16216"/>
                  </a:cubicBezTo>
                  <a:cubicBezTo>
                    <a:pt x="29421" y="15583"/>
                    <a:pt x="28654" y="15116"/>
                    <a:pt x="27787" y="14949"/>
                  </a:cubicBezTo>
                  <a:cubicBezTo>
                    <a:pt x="26306" y="12403"/>
                    <a:pt x="23713" y="10626"/>
                    <a:pt x="20858" y="10626"/>
                  </a:cubicBezTo>
                  <a:cubicBezTo>
                    <a:pt x="20046" y="10626"/>
                    <a:pt x="19214" y="10770"/>
                    <a:pt x="18380" y="11079"/>
                  </a:cubicBezTo>
                  <a:cubicBezTo>
                    <a:pt x="14944" y="12347"/>
                    <a:pt x="13277" y="16183"/>
                    <a:pt x="14811" y="19486"/>
                  </a:cubicBezTo>
                  <a:cubicBezTo>
                    <a:pt x="14277" y="20186"/>
                    <a:pt x="14010" y="21087"/>
                    <a:pt x="14010" y="21954"/>
                  </a:cubicBezTo>
                  <a:cubicBezTo>
                    <a:pt x="12476" y="20186"/>
                    <a:pt x="12042" y="17584"/>
                    <a:pt x="12242" y="15282"/>
                  </a:cubicBezTo>
                  <a:cubicBezTo>
                    <a:pt x="12543" y="11546"/>
                    <a:pt x="15345" y="9378"/>
                    <a:pt x="18847" y="8778"/>
                  </a:cubicBezTo>
                  <a:cubicBezTo>
                    <a:pt x="19392" y="8692"/>
                    <a:pt x="19928" y="8650"/>
                    <a:pt x="20454" y="8650"/>
                  </a:cubicBezTo>
                  <a:close/>
                  <a:moveTo>
                    <a:pt x="19688" y="5314"/>
                  </a:moveTo>
                  <a:cubicBezTo>
                    <a:pt x="25523" y="5314"/>
                    <a:pt x="30897" y="9411"/>
                    <a:pt x="32924" y="14949"/>
                  </a:cubicBezTo>
                  <a:cubicBezTo>
                    <a:pt x="32924" y="14982"/>
                    <a:pt x="32957" y="15016"/>
                    <a:pt x="32957" y="15049"/>
                  </a:cubicBezTo>
                  <a:cubicBezTo>
                    <a:pt x="31890" y="15783"/>
                    <a:pt x="31223" y="17017"/>
                    <a:pt x="31123" y="18685"/>
                  </a:cubicBezTo>
                  <a:cubicBezTo>
                    <a:pt x="31056" y="18084"/>
                    <a:pt x="30856" y="17517"/>
                    <a:pt x="30556" y="17017"/>
                  </a:cubicBezTo>
                  <a:cubicBezTo>
                    <a:pt x="30689" y="16950"/>
                    <a:pt x="30789" y="16817"/>
                    <a:pt x="30756" y="16650"/>
                  </a:cubicBezTo>
                  <a:cubicBezTo>
                    <a:pt x="29682" y="11568"/>
                    <a:pt x="25254" y="8049"/>
                    <a:pt x="20381" y="8049"/>
                  </a:cubicBezTo>
                  <a:cubicBezTo>
                    <a:pt x="19049" y="8049"/>
                    <a:pt x="17684" y="8312"/>
                    <a:pt x="16345" y="8878"/>
                  </a:cubicBezTo>
                  <a:cubicBezTo>
                    <a:pt x="13844" y="9945"/>
                    <a:pt x="12176" y="11813"/>
                    <a:pt x="11742" y="14515"/>
                  </a:cubicBezTo>
                  <a:cubicBezTo>
                    <a:pt x="11342" y="17050"/>
                    <a:pt x="11742" y="20586"/>
                    <a:pt x="13944" y="22254"/>
                  </a:cubicBezTo>
                  <a:cubicBezTo>
                    <a:pt x="13977" y="22288"/>
                    <a:pt x="14010" y="22288"/>
                    <a:pt x="14044" y="22288"/>
                  </a:cubicBezTo>
                  <a:cubicBezTo>
                    <a:pt x="14110" y="23155"/>
                    <a:pt x="14477" y="23989"/>
                    <a:pt x="15145" y="24589"/>
                  </a:cubicBezTo>
                  <a:cubicBezTo>
                    <a:pt x="14957" y="24564"/>
                    <a:pt x="14767" y="24551"/>
                    <a:pt x="14577" y="24551"/>
                  </a:cubicBezTo>
                  <a:cubicBezTo>
                    <a:pt x="14021" y="24551"/>
                    <a:pt x="13456" y="24657"/>
                    <a:pt x="12910" y="24856"/>
                  </a:cubicBezTo>
                  <a:cubicBezTo>
                    <a:pt x="10541" y="21854"/>
                    <a:pt x="8673" y="18451"/>
                    <a:pt x="8907" y="14449"/>
                  </a:cubicBezTo>
                  <a:cubicBezTo>
                    <a:pt x="9174" y="9979"/>
                    <a:pt x="12443" y="6710"/>
                    <a:pt x="16712" y="5676"/>
                  </a:cubicBezTo>
                  <a:cubicBezTo>
                    <a:pt x="17708" y="5430"/>
                    <a:pt x="18704" y="5314"/>
                    <a:pt x="19688" y="5314"/>
                  </a:cubicBezTo>
                  <a:close/>
                  <a:moveTo>
                    <a:pt x="19809" y="3435"/>
                  </a:moveTo>
                  <a:cubicBezTo>
                    <a:pt x="26700" y="3435"/>
                    <a:pt x="32828" y="8044"/>
                    <a:pt x="35859" y="14382"/>
                  </a:cubicBezTo>
                  <a:cubicBezTo>
                    <a:pt x="35713" y="14371"/>
                    <a:pt x="35569" y="14365"/>
                    <a:pt x="35428" y="14365"/>
                  </a:cubicBezTo>
                  <a:cubicBezTo>
                    <a:pt x="34735" y="14365"/>
                    <a:pt x="34112" y="14499"/>
                    <a:pt x="33558" y="14749"/>
                  </a:cubicBezTo>
                  <a:cubicBezTo>
                    <a:pt x="31643" y="8844"/>
                    <a:pt x="25720" y="4700"/>
                    <a:pt x="19644" y="4700"/>
                  </a:cubicBezTo>
                  <a:cubicBezTo>
                    <a:pt x="18099" y="4700"/>
                    <a:pt x="16545" y="4968"/>
                    <a:pt x="15044" y="5542"/>
                  </a:cubicBezTo>
                  <a:cubicBezTo>
                    <a:pt x="6739" y="8744"/>
                    <a:pt x="6572" y="19385"/>
                    <a:pt x="12576" y="24989"/>
                  </a:cubicBezTo>
                  <a:cubicBezTo>
                    <a:pt x="11976" y="25256"/>
                    <a:pt x="11409" y="25623"/>
                    <a:pt x="10908" y="26090"/>
                  </a:cubicBezTo>
                  <a:cubicBezTo>
                    <a:pt x="7639" y="22921"/>
                    <a:pt x="6505" y="18385"/>
                    <a:pt x="6605" y="13915"/>
                  </a:cubicBezTo>
                  <a:cubicBezTo>
                    <a:pt x="6739" y="8845"/>
                    <a:pt x="10741" y="5409"/>
                    <a:pt x="15378" y="4074"/>
                  </a:cubicBezTo>
                  <a:cubicBezTo>
                    <a:pt x="16874" y="3640"/>
                    <a:pt x="18358" y="3435"/>
                    <a:pt x="19809" y="3435"/>
                  </a:cubicBezTo>
                  <a:close/>
                  <a:moveTo>
                    <a:pt x="19417" y="714"/>
                  </a:moveTo>
                  <a:cubicBezTo>
                    <a:pt x="28231" y="714"/>
                    <a:pt x="35887" y="8157"/>
                    <a:pt x="39695" y="16016"/>
                  </a:cubicBezTo>
                  <a:cubicBezTo>
                    <a:pt x="38995" y="15449"/>
                    <a:pt x="38194" y="15049"/>
                    <a:pt x="37494" y="14782"/>
                  </a:cubicBezTo>
                  <a:cubicBezTo>
                    <a:pt x="37227" y="14682"/>
                    <a:pt x="36960" y="14615"/>
                    <a:pt x="36693" y="14549"/>
                  </a:cubicBezTo>
                  <a:cubicBezTo>
                    <a:pt x="36693" y="14515"/>
                    <a:pt x="36693" y="14482"/>
                    <a:pt x="36660" y="14449"/>
                  </a:cubicBezTo>
                  <a:cubicBezTo>
                    <a:pt x="33580" y="7646"/>
                    <a:pt x="26944" y="2740"/>
                    <a:pt x="19762" y="2740"/>
                  </a:cubicBezTo>
                  <a:cubicBezTo>
                    <a:pt x="17611" y="2740"/>
                    <a:pt x="15411" y="3180"/>
                    <a:pt x="13243" y="4141"/>
                  </a:cubicBezTo>
                  <a:cubicBezTo>
                    <a:pt x="9140" y="5942"/>
                    <a:pt x="6038" y="9278"/>
                    <a:pt x="5971" y="13915"/>
                  </a:cubicBezTo>
                  <a:cubicBezTo>
                    <a:pt x="5938" y="18418"/>
                    <a:pt x="6939" y="23422"/>
                    <a:pt x="10708" y="26290"/>
                  </a:cubicBezTo>
                  <a:cubicBezTo>
                    <a:pt x="10108" y="26857"/>
                    <a:pt x="9641" y="27558"/>
                    <a:pt x="9307" y="28292"/>
                  </a:cubicBezTo>
                  <a:cubicBezTo>
                    <a:pt x="5571" y="24689"/>
                    <a:pt x="3203" y="19852"/>
                    <a:pt x="3736" y="14549"/>
                  </a:cubicBezTo>
                  <a:cubicBezTo>
                    <a:pt x="4270" y="9111"/>
                    <a:pt x="8039" y="4175"/>
                    <a:pt x="13043" y="2040"/>
                  </a:cubicBezTo>
                  <a:cubicBezTo>
                    <a:pt x="15208" y="1125"/>
                    <a:pt x="17345" y="714"/>
                    <a:pt x="19417" y="714"/>
                  </a:cubicBezTo>
                  <a:close/>
                  <a:moveTo>
                    <a:pt x="35190" y="15058"/>
                  </a:moveTo>
                  <a:cubicBezTo>
                    <a:pt x="35695" y="15058"/>
                    <a:pt x="36217" y="15141"/>
                    <a:pt x="36727" y="15282"/>
                  </a:cubicBezTo>
                  <a:cubicBezTo>
                    <a:pt x="39062" y="15916"/>
                    <a:pt x="42464" y="18218"/>
                    <a:pt x="40496" y="20987"/>
                  </a:cubicBezTo>
                  <a:cubicBezTo>
                    <a:pt x="40463" y="21053"/>
                    <a:pt x="40463" y="21120"/>
                    <a:pt x="40496" y="21220"/>
                  </a:cubicBezTo>
                  <a:cubicBezTo>
                    <a:pt x="40331" y="21439"/>
                    <a:pt x="40528" y="21772"/>
                    <a:pt x="40788" y="21772"/>
                  </a:cubicBezTo>
                  <a:cubicBezTo>
                    <a:pt x="40844" y="21772"/>
                    <a:pt x="40904" y="21756"/>
                    <a:pt x="40963" y="21720"/>
                  </a:cubicBezTo>
                  <a:cubicBezTo>
                    <a:pt x="42023" y="21127"/>
                    <a:pt x="43420" y="20781"/>
                    <a:pt x="44775" y="20781"/>
                  </a:cubicBezTo>
                  <a:cubicBezTo>
                    <a:pt x="47303" y="20781"/>
                    <a:pt x="49686" y="21983"/>
                    <a:pt x="49469" y="25023"/>
                  </a:cubicBezTo>
                  <a:cubicBezTo>
                    <a:pt x="49270" y="28009"/>
                    <a:pt x="46881" y="29287"/>
                    <a:pt x="44365" y="29287"/>
                  </a:cubicBezTo>
                  <a:cubicBezTo>
                    <a:pt x="43507" y="29287"/>
                    <a:pt x="42635" y="29139"/>
                    <a:pt x="41830" y="28859"/>
                  </a:cubicBezTo>
                  <a:cubicBezTo>
                    <a:pt x="41663" y="28692"/>
                    <a:pt x="41497" y="28492"/>
                    <a:pt x="41330" y="28292"/>
                  </a:cubicBezTo>
                  <a:cubicBezTo>
                    <a:pt x="41249" y="28218"/>
                    <a:pt x="41159" y="28187"/>
                    <a:pt x="41073" y="28187"/>
                  </a:cubicBezTo>
                  <a:cubicBezTo>
                    <a:pt x="40771" y="28187"/>
                    <a:pt x="40511" y="28573"/>
                    <a:pt x="40796" y="28859"/>
                  </a:cubicBezTo>
                  <a:cubicBezTo>
                    <a:pt x="44952" y="33216"/>
                    <a:pt x="39020" y="38142"/>
                    <a:pt x="34379" y="38142"/>
                  </a:cubicBezTo>
                  <a:cubicBezTo>
                    <a:pt x="32092" y="38142"/>
                    <a:pt x="30119" y="36946"/>
                    <a:pt x="29822" y="33896"/>
                  </a:cubicBezTo>
                  <a:cubicBezTo>
                    <a:pt x="29788" y="33829"/>
                    <a:pt x="29755" y="33796"/>
                    <a:pt x="29688" y="33796"/>
                  </a:cubicBezTo>
                  <a:cubicBezTo>
                    <a:pt x="29638" y="33662"/>
                    <a:pt x="29496" y="33587"/>
                    <a:pt x="29350" y="33587"/>
                  </a:cubicBezTo>
                  <a:cubicBezTo>
                    <a:pt x="29205" y="33587"/>
                    <a:pt x="29054" y="33662"/>
                    <a:pt x="28988" y="33829"/>
                  </a:cubicBezTo>
                  <a:cubicBezTo>
                    <a:pt x="28206" y="35800"/>
                    <a:pt x="26573" y="37183"/>
                    <a:pt x="24448" y="37183"/>
                  </a:cubicBezTo>
                  <a:cubicBezTo>
                    <a:pt x="24307" y="37183"/>
                    <a:pt x="24163" y="37177"/>
                    <a:pt x="24018" y="37165"/>
                  </a:cubicBezTo>
                  <a:cubicBezTo>
                    <a:pt x="22783" y="37031"/>
                    <a:pt x="21549" y="36598"/>
                    <a:pt x="21115" y="35364"/>
                  </a:cubicBezTo>
                  <a:cubicBezTo>
                    <a:pt x="20715" y="34096"/>
                    <a:pt x="21182" y="32895"/>
                    <a:pt x="21749" y="31728"/>
                  </a:cubicBezTo>
                  <a:cubicBezTo>
                    <a:pt x="21783" y="31661"/>
                    <a:pt x="21849" y="31628"/>
                    <a:pt x="21883" y="31561"/>
                  </a:cubicBezTo>
                  <a:cubicBezTo>
                    <a:pt x="22086" y="31306"/>
                    <a:pt x="21882" y="30993"/>
                    <a:pt x="21640" y="30993"/>
                  </a:cubicBezTo>
                  <a:cubicBezTo>
                    <a:pt x="21565" y="30993"/>
                    <a:pt x="21487" y="31023"/>
                    <a:pt x="21416" y="31094"/>
                  </a:cubicBezTo>
                  <a:cubicBezTo>
                    <a:pt x="19653" y="32965"/>
                    <a:pt x="17208" y="34240"/>
                    <a:pt x="14634" y="34240"/>
                  </a:cubicBezTo>
                  <a:cubicBezTo>
                    <a:pt x="14042" y="34240"/>
                    <a:pt x="13442" y="34173"/>
                    <a:pt x="12843" y="34029"/>
                  </a:cubicBezTo>
                  <a:cubicBezTo>
                    <a:pt x="7906" y="32795"/>
                    <a:pt x="9374" y="26857"/>
                    <a:pt x="12976" y="25290"/>
                  </a:cubicBezTo>
                  <a:cubicBezTo>
                    <a:pt x="12996" y="25299"/>
                    <a:pt x="13015" y="25303"/>
                    <a:pt x="13034" y="25303"/>
                  </a:cubicBezTo>
                  <a:cubicBezTo>
                    <a:pt x="13079" y="25303"/>
                    <a:pt x="13119" y="25280"/>
                    <a:pt x="13143" y="25256"/>
                  </a:cubicBezTo>
                  <a:cubicBezTo>
                    <a:pt x="13643" y="25029"/>
                    <a:pt x="14205" y="24910"/>
                    <a:pt x="14797" y="24910"/>
                  </a:cubicBezTo>
                  <a:cubicBezTo>
                    <a:pt x="15074" y="24910"/>
                    <a:pt x="15358" y="24936"/>
                    <a:pt x="15645" y="24989"/>
                  </a:cubicBezTo>
                  <a:cubicBezTo>
                    <a:pt x="15656" y="25001"/>
                    <a:pt x="15663" y="25004"/>
                    <a:pt x="15670" y="25004"/>
                  </a:cubicBezTo>
                  <a:cubicBezTo>
                    <a:pt x="15682" y="25004"/>
                    <a:pt x="15689" y="24989"/>
                    <a:pt x="15712" y="24989"/>
                  </a:cubicBezTo>
                  <a:cubicBezTo>
                    <a:pt x="15812" y="25056"/>
                    <a:pt x="15878" y="25090"/>
                    <a:pt x="15978" y="25156"/>
                  </a:cubicBezTo>
                  <a:cubicBezTo>
                    <a:pt x="16025" y="25175"/>
                    <a:pt x="16069" y="25183"/>
                    <a:pt x="16110" y="25183"/>
                  </a:cubicBezTo>
                  <a:cubicBezTo>
                    <a:pt x="16366" y="25183"/>
                    <a:pt x="16504" y="24862"/>
                    <a:pt x="16245" y="24689"/>
                  </a:cubicBezTo>
                  <a:cubicBezTo>
                    <a:pt x="13977" y="23188"/>
                    <a:pt x="14211" y="20119"/>
                    <a:pt x="16579" y="18818"/>
                  </a:cubicBezTo>
                  <a:cubicBezTo>
                    <a:pt x="17241" y="18443"/>
                    <a:pt x="17927" y="18281"/>
                    <a:pt x="18609" y="18281"/>
                  </a:cubicBezTo>
                  <a:cubicBezTo>
                    <a:pt x="20229" y="18281"/>
                    <a:pt x="21830" y="19193"/>
                    <a:pt x="23050" y="20319"/>
                  </a:cubicBezTo>
                  <a:cubicBezTo>
                    <a:pt x="23084" y="20336"/>
                    <a:pt x="23109" y="20344"/>
                    <a:pt x="23134" y="20344"/>
                  </a:cubicBezTo>
                  <a:cubicBezTo>
                    <a:pt x="23159" y="20344"/>
                    <a:pt x="23184" y="20336"/>
                    <a:pt x="23217" y="20319"/>
                  </a:cubicBezTo>
                  <a:cubicBezTo>
                    <a:pt x="23272" y="20403"/>
                    <a:pt x="23380" y="20446"/>
                    <a:pt x="23484" y="20446"/>
                  </a:cubicBezTo>
                  <a:cubicBezTo>
                    <a:pt x="23630" y="20446"/>
                    <a:pt x="23770" y="20361"/>
                    <a:pt x="23751" y="20186"/>
                  </a:cubicBezTo>
                  <a:cubicBezTo>
                    <a:pt x="23551" y="18351"/>
                    <a:pt x="24151" y="16417"/>
                    <a:pt x="26052" y="15749"/>
                  </a:cubicBezTo>
                  <a:cubicBezTo>
                    <a:pt x="26399" y="15626"/>
                    <a:pt x="26745" y="15557"/>
                    <a:pt x="27078" y="15557"/>
                  </a:cubicBezTo>
                  <a:cubicBezTo>
                    <a:pt x="27194" y="15557"/>
                    <a:pt x="27308" y="15565"/>
                    <a:pt x="27420" y="15583"/>
                  </a:cubicBezTo>
                  <a:cubicBezTo>
                    <a:pt x="27487" y="15683"/>
                    <a:pt x="27553" y="15816"/>
                    <a:pt x="27620" y="15916"/>
                  </a:cubicBezTo>
                  <a:cubicBezTo>
                    <a:pt x="27666" y="16032"/>
                    <a:pt x="27749" y="16080"/>
                    <a:pt x="27836" y="16080"/>
                  </a:cubicBezTo>
                  <a:cubicBezTo>
                    <a:pt x="27998" y="16080"/>
                    <a:pt x="28176" y="15912"/>
                    <a:pt x="28154" y="15716"/>
                  </a:cubicBezTo>
                  <a:lnTo>
                    <a:pt x="28154" y="15716"/>
                  </a:lnTo>
                  <a:cubicBezTo>
                    <a:pt x="29622" y="16216"/>
                    <a:pt x="30722" y="17684"/>
                    <a:pt x="30822" y="19285"/>
                  </a:cubicBezTo>
                  <a:cubicBezTo>
                    <a:pt x="30822" y="19396"/>
                    <a:pt x="30893" y="19445"/>
                    <a:pt x="30962" y="19445"/>
                  </a:cubicBezTo>
                  <a:cubicBezTo>
                    <a:pt x="31019" y="19445"/>
                    <a:pt x="31074" y="19412"/>
                    <a:pt x="31089" y="19352"/>
                  </a:cubicBezTo>
                  <a:cubicBezTo>
                    <a:pt x="31123" y="19419"/>
                    <a:pt x="31089" y="19486"/>
                    <a:pt x="31123" y="19552"/>
                  </a:cubicBezTo>
                  <a:cubicBezTo>
                    <a:pt x="31123" y="19722"/>
                    <a:pt x="31282" y="19827"/>
                    <a:pt x="31433" y="19827"/>
                  </a:cubicBezTo>
                  <a:cubicBezTo>
                    <a:pt x="31549" y="19827"/>
                    <a:pt x="31661" y="19764"/>
                    <a:pt x="31690" y="19619"/>
                  </a:cubicBezTo>
                  <a:cubicBezTo>
                    <a:pt x="31856" y="18752"/>
                    <a:pt x="31890" y="17884"/>
                    <a:pt x="32190" y="17050"/>
                  </a:cubicBezTo>
                  <a:cubicBezTo>
                    <a:pt x="32740" y="15591"/>
                    <a:pt x="33908" y="15058"/>
                    <a:pt x="35190" y="15058"/>
                  </a:cubicBezTo>
                  <a:close/>
                  <a:moveTo>
                    <a:pt x="19313" y="1"/>
                  </a:moveTo>
                  <a:cubicBezTo>
                    <a:pt x="16708" y="1"/>
                    <a:pt x="14034" y="644"/>
                    <a:pt x="11375" y="2106"/>
                  </a:cubicBezTo>
                  <a:cubicBezTo>
                    <a:pt x="1635" y="7444"/>
                    <a:pt x="0" y="21887"/>
                    <a:pt x="9174" y="28625"/>
                  </a:cubicBezTo>
                  <a:cubicBezTo>
                    <a:pt x="8707" y="29926"/>
                    <a:pt x="8707" y="31394"/>
                    <a:pt x="9507" y="32628"/>
                  </a:cubicBezTo>
                  <a:cubicBezTo>
                    <a:pt x="10576" y="34327"/>
                    <a:pt x="12320" y="34997"/>
                    <a:pt x="14203" y="34997"/>
                  </a:cubicBezTo>
                  <a:cubicBezTo>
                    <a:pt x="16609" y="34997"/>
                    <a:pt x="19242" y="33902"/>
                    <a:pt x="20982" y="32461"/>
                  </a:cubicBezTo>
                  <a:lnTo>
                    <a:pt x="20982" y="32461"/>
                  </a:lnTo>
                  <a:cubicBezTo>
                    <a:pt x="19781" y="34696"/>
                    <a:pt x="20215" y="36965"/>
                    <a:pt x="23084" y="37732"/>
                  </a:cubicBezTo>
                  <a:cubicBezTo>
                    <a:pt x="23549" y="37858"/>
                    <a:pt x="24016" y="37918"/>
                    <a:pt x="24475" y="37918"/>
                  </a:cubicBezTo>
                  <a:cubicBezTo>
                    <a:pt x="26686" y="37918"/>
                    <a:pt x="28726" y="36528"/>
                    <a:pt x="29555" y="34430"/>
                  </a:cubicBezTo>
                  <a:lnTo>
                    <a:pt x="29555" y="34430"/>
                  </a:lnTo>
                  <a:cubicBezTo>
                    <a:pt x="29510" y="37463"/>
                    <a:pt x="32138" y="38730"/>
                    <a:pt x="34865" y="38730"/>
                  </a:cubicBezTo>
                  <a:cubicBezTo>
                    <a:pt x="36155" y="38730"/>
                    <a:pt x="37467" y="38446"/>
                    <a:pt x="38528" y="37932"/>
                  </a:cubicBezTo>
                  <a:cubicBezTo>
                    <a:pt x="41697" y="36431"/>
                    <a:pt x="44065" y="32595"/>
                    <a:pt x="42231" y="29493"/>
                  </a:cubicBezTo>
                  <a:lnTo>
                    <a:pt x="42231" y="29493"/>
                  </a:lnTo>
                  <a:cubicBezTo>
                    <a:pt x="42994" y="29774"/>
                    <a:pt x="43798" y="29913"/>
                    <a:pt x="44590" y="29913"/>
                  </a:cubicBezTo>
                  <a:cubicBezTo>
                    <a:pt x="47365" y="29913"/>
                    <a:pt x="49995" y="28215"/>
                    <a:pt x="50203" y="25023"/>
                  </a:cubicBezTo>
                  <a:cubicBezTo>
                    <a:pt x="50442" y="21563"/>
                    <a:pt x="47607" y="19997"/>
                    <a:pt x="44668" y="19997"/>
                  </a:cubicBezTo>
                  <a:cubicBezTo>
                    <a:pt x="43498" y="19997"/>
                    <a:pt x="42312" y="20245"/>
                    <a:pt x="41297" y="20720"/>
                  </a:cubicBezTo>
                  <a:cubicBezTo>
                    <a:pt x="42264" y="19285"/>
                    <a:pt x="41597" y="17818"/>
                    <a:pt x="40429" y="16650"/>
                  </a:cubicBezTo>
                  <a:cubicBezTo>
                    <a:pt x="40563" y="16550"/>
                    <a:pt x="40663" y="16383"/>
                    <a:pt x="40563" y="16183"/>
                  </a:cubicBezTo>
                  <a:cubicBezTo>
                    <a:pt x="36771" y="7950"/>
                    <a:pt x="28470" y="1"/>
                    <a:pt x="1931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2"/>
            <p:cNvSpPr/>
            <p:nvPr/>
          </p:nvSpPr>
          <p:spPr>
            <a:xfrm>
              <a:off x="813850" y="3736075"/>
              <a:ext cx="1044525" cy="577100"/>
            </a:xfrm>
            <a:custGeom>
              <a:avLst/>
              <a:gdLst/>
              <a:ahLst/>
              <a:cxnLst/>
              <a:rect l="l" t="t" r="r" b="b"/>
              <a:pathLst>
                <a:path w="41781" h="23084" extrusionOk="0">
                  <a:moveTo>
                    <a:pt x="27284" y="0"/>
                  </a:moveTo>
                  <a:cubicBezTo>
                    <a:pt x="26002" y="0"/>
                    <a:pt x="24834" y="533"/>
                    <a:pt x="24284" y="1992"/>
                  </a:cubicBezTo>
                  <a:cubicBezTo>
                    <a:pt x="23984" y="2793"/>
                    <a:pt x="23950" y="3694"/>
                    <a:pt x="23784" y="4561"/>
                  </a:cubicBezTo>
                  <a:cubicBezTo>
                    <a:pt x="23755" y="4706"/>
                    <a:pt x="23643" y="4769"/>
                    <a:pt x="23527" y="4769"/>
                  </a:cubicBezTo>
                  <a:cubicBezTo>
                    <a:pt x="23376" y="4769"/>
                    <a:pt x="23217" y="4664"/>
                    <a:pt x="23217" y="4494"/>
                  </a:cubicBezTo>
                  <a:cubicBezTo>
                    <a:pt x="23183" y="4428"/>
                    <a:pt x="23217" y="4361"/>
                    <a:pt x="23183" y="4294"/>
                  </a:cubicBezTo>
                  <a:cubicBezTo>
                    <a:pt x="23168" y="4354"/>
                    <a:pt x="23113" y="4387"/>
                    <a:pt x="23056" y="4387"/>
                  </a:cubicBezTo>
                  <a:cubicBezTo>
                    <a:pt x="22987" y="4387"/>
                    <a:pt x="22916" y="4338"/>
                    <a:pt x="22916" y="4227"/>
                  </a:cubicBezTo>
                  <a:cubicBezTo>
                    <a:pt x="22816" y="2626"/>
                    <a:pt x="21716" y="1158"/>
                    <a:pt x="20248" y="658"/>
                  </a:cubicBezTo>
                  <a:lnTo>
                    <a:pt x="20248" y="658"/>
                  </a:lnTo>
                  <a:cubicBezTo>
                    <a:pt x="20270" y="854"/>
                    <a:pt x="20092" y="1022"/>
                    <a:pt x="19930" y="1022"/>
                  </a:cubicBezTo>
                  <a:cubicBezTo>
                    <a:pt x="19843" y="1022"/>
                    <a:pt x="19760" y="974"/>
                    <a:pt x="19714" y="858"/>
                  </a:cubicBezTo>
                  <a:cubicBezTo>
                    <a:pt x="19647" y="758"/>
                    <a:pt x="19581" y="625"/>
                    <a:pt x="19514" y="491"/>
                  </a:cubicBezTo>
                  <a:cubicBezTo>
                    <a:pt x="19440" y="486"/>
                    <a:pt x="19364" y="483"/>
                    <a:pt x="19288" y="483"/>
                  </a:cubicBezTo>
                  <a:cubicBezTo>
                    <a:pt x="18920" y="483"/>
                    <a:pt x="18533" y="548"/>
                    <a:pt x="18146" y="658"/>
                  </a:cubicBezTo>
                  <a:cubicBezTo>
                    <a:pt x="16245" y="1359"/>
                    <a:pt x="15645" y="3293"/>
                    <a:pt x="15845" y="5128"/>
                  </a:cubicBezTo>
                  <a:cubicBezTo>
                    <a:pt x="15864" y="5303"/>
                    <a:pt x="15724" y="5388"/>
                    <a:pt x="15578" y="5388"/>
                  </a:cubicBezTo>
                  <a:cubicBezTo>
                    <a:pt x="15474" y="5388"/>
                    <a:pt x="15366" y="5345"/>
                    <a:pt x="15311" y="5261"/>
                  </a:cubicBezTo>
                  <a:cubicBezTo>
                    <a:pt x="15294" y="5278"/>
                    <a:pt x="15269" y="5286"/>
                    <a:pt x="15240" y="5286"/>
                  </a:cubicBezTo>
                  <a:cubicBezTo>
                    <a:pt x="15211" y="5286"/>
                    <a:pt x="15178" y="5278"/>
                    <a:pt x="15144" y="5261"/>
                  </a:cubicBezTo>
                  <a:cubicBezTo>
                    <a:pt x="13924" y="4135"/>
                    <a:pt x="12323" y="3223"/>
                    <a:pt x="10703" y="3223"/>
                  </a:cubicBezTo>
                  <a:cubicBezTo>
                    <a:pt x="10021" y="3223"/>
                    <a:pt x="9335" y="3385"/>
                    <a:pt x="8673" y="3760"/>
                  </a:cubicBezTo>
                  <a:cubicBezTo>
                    <a:pt x="6305" y="5061"/>
                    <a:pt x="6071" y="8130"/>
                    <a:pt x="8373" y="9631"/>
                  </a:cubicBezTo>
                  <a:cubicBezTo>
                    <a:pt x="8603" y="9804"/>
                    <a:pt x="8461" y="10125"/>
                    <a:pt x="8204" y="10125"/>
                  </a:cubicBezTo>
                  <a:cubicBezTo>
                    <a:pt x="8163" y="10125"/>
                    <a:pt x="8119" y="10117"/>
                    <a:pt x="8072" y="10098"/>
                  </a:cubicBezTo>
                  <a:cubicBezTo>
                    <a:pt x="7972" y="10032"/>
                    <a:pt x="7906" y="9998"/>
                    <a:pt x="7806" y="9931"/>
                  </a:cubicBezTo>
                  <a:cubicBezTo>
                    <a:pt x="7783" y="9931"/>
                    <a:pt x="7776" y="9946"/>
                    <a:pt x="7764" y="9946"/>
                  </a:cubicBezTo>
                  <a:cubicBezTo>
                    <a:pt x="7757" y="9946"/>
                    <a:pt x="7750" y="9943"/>
                    <a:pt x="7739" y="9931"/>
                  </a:cubicBezTo>
                  <a:cubicBezTo>
                    <a:pt x="7445" y="9877"/>
                    <a:pt x="7156" y="9851"/>
                    <a:pt x="6873" y="9851"/>
                  </a:cubicBezTo>
                  <a:cubicBezTo>
                    <a:pt x="6287" y="9851"/>
                    <a:pt x="5732" y="9963"/>
                    <a:pt x="5237" y="10165"/>
                  </a:cubicBezTo>
                  <a:cubicBezTo>
                    <a:pt x="5213" y="10214"/>
                    <a:pt x="5170" y="10245"/>
                    <a:pt x="5123" y="10245"/>
                  </a:cubicBezTo>
                  <a:cubicBezTo>
                    <a:pt x="5106" y="10245"/>
                    <a:pt x="5088" y="10241"/>
                    <a:pt x="5070" y="10232"/>
                  </a:cubicBezTo>
                  <a:cubicBezTo>
                    <a:pt x="1468" y="11799"/>
                    <a:pt x="0" y="17737"/>
                    <a:pt x="4937" y="18938"/>
                  </a:cubicBezTo>
                  <a:cubicBezTo>
                    <a:pt x="5554" y="19092"/>
                    <a:pt x="6172" y="19165"/>
                    <a:pt x="6782" y="19165"/>
                  </a:cubicBezTo>
                  <a:cubicBezTo>
                    <a:pt x="9336" y="19165"/>
                    <a:pt x="11759" y="17894"/>
                    <a:pt x="13510" y="16036"/>
                  </a:cubicBezTo>
                  <a:cubicBezTo>
                    <a:pt x="13581" y="15965"/>
                    <a:pt x="13659" y="15935"/>
                    <a:pt x="13734" y="15935"/>
                  </a:cubicBezTo>
                  <a:cubicBezTo>
                    <a:pt x="13976" y="15935"/>
                    <a:pt x="14180" y="16248"/>
                    <a:pt x="13977" y="16503"/>
                  </a:cubicBezTo>
                  <a:cubicBezTo>
                    <a:pt x="13943" y="16570"/>
                    <a:pt x="13877" y="16603"/>
                    <a:pt x="13843" y="16670"/>
                  </a:cubicBezTo>
                  <a:cubicBezTo>
                    <a:pt x="13276" y="17837"/>
                    <a:pt x="12809" y="19038"/>
                    <a:pt x="13209" y="20306"/>
                  </a:cubicBezTo>
                  <a:cubicBezTo>
                    <a:pt x="13643" y="21540"/>
                    <a:pt x="14877" y="21973"/>
                    <a:pt x="16112" y="22107"/>
                  </a:cubicBezTo>
                  <a:cubicBezTo>
                    <a:pt x="16257" y="22119"/>
                    <a:pt x="16401" y="22125"/>
                    <a:pt x="16542" y="22125"/>
                  </a:cubicBezTo>
                  <a:cubicBezTo>
                    <a:pt x="18667" y="22125"/>
                    <a:pt x="20300" y="20742"/>
                    <a:pt x="21082" y="18771"/>
                  </a:cubicBezTo>
                  <a:cubicBezTo>
                    <a:pt x="21148" y="18604"/>
                    <a:pt x="21299" y="18529"/>
                    <a:pt x="21444" y="18529"/>
                  </a:cubicBezTo>
                  <a:cubicBezTo>
                    <a:pt x="21590" y="18529"/>
                    <a:pt x="21732" y="18604"/>
                    <a:pt x="21782" y="18738"/>
                  </a:cubicBezTo>
                  <a:cubicBezTo>
                    <a:pt x="21849" y="18738"/>
                    <a:pt x="21882" y="18771"/>
                    <a:pt x="21916" y="18838"/>
                  </a:cubicBezTo>
                  <a:cubicBezTo>
                    <a:pt x="22213" y="21887"/>
                    <a:pt x="24184" y="23083"/>
                    <a:pt x="26470" y="23083"/>
                  </a:cubicBezTo>
                  <a:cubicBezTo>
                    <a:pt x="31111" y="23083"/>
                    <a:pt x="37047" y="18148"/>
                    <a:pt x="32890" y="13768"/>
                  </a:cubicBezTo>
                  <a:cubicBezTo>
                    <a:pt x="32605" y="13508"/>
                    <a:pt x="32864" y="13128"/>
                    <a:pt x="33166" y="13128"/>
                  </a:cubicBezTo>
                  <a:cubicBezTo>
                    <a:pt x="33252" y="13128"/>
                    <a:pt x="33342" y="13159"/>
                    <a:pt x="33424" y="13234"/>
                  </a:cubicBezTo>
                  <a:cubicBezTo>
                    <a:pt x="33591" y="13434"/>
                    <a:pt x="33757" y="13634"/>
                    <a:pt x="33924" y="13801"/>
                  </a:cubicBezTo>
                  <a:cubicBezTo>
                    <a:pt x="34729" y="14081"/>
                    <a:pt x="35601" y="14229"/>
                    <a:pt x="36459" y="14229"/>
                  </a:cubicBezTo>
                  <a:cubicBezTo>
                    <a:pt x="38975" y="14229"/>
                    <a:pt x="41364" y="12951"/>
                    <a:pt x="41563" y="9965"/>
                  </a:cubicBezTo>
                  <a:cubicBezTo>
                    <a:pt x="41780" y="6925"/>
                    <a:pt x="39397" y="5723"/>
                    <a:pt x="36869" y="5723"/>
                  </a:cubicBezTo>
                  <a:cubicBezTo>
                    <a:pt x="35514" y="5723"/>
                    <a:pt x="34117" y="6069"/>
                    <a:pt x="33057" y="6662"/>
                  </a:cubicBezTo>
                  <a:cubicBezTo>
                    <a:pt x="32998" y="6698"/>
                    <a:pt x="32939" y="6713"/>
                    <a:pt x="32883" y="6713"/>
                  </a:cubicBezTo>
                  <a:cubicBezTo>
                    <a:pt x="32622" y="6713"/>
                    <a:pt x="32425" y="6376"/>
                    <a:pt x="32590" y="6129"/>
                  </a:cubicBezTo>
                  <a:cubicBezTo>
                    <a:pt x="32557" y="6062"/>
                    <a:pt x="32557" y="5995"/>
                    <a:pt x="32590" y="5929"/>
                  </a:cubicBezTo>
                  <a:cubicBezTo>
                    <a:pt x="34558" y="3160"/>
                    <a:pt x="31156" y="858"/>
                    <a:pt x="28821" y="224"/>
                  </a:cubicBezTo>
                  <a:cubicBezTo>
                    <a:pt x="28311" y="83"/>
                    <a:pt x="27789" y="0"/>
                    <a:pt x="27284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2"/>
            <p:cNvSpPr/>
            <p:nvPr/>
          </p:nvSpPr>
          <p:spPr>
            <a:xfrm>
              <a:off x="696250" y="3377450"/>
              <a:ext cx="912350" cy="689475"/>
            </a:xfrm>
            <a:custGeom>
              <a:avLst/>
              <a:gdLst/>
              <a:ahLst/>
              <a:cxnLst/>
              <a:rect l="l" t="t" r="r" b="b"/>
              <a:pathLst>
                <a:path w="36494" h="27579" extrusionOk="0">
                  <a:moveTo>
                    <a:pt x="16215" y="1"/>
                  </a:moveTo>
                  <a:cubicBezTo>
                    <a:pt x="14143" y="1"/>
                    <a:pt x="12006" y="412"/>
                    <a:pt x="9841" y="1327"/>
                  </a:cubicBezTo>
                  <a:cubicBezTo>
                    <a:pt x="4837" y="3462"/>
                    <a:pt x="1068" y="8398"/>
                    <a:pt x="534" y="13836"/>
                  </a:cubicBezTo>
                  <a:cubicBezTo>
                    <a:pt x="1" y="19139"/>
                    <a:pt x="2369" y="23976"/>
                    <a:pt x="6105" y="27579"/>
                  </a:cubicBezTo>
                  <a:cubicBezTo>
                    <a:pt x="6439" y="26845"/>
                    <a:pt x="6906" y="26144"/>
                    <a:pt x="7506" y="25577"/>
                  </a:cubicBezTo>
                  <a:cubicBezTo>
                    <a:pt x="3737" y="22709"/>
                    <a:pt x="2736" y="17705"/>
                    <a:pt x="2769" y="13202"/>
                  </a:cubicBezTo>
                  <a:cubicBezTo>
                    <a:pt x="2836" y="8565"/>
                    <a:pt x="5938" y="5229"/>
                    <a:pt x="10041" y="3428"/>
                  </a:cubicBezTo>
                  <a:cubicBezTo>
                    <a:pt x="12209" y="2467"/>
                    <a:pt x="14409" y="2027"/>
                    <a:pt x="16560" y="2027"/>
                  </a:cubicBezTo>
                  <a:cubicBezTo>
                    <a:pt x="23742" y="2027"/>
                    <a:pt x="30378" y="6933"/>
                    <a:pt x="33458" y="13736"/>
                  </a:cubicBezTo>
                  <a:cubicBezTo>
                    <a:pt x="33491" y="13769"/>
                    <a:pt x="33491" y="13802"/>
                    <a:pt x="33491" y="13836"/>
                  </a:cubicBezTo>
                  <a:cubicBezTo>
                    <a:pt x="33758" y="13902"/>
                    <a:pt x="34025" y="13969"/>
                    <a:pt x="34292" y="14069"/>
                  </a:cubicBezTo>
                  <a:cubicBezTo>
                    <a:pt x="34992" y="14336"/>
                    <a:pt x="35793" y="14736"/>
                    <a:pt x="36493" y="15303"/>
                  </a:cubicBezTo>
                  <a:cubicBezTo>
                    <a:pt x="32685" y="7444"/>
                    <a:pt x="25029" y="1"/>
                    <a:pt x="16215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2"/>
            <p:cNvSpPr/>
            <p:nvPr/>
          </p:nvSpPr>
          <p:spPr>
            <a:xfrm>
              <a:off x="778825" y="3445500"/>
              <a:ext cx="733875" cy="566400"/>
            </a:xfrm>
            <a:custGeom>
              <a:avLst/>
              <a:gdLst/>
              <a:ahLst/>
              <a:cxnLst/>
              <a:rect l="l" t="t" r="r" b="b"/>
              <a:pathLst>
                <a:path w="29355" h="22656" extrusionOk="0">
                  <a:moveTo>
                    <a:pt x="13304" y="0"/>
                  </a:moveTo>
                  <a:cubicBezTo>
                    <a:pt x="11853" y="0"/>
                    <a:pt x="10369" y="205"/>
                    <a:pt x="8873" y="639"/>
                  </a:cubicBezTo>
                  <a:cubicBezTo>
                    <a:pt x="4236" y="1974"/>
                    <a:pt x="234" y="5410"/>
                    <a:pt x="100" y="10480"/>
                  </a:cubicBezTo>
                  <a:cubicBezTo>
                    <a:pt x="0" y="14950"/>
                    <a:pt x="1134" y="19486"/>
                    <a:pt x="4403" y="22655"/>
                  </a:cubicBezTo>
                  <a:cubicBezTo>
                    <a:pt x="4904" y="22188"/>
                    <a:pt x="5471" y="21821"/>
                    <a:pt x="6071" y="21554"/>
                  </a:cubicBezTo>
                  <a:cubicBezTo>
                    <a:pt x="67" y="15950"/>
                    <a:pt x="234" y="5309"/>
                    <a:pt x="8539" y="2107"/>
                  </a:cubicBezTo>
                  <a:cubicBezTo>
                    <a:pt x="10040" y="1533"/>
                    <a:pt x="11594" y="1265"/>
                    <a:pt x="13139" y="1265"/>
                  </a:cubicBezTo>
                  <a:cubicBezTo>
                    <a:pt x="19215" y="1265"/>
                    <a:pt x="25138" y="5409"/>
                    <a:pt x="27053" y="11314"/>
                  </a:cubicBezTo>
                  <a:cubicBezTo>
                    <a:pt x="27607" y="11064"/>
                    <a:pt x="28230" y="10930"/>
                    <a:pt x="28923" y="10930"/>
                  </a:cubicBezTo>
                  <a:cubicBezTo>
                    <a:pt x="29064" y="10930"/>
                    <a:pt x="29208" y="10936"/>
                    <a:pt x="29354" y="10947"/>
                  </a:cubicBezTo>
                  <a:cubicBezTo>
                    <a:pt x="26323" y="4609"/>
                    <a:pt x="20195" y="0"/>
                    <a:pt x="13304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2"/>
            <p:cNvSpPr/>
            <p:nvPr/>
          </p:nvSpPr>
          <p:spPr>
            <a:xfrm>
              <a:off x="833025" y="3492475"/>
              <a:ext cx="607125" cy="488550"/>
            </a:xfrm>
            <a:custGeom>
              <a:avLst/>
              <a:gdLst/>
              <a:ahLst/>
              <a:cxnLst/>
              <a:rect l="l" t="t" r="r" b="b"/>
              <a:pathLst>
                <a:path w="24285" h="19542" extrusionOk="0">
                  <a:moveTo>
                    <a:pt x="11015" y="0"/>
                  </a:moveTo>
                  <a:cubicBezTo>
                    <a:pt x="10031" y="0"/>
                    <a:pt x="9035" y="116"/>
                    <a:pt x="8039" y="362"/>
                  </a:cubicBezTo>
                  <a:cubicBezTo>
                    <a:pt x="3770" y="1396"/>
                    <a:pt x="501" y="4665"/>
                    <a:pt x="234" y="9135"/>
                  </a:cubicBezTo>
                  <a:cubicBezTo>
                    <a:pt x="0" y="13137"/>
                    <a:pt x="1868" y="16540"/>
                    <a:pt x="4237" y="19542"/>
                  </a:cubicBezTo>
                  <a:cubicBezTo>
                    <a:pt x="4783" y="19343"/>
                    <a:pt x="5348" y="19237"/>
                    <a:pt x="5904" y="19237"/>
                  </a:cubicBezTo>
                  <a:cubicBezTo>
                    <a:pt x="6094" y="19237"/>
                    <a:pt x="6284" y="19250"/>
                    <a:pt x="6472" y="19275"/>
                  </a:cubicBezTo>
                  <a:cubicBezTo>
                    <a:pt x="5804" y="18675"/>
                    <a:pt x="5437" y="17841"/>
                    <a:pt x="5371" y="16974"/>
                  </a:cubicBezTo>
                  <a:cubicBezTo>
                    <a:pt x="5337" y="16974"/>
                    <a:pt x="5304" y="16974"/>
                    <a:pt x="5271" y="16940"/>
                  </a:cubicBezTo>
                  <a:cubicBezTo>
                    <a:pt x="3069" y="15272"/>
                    <a:pt x="2669" y="11736"/>
                    <a:pt x="3069" y="9201"/>
                  </a:cubicBezTo>
                  <a:cubicBezTo>
                    <a:pt x="3503" y="6499"/>
                    <a:pt x="5171" y="4631"/>
                    <a:pt x="7672" y="3564"/>
                  </a:cubicBezTo>
                  <a:cubicBezTo>
                    <a:pt x="9011" y="2998"/>
                    <a:pt x="10376" y="2735"/>
                    <a:pt x="11708" y="2735"/>
                  </a:cubicBezTo>
                  <a:cubicBezTo>
                    <a:pt x="16581" y="2735"/>
                    <a:pt x="21009" y="6254"/>
                    <a:pt x="22083" y="11336"/>
                  </a:cubicBezTo>
                  <a:cubicBezTo>
                    <a:pt x="22116" y="11503"/>
                    <a:pt x="22016" y="11636"/>
                    <a:pt x="21883" y="11703"/>
                  </a:cubicBezTo>
                  <a:cubicBezTo>
                    <a:pt x="22183" y="12203"/>
                    <a:pt x="22383" y="12770"/>
                    <a:pt x="22450" y="13371"/>
                  </a:cubicBezTo>
                  <a:cubicBezTo>
                    <a:pt x="22550" y="11703"/>
                    <a:pt x="23217" y="10469"/>
                    <a:pt x="24284" y="9735"/>
                  </a:cubicBezTo>
                  <a:cubicBezTo>
                    <a:pt x="24284" y="9702"/>
                    <a:pt x="24251" y="9668"/>
                    <a:pt x="24251" y="9635"/>
                  </a:cubicBezTo>
                  <a:cubicBezTo>
                    <a:pt x="22224" y="4097"/>
                    <a:pt x="16850" y="0"/>
                    <a:pt x="1101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2"/>
            <p:cNvSpPr/>
            <p:nvPr/>
          </p:nvSpPr>
          <p:spPr>
            <a:xfrm>
              <a:off x="917250" y="3575875"/>
              <a:ext cx="448675" cy="332600"/>
            </a:xfrm>
            <a:custGeom>
              <a:avLst/>
              <a:gdLst/>
              <a:ahLst/>
              <a:cxnLst/>
              <a:rect l="l" t="t" r="r" b="b"/>
              <a:pathLst>
                <a:path w="17947" h="13304" extrusionOk="0">
                  <a:moveTo>
                    <a:pt x="8412" y="0"/>
                  </a:moveTo>
                  <a:cubicBezTo>
                    <a:pt x="7886" y="0"/>
                    <a:pt x="7350" y="42"/>
                    <a:pt x="6805" y="128"/>
                  </a:cubicBezTo>
                  <a:cubicBezTo>
                    <a:pt x="3303" y="728"/>
                    <a:pt x="501" y="2896"/>
                    <a:pt x="200" y="6632"/>
                  </a:cubicBezTo>
                  <a:cubicBezTo>
                    <a:pt x="0" y="8934"/>
                    <a:pt x="434" y="11536"/>
                    <a:pt x="1968" y="13304"/>
                  </a:cubicBezTo>
                  <a:cubicBezTo>
                    <a:pt x="1968" y="12437"/>
                    <a:pt x="2235" y="11536"/>
                    <a:pt x="2769" y="10836"/>
                  </a:cubicBezTo>
                  <a:cubicBezTo>
                    <a:pt x="1235" y="7533"/>
                    <a:pt x="2902" y="3697"/>
                    <a:pt x="6338" y="2429"/>
                  </a:cubicBezTo>
                  <a:cubicBezTo>
                    <a:pt x="7172" y="2120"/>
                    <a:pt x="8004" y="1976"/>
                    <a:pt x="8816" y="1976"/>
                  </a:cubicBezTo>
                  <a:cubicBezTo>
                    <a:pt x="11671" y="1976"/>
                    <a:pt x="14264" y="3753"/>
                    <a:pt x="15745" y="6299"/>
                  </a:cubicBezTo>
                  <a:cubicBezTo>
                    <a:pt x="16612" y="6466"/>
                    <a:pt x="17379" y="6933"/>
                    <a:pt x="17946" y="7566"/>
                  </a:cubicBezTo>
                  <a:cubicBezTo>
                    <a:pt x="16750" y="3140"/>
                    <a:pt x="12979" y="0"/>
                    <a:pt x="8412" y="0"/>
                  </a:cubicBezTo>
                  <a:close/>
                </a:path>
              </a:pathLst>
            </a:custGeom>
            <a:solidFill>
              <a:srgbClr val="A0CC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2"/>
            <p:cNvSpPr/>
            <p:nvPr/>
          </p:nvSpPr>
          <p:spPr>
            <a:xfrm>
              <a:off x="963100" y="3638200"/>
              <a:ext cx="329450" cy="201900"/>
            </a:xfrm>
            <a:custGeom>
              <a:avLst/>
              <a:gdLst/>
              <a:ahLst/>
              <a:cxnLst/>
              <a:rect l="l" t="t" r="r" b="b"/>
              <a:pathLst>
                <a:path w="13178" h="8076" extrusionOk="0">
                  <a:moveTo>
                    <a:pt x="6976" y="0"/>
                  </a:moveTo>
                  <a:cubicBezTo>
                    <a:pt x="6658" y="0"/>
                    <a:pt x="6334" y="23"/>
                    <a:pt x="6005" y="70"/>
                  </a:cubicBezTo>
                  <a:cubicBezTo>
                    <a:pt x="2069" y="670"/>
                    <a:pt x="1" y="4406"/>
                    <a:pt x="1168" y="8076"/>
                  </a:cubicBezTo>
                  <a:cubicBezTo>
                    <a:pt x="1269" y="7942"/>
                    <a:pt x="1402" y="7809"/>
                    <a:pt x="1535" y="7675"/>
                  </a:cubicBezTo>
                  <a:cubicBezTo>
                    <a:pt x="1936" y="7342"/>
                    <a:pt x="2336" y="7108"/>
                    <a:pt x="2770" y="6908"/>
                  </a:cubicBezTo>
                  <a:lnTo>
                    <a:pt x="2670" y="6675"/>
                  </a:lnTo>
                  <a:cubicBezTo>
                    <a:pt x="2646" y="6683"/>
                    <a:pt x="2620" y="6687"/>
                    <a:pt x="2595" y="6687"/>
                  </a:cubicBezTo>
                  <a:cubicBezTo>
                    <a:pt x="2514" y="6687"/>
                    <a:pt x="2436" y="6643"/>
                    <a:pt x="2436" y="6541"/>
                  </a:cubicBezTo>
                  <a:cubicBezTo>
                    <a:pt x="2098" y="3360"/>
                    <a:pt x="4640" y="1459"/>
                    <a:pt x="7151" y="1459"/>
                  </a:cubicBezTo>
                  <a:cubicBezTo>
                    <a:pt x="8853" y="1459"/>
                    <a:pt x="10541" y="2332"/>
                    <a:pt x="11309" y="4273"/>
                  </a:cubicBezTo>
                  <a:cubicBezTo>
                    <a:pt x="11743" y="4006"/>
                    <a:pt x="12243" y="3839"/>
                    <a:pt x="12743" y="3773"/>
                  </a:cubicBezTo>
                  <a:cubicBezTo>
                    <a:pt x="12877" y="3739"/>
                    <a:pt x="13010" y="3739"/>
                    <a:pt x="13177" y="3739"/>
                  </a:cubicBezTo>
                  <a:cubicBezTo>
                    <a:pt x="11809" y="1538"/>
                    <a:pt x="9592" y="0"/>
                    <a:pt x="6976" y="0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2"/>
            <p:cNvSpPr/>
            <p:nvPr/>
          </p:nvSpPr>
          <p:spPr>
            <a:xfrm>
              <a:off x="885550" y="4039975"/>
              <a:ext cx="103950" cy="153975"/>
            </a:xfrm>
            <a:custGeom>
              <a:avLst/>
              <a:gdLst/>
              <a:ahLst/>
              <a:cxnLst/>
              <a:rect l="l" t="t" r="r" b="b"/>
              <a:pathLst>
                <a:path w="4158" h="6159" extrusionOk="0">
                  <a:moveTo>
                    <a:pt x="3280" y="0"/>
                  </a:moveTo>
                  <a:cubicBezTo>
                    <a:pt x="3204" y="0"/>
                    <a:pt x="3123" y="14"/>
                    <a:pt x="3036" y="44"/>
                  </a:cubicBezTo>
                  <a:cubicBezTo>
                    <a:pt x="168" y="1111"/>
                    <a:pt x="1" y="5214"/>
                    <a:pt x="3103" y="6148"/>
                  </a:cubicBezTo>
                  <a:cubicBezTo>
                    <a:pt x="3134" y="6155"/>
                    <a:pt x="3165" y="6159"/>
                    <a:pt x="3195" y="6159"/>
                  </a:cubicBezTo>
                  <a:cubicBezTo>
                    <a:pt x="3576" y="6159"/>
                    <a:pt x="3805" y="5600"/>
                    <a:pt x="3403" y="5414"/>
                  </a:cubicBezTo>
                  <a:cubicBezTo>
                    <a:pt x="1669" y="4580"/>
                    <a:pt x="1468" y="2112"/>
                    <a:pt x="3437" y="1411"/>
                  </a:cubicBezTo>
                  <a:cubicBezTo>
                    <a:pt x="4157" y="1111"/>
                    <a:pt x="3959" y="0"/>
                    <a:pt x="328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2"/>
            <p:cNvSpPr/>
            <p:nvPr/>
          </p:nvSpPr>
          <p:spPr>
            <a:xfrm>
              <a:off x="737950" y="3556725"/>
              <a:ext cx="194075" cy="413150"/>
            </a:xfrm>
            <a:custGeom>
              <a:avLst/>
              <a:gdLst/>
              <a:ahLst/>
              <a:cxnLst/>
              <a:rect l="l" t="t" r="r" b="b"/>
              <a:pathLst>
                <a:path w="7763" h="16526" extrusionOk="0">
                  <a:moveTo>
                    <a:pt x="5790" y="0"/>
                  </a:moveTo>
                  <a:cubicBezTo>
                    <a:pt x="5478" y="0"/>
                    <a:pt x="5155" y="127"/>
                    <a:pt x="4871" y="427"/>
                  </a:cubicBezTo>
                  <a:cubicBezTo>
                    <a:pt x="935" y="4630"/>
                    <a:pt x="1" y="11568"/>
                    <a:pt x="3470" y="16338"/>
                  </a:cubicBezTo>
                  <a:cubicBezTo>
                    <a:pt x="3563" y="16466"/>
                    <a:pt x="3708" y="16525"/>
                    <a:pt x="3852" y="16525"/>
                  </a:cubicBezTo>
                  <a:cubicBezTo>
                    <a:pt x="4119" y="16525"/>
                    <a:pt x="4379" y="16319"/>
                    <a:pt x="4270" y="15971"/>
                  </a:cubicBezTo>
                  <a:cubicBezTo>
                    <a:pt x="2736" y="11134"/>
                    <a:pt x="3370" y="6264"/>
                    <a:pt x="6839" y="2428"/>
                  </a:cubicBezTo>
                  <a:cubicBezTo>
                    <a:pt x="7762" y="1402"/>
                    <a:pt x="6831" y="0"/>
                    <a:pt x="579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28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" name="Google Shape;358;p43"/>
          <p:cNvGrpSpPr/>
          <p:nvPr/>
        </p:nvGrpSpPr>
        <p:grpSpPr>
          <a:xfrm flipH="1">
            <a:off x="170309" y="190897"/>
            <a:ext cx="8803381" cy="4757563"/>
            <a:chOff x="170309" y="190897"/>
            <a:chExt cx="8803381" cy="4757563"/>
          </a:xfrm>
        </p:grpSpPr>
        <p:sp>
          <p:nvSpPr>
            <p:cNvPr id="359" name="Google Shape;359;p43"/>
            <p:cNvSpPr/>
            <p:nvPr/>
          </p:nvSpPr>
          <p:spPr>
            <a:xfrm flipH="1">
              <a:off x="170309" y="190897"/>
              <a:ext cx="8803381" cy="4757563"/>
            </a:xfrm>
            <a:custGeom>
              <a:avLst/>
              <a:gdLst/>
              <a:ahLst/>
              <a:cxnLst/>
              <a:rect l="l" t="t" r="r" b="b"/>
              <a:pathLst>
                <a:path w="245853" h="132865" extrusionOk="0">
                  <a:moveTo>
                    <a:pt x="8391" y="0"/>
                  </a:moveTo>
                  <a:cubicBezTo>
                    <a:pt x="4081" y="0"/>
                    <a:pt x="1" y="3536"/>
                    <a:pt x="1" y="6779"/>
                  </a:cubicBezTo>
                  <a:lnTo>
                    <a:pt x="1" y="123742"/>
                  </a:lnTo>
                  <a:cubicBezTo>
                    <a:pt x="1" y="126965"/>
                    <a:pt x="3390" y="131819"/>
                    <a:pt x="7701" y="131819"/>
                  </a:cubicBezTo>
                  <a:lnTo>
                    <a:pt x="122236" y="132865"/>
                  </a:lnTo>
                  <a:lnTo>
                    <a:pt x="236060" y="132865"/>
                  </a:lnTo>
                  <a:cubicBezTo>
                    <a:pt x="240370" y="132865"/>
                    <a:pt x="245162" y="129580"/>
                    <a:pt x="245162" y="126358"/>
                  </a:cubicBezTo>
                  <a:lnTo>
                    <a:pt x="245852" y="7825"/>
                  </a:lnTo>
                  <a:cubicBezTo>
                    <a:pt x="245852" y="4582"/>
                    <a:pt x="241772" y="1046"/>
                    <a:pt x="237462" y="1046"/>
                  </a:cubicBezTo>
                  <a:lnTo>
                    <a:pt x="122927" y="523"/>
                  </a:lnTo>
                  <a:lnTo>
                    <a:pt x="8391" y="0"/>
                  </a:ln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3"/>
            <p:cNvSpPr/>
            <p:nvPr/>
          </p:nvSpPr>
          <p:spPr>
            <a:xfrm>
              <a:off x="349475" y="432975"/>
              <a:ext cx="8448771" cy="4324119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3"/>
            <p:cNvSpPr/>
            <p:nvPr/>
          </p:nvSpPr>
          <p:spPr>
            <a:xfrm>
              <a:off x="385074" y="432983"/>
              <a:ext cx="8378154" cy="4277403"/>
            </a:xfrm>
            <a:custGeom>
              <a:avLst/>
              <a:gdLst/>
              <a:ahLst/>
              <a:cxnLst/>
              <a:rect l="l" t="t" r="r" b="b"/>
              <a:pathLst>
                <a:path w="235391" h="122133" extrusionOk="0">
                  <a:moveTo>
                    <a:pt x="8035" y="1"/>
                  </a:moveTo>
                  <a:cubicBezTo>
                    <a:pt x="3976" y="1"/>
                    <a:pt x="1" y="2993"/>
                    <a:pt x="1" y="6048"/>
                  </a:cubicBezTo>
                  <a:lnTo>
                    <a:pt x="1" y="115583"/>
                  </a:lnTo>
                  <a:cubicBezTo>
                    <a:pt x="1" y="118617"/>
                    <a:pt x="3286" y="122132"/>
                    <a:pt x="7345" y="122132"/>
                  </a:cubicBezTo>
                  <a:lnTo>
                    <a:pt x="70366" y="121609"/>
                  </a:lnTo>
                  <a:lnTo>
                    <a:pt x="172683" y="121609"/>
                  </a:lnTo>
                  <a:lnTo>
                    <a:pt x="226644" y="122132"/>
                  </a:lnTo>
                  <a:cubicBezTo>
                    <a:pt x="230704" y="122132"/>
                    <a:pt x="235391" y="119140"/>
                    <a:pt x="235391" y="116106"/>
                  </a:cubicBezTo>
                  <a:lnTo>
                    <a:pt x="235391" y="6048"/>
                  </a:lnTo>
                  <a:cubicBezTo>
                    <a:pt x="235391" y="2993"/>
                    <a:pt x="230704" y="1"/>
                    <a:pt x="226644" y="1"/>
                  </a:cubicBezTo>
                  <a:lnTo>
                    <a:pt x="172683" y="524"/>
                  </a:lnTo>
                  <a:lnTo>
                    <a:pt x="109996" y="524"/>
                  </a:lnTo>
                  <a:lnTo>
                    <a:pt x="70366" y="1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2" name="Google Shape;362;p43"/>
          <p:cNvGrpSpPr/>
          <p:nvPr/>
        </p:nvGrpSpPr>
        <p:grpSpPr>
          <a:xfrm>
            <a:off x="7143021" y="413561"/>
            <a:ext cx="453504" cy="842777"/>
            <a:chOff x="7428550" y="362900"/>
            <a:chExt cx="288250" cy="535675"/>
          </a:xfrm>
        </p:grpSpPr>
        <p:sp>
          <p:nvSpPr>
            <p:cNvPr id="363" name="Google Shape;363;p43"/>
            <p:cNvSpPr/>
            <p:nvPr/>
          </p:nvSpPr>
          <p:spPr>
            <a:xfrm>
              <a:off x="7434825" y="369700"/>
              <a:ext cx="274650" cy="517875"/>
            </a:xfrm>
            <a:custGeom>
              <a:avLst/>
              <a:gdLst/>
              <a:ahLst/>
              <a:cxnLst/>
              <a:rect l="l" t="t" r="r" b="b"/>
              <a:pathLst>
                <a:path w="10986" h="20715" extrusionOk="0">
                  <a:moveTo>
                    <a:pt x="524" y="0"/>
                  </a:moveTo>
                  <a:lnTo>
                    <a:pt x="1" y="20715"/>
                  </a:lnTo>
                  <a:lnTo>
                    <a:pt x="5818" y="16802"/>
                  </a:lnTo>
                  <a:lnTo>
                    <a:pt x="10986" y="20192"/>
                  </a:lnTo>
                  <a:lnTo>
                    <a:pt x="109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3"/>
            <p:cNvSpPr/>
            <p:nvPr/>
          </p:nvSpPr>
          <p:spPr>
            <a:xfrm>
              <a:off x="7428550" y="362900"/>
              <a:ext cx="288250" cy="535675"/>
            </a:xfrm>
            <a:custGeom>
              <a:avLst/>
              <a:gdLst/>
              <a:ahLst/>
              <a:cxnLst/>
              <a:rect l="l" t="t" r="r" b="b"/>
              <a:pathLst>
                <a:path w="11530" h="21427" extrusionOk="0">
                  <a:moveTo>
                    <a:pt x="935" y="421"/>
                  </a:moveTo>
                  <a:lnTo>
                    <a:pt x="3390" y="461"/>
                  </a:lnTo>
                  <a:lnTo>
                    <a:pt x="6006" y="503"/>
                  </a:lnTo>
                  <a:lnTo>
                    <a:pt x="10962" y="522"/>
                  </a:lnTo>
                  <a:lnTo>
                    <a:pt x="10962" y="522"/>
                  </a:lnTo>
                  <a:cubicBezTo>
                    <a:pt x="10946" y="2092"/>
                    <a:pt x="10965" y="3663"/>
                    <a:pt x="10965" y="5252"/>
                  </a:cubicBezTo>
                  <a:cubicBezTo>
                    <a:pt x="10986" y="6905"/>
                    <a:pt x="11007" y="8558"/>
                    <a:pt x="11049" y="10232"/>
                  </a:cubicBezTo>
                  <a:lnTo>
                    <a:pt x="11216" y="20422"/>
                  </a:lnTo>
                  <a:cubicBezTo>
                    <a:pt x="10358" y="19836"/>
                    <a:pt x="9500" y="19229"/>
                    <a:pt x="8663" y="18643"/>
                  </a:cubicBezTo>
                  <a:cubicBezTo>
                    <a:pt x="7826" y="18057"/>
                    <a:pt x="7010" y="17492"/>
                    <a:pt x="6173" y="16928"/>
                  </a:cubicBezTo>
                  <a:lnTo>
                    <a:pt x="6090" y="16865"/>
                  </a:lnTo>
                  <a:lnTo>
                    <a:pt x="5985" y="16928"/>
                  </a:lnTo>
                  <a:cubicBezTo>
                    <a:pt x="4142" y="18104"/>
                    <a:pt x="2318" y="19316"/>
                    <a:pt x="495" y="20532"/>
                  </a:cubicBezTo>
                  <a:lnTo>
                    <a:pt x="495" y="20532"/>
                  </a:lnTo>
                  <a:cubicBezTo>
                    <a:pt x="585" y="17231"/>
                    <a:pt x="568" y="13930"/>
                    <a:pt x="608" y="10630"/>
                  </a:cubicBezTo>
                  <a:cubicBezTo>
                    <a:pt x="629" y="8893"/>
                    <a:pt x="670" y="7177"/>
                    <a:pt x="733" y="5440"/>
                  </a:cubicBezTo>
                  <a:cubicBezTo>
                    <a:pt x="794" y="3774"/>
                    <a:pt x="855" y="2089"/>
                    <a:pt x="935" y="421"/>
                  </a:cubicBezTo>
                  <a:close/>
                  <a:moveTo>
                    <a:pt x="11237" y="0"/>
                  </a:moveTo>
                  <a:lnTo>
                    <a:pt x="6006" y="21"/>
                  </a:lnTo>
                  <a:lnTo>
                    <a:pt x="3390" y="63"/>
                  </a:lnTo>
                  <a:lnTo>
                    <a:pt x="775" y="105"/>
                  </a:lnTo>
                  <a:lnTo>
                    <a:pt x="608" y="105"/>
                  </a:lnTo>
                  <a:lnTo>
                    <a:pt x="608" y="251"/>
                  </a:lnTo>
                  <a:cubicBezTo>
                    <a:pt x="587" y="1988"/>
                    <a:pt x="587" y="3704"/>
                    <a:pt x="545" y="5440"/>
                  </a:cubicBezTo>
                  <a:cubicBezTo>
                    <a:pt x="524" y="7156"/>
                    <a:pt x="482" y="8893"/>
                    <a:pt x="419" y="10609"/>
                  </a:cubicBezTo>
                  <a:cubicBezTo>
                    <a:pt x="294" y="14061"/>
                    <a:pt x="105" y="17513"/>
                    <a:pt x="22" y="20966"/>
                  </a:cubicBezTo>
                  <a:lnTo>
                    <a:pt x="1" y="21426"/>
                  </a:lnTo>
                  <a:lnTo>
                    <a:pt x="1" y="21426"/>
                  </a:lnTo>
                  <a:lnTo>
                    <a:pt x="377" y="21175"/>
                  </a:lnTo>
                  <a:cubicBezTo>
                    <a:pt x="2293" y="19877"/>
                    <a:pt x="4188" y="18600"/>
                    <a:pt x="6083" y="17283"/>
                  </a:cubicBezTo>
                  <a:lnTo>
                    <a:pt x="6083" y="17283"/>
                  </a:lnTo>
                  <a:cubicBezTo>
                    <a:pt x="6931" y="17827"/>
                    <a:pt x="7796" y="18370"/>
                    <a:pt x="8642" y="18873"/>
                  </a:cubicBezTo>
                  <a:cubicBezTo>
                    <a:pt x="9542" y="19417"/>
                    <a:pt x="10400" y="19961"/>
                    <a:pt x="11258" y="20485"/>
                  </a:cubicBezTo>
                  <a:lnTo>
                    <a:pt x="11425" y="10483"/>
                  </a:lnTo>
                  <a:cubicBezTo>
                    <a:pt x="11467" y="8788"/>
                    <a:pt x="11488" y="7093"/>
                    <a:pt x="11509" y="5378"/>
                  </a:cubicBezTo>
                  <a:cubicBezTo>
                    <a:pt x="11509" y="3683"/>
                    <a:pt x="11530" y="1967"/>
                    <a:pt x="11509" y="272"/>
                  </a:cubicBezTo>
                  <a:lnTo>
                    <a:pt x="115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65" name="Google Shape;365;p43"/>
          <p:cNvGrpSpPr/>
          <p:nvPr/>
        </p:nvGrpSpPr>
        <p:grpSpPr>
          <a:xfrm rot="-899960">
            <a:off x="659297" y="670904"/>
            <a:ext cx="1162490" cy="1124891"/>
            <a:chOff x="3230800" y="2649825"/>
            <a:chExt cx="1162525" cy="1124925"/>
          </a:xfrm>
        </p:grpSpPr>
        <p:sp>
          <p:nvSpPr>
            <p:cNvPr id="366" name="Google Shape;366;p43"/>
            <p:cNvSpPr/>
            <p:nvPr/>
          </p:nvSpPr>
          <p:spPr>
            <a:xfrm>
              <a:off x="3230800" y="2649825"/>
              <a:ext cx="1162525" cy="685900"/>
            </a:xfrm>
            <a:custGeom>
              <a:avLst/>
              <a:gdLst/>
              <a:ahLst/>
              <a:cxnLst/>
              <a:rect l="l" t="t" r="r" b="b"/>
              <a:pathLst>
                <a:path w="46501" h="27436" extrusionOk="0">
                  <a:moveTo>
                    <a:pt x="21772" y="651"/>
                  </a:moveTo>
                  <a:cubicBezTo>
                    <a:pt x="24200" y="651"/>
                    <a:pt x="27292" y="2378"/>
                    <a:pt x="27320" y="4771"/>
                  </a:cubicBezTo>
                  <a:cubicBezTo>
                    <a:pt x="27320" y="4804"/>
                    <a:pt x="27320" y="4804"/>
                    <a:pt x="27320" y="4838"/>
                  </a:cubicBezTo>
                  <a:cubicBezTo>
                    <a:pt x="27339" y="5027"/>
                    <a:pt x="27529" y="5151"/>
                    <a:pt x="27709" y="5151"/>
                  </a:cubicBezTo>
                  <a:cubicBezTo>
                    <a:pt x="27846" y="5151"/>
                    <a:pt x="27978" y="5078"/>
                    <a:pt x="28021" y="4905"/>
                  </a:cubicBezTo>
                  <a:cubicBezTo>
                    <a:pt x="28810" y="2198"/>
                    <a:pt x="31233" y="1165"/>
                    <a:pt x="33873" y="1165"/>
                  </a:cubicBezTo>
                  <a:cubicBezTo>
                    <a:pt x="36700" y="1165"/>
                    <a:pt x="39777" y="2350"/>
                    <a:pt x="41364" y="3937"/>
                  </a:cubicBezTo>
                  <a:cubicBezTo>
                    <a:pt x="42998" y="5572"/>
                    <a:pt x="44966" y="8107"/>
                    <a:pt x="44866" y="10542"/>
                  </a:cubicBezTo>
                  <a:cubicBezTo>
                    <a:pt x="44739" y="13545"/>
                    <a:pt x="41001" y="17068"/>
                    <a:pt x="37931" y="17068"/>
                  </a:cubicBezTo>
                  <a:cubicBezTo>
                    <a:pt x="37795" y="17068"/>
                    <a:pt x="37661" y="17061"/>
                    <a:pt x="37528" y="17047"/>
                  </a:cubicBezTo>
                  <a:cubicBezTo>
                    <a:pt x="37457" y="16983"/>
                    <a:pt x="37374" y="16956"/>
                    <a:pt x="37292" y="16956"/>
                  </a:cubicBezTo>
                  <a:cubicBezTo>
                    <a:pt x="37030" y="16956"/>
                    <a:pt x="36775" y="17242"/>
                    <a:pt x="36927" y="17547"/>
                  </a:cubicBezTo>
                  <a:cubicBezTo>
                    <a:pt x="39650" y="22652"/>
                    <a:pt x="34594" y="26538"/>
                    <a:pt x="29728" y="26538"/>
                  </a:cubicBezTo>
                  <a:cubicBezTo>
                    <a:pt x="27440" y="26538"/>
                    <a:pt x="25194" y="25679"/>
                    <a:pt x="23818" y="23685"/>
                  </a:cubicBezTo>
                  <a:cubicBezTo>
                    <a:pt x="23851" y="23618"/>
                    <a:pt x="23885" y="23518"/>
                    <a:pt x="23918" y="23451"/>
                  </a:cubicBezTo>
                  <a:cubicBezTo>
                    <a:pt x="23985" y="23249"/>
                    <a:pt x="23796" y="23093"/>
                    <a:pt x="23615" y="23093"/>
                  </a:cubicBezTo>
                  <a:cubicBezTo>
                    <a:pt x="23526" y="23093"/>
                    <a:pt x="23439" y="23130"/>
                    <a:pt x="23384" y="23218"/>
                  </a:cubicBezTo>
                  <a:cubicBezTo>
                    <a:pt x="23384" y="23251"/>
                    <a:pt x="23384" y="23251"/>
                    <a:pt x="23351" y="23251"/>
                  </a:cubicBezTo>
                  <a:cubicBezTo>
                    <a:pt x="23284" y="23284"/>
                    <a:pt x="23218" y="23351"/>
                    <a:pt x="23251" y="23451"/>
                  </a:cubicBezTo>
                  <a:cubicBezTo>
                    <a:pt x="22851" y="24218"/>
                    <a:pt x="22350" y="25019"/>
                    <a:pt x="21550" y="25419"/>
                  </a:cubicBezTo>
                  <a:cubicBezTo>
                    <a:pt x="21284" y="25548"/>
                    <a:pt x="20996" y="25608"/>
                    <a:pt x="20711" y="25608"/>
                  </a:cubicBezTo>
                  <a:cubicBezTo>
                    <a:pt x="19740" y="25608"/>
                    <a:pt x="18796" y="24916"/>
                    <a:pt x="18848" y="23885"/>
                  </a:cubicBezTo>
                  <a:cubicBezTo>
                    <a:pt x="18881" y="23851"/>
                    <a:pt x="18914" y="23785"/>
                    <a:pt x="18948" y="23751"/>
                  </a:cubicBezTo>
                  <a:cubicBezTo>
                    <a:pt x="19084" y="23479"/>
                    <a:pt x="18865" y="23237"/>
                    <a:pt x="18637" y="23237"/>
                  </a:cubicBezTo>
                  <a:cubicBezTo>
                    <a:pt x="18530" y="23237"/>
                    <a:pt x="18422" y="23290"/>
                    <a:pt x="18347" y="23418"/>
                  </a:cubicBezTo>
                  <a:cubicBezTo>
                    <a:pt x="17212" y="25311"/>
                    <a:pt x="15186" y="26568"/>
                    <a:pt x="12980" y="26568"/>
                  </a:cubicBezTo>
                  <a:cubicBezTo>
                    <a:pt x="12660" y="26568"/>
                    <a:pt x="12335" y="26542"/>
                    <a:pt x="12010" y="26487"/>
                  </a:cubicBezTo>
                  <a:cubicBezTo>
                    <a:pt x="8173" y="25786"/>
                    <a:pt x="8707" y="22450"/>
                    <a:pt x="9675" y="19682"/>
                  </a:cubicBezTo>
                  <a:lnTo>
                    <a:pt x="9708" y="19682"/>
                  </a:lnTo>
                  <a:cubicBezTo>
                    <a:pt x="10087" y="19587"/>
                    <a:pt x="9957" y="19043"/>
                    <a:pt x="9602" y="19043"/>
                  </a:cubicBezTo>
                  <a:cubicBezTo>
                    <a:pt x="9582" y="19043"/>
                    <a:pt x="9562" y="19045"/>
                    <a:pt x="9541" y="19048"/>
                  </a:cubicBezTo>
                  <a:cubicBezTo>
                    <a:pt x="9104" y="19115"/>
                    <a:pt x="8645" y="19150"/>
                    <a:pt x="8177" y="19150"/>
                  </a:cubicBezTo>
                  <a:cubicBezTo>
                    <a:pt x="5399" y="19150"/>
                    <a:pt x="2311" y="17924"/>
                    <a:pt x="1569" y="15012"/>
                  </a:cubicBezTo>
                  <a:cubicBezTo>
                    <a:pt x="1002" y="12677"/>
                    <a:pt x="2102" y="9741"/>
                    <a:pt x="3303" y="7840"/>
                  </a:cubicBezTo>
                  <a:cubicBezTo>
                    <a:pt x="5022" y="5129"/>
                    <a:pt x="7746" y="3510"/>
                    <a:pt x="10468" y="3510"/>
                  </a:cubicBezTo>
                  <a:cubicBezTo>
                    <a:pt x="12501" y="3510"/>
                    <a:pt x="14534" y="4414"/>
                    <a:pt x="16146" y="6439"/>
                  </a:cubicBezTo>
                  <a:cubicBezTo>
                    <a:pt x="16191" y="6484"/>
                    <a:pt x="16243" y="6502"/>
                    <a:pt x="16293" y="6502"/>
                  </a:cubicBezTo>
                  <a:cubicBezTo>
                    <a:pt x="16353" y="6502"/>
                    <a:pt x="16409" y="6476"/>
                    <a:pt x="16446" y="6439"/>
                  </a:cubicBezTo>
                  <a:cubicBezTo>
                    <a:pt x="16579" y="6439"/>
                    <a:pt x="16713" y="6406"/>
                    <a:pt x="16780" y="6205"/>
                  </a:cubicBezTo>
                  <a:cubicBezTo>
                    <a:pt x="17280" y="4037"/>
                    <a:pt x="18114" y="1602"/>
                    <a:pt x="20516" y="835"/>
                  </a:cubicBezTo>
                  <a:cubicBezTo>
                    <a:pt x="20896" y="710"/>
                    <a:pt x="21322" y="651"/>
                    <a:pt x="21772" y="651"/>
                  </a:cubicBezTo>
                  <a:close/>
                  <a:moveTo>
                    <a:pt x="21658" y="1"/>
                  </a:moveTo>
                  <a:cubicBezTo>
                    <a:pt x="21633" y="1"/>
                    <a:pt x="21608" y="1"/>
                    <a:pt x="21583" y="1"/>
                  </a:cubicBezTo>
                  <a:cubicBezTo>
                    <a:pt x="18481" y="101"/>
                    <a:pt x="16780" y="3070"/>
                    <a:pt x="16246" y="5805"/>
                  </a:cubicBezTo>
                  <a:cubicBezTo>
                    <a:pt x="14698" y="3686"/>
                    <a:pt x="12677" y="2788"/>
                    <a:pt x="10617" y="2788"/>
                  </a:cubicBezTo>
                  <a:cubicBezTo>
                    <a:pt x="7260" y="2788"/>
                    <a:pt x="3797" y="5171"/>
                    <a:pt x="2102" y="8541"/>
                  </a:cubicBezTo>
                  <a:cubicBezTo>
                    <a:pt x="902" y="10942"/>
                    <a:pt x="1" y="14378"/>
                    <a:pt x="1602" y="16813"/>
                  </a:cubicBezTo>
                  <a:cubicBezTo>
                    <a:pt x="2989" y="18879"/>
                    <a:pt x="5431" y="19840"/>
                    <a:pt x="7850" y="19840"/>
                  </a:cubicBezTo>
                  <a:cubicBezTo>
                    <a:pt x="8283" y="19840"/>
                    <a:pt x="8716" y="19809"/>
                    <a:pt x="9141" y="19749"/>
                  </a:cubicBezTo>
                  <a:lnTo>
                    <a:pt x="9141" y="19749"/>
                  </a:lnTo>
                  <a:cubicBezTo>
                    <a:pt x="7873" y="22517"/>
                    <a:pt x="7606" y="25820"/>
                    <a:pt x="11109" y="26954"/>
                  </a:cubicBezTo>
                  <a:cubicBezTo>
                    <a:pt x="11735" y="27155"/>
                    <a:pt x="12377" y="27250"/>
                    <a:pt x="13015" y="27250"/>
                  </a:cubicBezTo>
                  <a:cubicBezTo>
                    <a:pt x="15130" y="27250"/>
                    <a:pt x="17199" y="26202"/>
                    <a:pt x="18481" y="24485"/>
                  </a:cubicBezTo>
                  <a:cubicBezTo>
                    <a:pt x="18614" y="25353"/>
                    <a:pt x="19482" y="26086"/>
                    <a:pt x="20416" y="26220"/>
                  </a:cubicBezTo>
                  <a:cubicBezTo>
                    <a:pt x="20525" y="26236"/>
                    <a:pt x="20633" y="26244"/>
                    <a:pt x="20740" y="26244"/>
                  </a:cubicBezTo>
                  <a:cubicBezTo>
                    <a:pt x="21966" y="26244"/>
                    <a:pt x="23001" y="25226"/>
                    <a:pt x="23584" y="24152"/>
                  </a:cubicBezTo>
                  <a:cubicBezTo>
                    <a:pt x="24835" y="26461"/>
                    <a:pt x="27115" y="27435"/>
                    <a:pt x="29520" y="27435"/>
                  </a:cubicBezTo>
                  <a:cubicBezTo>
                    <a:pt x="34688" y="27435"/>
                    <a:pt x="40435" y="22941"/>
                    <a:pt x="37795" y="17547"/>
                  </a:cubicBezTo>
                  <a:lnTo>
                    <a:pt x="37795" y="17547"/>
                  </a:lnTo>
                  <a:cubicBezTo>
                    <a:pt x="37961" y="17564"/>
                    <a:pt x="38127" y="17573"/>
                    <a:pt x="38292" y="17573"/>
                  </a:cubicBezTo>
                  <a:cubicBezTo>
                    <a:pt x="40979" y="17573"/>
                    <a:pt x="43511" y="15342"/>
                    <a:pt x="44800" y="13110"/>
                  </a:cubicBezTo>
                  <a:cubicBezTo>
                    <a:pt x="46501" y="10175"/>
                    <a:pt x="44966" y="7140"/>
                    <a:pt x="43065" y="4704"/>
                  </a:cubicBezTo>
                  <a:cubicBezTo>
                    <a:pt x="40894" y="1960"/>
                    <a:pt x="38068" y="415"/>
                    <a:pt x="34687" y="415"/>
                  </a:cubicBezTo>
                  <a:cubicBezTo>
                    <a:pt x="34328" y="415"/>
                    <a:pt x="33963" y="433"/>
                    <a:pt x="33592" y="468"/>
                  </a:cubicBezTo>
                  <a:cubicBezTo>
                    <a:pt x="31190" y="702"/>
                    <a:pt x="28721" y="1669"/>
                    <a:pt x="27654" y="3870"/>
                  </a:cubicBezTo>
                  <a:cubicBezTo>
                    <a:pt x="27192" y="1495"/>
                    <a:pt x="23924" y="1"/>
                    <a:pt x="2165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3"/>
            <p:cNvSpPr/>
            <p:nvPr/>
          </p:nvSpPr>
          <p:spPr>
            <a:xfrm>
              <a:off x="3255825" y="2666075"/>
              <a:ext cx="1099150" cy="647975"/>
            </a:xfrm>
            <a:custGeom>
              <a:avLst/>
              <a:gdLst/>
              <a:ahLst/>
              <a:cxnLst/>
              <a:rect l="l" t="t" r="r" b="b"/>
              <a:pathLst>
                <a:path w="43966" h="25919" extrusionOk="0">
                  <a:moveTo>
                    <a:pt x="20771" y="1"/>
                  </a:moveTo>
                  <a:cubicBezTo>
                    <a:pt x="20321" y="1"/>
                    <a:pt x="19895" y="60"/>
                    <a:pt x="19515" y="185"/>
                  </a:cubicBezTo>
                  <a:cubicBezTo>
                    <a:pt x="17113" y="952"/>
                    <a:pt x="16279" y="3387"/>
                    <a:pt x="15779" y="5555"/>
                  </a:cubicBezTo>
                  <a:cubicBezTo>
                    <a:pt x="15712" y="5756"/>
                    <a:pt x="15578" y="5789"/>
                    <a:pt x="15445" y="5789"/>
                  </a:cubicBezTo>
                  <a:cubicBezTo>
                    <a:pt x="15408" y="5826"/>
                    <a:pt x="15352" y="5852"/>
                    <a:pt x="15292" y="5852"/>
                  </a:cubicBezTo>
                  <a:cubicBezTo>
                    <a:pt x="15242" y="5852"/>
                    <a:pt x="15190" y="5834"/>
                    <a:pt x="15145" y="5789"/>
                  </a:cubicBezTo>
                  <a:cubicBezTo>
                    <a:pt x="13533" y="3764"/>
                    <a:pt x="11500" y="2860"/>
                    <a:pt x="9467" y="2860"/>
                  </a:cubicBezTo>
                  <a:cubicBezTo>
                    <a:pt x="6745" y="2860"/>
                    <a:pt x="4021" y="4479"/>
                    <a:pt x="2302" y="7190"/>
                  </a:cubicBezTo>
                  <a:cubicBezTo>
                    <a:pt x="1101" y="9091"/>
                    <a:pt x="1" y="12027"/>
                    <a:pt x="568" y="14362"/>
                  </a:cubicBezTo>
                  <a:cubicBezTo>
                    <a:pt x="1310" y="17274"/>
                    <a:pt x="4398" y="18500"/>
                    <a:pt x="7176" y="18500"/>
                  </a:cubicBezTo>
                  <a:cubicBezTo>
                    <a:pt x="7644" y="18500"/>
                    <a:pt x="8103" y="18465"/>
                    <a:pt x="8540" y="18398"/>
                  </a:cubicBezTo>
                  <a:cubicBezTo>
                    <a:pt x="8561" y="18395"/>
                    <a:pt x="8581" y="18393"/>
                    <a:pt x="8601" y="18393"/>
                  </a:cubicBezTo>
                  <a:cubicBezTo>
                    <a:pt x="8956" y="18393"/>
                    <a:pt x="9086" y="18937"/>
                    <a:pt x="8707" y="19032"/>
                  </a:cubicBezTo>
                  <a:lnTo>
                    <a:pt x="8674" y="19032"/>
                  </a:lnTo>
                  <a:cubicBezTo>
                    <a:pt x="7706" y="21767"/>
                    <a:pt x="7172" y="25136"/>
                    <a:pt x="11009" y="25837"/>
                  </a:cubicBezTo>
                  <a:cubicBezTo>
                    <a:pt x="11334" y="25892"/>
                    <a:pt x="11659" y="25918"/>
                    <a:pt x="11979" y="25918"/>
                  </a:cubicBezTo>
                  <a:cubicBezTo>
                    <a:pt x="14185" y="25918"/>
                    <a:pt x="16211" y="24661"/>
                    <a:pt x="17346" y="22768"/>
                  </a:cubicBezTo>
                  <a:cubicBezTo>
                    <a:pt x="17421" y="22640"/>
                    <a:pt x="17529" y="22587"/>
                    <a:pt x="17636" y="22587"/>
                  </a:cubicBezTo>
                  <a:cubicBezTo>
                    <a:pt x="17864" y="22587"/>
                    <a:pt x="18083" y="22829"/>
                    <a:pt x="17947" y="23101"/>
                  </a:cubicBezTo>
                  <a:cubicBezTo>
                    <a:pt x="17913" y="23135"/>
                    <a:pt x="17880" y="23201"/>
                    <a:pt x="17847" y="23235"/>
                  </a:cubicBezTo>
                  <a:cubicBezTo>
                    <a:pt x="17795" y="24266"/>
                    <a:pt x="18739" y="24958"/>
                    <a:pt x="19710" y="24958"/>
                  </a:cubicBezTo>
                  <a:cubicBezTo>
                    <a:pt x="19995" y="24958"/>
                    <a:pt x="20283" y="24898"/>
                    <a:pt x="20549" y="24769"/>
                  </a:cubicBezTo>
                  <a:cubicBezTo>
                    <a:pt x="21349" y="24369"/>
                    <a:pt x="21850" y="23568"/>
                    <a:pt x="22250" y="22801"/>
                  </a:cubicBezTo>
                  <a:cubicBezTo>
                    <a:pt x="22217" y="22701"/>
                    <a:pt x="22283" y="22634"/>
                    <a:pt x="22350" y="22601"/>
                  </a:cubicBezTo>
                  <a:cubicBezTo>
                    <a:pt x="22383" y="22601"/>
                    <a:pt x="22383" y="22601"/>
                    <a:pt x="22383" y="22568"/>
                  </a:cubicBezTo>
                  <a:cubicBezTo>
                    <a:pt x="22438" y="22480"/>
                    <a:pt x="22525" y="22443"/>
                    <a:pt x="22614" y="22443"/>
                  </a:cubicBezTo>
                  <a:cubicBezTo>
                    <a:pt x="22795" y="22443"/>
                    <a:pt x="22984" y="22599"/>
                    <a:pt x="22917" y="22801"/>
                  </a:cubicBezTo>
                  <a:cubicBezTo>
                    <a:pt x="22884" y="22868"/>
                    <a:pt x="22850" y="22968"/>
                    <a:pt x="22817" y="23035"/>
                  </a:cubicBezTo>
                  <a:cubicBezTo>
                    <a:pt x="24193" y="25029"/>
                    <a:pt x="26439" y="25888"/>
                    <a:pt x="28727" y="25888"/>
                  </a:cubicBezTo>
                  <a:cubicBezTo>
                    <a:pt x="33593" y="25888"/>
                    <a:pt x="38649" y="22002"/>
                    <a:pt x="35926" y="16897"/>
                  </a:cubicBezTo>
                  <a:cubicBezTo>
                    <a:pt x="35774" y="16592"/>
                    <a:pt x="36029" y="16306"/>
                    <a:pt x="36291" y="16306"/>
                  </a:cubicBezTo>
                  <a:cubicBezTo>
                    <a:pt x="36373" y="16306"/>
                    <a:pt x="36456" y="16333"/>
                    <a:pt x="36527" y="16397"/>
                  </a:cubicBezTo>
                  <a:cubicBezTo>
                    <a:pt x="36660" y="16411"/>
                    <a:pt x="36794" y="16418"/>
                    <a:pt x="36930" y="16418"/>
                  </a:cubicBezTo>
                  <a:cubicBezTo>
                    <a:pt x="40000" y="16418"/>
                    <a:pt x="43738" y="12895"/>
                    <a:pt x="43865" y="9892"/>
                  </a:cubicBezTo>
                  <a:cubicBezTo>
                    <a:pt x="43965" y="7457"/>
                    <a:pt x="41997" y="4922"/>
                    <a:pt x="40363" y="3287"/>
                  </a:cubicBezTo>
                  <a:cubicBezTo>
                    <a:pt x="38776" y="1700"/>
                    <a:pt x="35699" y="515"/>
                    <a:pt x="32872" y="515"/>
                  </a:cubicBezTo>
                  <a:cubicBezTo>
                    <a:pt x="30232" y="515"/>
                    <a:pt x="27809" y="1548"/>
                    <a:pt x="27020" y="4255"/>
                  </a:cubicBezTo>
                  <a:cubicBezTo>
                    <a:pt x="26977" y="4428"/>
                    <a:pt x="26845" y="4501"/>
                    <a:pt x="26708" y="4501"/>
                  </a:cubicBezTo>
                  <a:cubicBezTo>
                    <a:pt x="26528" y="4501"/>
                    <a:pt x="26338" y="4377"/>
                    <a:pt x="26319" y="4188"/>
                  </a:cubicBezTo>
                  <a:cubicBezTo>
                    <a:pt x="26319" y="4154"/>
                    <a:pt x="26319" y="4154"/>
                    <a:pt x="26319" y="4121"/>
                  </a:cubicBezTo>
                  <a:cubicBezTo>
                    <a:pt x="26291" y="1728"/>
                    <a:pt x="23199" y="1"/>
                    <a:pt x="20771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3"/>
            <p:cNvSpPr/>
            <p:nvPr/>
          </p:nvSpPr>
          <p:spPr>
            <a:xfrm>
              <a:off x="3900775" y="3407625"/>
              <a:ext cx="156675" cy="150925"/>
            </a:xfrm>
            <a:custGeom>
              <a:avLst/>
              <a:gdLst/>
              <a:ahLst/>
              <a:cxnLst/>
              <a:rect l="l" t="t" r="r" b="b"/>
              <a:pathLst>
                <a:path w="6267" h="6037" extrusionOk="0">
                  <a:moveTo>
                    <a:pt x="2021" y="1"/>
                  </a:moveTo>
                  <a:cubicBezTo>
                    <a:pt x="1936" y="1"/>
                    <a:pt x="1844" y="98"/>
                    <a:pt x="1889" y="211"/>
                  </a:cubicBezTo>
                  <a:cubicBezTo>
                    <a:pt x="2256" y="978"/>
                    <a:pt x="2590" y="1745"/>
                    <a:pt x="2890" y="2513"/>
                  </a:cubicBezTo>
                  <a:cubicBezTo>
                    <a:pt x="1989" y="2279"/>
                    <a:pt x="1122" y="2046"/>
                    <a:pt x="221" y="1879"/>
                  </a:cubicBezTo>
                  <a:cubicBezTo>
                    <a:pt x="209" y="1876"/>
                    <a:pt x="197" y="1875"/>
                    <a:pt x="185" y="1875"/>
                  </a:cubicBezTo>
                  <a:cubicBezTo>
                    <a:pt x="50" y="1875"/>
                    <a:pt x="31" y="2048"/>
                    <a:pt x="155" y="2079"/>
                  </a:cubicBezTo>
                  <a:cubicBezTo>
                    <a:pt x="922" y="2312"/>
                    <a:pt x="1689" y="2546"/>
                    <a:pt x="2456" y="2779"/>
                  </a:cubicBezTo>
                  <a:cubicBezTo>
                    <a:pt x="1689" y="3046"/>
                    <a:pt x="922" y="3280"/>
                    <a:pt x="155" y="3513"/>
                  </a:cubicBezTo>
                  <a:cubicBezTo>
                    <a:pt x="0" y="3575"/>
                    <a:pt x="46" y="3750"/>
                    <a:pt x="185" y="3750"/>
                  </a:cubicBezTo>
                  <a:cubicBezTo>
                    <a:pt x="196" y="3750"/>
                    <a:pt x="209" y="3749"/>
                    <a:pt x="221" y="3747"/>
                  </a:cubicBezTo>
                  <a:cubicBezTo>
                    <a:pt x="1122" y="3580"/>
                    <a:pt x="2056" y="3346"/>
                    <a:pt x="2957" y="3046"/>
                  </a:cubicBezTo>
                  <a:lnTo>
                    <a:pt x="2957" y="3046"/>
                  </a:lnTo>
                  <a:cubicBezTo>
                    <a:pt x="2456" y="4047"/>
                    <a:pt x="1889" y="4981"/>
                    <a:pt x="1222" y="5882"/>
                  </a:cubicBezTo>
                  <a:cubicBezTo>
                    <a:pt x="1170" y="5959"/>
                    <a:pt x="1259" y="6037"/>
                    <a:pt x="1332" y="6037"/>
                  </a:cubicBezTo>
                  <a:cubicBezTo>
                    <a:pt x="1354" y="6037"/>
                    <a:pt x="1374" y="6030"/>
                    <a:pt x="1389" y="6015"/>
                  </a:cubicBezTo>
                  <a:cubicBezTo>
                    <a:pt x="2089" y="5214"/>
                    <a:pt x="2723" y="4347"/>
                    <a:pt x="3257" y="3413"/>
                  </a:cubicBezTo>
                  <a:cubicBezTo>
                    <a:pt x="3424" y="3880"/>
                    <a:pt x="3590" y="4347"/>
                    <a:pt x="3757" y="4814"/>
                  </a:cubicBezTo>
                  <a:cubicBezTo>
                    <a:pt x="3795" y="4916"/>
                    <a:pt x="3882" y="4960"/>
                    <a:pt x="3969" y="4960"/>
                  </a:cubicBezTo>
                  <a:cubicBezTo>
                    <a:pt x="4111" y="4960"/>
                    <a:pt x="4253" y="4846"/>
                    <a:pt x="4191" y="4681"/>
                  </a:cubicBezTo>
                  <a:cubicBezTo>
                    <a:pt x="4024" y="4147"/>
                    <a:pt x="3824" y="3647"/>
                    <a:pt x="3590" y="3113"/>
                  </a:cubicBezTo>
                  <a:lnTo>
                    <a:pt x="3590" y="3113"/>
                  </a:lnTo>
                  <a:cubicBezTo>
                    <a:pt x="4157" y="3280"/>
                    <a:pt x="4691" y="3447"/>
                    <a:pt x="5225" y="3580"/>
                  </a:cubicBezTo>
                  <a:cubicBezTo>
                    <a:pt x="5254" y="3590"/>
                    <a:pt x="5281" y="3594"/>
                    <a:pt x="5306" y="3594"/>
                  </a:cubicBezTo>
                  <a:cubicBezTo>
                    <a:pt x="5547" y="3594"/>
                    <a:pt x="5630" y="3203"/>
                    <a:pt x="5358" y="3113"/>
                  </a:cubicBezTo>
                  <a:cubicBezTo>
                    <a:pt x="4858" y="3013"/>
                    <a:pt x="4391" y="2879"/>
                    <a:pt x="3891" y="2746"/>
                  </a:cubicBezTo>
                  <a:cubicBezTo>
                    <a:pt x="4624" y="2513"/>
                    <a:pt x="5358" y="2246"/>
                    <a:pt x="6059" y="1979"/>
                  </a:cubicBezTo>
                  <a:cubicBezTo>
                    <a:pt x="6267" y="1860"/>
                    <a:pt x="6210" y="1529"/>
                    <a:pt x="6007" y="1529"/>
                  </a:cubicBezTo>
                  <a:cubicBezTo>
                    <a:pt x="5982" y="1529"/>
                    <a:pt x="5954" y="1534"/>
                    <a:pt x="5925" y="1545"/>
                  </a:cubicBezTo>
                  <a:cubicBezTo>
                    <a:pt x="5225" y="1812"/>
                    <a:pt x="4524" y="2079"/>
                    <a:pt x="3824" y="2312"/>
                  </a:cubicBezTo>
                  <a:cubicBezTo>
                    <a:pt x="4024" y="1879"/>
                    <a:pt x="4224" y="1378"/>
                    <a:pt x="4358" y="878"/>
                  </a:cubicBezTo>
                  <a:cubicBezTo>
                    <a:pt x="4417" y="720"/>
                    <a:pt x="4301" y="621"/>
                    <a:pt x="4176" y="621"/>
                  </a:cubicBezTo>
                  <a:cubicBezTo>
                    <a:pt x="4089" y="621"/>
                    <a:pt x="3998" y="669"/>
                    <a:pt x="3957" y="778"/>
                  </a:cubicBezTo>
                  <a:cubicBezTo>
                    <a:pt x="3757" y="1312"/>
                    <a:pt x="3524" y="1845"/>
                    <a:pt x="3290" y="2379"/>
                  </a:cubicBezTo>
                  <a:cubicBezTo>
                    <a:pt x="2923" y="1579"/>
                    <a:pt x="2556" y="811"/>
                    <a:pt x="2123" y="77"/>
                  </a:cubicBezTo>
                  <a:cubicBezTo>
                    <a:pt x="2101" y="23"/>
                    <a:pt x="2062" y="1"/>
                    <a:pt x="202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3"/>
            <p:cNvSpPr/>
            <p:nvPr/>
          </p:nvSpPr>
          <p:spPr>
            <a:xfrm>
              <a:off x="3619425" y="3344075"/>
              <a:ext cx="191325" cy="201075"/>
            </a:xfrm>
            <a:custGeom>
              <a:avLst/>
              <a:gdLst/>
              <a:ahLst/>
              <a:cxnLst/>
              <a:rect l="l" t="t" r="r" b="b"/>
              <a:pathLst>
                <a:path w="7653" h="8043" extrusionOk="0">
                  <a:moveTo>
                    <a:pt x="4249" y="1"/>
                  </a:moveTo>
                  <a:cubicBezTo>
                    <a:pt x="4128" y="1"/>
                    <a:pt x="4003" y="84"/>
                    <a:pt x="4003" y="251"/>
                  </a:cubicBezTo>
                  <a:cubicBezTo>
                    <a:pt x="3937" y="1185"/>
                    <a:pt x="3803" y="2152"/>
                    <a:pt x="3703" y="3120"/>
                  </a:cubicBezTo>
                  <a:cubicBezTo>
                    <a:pt x="3003" y="2319"/>
                    <a:pt x="2269" y="1585"/>
                    <a:pt x="1535" y="918"/>
                  </a:cubicBezTo>
                  <a:cubicBezTo>
                    <a:pt x="1513" y="897"/>
                    <a:pt x="1488" y="887"/>
                    <a:pt x="1464" y="887"/>
                  </a:cubicBezTo>
                  <a:cubicBezTo>
                    <a:pt x="1375" y="887"/>
                    <a:pt x="1290" y="1007"/>
                    <a:pt x="1368" y="1085"/>
                  </a:cubicBezTo>
                  <a:cubicBezTo>
                    <a:pt x="2035" y="1886"/>
                    <a:pt x="2669" y="2686"/>
                    <a:pt x="3303" y="3520"/>
                  </a:cubicBezTo>
                  <a:cubicBezTo>
                    <a:pt x="2235" y="3320"/>
                    <a:pt x="1201" y="3187"/>
                    <a:pt x="134" y="3120"/>
                  </a:cubicBezTo>
                  <a:cubicBezTo>
                    <a:pt x="0" y="3120"/>
                    <a:pt x="0" y="3320"/>
                    <a:pt x="100" y="3353"/>
                  </a:cubicBezTo>
                  <a:cubicBezTo>
                    <a:pt x="1268" y="3553"/>
                    <a:pt x="2435" y="3754"/>
                    <a:pt x="3603" y="3987"/>
                  </a:cubicBezTo>
                  <a:cubicBezTo>
                    <a:pt x="3570" y="4020"/>
                    <a:pt x="3570" y="4054"/>
                    <a:pt x="3570" y="4087"/>
                  </a:cubicBezTo>
                  <a:cubicBezTo>
                    <a:pt x="2569" y="4721"/>
                    <a:pt x="1568" y="5355"/>
                    <a:pt x="567" y="6022"/>
                  </a:cubicBezTo>
                  <a:cubicBezTo>
                    <a:pt x="452" y="6108"/>
                    <a:pt x="536" y="6269"/>
                    <a:pt x="646" y="6269"/>
                  </a:cubicBezTo>
                  <a:cubicBezTo>
                    <a:pt x="664" y="6269"/>
                    <a:pt x="682" y="6265"/>
                    <a:pt x="701" y="6255"/>
                  </a:cubicBezTo>
                  <a:cubicBezTo>
                    <a:pt x="1635" y="5722"/>
                    <a:pt x="2569" y="5188"/>
                    <a:pt x="3503" y="4654"/>
                  </a:cubicBezTo>
                  <a:lnTo>
                    <a:pt x="3503" y="4654"/>
                  </a:lnTo>
                  <a:cubicBezTo>
                    <a:pt x="3336" y="5722"/>
                    <a:pt x="3203" y="6789"/>
                    <a:pt x="3036" y="7857"/>
                  </a:cubicBezTo>
                  <a:cubicBezTo>
                    <a:pt x="3015" y="7963"/>
                    <a:pt x="3102" y="8042"/>
                    <a:pt x="3185" y="8042"/>
                  </a:cubicBezTo>
                  <a:cubicBezTo>
                    <a:pt x="3233" y="8042"/>
                    <a:pt x="3279" y="8017"/>
                    <a:pt x="3303" y="7957"/>
                  </a:cubicBezTo>
                  <a:cubicBezTo>
                    <a:pt x="3603" y="6789"/>
                    <a:pt x="3836" y="5622"/>
                    <a:pt x="4037" y="4454"/>
                  </a:cubicBezTo>
                  <a:cubicBezTo>
                    <a:pt x="4537" y="5121"/>
                    <a:pt x="5037" y="5788"/>
                    <a:pt x="5571" y="6422"/>
                  </a:cubicBezTo>
                  <a:cubicBezTo>
                    <a:pt x="5614" y="6483"/>
                    <a:pt x="5668" y="6507"/>
                    <a:pt x="5723" y="6507"/>
                  </a:cubicBezTo>
                  <a:cubicBezTo>
                    <a:pt x="5879" y="6507"/>
                    <a:pt x="6037" y="6304"/>
                    <a:pt x="5938" y="6155"/>
                  </a:cubicBezTo>
                  <a:cubicBezTo>
                    <a:pt x="5538" y="5488"/>
                    <a:pt x="5104" y="4821"/>
                    <a:pt x="4604" y="4221"/>
                  </a:cubicBezTo>
                  <a:lnTo>
                    <a:pt x="4604" y="4221"/>
                  </a:lnTo>
                  <a:cubicBezTo>
                    <a:pt x="5504" y="4387"/>
                    <a:pt x="6405" y="4588"/>
                    <a:pt x="7306" y="4788"/>
                  </a:cubicBezTo>
                  <a:cubicBezTo>
                    <a:pt x="7323" y="4793"/>
                    <a:pt x="7341" y="4795"/>
                    <a:pt x="7357" y="4795"/>
                  </a:cubicBezTo>
                  <a:cubicBezTo>
                    <a:pt x="7557" y="4795"/>
                    <a:pt x="7652" y="4449"/>
                    <a:pt x="7406" y="4387"/>
                  </a:cubicBezTo>
                  <a:cubicBezTo>
                    <a:pt x="6605" y="4154"/>
                    <a:pt x="5738" y="3987"/>
                    <a:pt x="4904" y="3787"/>
                  </a:cubicBezTo>
                  <a:cubicBezTo>
                    <a:pt x="5471" y="3487"/>
                    <a:pt x="6005" y="3153"/>
                    <a:pt x="6538" y="2820"/>
                  </a:cubicBezTo>
                  <a:cubicBezTo>
                    <a:pt x="6761" y="2681"/>
                    <a:pt x="6636" y="2379"/>
                    <a:pt x="6433" y="2379"/>
                  </a:cubicBezTo>
                  <a:cubicBezTo>
                    <a:pt x="6393" y="2379"/>
                    <a:pt x="6349" y="2392"/>
                    <a:pt x="6305" y="2419"/>
                  </a:cubicBezTo>
                  <a:cubicBezTo>
                    <a:pt x="5638" y="2820"/>
                    <a:pt x="4937" y="3253"/>
                    <a:pt x="4270" y="3687"/>
                  </a:cubicBezTo>
                  <a:cubicBezTo>
                    <a:pt x="4237" y="3654"/>
                    <a:pt x="4203" y="3654"/>
                    <a:pt x="4170" y="3654"/>
                  </a:cubicBezTo>
                  <a:lnTo>
                    <a:pt x="4137" y="3620"/>
                  </a:lnTo>
                  <a:cubicBezTo>
                    <a:pt x="4303" y="2519"/>
                    <a:pt x="4404" y="1352"/>
                    <a:pt x="4470" y="251"/>
                  </a:cubicBezTo>
                  <a:cubicBezTo>
                    <a:pt x="4487" y="84"/>
                    <a:pt x="4370" y="1"/>
                    <a:pt x="424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3"/>
            <p:cNvSpPr/>
            <p:nvPr/>
          </p:nvSpPr>
          <p:spPr>
            <a:xfrm>
              <a:off x="3742850" y="3574050"/>
              <a:ext cx="191375" cy="200700"/>
            </a:xfrm>
            <a:custGeom>
              <a:avLst/>
              <a:gdLst/>
              <a:ahLst/>
              <a:cxnLst/>
              <a:rect l="l" t="t" r="r" b="b"/>
              <a:pathLst>
                <a:path w="7655" h="8028" extrusionOk="0">
                  <a:moveTo>
                    <a:pt x="4266" y="0"/>
                  </a:moveTo>
                  <a:cubicBezTo>
                    <a:pt x="4145" y="0"/>
                    <a:pt x="4020" y="75"/>
                    <a:pt x="4003" y="225"/>
                  </a:cubicBezTo>
                  <a:cubicBezTo>
                    <a:pt x="3936" y="1193"/>
                    <a:pt x="3836" y="2160"/>
                    <a:pt x="3703" y="3094"/>
                  </a:cubicBezTo>
                  <a:cubicBezTo>
                    <a:pt x="3036" y="2327"/>
                    <a:pt x="2302" y="1593"/>
                    <a:pt x="1568" y="892"/>
                  </a:cubicBezTo>
                  <a:cubicBezTo>
                    <a:pt x="1547" y="871"/>
                    <a:pt x="1522" y="862"/>
                    <a:pt x="1498" y="862"/>
                  </a:cubicBezTo>
                  <a:cubicBezTo>
                    <a:pt x="1409" y="862"/>
                    <a:pt x="1323" y="988"/>
                    <a:pt x="1401" y="1093"/>
                  </a:cubicBezTo>
                  <a:cubicBezTo>
                    <a:pt x="2068" y="1860"/>
                    <a:pt x="2702" y="2694"/>
                    <a:pt x="3336" y="3494"/>
                  </a:cubicBezTo>
                  <a:cubicBezTo>
                    <a:pt x="2269" y="3328"/>
                    <a:pt x="1201" y="3194"/>
                    <a:pt x="167" y="3127"/>
                  </a:cubicBezTo>
                  <a:cubicBezTo>
                    <a:pt x="34" y="3127"/>
                    <a:pt x="0" y="3328"/>
                    <a:pt x="134" y="3328"/>
                  </a:cubicBezTo>
                  <a:cubicBezTo>
                    <a:pt x="1301" y="3561"/>
                    <a:pt x="2469" y="3761"/>
                    <a:pt x="3603" y="3995"/>
                  </a:cubicBezTo>
                  <a:cubicBezTo>
                    <a:pt x="3603" y="4028"/>
                    <a:pt x="3603" y="4061"/>
                    <a:pt x="3603" y="4095"/>
                  </a:cubicBezTo>
                  <a:cubicBezTo>
                    <a:pt x="2602" y="4729"/>
                    <a:pt x="1601" y="5362"/>
                    <a:pt x="601" y="6030"/>
                  </a:cubicBezTo>
                  <a:cubicBezTo>
                    <a:pt x="490" y="6085"/>
                    <a:pt x="563" y="6254"/>
                    <a:pt x="667" y="6254"/>
                  </a:cubicBezTo>
                  <a:cubicBezTo>
                    <a:pt x="688" y="6254"/>
                    <a:pt x="711" y="6247"/>
                    <a:pt x="734" y="6230"/>
                  </a:cubicBezTo>
                  <a:cubicBezTo>
                    <a:pt x="1668" y="5729"/>
                    <a:pt x="2602" y="5196"/>
                    <a:pt x="3536" y="4629"/>
                  </a:cubicBezTo>
                  <a:lnTo>
                    <a:pt x="3536" y="4629"/>
                  </a:lnTo>
                  <a:cubicBezTo>
                    <a:pt x="3369" y="5729"/>
                    <a:pt x="3203" y="6797"/>
                    <a:pt x="3069" y="7864"/>
                  </a:cubicBezTo>
                  <a:cubicBezTo>
                    <a:pt x="3049" y="7964"/>
                    <a:pt x="3124" y="8027"/>
                    <a:pt x="3195" y="8027"/>
                  </a:cubicBezTo>
                  <a:cubicBezTo>
                    <a:pt x="3243" y="8027"/>
                    <a:pt x="3289" y="7998"/>
                    <a:pt x="3303" y="7931"/>
                  </a:cubicBezTo>
                  <a:cubicBezTo>
                    <a:pt x="3636" y="6797"/>
                    <a:pt x="3870" y="5629"/>
                    <a:pt x="4070" y="4428"/>
                  </a:cubicBezTo>
                  <a:cubicBezTo>
                    <a:pt x="4570" y="5096"/>
                    <a:pt x="5071" y="5763"/>
                    <a:pt x="5604" y="6430"/>
                  </a:cubicBezTo>
                  <a:cubicBezTo>
                    <a:pt x="5645" y="6479"/>
                    <a:pt x="5697" y="6500"/>
                    <a:pt x="5749" y="6500"/>
                  </a:cubicBezTo>
                  <a:cubicBezTo>
                    <a:pt x="5907" y="6500"/>
                    <a:pt x="6072" y="6305"/>
                    <a:pt x="5971" y="6130"/>
                  </a:cubicBezTo>
                  <a:cubicBezTo>
                    <a:pt x="5571" y="5462"/>
                    <a:pt x="5137" y="4829"/>
                    <a:pt x="4637" y="4195"/>
                  </a:cubicBezTo>
                  <a:lnTo>
                    <a:pt x="4637" y="4195"/>
                  </a:lnTo>
                  <a:cubicBezTo>
                    <a:pt x="5538" y="4395"/>
                    <a:pt x="6438" y="4562"/>
                    <a:pt x="7305" y="4762"/>
                  </a:cubicBezTo>
                  <a:cubicBezTo>
                    <a:pt x="7326" y="4767"/>
                    <a:pt x="7345" y="4769"/>
                    <a:pt x="7364" y="4769"/>
                  </a:cubicBezTo>
                  <a:cubicBezTo>
                    <a:pt x="7586" y="4769"/>
                    <a:pt x="7655" y="4423"/>
                    <a:pt x="7439" y="4362"/>
                  </a:cubicBezTo>
                  <a:cubicBezTo>
                    <a:pt x="6605" y="4162"/>
                    <a:pt x="5771" y="3961"/>
                    <a:pt x="4937" y="3795"/>
                  </a:cubicBezTo>
                  <a:cubicBezTo>
                    <a:pt x="5471" y="3461"/>
                    <a:pt x="6038" y="3127"/>
                    <a:pt x="6572" y="2794"/>
                  </a:cubicBezTo>
                  <a:cubicBezTo>
                    <a:pt x="6801" y="2679"/>
                    <a:pt x="6660" y="2367"/>
                    <a:pt x="6447" y="2367"/>
                  </a:cubicBezTo>
                  <a:cubicBezTo>
                    <a:pt x="6412" y="2367"/>
                    <a:pt x="6375" y="2375"/>
                    <a:pt x="6338" y="2394"/>
                  </a:cubicBezTo>
                  <a:cubicBezTo>
                    <a:pt x="5671" y="2827"/>
                    <a:pt x="4970" y="3228"/>
                    <a:pt x="4303" y="3661"/>
                  </a:cubicBezTo>
                  <a:cubicBezTo>
                    <a:pt x="4270" y="3661"/>
                    <a:pt x="4203" y="3628"/>
                    <a:pt x="4170" y="3628"/>
                  </a:cubicBezTo>
                  <a:cubicBezTo>
                    <a:pt x="4303" y="2494"/>
                    <a:pt x="4403" y="1359"/>
                    <a:pt x="4503" y="225"/>
                  </a:cubicBezTo>
                  <a:cubicBezTo>
                    <a:pt x="4503" y="75"/>
                    <a:pt x="4387" y="0"/>
                    <a:pt x="426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3"/>
            <p:cNvSpPr/>
            <p:nvPr/>
          </p:nvSpPr>
          <p:spPr>
            <a:xfrm>
              <a:off x="3297525" y="2838025"/>
              <a:ext cx="126775" cy="241375"/>
            </a:xfrm>
            <a:custGeom>
              <a:avLst/>
              <a:gdLst/>
              <a:ahLst/>
              <a:cxnLst/>
              <a:rect l="l" t="t" r="r" b="b"/>
              <a:pathLst>
                <a:path w="5071" h="9655" extrusionOk="0">
                  <a:moveTo>
                    <a:pt x="3350" y="1"/>
                  </a:moveTo>
                  <a:cubicBezTo>
                    <a:pt x="3140" y="1"/>
                    <a:pt x="2932" y="83"/>
                    <a:pt x="2769" y="279"/>
                  </a:cubicBezTo>
                  <a:cubicBezTo>
                    <a:pt x="367" y="3214"/>
                    <a:pt x="1" y="9118"/>
                    <a:pt x="4837" y="9652"/>
                  </a:cubicBezTo>
                  <a:cubicBezTo>
                    <a:pt x="4848" y="9654"/>
                    <a:pt x="4859" y="9654"/>
                    <a:pt x="4869" y="9654"/>
                  </a:cubicBezTo>
                  <a:cubicBezTo>
                    <a:pt x="5070" y="9654"/>
                    <a:pt x="5063" y="9347"/>
                    <a:pt x="4904" y="9252"/>
                  </a:cubicBezTo>
                  <a:cubicBezTo>
                    <a:pt x="1201" y="7784"/>
                    <a:pt x="2436" y="3815"/>
                    <a:pt x="4204" y="1413"/>
                  </a:cubicBezTo>
                  <a:cubicBezTo>
                    <a:pt x="4682" y="783"/>
                    <a:pt x="4000" y="1"/>
                    <a:pt x="33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2" name="Google Shape;372;p43"/>
          <p:cNvGrpSpPr/>
          <p:nvPr/>
        </p:nvGrpSpPr>
        <p:grpSpPr>
          <a:xfrm>
            <a:off x="4034763" y="680788"/>
            <a:ext cx="687600" cy="394775"/>
            <a:chOff x="3514088" y="499450"/>
            <a:chExt cx="687600" cy="394775"/>
          </a:xfrm>
        </p:grpSpPr>
        <p:sp>
          <p:nvSpPr>
            <p:cNvPr id="373" name="Google Shape;373;p43"/>
            <p:cNvSpPr/>
            <p:nvPr/>
          </p:nvSpPr>
          <p:spPr>
            <a:xfrm>
              <a:off x="3514088" y="6171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6" y="861"/>
                  </a:moveTo>
                  <a:cubicBezTo>
                    <a:pt x="6806" y="1895"/>
                    <a:pt x="6873" y="2962"/>
                    <a:pt x="6973" y="3996"/>
                  </a:cubicBezTo>
                  <a:cubicBezTo>
                    <a:pt x="7006" y="4097"/>
                    <a:pt x="7039" y="4163"/>
                    <a:pt x="7106" y="4197"/>
                  </a:cubicBezTo>
                  <a:cubicBezTo>
                    <a:pt x="6906" y="4263"/>
                    <a:pt x="6839" y="4630"/>
                    <a:pt x="7073" y="4730"/>
                  </a:cubicBezTo>
                  <a:cubicBezTo>
                    <a:pt x="8040" y="5097"/>
                    <a:pt x="9041" y="5397"/>
                    <a:pt x="10008" y="5698"/>
                  </a:cubicBezTo>
                  <a:cubicBezTo>
                    <a:pt x="9241" y="5998"/>
                    <a:pt x="8440" y="6331"/>
                    <a:pt x="7706" y="6732"/>
                  </a:cubicBezTo>
                  <a:cubicBezTo>
                    <a:pt x="7640" y="6765"/>
                    <a:pt x="7640" y="6798"/>
                    <a:pt x="7606" y="6832"/>
                  </a:cubicBezTo>
                  <a:cubicBezTo>
                    <a:pt x="7540" y="6865"/>
                    <a:pt x="7473" y="6932"/>
                    <a:pt x="7440" y="7032"/>
                  </a:cubicBezTo>
                  <a:cubicBezTo>
                    <a:pt x="7239" y="8099"/>
                    <a:pt x="6973" y="9133"/>
                    <a:pt x="6606" y="10134"/>
                  </a:cubicBezTo>
                  <a:cubicBezTo>
                    <a:pt x="6105" y="9167"/>
                    <a:pt x="5538" y="8199"/>
                    <a:pt x="5005" y="7232"/>
                  </a:cubicBezTo>
                  <a:cubicBezTo>
                    <a:pt x="4971" y="7199"/>
                    <a:pt x="4938" y="7165"/>
                    <a:pt x="4871" y="7165"/>
                  </a:cubicBezTo>
                  <a:cubicBezTo>
                    <a:pt x="4827" y="7076"/>
                    <a:pt x="4738" y="7017"/>
                    <a:pt x="4634" y="7017"/>
                  </a:cubicBezTo>
                  <a:cubicBezTo>
                    <a:pt x="4582" y="7017"/>
                    <a:pt x="4526" y="7032"/>
                    <a:pt x="4471" y="7065"/>
                  </a:cubicBezTo>
                  <a:cubicBezTo>
                    <a:pt x="3337" y="7666"/>
                    <a:pt x="2169" y="8033"/>
                    <a:pt x="935" y="8199"/>
                  </a:cubicBezTo>
                  <a:cubicBezTo>
                    <a:pt x="1435" y="7332"/>
                    <a:pt x="1969" y="6498"/>
                    <a:pt x="2536" y="5664"/>
                  </a:cubicBezTo>
                  <a:cubicBezTo>
                    <a:pt x="2603" y="5564"/>
                    <a:pt x="2536" y="5431"/>
                    <a:pt x="2469" y="5397"/>
                  </a:cubicBezTo>
                  <a:cubicBezTo>
                    <a:pt x="2469" y="5397"/>
                    <a:pt x="2469" y="5364"/>
                    <a:pt x="2469" y="5331"/>
                  </a:cubicBezTo>
                  <a:cubicBezTo>
                    <a:pt x="2136" y="4297"/>
                    <a:pt x="1736" y="3263"/>
                    <a:pt x="1269" y="2295"/>
                  </a:cubicBezTo>
                  <a:lnTo>
                    <a:pt x="1269" y="2295"/>
                  </a:lnTo>
                  <a:cubicBezTo>
                    <a:pt x="2169" y="2629"/>
                    <a:pt x="3103" y="2996"/>
                    <a:pt x="4004" y="3329"/>
                  </a:cubicBezTo>
                  <a:cubicBezTo>
                    <a:pt x="4054" y="3346"/>
                    <a:pt x="4096" y="3354"/>
                    <a:pt x="4133" y="3354"/>
                  </a:cubicBezTo>
                  <a:cubicBezTo>
                    <a:pt x="4171" y="3354"/>
                    <a:pt x="4204" y="3346"/>
                    <a:pt x="4237" y="3329"/>
                  </a:cubicBezTo>
                  <a:cubicBezTo>
                    <a:pt x="4271" y="3363"/>
                    <a:pt x="4312" y="3379"/>
                    <a:pt x="4350" y="3379"/>
                  </a:cubicBezTo>
                  <a:cubicBezTo>
                    <a:pt x="4387" y="3379"/>
                    <a:pt x="4421" y="3363"/>
                    <a:pt x="4437" y="3329"/>
                  </a:cubicBezTo>
                  <a:cubicBezTo>
                    <a:pt x="5171" y="2462"/>
                    <a:pt x="5905" y="1628"/>
                    <a:pt x="6706" y="861"/>
                  </a:cubicBezTo>
                  <a:close/>
                  <a:moveTo>
                    <a:pt x="6962" y="1"/>
                  </a:moveTo>
                  <a:cubicBezTo>
                    <a:pt x="6884" y="1"/>
                    <a:pt x="6802" y="31"/>
                    <a:pt x="6739" y="94"/>
                  </a:cubicBezTo>
                  <a:cubicBezTo>
                    <a:pt x="5838" y="928"/>
                    <a:pt x="5038" y="1862"/>
                    <a:pt x="4371" y="2929"/>
                  </a:cubicBezTo>
                  <a:cubicBezTo>
                    <a:pt x="4371" y="2862"/>
                    <a:pt x="4304" y="2829"/>
                    <a:pt x="4237" y="2796"/>
                  </a:cubicBezTo>
                  <a:cubicBezTo>
                    <a:pt x="3103" y="2362"/>
                    <a:pt x="1969" y="1928"/>
                    <a:pt x="802" y="1495"/>
                  </a:cubicBezTo>
                  <a:cubicBezTo>
                    <a:pt x="766" y="1477"/>
                    <a:pt x="726" y="1468"/>
                    <a:pt x="685" y="1468"/>
                  </a:cubicBezTo>
                  <a:cubicBezTo>
                    <a:pt x="497" y="1468"/>
                    <a:pt x="292" y="1643"/>
                    <a:pt x="401" y="1862"/>
                  </a:cubicBezTo>
                  <a:cubicBezTo>
                    <a:pt x="1035" y="3029"/>
                    <a:pt x="1569" y="4263"/>
                    <a:pt x="2136" y="5464"/>
                  </a:cubicBezTo>
                  <a:cubicBezTo>
                    <a:pt x="2169" y="5498"/>
                    <a:pt x="2169" y="5498"/>
                    <a:pt x="2203" y="5531"/>
                  </a:cubicBezTo>
                  <a:cubicBezTo>
                    <a:pt x="1369" y="6432"/>
                    <a:pt x="701" y="7399"/>
                    <a:pt x="101" y="8433"/>
                  </a:cubicBezTo>
                  <a:cubicBezTo>
                    <a:pt x="1" y="8666"/>
                    <a:pt x="201" y="8867"/>
                    <a:pt x="401" y="8867"/>
                  </a:cubicBezTo>
                  <a:cubicBezTo>
                    <a:pt x="1969" y="8733"/>
                    <a:pt x="3437" y="8300"/>
                    <a:pt x="4804" y="7532"/>
                  </a:cubicBezTo>
                  <a:cubicBezTo>
                    <a:pt x="5305" y="8666"/>
                    <a:pt x="5838" y="9801"/>
                    <a:pt x="6406" y="10901"/>
                  </a:cubicBezTo>
                  <a:cubicBezTo>
                    <a:pt x="6461" y="11013"/>
                    <a:pt x="6579" y="11083"/>
                    <a:pt x="6690" y="11083"/>
                  </a:cubicBezTo>
                  <a:cubicBezTo>
                    <a:pt x="6778" y="11083"/>
                    <a:pt x="6862" y="11038"/>
                    <a:pt x="6906" y="10935"/>
                  </a:cubicBezTo>
                  <a:cubicBezTo>
                    <a:pt x="7440" y="9701"/>
                    <a:pt x="7807" y="8433"/>
                    <a:pt x="8040" y="7132"/>
                  </a:cubicBezTo>
                  <a:cubicBezTo>
                    <a:pt x="8040" y="7099"/>
                    <a:pt x="8040" y="7032"/>
                    <a:pt x="8007" y="6999"/>
                  </a:cubicBezTo>
                  <a:cubicBezTo>
                    <a:pt x="8974" y="6632"/>
                    <a:pt x="9975" y="6265"/>
                    <a:pt x="10975" y="5931"/>
                  </a:cubicBezTo>
                  <a:cubicBezTo>
                    <a:pt x="11176" y="5864"/>
                    <a:pt x="11209" y="5531"/>
                    <a:pt x="10975" y="5431"/>
                  </a:cubicBezTo>
                  <a:cubicBezTo>
                    <a:pt x="9775" y="5031"/>
                    <a:pt x="8574" y="4564"/>
                    <a:pt x="7340" y="4230"/>
                  </a:cubicBezTo>
                  <a:cubicBezTo>
                    <a:pt x="7473" y="4197"/>
                    <a:pt x="7573" y="4097"/>
                    <a:pt x="7573" y="3930"/>
                  </a:cubicBezTo>
                  <a:cubicBezTo>
                    <a:pt x="7506" y="2696"/>
                    <a:pt x="7373" y="1461"/>
                    <a:pt x="7206" y="227"/>
                  </a:cubicBezTo>
                  <a:cubicBezTo>
                    <a:pt x="7206" y="82"/>
                    <a:pt x="7090" y="1"/>
                    <a:pt x="696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3"/>
            <p:cNvSpPr/>
            <p:nvPr/>
          </p:nvSpPr>
          <p:spPr>
            <a:xfrm>
              <a:off x="3537438" y="638650"/>
              <a:ext cx="226875" cy="231875"/>
            </a:xfrm>
            <a:custGeom>
              <a:avLst/>
              <a:gdLst/>
              <a:ahLst/>
              <a:cxnLst/>
              <a:rect l="l" t="t" r="r" b="b"/>
              <a:pathLst>
                <a:path w="9075" h="9275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7" y="2503"/>
                    <a:pt x="3453" y="2519"/>
                    <a:pt x="3416" y="2519"/>
                  </a:cubicBezTo>
                  <a:cubicBezTo>
                    <a:pt x="3378" y="2519"/>
                    <a:pt x="3337" y="2503"/>
                    <a:pt x="3303" y="2469"/>
                  </a:cubicBezTo>
                  <a:cubicBezTo>
                    <a:pt x="3270" y="2486"/>
                    <a:pt x="3237" y="2494"/>
                    <a:pt x="3199" y="2494"/>
                  </a:cubicBezTo>
                  <a:cubicBezTo>
                    <a:pt x="3162" y="2494"/>
                    <a:pt x="3120" y="2486"/>
                    <a:pt x="3070" y="2469"/>
                  </a:cubicBezTo>
                  <a:cubicBezTo>
                    <a:pt x="2169" y="2136"/>
                    <a:pt x="1235" y="1769"/>
                    <a:pt x="335" y="1435"/>
                  </a:cubicBezTo>
                  <a:lnTo>
                    <a:pt x="335" y="1435"/>
                  </a:lnTo>
                  <a:cubicBezTo>
                    <a:pt x="802" y="2403"/>
                    <a:pt x="1202" y="3437"/>
                    <a:pt x="1535" y="4471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2" y="4571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39"/>
                  </a:cubicBezTo>
                  <a:cubicBezTo>
                    <a:pt x="1235" y="7173"/>
                    <a:pt x="2403" y="6806"/>
                    <a:pt x="3537" y="6205"/>
                  </a:cubicBezTo>
                  <a:cubicBezTo>
                    <a:pt x="3592" y="6172"/>
                    <a:pt x="3648" y="6157"/>
                    <a:pt x="3700" y="6157"/>
                  </a:cubicBezTo>
                  <a:cubicBezTo>
                    <a:pt x="3804" y="6157"/>
                    <a:pt x="3893" y="6216"/>
                    <a:pt x="3937" y="6305"/>
                  </a:cubicBezTo>
                  <a:cubicBezTo>
                    <a:pt x="4004" y="6305"/>
                    <a:pt x="4037" y="6339"/>
                    <a:pt x="4071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9" y="8273"/>
                    <a:pt x="6305" y="7239"/>
                    <a:pt x="6506" y="6172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706" y="5938"/>
                    <a:pt x="6706" y="5905"/>
                    <a:pt x="6772" y="5872"/>
                  </a:cubicBezTo>
                  <a:cubicBezTo>
                    <a:pt x="7506" y="5471"/>
                    <a:pt x="8307" y="5138"/>
                    <a:pt x="9074" y="4838"/>
                  </a:cubicBezTo>
                  <a:cubicBezTo>
                    <a:pt x="8107" y="4537"/>
                    <a:pt x="7106" y="4237"/>
                    <a:pt x="6139" y="3870"/>
                  </a:cubicBezTo>
                  <a:cubicBezTo>
                    <a:pt x="5905" y="3770"/>
                    <a:pt x="5972" y="3403"/>
                    <a:pt x="6172" y="3337"/>
                  </a:cubicBezTo>
                  <a:cubicBezTo>
                    <a:pt x="6105" y="3303"/>
                    <a:pt x="6072" y="3237"/>
                    <a:pt x="6039" y="3136"/>
                  </a:cubicBezTo>
                  <a:cubicBezTo>
                    <a:pt x="5939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3"/>
            <p:cNvSpPr/>
            <p:nvPr/>
          </p:nvSpPr>
          <p:spPr>
            <a:xfrm>
              <a:off x="3921638" y="499450"/>
              <a:ext cx="280050" cy="277400"/>
            </a:xfrm>
            <a:custGeom>
              <a:avLst/>
              <a:gdLst/>
              <a:ahLst/>
              <a:cxnLst/>
              <a:rect l="l" t="t" r="r" b="b"/>
              <a:pathLst>
                <a:path w="11202" h="11096" extrusionOk="0">
                  <a:moveTo>
                    <a:pt x="6699" y="846"/>
                  </a:moveTo>
                  <a:cubicBezTo>
                    <a:pt x="6799" y="1880"/>
                    <a:pt x="6865" y="2947"/>
                    <a:pt x="6965" y="3981"/>
                  </a:cubicBezTo>
                  <a:cubicBezTo>
                    <a:pt x="6965" y="4081"/>
                    <a:pt x="7032" y="4148"/>
                    <a:pt x="7099" y="4215"/>
                  </a:cubicBezTo>
                  <a:cubicBezTo>
                    <a:pt x="6899" y="4248"/>
                    <a:pt x="6832" y="4615"/>
                    <a:pt x="7066" y="4715"/>
                  </a:cubicBezTo>
                  <a:cubicBezTo>
                    <a:pt x="8033" y="5115"/>
                    <a:pt x="9034" y="5416"/>
                    <a:pt x="10001" y="5716"/>
                  </a:cubicBezTo>
                  <a:cubicBezTo>
                    <a:pt x="9200" y="5983"/>
                    <a:pt x="8433" y="6316"/>
                    <a:pt x="7699" y="6717"/>
                  </a:cubicBezTo>
                  <a:cubicBezTo>
                    <a:pt x="7633" y="6750"/>
                    <a:pt x="7599" y="6783"/>
                    <a:pt x="7599" y="6817"/>
                  </a:cubicBezTo>
                  <a:cubicBezTo>
                    <a:pt x="7533" y="6850"/>
                    <a:pt x="7466" y="6917"/>
                    <a:pt x="7432" y="7050"/>
                  </a:cubicBezTo>
                  <a:cubicBezTo>
                    <a:pt x="7232" y="8084"/>
                    <a:pt x="6965" y="9118"/>
                    <a:pt x="6599" y="10119"/>
                  </a:cubicBezTo>
                  <a:cubicBezTo>
                    <a:pt x="6098" y="9152"/>
                    <a:pt x="5531" y="8184"/>
                    <a:pt x="4997" y="7217"/>
                  </a:cubicBezTo>
                  <a:cubicBezTo>
                    <a:pt x="4964" y="7184"/>
                    <a:pt x="4931" y="7150"/>
                    <a:pt x="4864" y="7150"/>
                  </a:cubicBezTo>
                  <a:cubicBezTo>
                    <a:pt x="4817" y="7079"/>
                    <a:pt x="4703" y="7009"/>
                    <a:pt x="4581" y="7009"/>
                  </a:cubicBezTo>
                  <a:cubicBezTo>
                    <a:pt x="4531" y="7009"/>
                    <a:pt x="4479" y="7021"/>
                    <a:pt x="4430" y="7050"/>
                  </a:cubicBezTo>
                  <a:cubicBezTo>
                    <a:pt x="3330" y="7651"/>
                    <a:pt x="2162" y="8051"/>
                    <a:pt x="928" y="8218"/>
                  </a:cubicBezTo>
                  <a:cubicBezTo>
                    <a:pt x="1428" y="7317"/>
                    <a:pt x="1962" y="6483"/>
                    <a:pt x="2529" y="5649"/>
                  </a:cubicBezTo>
                  <a:cubicBezTo>
                    <a:pt x="2596" y="5549"/>
                    <a:pt x="2529" y="5449"/>
                    <a:pt x="2462" y="5416"/>
                  </a:cubicBezTo>
                  <a:cubicBezTo>
                    <a:pt x="2462" y="5382"/>
                    <a:pt x="2462" y="5349"/>
                    <a:pt x="2429" y="5349"/>
                  </a:cubicBezTo>
                  <a:cubicBezTo>
                    <a:pt x="2129" y="4281"/>
                    <a:pt x="1728" y="3281"/>
                    <a:pt x="1261" y="2280"/>
                  </a:cubicBezTo>
                  <a:lnTo>
                    <a:pt x="1261" y="2280"/>
                  </a:lnTo>
                  <a:cubicBezTo>
                    <a:pt x="2162" y="2647"/>
                    <a:pt x="3063" y="2981"/>
                    <a:pt x="3997" y="3347"/>
                  </a:cubicBezTo>
                  <a:cubicBezTo>
                    <a:pt x="4016" y="3357"/>
                    <a:pt x="4039" y="3361"/>
                    <a:pt x="4062" y="3361"/>
                  </a:cubicBezTo>
                  <a:cubicBezTo>
                    <a:pt x="4119" y="3361"/>
                    <a:pt x="4183" y="3338"/>
                    <a:pt x="4230" y="3314"/>
                  </a:cubicBezTo>
                  <a:cubicBezTo>
                    <a:pt x="4264" y="3347"/>
                    <a:pt x="4297" y="3364"/>
                    <a:pt x="4330" y="3364"/>
                  </a:cubicBezTo>
                  <a:cubicBezTo>
                    <a:pt x="4364" y="3364"/>
                    <a:pt x="4397" y="3347"/>
                    <a:pt x="4430" y="3314"/>
                  </a:cubicBezTo>
                  <a:cubicBezTo>
                    <a:pt x="5164" y="2447"/>
                    <a:pt x="5898" y="1613"/>
                    <a:pt x="6699" y="846"/>
                  </a:cubicBezTo>
                  <a:close/>
                  <a:moveTo>
                    <a:pt x="6950" y="0"/>
                  </a:moveTo>
                  <a:cubicBezTo>
                    <a:pt x="6875" y="0"/>
                    <a:pt x="6796" y="27"/>
                    <a:pt x="6732" y="78"/>
                  </a:cubicBezTo>
                  <a:cubicBezTo>
                    <a:pt x="5831" y="946"/>
                    <a:pt x="5031" y="1846"/>
                    <a:pt x="4364" y="2914"/>
                  </a:cubicBezTo>
                  <a:cubicBezTo>
                    <a:pt x="4330" y="2847"/>
                    <a:pt x="4297" y="2814"/>
                    <a:pt x="4230" y="2780"/>
                  </a:cubicBezTo>
                  <a:cubicBezTo>
                    <a:pt x="3096" y="2347"/>
                    <a:pt x="1962" y="1913"/>
                    <a:pt x="794" y="1479"/>
                  </a:cubicBezTo>
                  <a:cubicBezTo>
                    <a:pt x="762" y="1463"/>
                    <a:pt x="725" y="1456"/>
                    <a:pt x="688" y="1456"/>
                  </a:cubicBezTo>
                  <a:cubicBezTo>
                    <a:pt x="498" y="1456"/>
                    <a:pt x="282" y="1651"/>
                    <a:pt x="394" y="1846"/>
                  </a:cubicBezTo>
                  <a:cubicBezTo>
                    <a:pt x="995" y="3047"/>
                    <a:pt x="1562" y="4248"/>
                    <a:pt x="2129" y="5449"/>
                  </a:cubicBezTo>
                  <a:cubicBezTo>
                    <a:pt x="2162" y="5482"/>
                    <a:pt x="2162" y="5516"/>
                    <a:pt x="2195" y="5516"/>
                  </a:cubicBezTo>
                  <a:cubicBezTo>
                    <a:pt x="1361" y="6416"/>
                    <a:pt x="694" y="7384"/>
                    <a:pt x="94" y="8451"/>
                  </a:cubicBezTo>
                  <a:cubicBezTo>
                    <a:pt x="0" y="8638"/>
                    <a:pt x="169" y="8855"/>
                    <a:pt x="355" y="8855"/>
                  </a:cubicBezTo>
                  <a:cubicBezTo>
                    <a:pt x="368" y="8855"/>
                    <a:pt x="381" y="8854"/>
                    <a:pt x="394" y="8851"/>
                  </a:cubicBezTo>
                  <a:cubicBezTo>
                    <a:pt x="1962" y="8751"/>
                    <a:pt x="3430" y="8284"/>
                    <a:pt x="4797" y="7550"/>
                  </a:cubicBezTo>
                  <a:cubicBezTo>
                    <a:pt x="5298" y="8685"/>
                    <a:pt x="5831" y="9785"/>
                    <a:pt x="6398" y="10920"/>
                  </a:cubicBezTo>
                  <a:cubicBezTo>
                    <a:pt x="6452" y="11027"/>
                    <a:pt x="6563" y="11096"/>
                    <a:pt x="6670" y="11096"/>
                  </a:cubicBezTo>
                  <a:cubicBezTo>
                    <a:pt x="6763" y="11096"/>
                    <a:pt x="6852" y="11044"/>
                    <a:pt x="6899" y="10920"/>
                  </a:cubicBezTo>
                  <a:cubicBezTo>
                    <a:pt x="7432" y="9719"/>
                    <a:pt x="7799" y="8451"/>
                    <a:pt x="8000" y="7150"/>
                  </a:cubicBezTo>
                  <a:cubicBezTo>
                    <a:pt x="8033" y="7083"/>
                    <a:pt x="8000" y="7017"/>
                    <a:pt x="8000" y="6983"/>
                  </a:cubicBezTo>
                  <a:cubicBezTo>
                    <a:pt x="8967" y="6616"/>
                    <a:pt x="9968" y="6250"/>
                    <a:pt x="10968" y="5949"/>
                  </a:cubicBezTo>
                  <a:cubicBezTo>
                    <a:pt x="11168" y="5883"/>
                    <a:pt x="11202" y="5516"/>
                    <a:pt x="10968" y="5449"/>
                  </a:cubicBezTo>
                  <a:cubicBezTo>
                    <a:pt x="9767" y="5015"/>
                    <a:pt x="8567" y="4548"/>
                    <a:pt x="7332" y="4215"/>
                  </a:cubicBezTo>
                  <a:cubicBezTo>
                    <a:pt x="7466" y="4181"/>
                    <a:pt x="7566" y="4081"/>
                    <a:pt x="7566" y="3915"/>
                  </a:cubicBezTo>
                  <a:cubicBezTo>
                    <a:pt x="7466" y="2680"/>
                    <a:pt x="7332" y="1446"/>
                    <a:pt x="7199" y="212"/>
                  </a:cubicBezTo>
                  <a:cubicBezTo>
                    <a:pt x="7178" y="68"/>
                    <a:pt x="7070" y="0"/>
                    <a:pt x="6950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3"/>
            <p:cNvSpPr/>
            <p:nvPr/>
          </p:nvSpPr>
          <p:spPr>
            <a:xfrm>
              <a:off x="3944813" y="520575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2" y="1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70" y="2502"/>
                    <a:pt x="3437" y="2519"/>
                    <a:pt x="3403" y="2519"/>
                  </a:cubicBezTo>
                  <a:cubicBezTo>
                    <a:pt x="3370" y="2519"/>
                    <a:pt x="3337" y="2502"/>
                    <a:pt x="3303" y="2469"/>
                  </a:cubicBezTo>
                  <a:cubicBezTo>
                    <a:pt x="3256" y="2493"/>
                    <a:pt x="3192" y="2516"/>
                    <a:pt x="3135" y="2516"/>
                  </a:cubicBezTo>
                  <a:cubicBezTo>
                    <a:pt x="3112" y="2516"/>
                    <a:pt x="3089" y="2512"/>
                    <a:pt x="3070" y="2502"/>
                  </a:cubicBezTo>
                  <a:cubicBezTo>
                    <a:pt x="2136" y="2136"/>
                    <a:pt x="1235" y="1802"/>
                    <a:pt x="334" y="1435"/>
                  </a:cubicBezTo>
                  <a:lnTo>
                    <a:pt x="334" y="1435"/>
                  </a:lnTo>
                  <a:cubicBezTo>
                    <a:pt x="801" y="2436"/>
                    <a:pt x="1202" y="3436"/>
                    <a:pt x="1502" y="4504"/>
                  </a:cubicBezTo>
                  <a:cubicBezTo>
                    <a:pt x="1535" y="4504"/>
                    <a:pt x="1535" y="4537"/>
                    <a:pt x="1535" y="4571"/>
                  </a:cubicBezTo>
                  <a:cubicBezTo>
                    <a:pt x="1602" y="4604"/>
                    <a:pt x="1669" y="4704"/>
                    <a:pt x="1602" y="4804"/>
                  </a:cubicBezTo>
                  <a:cubicBezTo>
                    <a:pt x="1035" y="5638"/>
                    <a:pt x="501" y="6472"/>
                    <a:pt x="1" y="7373"/>
                  </a:cubicBezTo>
                  <a:cubicBezTo>
                    <a:pt x="1235" y="7206"/>
                    <a:pt x="2403" y="6806"/>
                    <a:pt x="3503" y="6205"/>
                  </a:cubicBezTo>
                  <a:cubicBezTo>
                    <a:pt x="3562" y="6176"/>
                    <a:pt x="3618" y="6164"/>
                    <a:pt x="3669" y="6164"/>
                  </a:cubicBezTo>
                  <a:cubicBezTo>
                    <a:pt x="3793" y="6164"/>
                    <a:pt x="3890" y="6234"/>
                    <a:pt x="3937" y="6305"/>
                  </a:cubicBezTo>
                  <a:cubicBezTo>
                    <a:pt x="4004" y="6305"/>
                    <a:pt x="4037" y="6339"/>
                    <a:pt x="4070" y="6372"/>
                  </a:cubicBezTo>
                  <a:cubicBezTo>
                    <a:pt x="4604" y="7339"/>
                    <a:pt x="5171" y="8307"/>
                    <a:pt x="5672" y="9274"/>
                  </a:cubicBezTo>
                  <a:cubicBezTo>
                    <a:pt x="6038" y="8273"/>
                    <a:pt x="6305" y="7239"/>
                    <a:pt x="6505" y="6205"/>
                  </a:cubicBezTo>
                  <a:cubicBezTo>
                    <a:pt x="6539" y="6072"/>
                    <a:pt x="6606" y="6005"/>
                    <a:pt x="6672" y="5972"/>
                  </a:cubicBezTo>
                  <a:cubicBezTo>
                    <a:pt x="6672" y="5938"/>
                    <a:pt x="6706" y="5905"/>
                    <a:pt x="6772" y="5872"/>
                  </a:cubicBezTo>
                  <a:cubicBezTo>
                    <a:pt x="7506" y="5471"/>
                    <a:pt x="8273" y="5138"/>
                    <a:pt x="9074" y="4871"/>
                  </a:cubicBezTo>
                  <a:cubicBezTo>
                    <a:pt x="8107" y="4571"/>
                    <a:pt x="7106" y="4270"/>
                    <a:pt x="6139" y="3870"/>
                  </a:cubicBezTo>
                  <a:cubicBezTo>
                    <a:pt x="5905" y="3770"/>
                    <a:pt x="5972" y="3403"/>
                    <a:pt x="6172" y="3370"/>
                  </a:cubicBezTo>
                  <a:cubicBezTo>
                    <a:pt x="6105" y="3303"/>
                    <a:pt x="6038" y="3236"/>
                    <a:pt x="6038" y="3136"/>
                  </a:cubicBezTo>
                  <a:cubicBezTo>
                    <a:pt x="5938" y="2102"/>
                    <a:pt x="5872" y="1035"/>
                    <a:pt x="5772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300" y="549600"/>
            <a:ext cx="7715400" cy="4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300" y="1152475"/>
            <a:ext cx="77154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●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○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ctor"/>
              <a:buChar char="■"/>
              <a:defRPr>
                <a:solidFill>
                  <a:schemeClr val="dk1"/>
                </a:solidFill>
                <a:latin typeface="Actor"/>
                <a:ea typeface="Actor"/>
                <a:cs typeface="Actor"/>
                <a:sym typeface="Acto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7" r:id="rId2"/>
    <p:sldLayoutId id="2147483658" r:id="rId3"/>
    <p:sldLayoutId id="2147483668" r:id="rId4"/>
    <p:sldLayoutId id="2147483672" r:id="rId5"/>
    <p:sldLayoutId id="2147483686" r:id="rId6"/>
    <p:sldLayoutId id="2147483688" r:id="rId7"/>
    <p:sldLayoutId id="2147483689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EA4335"/>
          </p15:clr>
        </p15:guide>
        <p15:guide id="2" pos="2880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  <p15:guide id="5" orient="horz" pos="340">
          <p15:clr>
            <a:srgbClr val="EA4335"/>
          </p15:clr>
        </p15:guide>
        <p15:guide id="6" orient="horz" pos="289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w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209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32" Type="http://schemas.openxmlformats.org/officeDocument/2006/relationships/image" Target="../media/image21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34" Type="http://schemas.openxmlformats.org/officeDocument/2006/relationships/image" Target="../media/image19.png"/><Relationship Id="rId33" Type="http://schemas.openxmlformats.org/officeDocument/2006/relationships/image" Target="../media/image261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27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" Type="http://schemas.openxmlformats.org/officeDocument/2006/relationships/image" Target="../media/image22.png"/><Relationship Id="rId21" Type="http://schemas.openxmlformats.org/officeDocument/2006/relationships/image" Target="../media/image31.png"/><Relationship Id="rId7" Type="http://schemas.openxmlformats.org/officeDocument/2006/relationships/image" Target="../media/image24.png"/><Relationship Id="rId12" Type="http://schemas.openxmlformats.org/officeDocument/2006/relationships/image" Target="../media/image11.svg"/><Relationship Id="rId17" Type="http://schemas.openxmlformats.org/officeDocument/2006/relationships/image" Target="../media/image29.png"/><Relationship Id="rId25" Type="http://schemas.openxmlformats.org/officeDocument/2006/relationships/image" Target="../media/image33.png"/><Relationship Id="rId2" Type="http://schemas.openxmlformats.org/officeDocument/2006/relationships/image" Target="../media/image2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11" Type="http://schemas.openxmlformats.org/officeDocument/2006/relationships/image" Target="../media/image26.png"/><Relationship Id="rId24" Type="http://schemas.openxmlformats.org/officeDocument/2006/relationships/image" Target="../media/image23.svg"/><Relationship Id="rId5" Type="http://schemas.openxmlformats.org/officeDocument/2006/relationships/image" Target="../media/image23.png"/><Relationship Id="rId15" Type="http://schemas.openxmlformats.org/officeDocument/2006/relationships/image" Target="../media/image28.png"/><Relationship Id="rId23" Type="http://schemas.openxmlformats.org/officeDocument/2006/relationships/image" Target="../media/image32.png"/><Relationship Id="rId10" Type="http://schemas.openxmlformats.org/officeDocument/2006/relationships/image" Target="../media/image9.svg"/><Relationship Id="rId19" Type="http://schemas.openxmlformats.org/officeDocument/2006/relationships/image" Target="../media/image30.png"/><Relationship Id="rId4" Type="http://schemas.openxmlformats.org/officeDocument/2006/relationships/image" Target="../media/image3.svg"/><Relationship Id="rId9" Type="http://schemas.openxmlformats.org/officeDocument/2006/relationships/image" Target="../media/image25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29.png"/><Relationship Id="rId18" Type="http://schemas.openxmlformats.org/officeDocument/2006/relationships/image" Target="../media/image21.svg"/><Relationship Id="rId3" Type="http://schemas.openxmlformats.org/officeDocument/2006/relationships/slide" Target="slide17.xml"/><Relationship Id="rId21" Type="http://schemas.openxmlformats.org/officeDocument/2006/relationships/image" Target="../media/image33.png"/><Relationship Id="rId7" Type="http://schemas.openxmlformats.org/officeDocument/2006/relationships/slide" Target="slide20.xml"/><Relationship Id="rId12" Type="http://schemas.openxmlformats.org/officeDocument/2006/relationships/image" Target="../media/image11.svg"/><Relationship Id="rId17" Type="http://schemas.openxmlformats.org/officeDocument/2006/relationships/image" Target="../media/image31.png"/><Relationship Id="rId2" Type="http://schemas.openxmlformats.org/officeDocument/2006/relationships/image" Target="../media/image34.png"/><Relationship Id="rId16" Type="http://schemas.openxmlformats.org/officeDocument/2006/relationships/image" Target="../media/image19.svg"/><Relationship Id="rId20" Type="http://schemas.openxmlformats.org/officeDocument/2006/relationships/image" Target="../media/image1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png"/><Relationship Id="rId11" Type="http://schemas.openxmlformats.org/officeDocument/2006/relationships/image" Target="../media/image26.png"/><Relationship Id="rId5" Type="http://schemas.openxmlformats.org/officeDocument/2006/relationships/slide" Target="slide18.xml"/><Relationship Id="rId15" Type="http://schemas.openxmlformats.org/officeDocument/2006/relationships/image" Target="../media/image30.png"/><Relationship Id="rId23" Type="http://schemas.openxmlformats.org/officeDocument/2006/relationships/image" Target="../media/image39.png"/><Relationship Id="rId10" Type="http://schemas.openxmlformats.org/officeDocument/2006/relationships/image" Target="../media/image38.png"/><Relationship Id="rId19" Type="http://schemas.openxmlformats.org/officeDocument/2006/relationships/image" Target="../media/image28.png"/><Relationship Id="rId4" Type="http://schemas.openxmlformats.org/officeDocument/2006/relationships/image" Target="../media/image35.png"/><Relationship Id="rId9" Type="http://schemas.openxmlformats.org/officeDocument/2006/relationships/slide" Target="slide19.xml"/><Relationship Id="rId14" Type="http://schemas.openxmlformats.org/officeDocument/2006/relationships/image" Target="../media/image17.svg"/><Relationship Id="rId22" Type="http://schemas.openxmlformats.org/officeDocument/2006/relationships/image" Target="../media/image2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0.png"/><Relationship Id="rId4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9" Type="http://schemas.openxmlformats.org/officeDocument/2006/relationships/image" Target="../media/image9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22" Type="http://schemas.openxmlformats.org/officeDocument/2006/relationships/image" Target="../media/image20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11" Type="http://schemas.openxmlformats.org/officeDocument/2006/relationships/image" Target="../media/image12.png"/><Relationship Id="rId10" Type="http://schemas.openxmlformats.org/officeDocument/2006/relationships/image" Target="../media/image11.png"/><Relationship Id="rId9" Type="http://schemas.openxmlformats.org/officeDocument/2006/relationships/image" Target="../media/image19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2" Type="http://schemas.openxmlformats.org/officeDocument/2006/relationships/image" Target="../media/image112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Relationship Id="rId9" Type="http://schemas.openxmlformats.org/officeDocument/2006/relationships/image" Target="../media/image15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1799663" y="412681"/>
            <a:ext cx="5631650" cy="358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621" tIns="40310" rIns="80621" bIns="403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000">
              <a:spcBef>
                <a:spcPct val="50000"/>
              </a:spcBef>
            </a:pPr>
            <a:r>
              <a:rPr lang="en-US" altLang="en-US" sz="1798" b="1" dirty="0">
                <a:solidFill>
                  <a:srgbClr val="FF0066"/>
                </a:solidFill>
                <a:latin typeface="Times New Roman" pitchFamily="18" charset="0"/>
              </a:rPr>
              <a:t>TRƯỜNG TIỂU HỌC AN HỒNG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36" y="3060749"/>
            <a:ext cx="1141551" cy="1482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133148" y="2011412"/>
            <a:ext cx="6964682" cy="1685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621" tIns="40310" rIns="80621" bIns="40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000" eaLnBrk="1" hangingPunct="1">
              <a:spcBef>
                <a:spcPts val="1010"/>
              </a:spcBef>
              <a:defRPr/>
            </a:pPr>
            <a:r>
              <a:rPr lang="en-US" sz="31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1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1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  <a:p>
            <a:pPr algn="ctr" defTabSz="513000" eaLnBrk="1" hangingPunct="1">
              <a:spcBef>
                <a:spcPts val="1010"/>
              </a:spcBef>
              <a:defRPr/>
            </a:pPr>
            <a:r>
              <a:rPr lang="vi-VN" sz="31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26: Xác định các phương trong không gian( Tiết </a:t>
            </a:r>
            <a:r>
              <a:rPr lang="vi-VN" sz="31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1)</a:t>
            </a:r>
            <a:endParaRPr lang="en-US" sz="31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338616" y="885545"/>
            <a:ext cx="6436172" cy="1117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621" tIns="40310" rIns="80621" bIns="4031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513000" eaLnBrk="1" hangingPunct="1">
              <a:defRPr/>
            </a:pPr>
            <a:r>
              <a:rPr lang="en-US" sz="336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defTabSz="513000" eaLnBrk="1" hangingPunct="1">
              <a:defRPr/>
            </a:pPr>
            <a:r>
              <a:rPr lang="en-US" sz="3367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159802" y="3742176"/>
            <a:ext cx="5625245" cy="941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621" tIns="40310" rIns="80621" bIns="4031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513000"/>
            <a:r>
              <a:rPr lang="en-US" altLang="en-US" sz="2796" b="1" i="1" dirty="0" err="1">
                <a:solidFill>
                  <a:srgbClr val="002060"/>
                </a:solidFill>
                <a:latin typeface="Times New Roman" pitchFamily="18" charset="0"/>
              </a:rPr>
              <a:t>Giáo</a:t>
            </a:r>
            <a:r>
              <a:rPr lang="en-US" altLang="en-US" sz="2796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796" b="1" i="1" dirty="0" err="1">
                <a:solidFill>
                  <a:srgbClr val="002060"/>
                </a:solidFill>
                <a:latin typeface="Times New Roman" pitchFamily="18" charset="0"/>
              </a:rPr>
              <a:t>viên</a:t>
            </a:r>
            <a:r>
              <a:rPr lang="en-US" altLang="en-US" sz="2796" b="1" i="1" dirty="0">
                <a:solidFill>
                  <a:srgbClr val="002060"/>
                </a:solidFill>
                <a:latin typeface="Times New Roman" pitchFamily="18" charset="0"/>
              </a:rPr>
              <a:t>: </a:t>
            </a:r>
            <a:r>
              <a:rPr lang="en-US" altLang="en-US" sz="2796" b="1" i="1" dirty="0" err="1">
                <a:solidFill>
                  <a:srgbClr val="002060"/>
                </a:solidFill>
                <a:latin typeface="Times New Roman" pitchFamily="18" charset="0"/>
              </a:rPr>
              <a:t>Trần</a:t>
            </a:r>
            <a:r>
              <a:rPr lang="en-US" altLang="en-US" sz="2796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796" b="1" i="1" dirty="0" err="1">
                <a:solidFill>
                  <a:srgbClr val="002060"/>
                </a:solidFill>
                <a:latin typeface="Times New Roman" pitchFamily="18" charset="0"/>
              </a:rPr>
              <a:t>Thị</a:t>
            </a:r>
            <a:r>
              <a:rPr lang="en-US" altLang="en-US" sz="2796" b="1" i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en-US" altLang="en-US" sz="2796" b="1" i="1" dirty="0" err="1">
                <a:solidFill>
                  <a:srgbClr val="002060"/>
                </a:solidFill>
                <a:latin typeface="Times New Roman" pitchFamily="18" charset="0"/>
              </a:rPr>
              <a:t>Hiền</a:t>
            </a:r>
            <a:endParaRPr lang="en-US" altLang="en-US" sz="2796" b="1" i="1" dirty="0">
              <a:solidFill>
                <a:srgbClr val="002060"/>
              </a:solidFill>
              <a:latin typeface="Times New Roman" pitchFamily="18" charset="0"/>
            </a:endParaRPr>
          </a:p>
          <a:p>
            <a:pPr defTabSz="513000"/>
            <a:r>
              <a:rPr lang="en-US" altLang="en-US" sz="2796" b="1" i="1" dirty="0" err="1">
                <a:solidFill>
                  <a:srgbClr val="002060"/>
                </a:solidFill>
                <a:latin typeface="Times New Roman" pitchFamily="18" charset="0"/>
              </a:rPr>
              <a:t>Lớp</a:t>
            </a:r>
            <a:r>
              <a:rPr lang="en-US" altLang="en-US" sz="2796" b="1" i="1" dirty="0">
                <a:solidFill>
                  <a:srgbClr val="002060"/>
                </a:solidFill>
                <a:latin typeface="Times New Roman" pitchFamily="18" charset="0"/>
              </a:rPr>
              <a:t>:  3A</a:t>
            </a:r>
            <a:r>
              <a:rPr lang="vi-VN" altLang="en-US" sz="2796" b="1" i="1" dirty="0">
                <a:solidFill>
                  <a:srgbClr val="002060"/>
                </a:solidFill>
                <a:latin typeface="Times New Roman" pitchFamily="18" charset="0"/>
              </a:rPr>
              <a:t>1</a:t>
            </a:r>
            <a:endParaRPr lang="en-US" altLang="en-US" sz="2796" b="1" i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30082" y="192512"/>
            <a:ext cx="1167716" cy="14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8441" y="238302"/>
            <a:ext cx="1172169" cy="140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2954350" y="770734"/>
            <a:ext cx="335851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7373332" y="558756"/>
            <a:ext cx="827171" cy="10786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436361" y="3352901"/>
            <a:ext cx="794555" cy="57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08" y="2874664"/>
            <a:ext cx="2432114" cy="173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486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2" name="Google Shape;2282;p75"/>
          <p:cNvGrpSpPr/>
          <p:nvPr/>
        </p:nvGrpSpPr>
        <p:grpSpPr>
          <a:xfrm>
            <a:off x="1607766" y="1650908"/>
            <a:ext cx="5728299" cy="2150390"/>
            <a:chOff x="3870025" y="586775"/>
            <a:chExt cx="3294450" cy="1965500"/>
          </a:xfrm>
        </p:grpSpPr>
        <p:sp>
          <p:nvSpPr>
            <p:cNvPr id="2283" name="Google Shape;2283;p75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5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5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5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75"/>
          <p:cNvGrpSpPr/>
          <p:nvPr/>
        </p:nvGrpSpPr>
        <p:grpSpPr>
          <a:xfrm>
            <a:off x="3054927" y="699655"/>
            <a:ext cx="3361049" cy="670808"/>
            <a:chOff x="1520675" y="4624750"/>
            <a:chExt cx="3474925" cy="291900"/>
          </a:xfrm>
        </p:grpSpPr>
        <p:sp>
          <p:nvSpPr>
            <p:cNvPr id="2288" name="Google Shape;2288;p75"/>
            <p:cNvSpPr/>
            <p:nvPr/>
          </p:nvSpPr>
          <p:spPr>
            <a:xfrm>
              <a:off x="1524350" y="4625800"/>
              <a:ext cx="3469150" cy="287725"/>
            </a:xfrm>
            <a:custGeom>
              <a:avLst/>
              <a:gdLst/>
              <a:ahLst/>
              <a:cxnLst/>
              <a:rect l="l" t="t" r="r" b="b"/>
              <a:pathLst>
                <a:path w="138766" h="11509" extrusionOk="0">
                  <a:moveTo>
                    <a:pt x="135271" y="0"/>
                  </a:moveTo>
                  <a:lnTo>
                    <a:pt x="118533" y="523"/>
                  </a:lnTo>
                  <a:lnTo>
                    <a:pt x="0" y="523"/>
                  </a:lnTo>
                  <a:lnTo>
                    <a:pt x="0" y="11508"/>
                  </a:lnTo>
                  <a:lnTo>
                    <a:pt x="16739" y="10985"/>
                  </a:lnTo>
                  <a:lnTo>
                    <a:pt x="135271" y="10985"/>
                  </a:lnTo>
                  <a:lnTo>
                    <a:pt x="138766" y="5671"/>
                  </a:lnTo>
                  <a:lnTo>
                    <a:pt x="1352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5"/>
            <p:cNvSpPr/>
            <p:nvPr/>
          </p:nvSpPr>
          <p:spPr>
            <a:xfrm>
              <a:off x="1520675" y="4624750"/>
              <a:ext cx="3474925" cy="291900"/>
            </a:xfrm>
            <a:custGeom>
              <a:avLst/>
              <a:gdLst/>
              <a:ahLst/>
              <a:cxnLst/>
              <a:rect l="l" t="t" r="r" b="b"/>
              <a:pathLst>
                <a:path w="138997" h="11676" extrusionOk="0">
                  <a:moveTo>
                    <a:pt x="135398" y="63"/>
                  </a:moveTo>
                  <a:lnTo>
                    <a:pt x="138823" y="5711"/>
                  </a:lnTo>
                  <a:lnTo>
                    <a:pt x="138823" y="5711"/>
                  </a:lnTo>
                  <a:lnTo>
                    <a:pt x="135342" y="10922"/>
                  </a:lnTo>
                  <a:lnTo>
                    <a:pt x="135342" y="10922"/>
                  </a:lnTo>
                  <a:lnTo>
                    <a:pt x="101585" y="10797"/>
                  </a:lnTo>
                  <a:cubicBezTo>
                    <a:pt x="90307" y="10755"/>
                    <a:pt x="79050" y="10755"/>
                    <a:pt x="67772" y="10734"/>
                  </a:cubicBezTo>
                  <a:lnTo>
                    <a:pt x="33939" y="10776"/>
                  </a:lnTo>
                  <a:lnTo>
                    <a:pt x="17033" y="10818"/>
                  </a:lnTo>
                  <a:lnTo>
                    <a:pt x="273" y="11399"/>
                  </a:lnTo>
                  <a:lnTo>
                    <a:pt x="273" y="11399"/>
                  </a:lnTo>
                  <a:lnTo>
                    <a:pt x="252" y="670"/>
                  </a:lnTo>
                  <a:lnTo>
                    <a:pt x="252" y="670"/>
                  </a:lnTo>
                  <a:lnTo>
                    <a:pt x="17054" y="628"/>
                  </a:lnTo>
                  <a:lnTo>
                    <a:pt x="33960" y="670"/>
                  </a:lnTo>
                  <a:lnTo>
                    <a:pt x="50866" y="733"/>
                  </a:lnTo>
                  <a:lnTo>
                    <a:pt x="67772" y="775"/>
                  </a:lnTo>
                  <a:lnTo>
                    <a:pt x="76226" y="796"/>
                  </a:lnTo>
                  <a:lnTo>
                    <a:pt x="84679" y="775"/>
                  </a:lnTo>
                  <a:lnTo>
                    <a:pt x="101606" y="754"/>
                  </a:lnTo>
                  <a:lnTo>
                    <a:pt x="118512" y="691"/>
                  </a:lnTo>
                  <a:lnTo>
                    <a:pt x="135398" y="63"/>
                  </a:lnTo>
                  <a:close/>
                  <a:moveTo>
                    <a:pt x="135418" y="0"/>
                  </a:moveTo>
                  <a:lnTo>
                    <a:pt x="118512" y="419"/>
                  </a:lnTo>
                  <a:lnTo>
                    <a:pt x="101606" y="356"/>
                  </a:lnTo>
                  <a:lnTo>
                    <a:pt x="84679" y="335"/>
                  </a:lnTo>
                  <a:lnTo>
                    <a:pt x="76226" y="314"/>
                  </a:lnTo>
                  <a:lnTo>
                    <a:pt x="67772" y="335"/>
                  </a:lnTo>
                  <a:lnTo>
                    <a:pt x="50866" y="377"/>
                  </a:lnTo>
                  <a:lnTo>
                    <a:pt x="33960" y="440"/>
                  </a:lnTo>
                  <a:lnTo>
                    <a:pt x="17054" y="482"/>
                  </a:lnTo>
                  <a:lnTo>
                    <a:pt x="147" y="440"/>
                  </a:lnTo>
                  <a:lnTo>
                    <a:pt x="22" y="440"/>
                  </a:lnTo>
                  <a:lnTo>
                    <a:pt x="22" y="565"/>
                  </a:lnTo>
                  <a:lnTo>
                    <a:pt x="1" y="11550"/>
                  </a:lnTo>
                  <a:lnTo>
                    <a:pt x="1" y="11676"/>
                  </a:lnTo>
                  <a:lnTo>
                    <a:pt x="147" y="11676"/>
                  </a:lnTo>
                  <a:lnTo>
                    <a:pt x="17033" y="11215"/>
                  </a:lnTo>
                  <a:lnTo>
                    <a:pt x="33939" y="11257"/>
                  </a:lnTo>
                  <a:lnTo>
                    <a:pt x="67772" y="11299"/>
                  </a:lnTo>
                  <a:cubicBezTo>
                    <a:pt x="79050" y="11278"/>
                    <a:pt x="90307" y="11278"/>
                    <a:pt x="101585" y="11236"/>
                  </a:cubicBezTo>
                  <a:lnTo>
                    <a:pt x="135418" y="11111"/>
                  </a:lnTo>
                  <a:lnTo>
                    <a:pt x="135460" y="11111"/>
                  </a:lnTo>
                  <a:lnTo>
                    <a:pt x="135502" y="11069"/>
                  </a:lnTo>
                  <a:lnTo>
                    <a:pt x="138975" y="5754"/>
                  </a:lnTo>
                  <a:lnTo>
                    <a:pt x="138996" y="5713"/>
                  </a:lnTo>
                  <a:lnTo>
                    <a:pt x="138975" y="5671"/>
                  </a:lnTo>
                  <a:lnTo>
                    <a:pt x="135418" y="0"/>
                  </a:lnTo>
                  <a:close/>
                </a:path>
              </a:pathLst>
            </a:custGeom>
            <a:solidFill>
              <a:srgbClr val="46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1" name="Google Shape;2291;p75"/>
          <p:cNvSpPr txBox="1">
            <a:spLocks noGrp="1"/>
          </p:cNvSpPr>
          <p:nvPr>
            <p:ph type="subTitle" idx="1"/>
          </p:nvPr>
        </p:nvSpPr>
        <p:spPr>
          <a:xfrm>
            <a:off x="3511011" y="724853"/>
            <a:ext cx="2196277" cy="546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j-lt"/>
              </a:rPr>
              <a:t>KẾT LUẬN</a:t>
            </a:r>
            <a:endParaRPr sz="2800" b="1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92" name="Google Shape;2292;p75"/>
          <p:cNvGrpSpPr/>
          <p:nvPr/>
        </p:nvGrpSpPr>
        <p:grpSpPr>
          <a:xfrm rot="-899825">
            <a:off x="1376707" y="1550918"/>
            <a:ext cx="1026409" cy="753721"/>
            <a:chOff x="-555975" y="570800"/>
            <a:chExt cx="745450" cy="446225"/>
          </a:xfrm>
        </p:grpSpPr>
        <p:sp>
          <p:nvSpPr>
            <p:cNvPr id="2293" name="Google Shape;2293;p75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5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75"/>
          <p:cNvGrpSpPr/>
          <p:nvPr/>
        </p:nvGrpSpPr>
        <p:grpSpPr>
          <a:xfrm rot="899960">
            <a:off x="7405523" y="727716"/>
            <a:ext cx="1196664" cy="1291611"/>
            <a:chOff x="1807300" y="3521025"/>
            <a:chExt cx="1196700" cy="1291650"/>
          </a:xfrm>
        </p:grpSpPr>
        <p:sp>
          <p:nvSpPr>
            <p:cNvPr id="2296" name="Google Shape;2296;p75"/>
            <p:cNvSpPr/>
            <p:nvPr/>
          </p:nvSpPr>
          <p:spPr>
            <a:xfrm>
              <a:off x="1823975" y="3544850"/>
              <a:ext cx="1155850" cy="714725"/>
            </a:xfrm>
            <a:custGeom>
              <a:avLst/>
              <a:gdLst/>
              <a:ahLst/>
              <a:cxnLst/>
              <a:rect l="l" t="t" r="r" b="b"/>
              <a:pathLst>
                <a:path w="46234" h="28589" extrusionOk="0">
                  <a:moveTo>
                    <a:pt x="23469" y="0"/>
                  </a:moveTo>
                  <a:cubicBezTo>
                    <a:pt x="17857" y="0"/>
                    <a:pt x="12305" y="3220"/>
                    <a:pt x="12609" y="10500"/>
                  </a:cubicBezTo>
                  <a:cubicBezTo>
                    <a:pt x="12609" y="10686"/>
                    <a:pt x="12433" y="10800"/>
                    <a:pt x="12265" y="10800"/>
                  </a:cubicBezTo>
                  <a:cubicBezTo>
                    <a:pt x="12132" y="10800"/>
                    <a:pt x="12005" y="10729"/>
                    <a:pt x="11976" y="10567"/>
                  </a:cubicBezTo>
                  <a:cubicBezTo>
                    <a:pt x="11942" y="10467"/>
                    <a:pt x="11942" y="10333"/>
                    <a:pt x="11942" y="10233"/>
                  </a:cubicBezTo>
                  <a:cubicBezTo>
                    <a:pt x="11452" y="9764"/>
                    <a:pt x="10797" y="9485"/>
                    <a:pt x="10145" y="9485"/>
                  </a:cubicBezTo>
                  <a:cubicBezTo>
                    <a:pt x="9777" y="9485"/>
                    <a:pt x="9410" y="9574"/>
                    <a:pt x="9074" y="9766"/>
                  </a:cubicBezTo>
                  <a:cubicBezTo>
                    <a:pt x="8206" y="10266"/>
                    <a:pt x="7873" y="11267"/>
                    <a:pt x="8040" y="12201"/>
                  </a:cubicBezTo>
                  <a:cubicBezTo>
                    <a:pt x="8373" y="12535"/>
                    <a:pt x="8540" y="12968"/>
                    <a:pt x="8406" y="13502"/>
                  </a:cubicBezTo>
                  <a:cubicBezTo>
                    <a:pt x="8391" y="13577"/>
                    <a:pt x="8336" y="13612"/>
                    <a:pt x="8279" y="13612"/>
                  </a:cubicBezTo>
                  <a:cubicBezTo>
                    <a:pt x="8210" y="13612"/>
                    <a:pt x="8140" y="13560"/>
                    <a:pt x="8140" y="13469"/>
                  </a:cubicBezTo>
                  <a:cubicBezTo>
                    <a:pt x="8173" y="13402"/>
                    <a:pt x="8140" y="13302"/>
                    <a:pt x="8140" y="13235"/>
                  </a:cubicBezTo>
                  <a:cubicBezTo>
                    <a:pt x="8101" y="13261"/>
                    <a:pt x="8052" y="13277"/>
                    <a:pt x="8001" y="13277"/>
                  </a:cubicBezTo>
                  <a:cubicBezTo>
                    <a:pt x="7920" y="13277"/>
                    <a:pt x="7834" y="13237"/>
                    <a:pt x="7773" y="13135"/>
                  </a:cubicBezTo>
                  <a:cubicBezTo>
                    <a:pt x="7606" y="12868"/>
                    <a:pt x="7506" y="12568"/>
                    <a:pt x="7439" y="12268"/>
                  </a:cubicBezTo>
                  <a:cubicBezTo>
                    <a:pt x="6848" y="11910"/>
                    <a:pt x="5950" y="11782"/>
                    <a:pt x="5116" y="11782"/>
                  </a:cubicBezTo>
                  <a:cubicBezTo>
                    <a:pt x="4395" y="11782"/>
                    <a:pt x="3723" y="11877"/>
                    <a:pt x="3336" y="12001"/>
                  </a:cubicBezTo>
                  <a:cubicBezTo>
                    <a:pt x="1868" y="12401"/>
                    <a:pt x="734" y="13502"/>
                    <a:pt x="367" y="14970"/>
                  </a:cubicBezTo>
                  <a:cubicBezTo>
                    <a:pt x="0" y="16638"/>
                    <a:pt x="801" y="18439"/>
                    <a:pt x="2502" y="18906"/>
                  </a:cubicBezTo>
                  <a:cubicBezTo>
                    <a:pt x="2874" y="19007"/>
                    <a:pt x="3239" y="19051"/>
                    <a:pt x="3598" y="19051"/>
                  </a:cubicBezTo>
                  <a:cubicBezTo>
                    <a:pt x="4660" y="19051"/>
                    <a:pt x="5675" y="18671"/>
                    <a:pt x="6672" y="18272"/>
                  </a:cubicBezTo>
                  <a:cubicBezTo>
                    <a:pt x="6709" y="18257"/>
                    <a:pt x="6744" y="18250"/>
                    <a:pt x="6775" y="18250"/>
                  </a:cubicBezTo>
                  <a:cubicBezTo>
                    <a:pt x="6882" y="18250"/>
                    <a:pt x="6954" y="18328"/>
                    <a:pt x="7005" y="18406"/>
                  </a:cubicBezTo>
                  <a:cubicBezTo>
                    <a:pt x="7039" y="18372"/>
                    <a:pt x="7106" y="18305"/>
                    <a:pt x="7139" y="18272"/>
                  </a:cubicBezTo>
                  <a:cubicBezTo>
                    <a:pt x="7171" y="18251"/>
                    <a:pt x="7205" y="18241"/>
                    <a:pt x="7238" y="18241"/>
                  </a:cubicBezTo>
                  <a:cubicBezTo>
                    <a:pt x="7413" y="18241"/>
                    <a:pt x="7574" y="18499"/>
                    <a:pt x="7406" y="18639"/>
                  </a:cubicBezTo>
                  <a:cubicBezTo>
                    <a:pt x="5037" y="20707"/>
                    <a:pt x="4637" y="24343"/>
                    <a:pt x="7372" y="26311"/>
                  </a:cubicBezTo>
                  <a:cubicBezTo>
                    <a:pt x="8263" y="26956"/>
                    <a:pt x="9150" y="27237"/>
                    <a:pt x="9995" y="27237"/>
                  </a:cubicBezTo>
                  <a:cubicBezTo>
                    <a:pt x="11903" y="27237"/>
                    <a:pt x="13594" y="25805"/>
                    <a:pt x="14611" y="23909"/>
                  </a:cubicBezTo>
                  <a:cubicBezTo>
                    <a:pt x="14670" y="23814"/>
                    <a:pt x="14755" y="23774"/>
                    <a:pt x="14840" y="23774"/>
                  </a:cubicBezTo>
                  <a:cubicBezTo>
                    <a:pt x="14993" y="23774"/>
                    <a:pt x="15145" y="23905"/>
                    <a:pt x="15145" y="24076"/>
                  </a:cubicBezTo>
                  <a:lnTo>
                    <a:pt x="15211" y="24076"/>
                  </a:lnTo>
                  <a:cubicBezTo>
                    <a:pt x="15211" y="24010"/>
                    <a:pt x="15211" y="23943"/>
                    <a:pt x="15245" y="23876"/>
                  </a:cubicBezTo>
                  <a:cubicBezTo>
                    <a:pt x="15245" y="23759"/>
                    <a:pt x="15328" y="23701"/>
                    <a:pt x="15416" y="23701"/>
                  </a:cubicBezTo>
                  <a:cubicBezTo>
                    <a:pt x="15503" y="23701"/>
                    <a:pt x="15595" y="23759"/>
                    <a:pt x="15612" y="23876"/>
                  </a:cubicBezTo>
                  <a:cubicBezTo>
                    <a:pt x="15899" y="27415"/>
                    <a:pt x="19271" y="28588"/>
                    <a:pt x="22509" y="28588"/>
                  </a:cubicBezTo>
                  <a:cubicBezTo>
                    <a:pt x="23788" y="28588"/>
                    <a:pt x="25047" y="28405"/>
                    <a:pt x="26086" y="28112"/>
                  </a:cubicBezTo>
                  <a:cubicBezTo>
                    <a:pt x="29922" y="27045"/>
                    <a:pt x="32624" y="23743"/>
                    <a:pt x="32724" y="19773"/>
                  </a:cubicBezTo>
                  <a:cubicBezTo>
                    <a:pt x="32740" y="19523"/>
                    <a:pt x="32941" y="19398"/>
                    <a:pt x="33132" y="19398"/>
                  </a:cubicBezTo>
                  <a:cubicBezTo>
                    <a:pt x="33324" y="19398"/>
                    <a:pt x="33508" y="19523"/>
                    <a:pt x="33491" y="19773"/>
                  </a:cubicBezTo>
                  <a:cubicBezTo>
                    <a:pt x="33491" y="19873"/>
                    <a:pt x="33491" y="19973"/>
                    <a:pt x="33491" y="20107"/>
                  </a:cubicBezTo>
                  <a:cubicBezTo>
                    <a:pt x="35397" y="21111"/>
                    <a:pt x="37442" y="22136"/>
                    <a:pt x="39596" y="22136"/>
                  </a:cubicBezTo>
                  <a:cubicBezTo>
                    <a:pt x="40232" y="22136"/>
                    <a:pt x="40877" y="22047"/>
                    <a:pt x="41530" y="21841"/>
                  </a:cubicBezTo>
                  <a:cubicBezTo>
                    <a:pt x="44199" y="21007"/>
                    <a:pt x="46233" y="18372"/>
                    <a:pt x="46200" y="15537"/>
                  </a:cubicBezTo>
                  <a:cubicBezTo>
                    <a:pt x="46156" y="11496"/>
                    <a:pt x="43004" y="9190"/>
                    <a:pt x="39704" y="9190"/>
                  </a:cubicBezTo>
                  <a:cubicBezTo>
                    <a:pt x="37991" y="9190"/>
                    <a:pt x="36238" y="9812"/>
                    <a:pt x="34859" y="11134"/>
                  </a:cubicBezTo>
                  <a:cubicBezTo>
                    <a:pt x="34825" y="11267"/>
                    <a:pt x="34792" y="11367"/>
                    <a:pt x="34759" y="11467"/>
                  </a:cubicBezTo>
                  <a:cubicBezTo>
                    <a:pt x="34717" y="11571"/>
                    <a:pt x="34623" y="11624"/>
                    <a:pt x="34534" y="11624"/>
                  </a:cubicBezTo>
                  <a:cubicBezTo>
                    <a:pt x="34481" y="11624"/>
                    <a:pt x="34429" y="11605"/>
                    <a:pt x="34392" y="11567"/>
                  </a:cubicBezTo>
                  <a:cubicBezTo>
                    <a:pt x="34344" y="11591"/>
                    <a:pt x="34294" y="11602"/>
                    <a:pt x="34244" y="11602"/>
                  </a:cubicBezTo>
                  <a:cubicBezTo>
                    <a:pt x="33949" y="11602"/>
                    <a:pt x="33672" y="11214"/>
                    <a:pt x="33958" y="10900"/>
                  </a:cubicBezTo>
                  <a:cubicBezTo>
                    <a:pt x="34125" y="10667"/>
                    <a:pt x="34358" y="10467"/>
                    <a:pt x="34558" y="10300"/>
                  </a:cubicBezTo>
                  <a:cubicBezTo>
                    <a:pt x="35721" y="3790"/>
                    <a:pt x="29559" y="0"/>
                    <a:pt x="23469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5"/>
            <p:cNvSpPr/>
            <p:nvPr/>
          </p:nvSpPr>
          <p:spPr>
            <a:xfrm>
              <a:off x="1807300" y="3521025"/>
              <a:ext cx="1196700" cy="757150"/>
            </a:xfrm>
            <a:custGeom>
              <a:avLst/>
              <a:gdLst/>
              <a:ahLst/>
              <a:cxnLst/>
              <a:rect l="l" t="t" r="r" b="b"/>
              <a:pathLst>
                <a:path w="47868" h="30286" extrusionOk="0">
                  <a:moveTo>
                    <a:pt x="24094" y="1"/>
                  </a:moveTo>
                  <a:cubicBezTo>
                    <a:pt x="18226" y="1"/>
                    <a:pt x="11973" y="4249"/>
                    <a:pt x="12509" y="10552"/>
                  </a:cubicBezTo>
                  <a:cubicBezTo>
                    <a:pt x="12004" y="10144"/>
                    <a:pt x="11364" y="9918"/>
                    <a:pt x="10719" y="9918"/>
                  </a:cubicBezTo>
                  <a:cubicBezTo>
                    <a:pt x="10257" y="9918"/>
                    <a:pt x="9792" y="10034"/>
                    <a:pt x="9374" y="10285"/>
                  </a:cubicBezTo>
                  <a:cubicBezTo>
                    <a:pt x="8540" y="10786"/>
                    <a:pt x="8073" y="11753"/>
                    <a:pt x="8073" y="12720"/>
                  </a:cubicBezTo>
                  <a:cubicBezTo>
                    <a:pt x="7306" y="12320"/>
                    <a:pt x="6238" y="12187"/>
                    <a:pt x="5604" y="12153"/>
                  </a:cubicBezTo>
                  <a:cubicBezTo>
                    <a:pt x="5570" y="12153"/>
                    <a:pt x="5536" y="12153"/>
                    <a:pt x="5503" y="12153"/>
                  </a:cubicBezTo>
                  <a:cubicBezTo>
                    <a:pt x="3501" y="12153"/>
                    <a:pt x="1487" y="13120"/>
                    <a:pt x="667" y="15022"/>
                  </a:cubicBezTo>
                  <a:cubicBezTo>
                    <a:pt x="0" y="16590"/>
                    <a:pt x="234" y="18658"/>
                    <a:pt x="1635" y="19792"/>
                  </a:cubicBezTo>
                  <a:cubicBezTo>
                    <a:pt x="2373" y="20408"/>
                    <a:pt x="3297" y="20661"/>
                    <a:pt x="4250" y="20661"/>
                  </a:cubicBezTo>
                  <a:cubicBezTo>
                    <a:pt x="5105" y="20661"/>
                    <a:pt x="5983" y="20457"/>
                    <a:pt x="6772" y="20126"/>
                  </a:cubicBezTo>
                  <a:lnTo>
                    <a:pt x="6772" y="20126"/>
                  </a:lnTo>
                  <a:cubicBezTo>
                    <a:pt x="4804" y="22361"/>
                    <a:pt x="5004" y="25963"/>
                    <a:pt x="7572" y="27865"/>
                  </a:cubicBezTo>
                  <a:cubicBezTo>
                    <a:pt x="8498" y="28548"/>
                    <a:pt x="9630" y="28874"/>
                    <a:pt x="10759" y="28874"/>
                  </a:cubicBezTo>
                  <a:cubicBezTo>
                    <a:pt x="13048" y="28874"/>
                    <a:pt x="15320" y="27531"/>
                    <a:pt x="15812" y="25096"/>
                  </a:cubicBezTo>
                  <a:cubicBezTo>
                    <a:pt x="15812" y="25063"/>
                    <a:pt x="15812" y="25063"/>
                    <a:pt x="15812" y="25029"/>
                  </a:cubicBezTo>
                  <a:cubicBezTo>
                    <a:pt x="15812" y="24858"/>
                    <a:pt x="15660" y="24727"/>
                    <a:pt x="15507" y="24727"/>
                  </a:cubicBezTo>
                  <a:cubicBezTo>
                    <a:pt x="15422" y="24727"/>
                    <a:pt x="15337" y="24767"/>
                    <a:pt x="15278" y="24862"/>
                  </a:cubicBezTo>
                  <a:cubicBezTo>
                    <a:pt x="14261" y="26758"/>
                    <a:pt x="12570" y="28190"/>
                    <a:pt x="10662" y="28190"/>
                  </a:cubicBezTo>
                  <a:cubicBezTo>
                    <a:pt x="9817" y="28190"/>
                    <a:pt x="8930" y="27909"/>
                    <a:pt x="8039" y="27264"/>
                  </a:cubicBezTo>
                  <a:cubicBezTo>
                    <a:pt x="5304" y="25296"/>
                    <a:pt x="5704" y="21660"/>
                    <a:pt x="8073" y="19592"/>
                  </a:cubicBezTo>
                  <a:cubicBezTo>
                    <a:pt x="8241" y="19452"/>
                    <a:pt x="8080" y="19194"/>
                    <a:pt x="7905" y="19194"/>
                  </a:cubicBezTo>
                  <a:cubicBezTo>
                    <a:pt x="7872" y="19194"/>
                    <a:pt x="7838" y="19204"/>
                    <a:pt x="7806" y="19225"/>
                  </a:cubicBezTo>
                  <a:cubicBezTo>
                    <a:pt x="7773" y="19258"/>
                    <a:pt x="7706" y="19325"/>
                    <a:pt x="7672" y="19359"/>
                  </a:cubicBezTo>
                  <a:cubicBezTo>
                    <a:pt x="7621" y="19281"/>
                    <a:pt x="7549" y="19203"/>
                    <a:pt x="7442" y="19203"/>
                  </a:cubicBezTo>
                  <a:cubicBezTo>
                    <a:pt x="7411" y="19203"/>
                    <a:pt x="7376" y="19210"/>
                    <a:pt x="7339" y="19225"/>
                  </a:cubicBezTo>
                  <a:cubicBezTo>
                    <a:pt x="6342" y="19624"/>
                    <a:pt x="5327" y="20004"/>
                    <a:pt x="4265" y="20004"/>
                  </a:cubicBezTo>
                  <a:cubicBezTo>
                    <a:pt x="3906" y="20004"/>
                    <a:pt x="3541" y="19960"/>
                    <a:pt x="3169" y="19859"/>
                  </a:cubicBezTo>
                  <a:cubicBezTo>
                    <a:pt x="1468" y="19392"/>
                    <a:pt x="667" y="17591"/>
                    <a:pt x="1034" y="15923"/>
                  </a:cubicBezTo>
                  <a:cubicBezTo>
                    <a:pt x="1401" y="14455"/>
                    <a:pt x="2535" y="13354"/>
                    <a:pt x="4003" y="12954"/>
                  </a:cubicBezTo>
                  <a:cubicBezTo>
                    <a:pt x="4390" y="12830"/>
                    <a:pt x="5062" y="12735"/>
                    <a:pt x="5783" y="12735"/>
                  </a:cubicBezTo>
                  <a:cubicBezTo>
                    <a:pt x="6617" y="12735"/>
                    <a:pt x="7515" y="12863"/>
                    <a:pt x="8106" y="13221"/>
                  </a:cubicBezTo>
                  <a:cubicBezTo>
                    <a:pt x="8173" y="13521"/>
                    <a:pt x="8273" y="13821"/>
                    <a:pt x="8440" y="14088"/>
                  </a:cubicBezTo>
                  <a:cubicBezTo>
                    <a:pt x="8501" y="14190"/>
                    <a:pt x="8587" y="14230"/>
                    <a:pt x="8668" y="14230"/>
                  </a:cubicBezTo>
                  <a:cubicBezTo>
                    <a:pt x="8719" y="14230"/>
                    <a:pt x="8768" y="14214"/>
                    <a:pt x="8807" y="14188"/>
                  </a:cubicBezTo>
                  <a:cubicBezTo>
                    <a:pt x="8807" y="14255"/>
                    <a:pt x="8840" y="14355"/>
                    <a:pt x="8840" y="14422"/>
                  </a:cubicBezTo>
                  <a:cubicBezTo>
                    <a:pt x="8822" y="14510"/>
                    <a:pt x="8879" y="14551"/>
                    <a:pt x="8942" y="14551"/>
                  </a:cubicBezTo>
                  <a:cubicBezTo>
                    <a:pt x="8997" y="14551"/>
                    <a:pt x="9058" y="14518"/>
                    <a:pt x="9073" y="14455"/>
                  </a:cubicBezTo>
                  <a:cubicBezTo>
                    <a:pt x="9207" y="13921"/>
                    <a:pt x="9040" y="13488"/>
                    <a:pt x="8707" y="13154"/>
                  </a:cubicBezTo>
                  <a:cubicBezTo>
                    <a:pt x="8540" y="12220"/>
                    <a:pt x="8873" y="11219"/>
                    <a:pt x="9741" y="10719"/>
                  </a:cubicBezTo>
                  <a:cubicBezTo>
                    <a:pt x="10077" y="10527"/>
                    <a:pt x="10444" y="10438"/>
                    <a:pt x="10812" y="10438"/>
                  </a:cubicBezTo>
                  <a:cubicBezTo>
                    <a:pt x="11464" y="10438"/>
                    <a:pt x="12119" y="10717"/>
                    <a:pt x="12609" y="11186"/>
                  </a:cubicBezTo>
                  <a:cubicBezTo>
                    <a:pt x="12609" y="11286"/>
                    <a:pt x="12643" y="11420"/>
                    <a:pt x="12643" y="11520"/>
                  </a:cubicBezTo>
                  <a:cubicBezTo>
                    <a:pt x="12672" y="11682"/>
                    <a:pt x="12799" y="11753"/>
                    <a:pt x="12932" y="11753"/>
                  </a:cubicBezTo>
                  <a:cubicBezTo>
                    <a:pt x="13100" y="11753"/>
                    <a:pt x="13276" y="11639"/>
                    <a:pt x="13276" y="11453"/>
                  </a:cubicBezTo>
                  <a:cubicBezTo>
                    <a:pt x="12972" y="4173"/>
                    <a:pt x="18524" y="953"/>
                    <a:pt x="24136" y="953"/>
                  </a:cubicBezTo>
                  <a:cubicBezTo>
                    <a:pt x="30226" y="953"/>
                    <a:pt x="36388" y="4743"/>
                    <a:pt x="35225" y="11253"/>
                  </a:cubicBezTo>
                  <a:cubicBezTo>
                    <a:pt x="35025" y="11420"/>
                    <a:pt x="34792" y="11620"/>
                    <a:pt x="34625" y="11853"/>
                  </a:cubicBezTo>
                  <a:cubicBezTo>
                    <a:pt x="34339" y="12167"/>
                    <a:pt x="34616" y="12555"/>
                    <a:pt x="34911" y="12555"/>
                  </a:cubicBezTo>
                  <a:cubicBezTo>
                    <a:pt x="34961" y="12555"/>
                    <a:pt x="35011" y="12544"/>
                    <a:pt x="35059" y="12520"/>
                  </a:cubicBezTo>
                  <a:cubicBezTo>
                    <a:pt x="35096" y="12558"/>
                    <a:pt x="35148" y="12577"/>
                    <a:pt x="35201" y="12577"/>
                  </a:cubicBezTo>
                  <a:cubicBezTo>
                    <a:pt x="35290" y="12577"/>
                    <a:pt x="35384" y="12524"/>
                    <a:pt x="35426" y="12420"/>
                  </a:cubicBezTo>
                  <a:cubicBezTo>
                    <a:pt x="35459" y="12320"/>
                    <a:pt x="35492" y="12220"/>
                    <a:pt x="35526" y="12087"/>
                  </a:cubicBezTo>
                  <a:cubicBezTo>
                    <a:pt x="36905" y="10765"/>
                    <a:pt x="38658" y="10143"/>
                    <a:pt x="40371" y="10143"/>
                  </a:cubicBezTo>
                  <a:cubicBezTo>
                    <a:pt x="43671" y="10143"/>
                    <a:pt x="46823" y="12449"/>
                    <a:pt x="46867" y="16490"/>
                  </a:cubicBezTo>
                  <a:cubicBezTo>
                    <a:pt x="46900" y="19325"/>
                    <a:pt x="44866" y="21960"/>
                    <a:pt x="42197" y="22794"/>
                  </a:cubicBezTo>
                  <a:cubicBezTo>
                    <a:pt x="41544" y="23000"/>
                    <a:pt x="40899" y="23089"/>
                    <a:pt x="40263" y="23089"/>
                  </a:cubicBezTo>
                  <a:cubicBezTo>
                    <a:pt x="38109" y="23089"/>
                    <a:pt x="36064" y="22064"/>
                    <a:pt x="34158" y="21060"/>
                  </a:cubicBezTo>
                  <a:cubicBezTo>
                    <a:pt x="34158" y="20926"/>
                    <a:pt x="34158" y="20826"/>
                    <a:pt x="34158" y="20726"/>
                  </a:cubicBezTo>
                  <a:cubicBezTo>
                    <a:pt x="34175" y="20476"/>
                    <a:pt x="33991" y="20351"/>
                    <a:pt x="33799" y="20351"/>
                  </a:cubicBezTo>
                  <a:cubicBezTo>
                    <a:pt x="33608" y="20351"/>
                    <a:pt x="33407" y="20476"/>
                    <a:pt x="33391" y="20726"/>
                  </a:cubicBezTo>
                  <a:cubicBezTo>
                    <a:pt x="33291" y="24696"/>
                    <a:pt x="30589" y="27998"/>
                    <a:pt x="26753" y="29065"/>
                  </a:cubicBezTo>
                  <a:cubicBezTo>
                    <a:pt x="25714" y="29358"/>
                    <a:pt x="24455" y="29541"/>
                    <a:pt x="23176" y="29541"/>
                  </a:cubicBezTo>
                  <a:cubicBezTo>
                    <a:pt x="19938" y="29541"/>
                    <a:pt x="16566" y="28368"/>
                    <a:pt x="16279" y="24829"/>
                  </a:cubicBezTo>
                  <a:cubicBezTo>
                    <a:pt x="16262" y="24712"/>
                    <a:pt x="16179" y="24654"/>
                    <a:pt x="16095" y="24654"/>
                  </a:cubicBezTo>
                  <a:cubicBezTo>
                    <a:pt x="16012" y="24654"/>
                    <a:pt x="15928" y="24712"/>
                    <a:pt x="15912" y="24829"/>
                  </a:cubicBezTo>
                  <a:cubicBezTo>
                    <a:pt x="15878" y="24896"/>
                    <a:pt x="15878" y="24963"/>
                    <a:pt x="15878" y="25029"/>
                  </a:cubicBezTo>
                  <a:cubicBezTo>
                    <a:pt x="15519" y="29007"/>
                    <a:pt x="20055" y="30285"/>
                    <a:pt x="23595" y="30285"/>
                  </a:cubicBezTo>
                  <a:cubicBezTo>
                    <a:pt x="24330" y="30285"/>
                    <a:pt x="25022" y="30230"/>
                    <a:pt x="25619" y="30133"/>
                  </a:cubicBezTo>
                  <a:cubicBezTo>
                    <a:pt x="30088" y="29366"/>
                    <a:pt x="33691" y="25997"/>
                    <a:pt x="34125" y="21493"/>
                  </a:cubicBezTo>
                  <a:cubicBezTo>
                    <a:pt x="35899" y="22871"/>
                    <a:pt x="38115" y="23840"/>
                    <a:pt x="40337" y="23840"/>
                  </a:cubicBezTo>
                  <a:cubicBezTo>
                    <a:pt x="41290" y="23840"/>
                    <a:pt x="42244" y="23662"/>
                    <a:pt x="43164" y="23261"/>
                  </a:cubicBezTo>
                  <a:cubicBezTo>
                    <a:pt x="45933" y="22060"/>
                    <a:pt x="47868" y="19158"/>
                    <a:pt x="47668" y="16123"/>
                  </a:cubicBezTo>
                  <a:cubicBezTo>
                    <a:pt x="47410" y="11817"/>
                    <a:pt x="43903" y="9285"/>
                    <a:pt x="40277" y="9285"/>
                  </a:cubicBezTo>
                  <a:cubicBezTo>
                    <a:pt x="38734" y="9285"/>
                    <a:pt x="37170" y="9743"/>
                    <a:pt x="35826" y="10719"/>
                  </a:cubicBezTo>
                  <a:cubicBezTo>
                    <a:pt x="36727" y="4848"/>
                    <a:pt x="30722" y="512"/>
                    <a:pt x="25118" y="45"/>
                  </a:cubicBezTo>
                  <a:cubicBezTo>
                    <a:pt x="24779" y="15"/>
                    <a:pt x="24438" y="1"/>
                    <a:pt x="240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5"/>
            <p:cNvSpPr/>
            <p:nvPr/>
          </p:nvSpPr>
          <p:spPr>
            <a:xfrm>
              <a:off x="2355175" y="4320200"/>
              <a:ext cx="105175" cy="145550"/>
            </a:xfrm>
            <a:custGeom>
              <a:avLst/>
              <a:gdLst/>
              <a:ahLst/>
              <a:cxnLst/>
              <a:rect l="l" t="t" r="r" b="b"/>
              <a:pathLst>
                <a:path w="4207" h="5822" extrusionOk="0">
                  <a:moveTo>
                    <a:pt x="1902" y="1"/>
                  </a:moveTo>
                  <a:cubicBezTo>
                    <a:pt x="1302" y="834"/>
                    <a:pt x="601" y="1668"/>
                    <a:pt x="301" y="2702"/>
                  </a:cubicBezTo>
                  <a:cubicBezTo>
                    <a:pt x="1" y="3903"/>
                    <a:pt x="268" y="5471"/>
                    <a:pt x="1669" y="5771"/>
                  </a:cubicBezTo>
                  <a:cubicBezTo>
                    <a:pt x="1827" y="5805"/>
                    <a:pt x="1980" y="5821"/>
                    <a:pt x="2126" y="5821"/>
                  </a:cubicBezTo>
                  <a:cubicBezTo>
                    <a:pt x="3426" y="5821"/>
                    <a:pt x="4207" y="4559"/>
                    <a:pt x="3937" y="3270"/>
                  </a:cubicBezTo>
                  <a:cubicBezTo>
                    <a:pt x="3704" y="2102"/>
                    <a:pt x="2803" y="1268"/>
                    <a:pt x="2002" y="468"/>
                  </a:cubicBezTo>
                  <a:cubicBezTo>
                    <a:pt x="1836" y="334"/>
                    <a:pt x="1869" y="167"/>
                    <a:pt x="1936" y="34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5"/>
            <p:cNvSpPr/>
            <p:nvPr/>
          </p:nvSpPr>
          <p:spPr>
            <a:xfrm>
              <a:off x="2338500" y="4310925"/>
              <a:ext cx="140125" cy="172850"/>
            </a:xfrm>
            <a:custGeom>
              <a:avLst/>
              <a:gdLst/>
              <a:ahLst/>
              <a:cxnLst/>
              <a:rect l="l" t="t" r="r" b="b"/>
              <a:pathLst>
                <a:path w="5605" h="6914" extrusionOk="0">
                  <a:moveTo>
                    <a:pt x="2352" y="1"/>
                  </a:moveTo>
                  <a:cubicBezTo>
                    <a:pt x="2297" y="1"/>
                    <a:pt x="2244" y="22"/>
                    <a:pt x="2202" y="71"/>
                  </a:cubicBezTo>
                  <a:cubicBezTo>
                    <a:pt x="1068" y="1239"/>
                    <a:pt x="1" y="2740"/>
                    <a:pt x="201" y="4441"/>
                  </a:cubicBezTo>
                  <a:cubicBezTo>
                    <a:pt x="334" y="5742"/>
                    <a:pt x="1235" y="6809"/>
                    <a:pt x="2603" y="6910"/>
                  </a:cubicBezTo>
                  <a:cubicBezTo>
                    <a:pt x="2649" y="6912"/>
                    <a:pt x="2695" y="6913"/>
                    <a:pt x="2741" y="6913"/>
                  </a:cubicBezTo>
                  <a:cubicBezTo>
                    <a:pt x="4017" y="6913"/>
                    <a:pt x="5113" y="6028"/>
                    <a:pt x="5338" y="4708"/>
                  </a:cubicBezTo>
                  <a:cubicBezTo>
                    <a:pt x="5605" y="2940"/>
                    <a:pt x="4371" y="1472"/>
                    <a:pt x="3170" y="338"/>
                  </a:cubicBezTo>
                  <a:cubicBezTo>
                    <a:pt x="3095" y="276"/>
                    <a:pt x="3016" y="251"/>
                    <a:pt x="2938" y="251"/>
                  </a:cubicBezTo>
                  <a:cubicBezTo>
                    <a:pt x="2809" y="251"/>
                    <a:pt x="2686" y="321"/>
                    <a:pt x="2603" y="405"/>
                  </a:cubicBezTo>
                  <a:cubicBezTo>
                    <a:pt x="2536" y="538"/>
                    <a:pt x="2503" y="705"/>
                    <a:pt x="2669" y="839"/>
                  </a:cubicBezTo>
                  <a:cubicBezTo>
                    <a:pt x="3470" y="1639"/>
                    <a:pt x="4371" y="2473"/>
                    <a:pt x="4604" y="3641"/>
                  </a:cubicBezTo>
                  <a:cubicBezTo>
                    <a:pt x="4874" y="4930"/>
                    <a:pt x="4093" y="6192"/>
                    <a:pt x="2793" y="6192"/>
                  </a:cubicBezTo>
                  <a:cubicBezTo>
                    <a:pt x="2647" y="6192"/>
                    <a:pt x="2494" y="6176"/>
                    <a:pt x="2336" y="6142"/>
                  </a:cubicBezTo>
                  <a:cubicBezTo>
                    <a:pt x="935" y="5842"/>
                    <a:pt x="668" y="4274"/>
                    <a:pt x="968" y="3073"/>
                  </a:cubicBezTo>
                  <a:cubicBezTo>
                    <a:pt x="1268" y="2039"/>
                    <a:pt x="1969" y="1205"/>
                    <a:pt x="2569" y="372"/>
                  </a:cubicBezTo>
                  <a:cubicBezTo>
                    <a:pt x="2695" y="196"/>
                    <a:pt x="2518" y="1"/>
                    <a:pt x="23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5"/>
            <p:cNvSpPr/>
            <p:nvPr/>
          </p:nvSpPr>
          <p:spPr>
            <a:xfrm>
              <a:off x="2241775" y="4586225"/>
              <a:ext cx="116775" cy="134950"/>
            </a:xfrm>
            <a:custGeom>
              <a:avLst/>
              <a:gdLst/>
              <a:ahLst/>
              <a:cxnLst/>
              <a:rect l="l" t="t" r="r" b="b"/>
              <a:pathLst>
                <a:path w="4671" h="5398" extrusionOk="0">
                  <a:moveTo>
                    <a:pt x="4237" y="1"/>
                  </a:moveTo>
                  <a:cubicBezTo>
                    <a:pt x="3269" y="434"/>
                    <a:pt x="2235" y="768"/>
                    <a:pt x="1468" y="1535"/>
                  </a:cubicBezTo>
                  <a:cubicBezTo>
                    <a:pt x="567" y="2402"/>
                    <a:pt x="0" y="3870"/>
                    <a:pt x="1068" y="4871"/>
                  </a:cubicBezTo>
                  <a:cubicBezTo>
                    <a:pt x="1455" y="5235"/>
                    <a:pt x="1892" y="5397"/>
                    <a:pt x="2321" y="5397"/>
                  </a:cubicBezTo>
                  <a:cubicBezTo>
                    <a:pt x="3148" y="5397"/>
                    <a:pt x="3941" y="4793"/>
                    <a:pt x="4270" y="3870"/>
                  </a:cubicBezTo>
                  <a:cubicBezTo>
                    <a:pt x="4670" y="2769"/>
                    <a:pt x="4370" y="1568"/>
                    <a:pt x="4070" y="501"/>
                  </a:cubicBezTo>
                  <a:cubicBezTo>
                    <a:pt x="4003" y="301"/>
                    <a:pt x="4103" y="167"/>
                    <a:pt x="4237" y="101"/>
                  </a:cubicBezTo>
                  <a:lnTo>
                    <a:pt x="4237" y="1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5"/>
            <p:cNvSpPr/>
            <p:nvPr/>
          </p:nvSpPr>
          <p:spPr>
            <a:xfrm>
              <a:off x="2230100" y="4575200"/>
              <a:ext cx="149300" cy="163600"/>
            </a:xfrm>
            <a:custGeom>
              <a:avLst/>
              <a:gdLst/>
              <a:ahLst/>
              <a:cxnLst/>
              <a:rect l="l" t="t" r="r" b="b"/>
              <a:pathLst>
                <a:path w="5972" h="6544" extrusionOk="0">
                  <a:moveTo>
                    <a:pt x="4563" y="0"/>
                  </a:moveTo>
                  <a:cubicBezTo>
                    <a:pt x="4544" y="0"/>
                    <a:pt x="4524" y="3"/>
                    <a:pt x="4504" y="8"/>
                  </a:cubicBezTo>
                  <a:cubicBezTo>
                    <a:pt x="2969" y="475"/>
                    <a:pt x="1268" y="1175"/>
                    <a:pt x="534" y="2743"/>
                  </a:cubicBezTo>
                  <a:cubicBezTo>
                    <a:pt x="0" y="3911"/>
                    <a:pt x="234" y="5312"/>
                    <a:pt x="1335" y="6079"/>
                  </a:cubicBezTo>
                  <a:cubicBezTo>
                    <a:pt x="1797" y="6392"/>
                    <a:pt x="2316" y="6544"/>
                    <a:pt x="2826" y="6544"/>
                  </a:cubicBezTo>
                  <a:cubicBezTo>
                    <a:pt x="3567" y="6544"/>
                    <a:pt x="4290" y="6224"/>
                    <a:pt x="4804" y="5612"/>
                  </a:cubicBezTo>
                  <a:cubicBezTo>
                    <a:pt x="5971" y="4244"/>
                    <a:pt x="5671" y="2343"/>
                    <a:pt x="5204" y="742"/>
                  </a:cubicBezTo>
                  <a:cubicBezTo>
                    <a:pt x="5157" y="576"/>
                    <a:pt x="5009" y="511"/>
                    <a:pt x="4867" y="511"/>
                  </a:cubicBezTo>
                  <a:cubicBezTo>
                    <a:pt x="4809" y="511"/>
                    <a:pt x="4752" y="522"/>
                    <a:pt x="4704" y="542"/>
                  </a:cubicBezTo>
                  <a:cubicBezTo>
                    <a:pt x="4570" y="608"/>
                    <a:pt x="4470" y="742"/>
                    <a:pt x="4537" y="942"/>
                  </a:cubicBezTo>
                  <a:cubicBezTo>
                    <a:pt x="4837" y="2009"/>
                    <a:pt x="5137" y="3210"/>
                    <a:pt x="4737" y="4311"/>
                  </a:cubicBezTo>
                  <a:cubicBezTo>
                    <a:pt x="4408" y="5234"/>
                    <a:pt x="3615" y="5838"/>
                    <a:pt x="2788" y="5838"/>
                  </a:cubicBezTo>
                  <a:cubicBezTo>
                    <a:pt x="2359" y="5838"/>
                    <a:pt x="1922" y="5676"/>
                    <a:pt x="1535" y="5312"/>
                  </a:cubicBezTo>
                  <a:cubicBezTo>
                    <a:pt x="467" y="4311"/>
                    <a:pt x="1034" y="2843"/>
                    <a:pt x="1935" y="1976"/>
                  </a:cubicBezTo>
                  <a:cubicBezTo>
                    <a:pt x="2702" y="1209"/>
                    <a:pt x="3736" y="875"/>
                    <a:pt x="4704" y="442"/>
                  </a:cubicBezTo>
                  <a:cubicBezTo>
                    <a:pt x="4919" y="349"/>
                    <a:pt x="4794" y="0"/>
                    <a:pt x="45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5"/>
            <p:cNvSpPr/>
            <p:nvPr/>
          </p:nvSpPr>
          <p:spPr>
            <a:xfrm>
              <a:off x="2466925" y="4657950"/>
              <a:ext cx="113450" cy="136800"/>
            </a:xfrm>
            <a:custGeom>
              <a:avLst/>
              <a:gdLst/>
              <a:ahLst/>
              <a:cxnLst/>
              <a:rect l="l" t="t" r="r" b="b"/>
              <a:pathLst>
                <a:path w="4538" h="5472" extrusionOk="0">
                  <a:moveTo>
                    <a:pt x="568" y="0"/>
                  </a:moveTo>
                  <a:cubicBezTo>
                    <a:pt x="334" y="1034"/>
                    <a:pt x="1" y="2068"/>
                    <a:pt x="168" y="3136"/>
                  </a:cubicBezTo>
                  <a:cubicBezTo>
                    <a:pt x="320" y="4262"/>
                    <a:pt x="1028" y="5472"/>
                    <a:pt x="2240" y="5472"/>
                  </a:cubicBezTo>
                  <a:cubicBezTo>
                    <a:pt x="2357" y="5472"/>
                    <a:pt x="2477" y="5461"/>
                    <a:pt x="2603" y="5437"/>
                  </a:cubicBezTo>
                  <a:cubicBezTo>
                    <a:pt x="4170" y="5137"/>
                    <a:pt x="4537" y="3469"/>
                    <a:pt x="3703" y="2269"/>
                  </a:cubicBezTo>
                  <a:cubicBezTo>
                    <a:pt x="3070" y="1268"/>
                    <a:pt x="1902" y="834"/>
                    <a:pt x="868" y="434"/>
                  </a:cubicBezTo>
                  <a:cubicBezTo>
                    <a:pt x="668" y="367"/>
                    <a:pt x="635" y="200"/>
                    <a:pt x="668" y="34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5"/>
            <p:cNvSpPr/>
            <p:nvPr/>
          </p:nvSpPr>
          <p:spPr>
            <a:xfrm>
              <a:off x="2445250" y="4651525"/>
              <a:ext cx="150125" cy="161150"/>
            </a:xfrm>
            <a:custGeom>
              <a:avLst/>
              <a:gdLst/>
              <a:ahLst/>
              <a:cxnLst/>
              <a:rect l="l" t="t" r="r" b="b"/>
              <a:pathLst>
                <a:path w="6005" h="6446" extrusionOk="0">
                  <a:moveTo>
                    <a:pt x="1208" y="0"/>
                  </a:moveTo>
                  <a:cubicBezTo>
                    <a:pt x="1117" y="0"/>
                    <a:pt x="1029" y="48"/>
                    <a:pt x="1001" y="157"/>
                  </a:cubicBezTo>
                  <a:cubicBezTo>
                    <a:pt x="434" y="1658"/>
                    <a:pt x="1" y="3460"/>
                    <a:pt x="834" y="4961"/>
                  </a:cubicBezTo>
                  <a:cubicBezTo>
                    <a:pt x="1329" y="5845"/>
                    <a:pt x="2188" y="6446"/>
                    <a:pt x="3144" y="6446"/>
                  </a:cubicBezTo>
                  <a:cubicBezTo>
                    <a:pt x="3414" y="6446"/>
                    <a:pt x="3691" y="6398"/>
                    <a:pt x="3970" y="6295"/>
                  </a:cubicBezTo>
                  <a:cubicBezTo>
                    <a:pt x="5271" y="5861"/>
                    <a:pt x="6005" y="4560"/>
                    <a:pt x="5671" y="3226"/>
                  </a:cubicBezTo>
                  <a:cubicBezTo>
                    <a:pt x="5271" y="1491"/>
                    <a:pt x="3536" y="591"/>
                    <a:pt x="2002" y="24"/>
                  </a:cubicBezTo>
                  <a:cubicBezTo>
                    <a:pt x="1966" y="13"/>
                    <a:pt x="1930" y="9"/>
                    <a:pt x="1896" y="9"/>
                  </a:cubicBezTo>
                  <a:cubicBezTo>
                    <a:pt x="1710" y="9"/>
                    <a:pt x="1563" y="150"/>
                    <a:pt x="1535" y="291"/>
                  </a:cubicBezTo>
                  <a:cubicBezTo>
                    <a:pt x="1502" y="457"/>
                    <a:pt x="1535" y="624"/>
                    <a:pt x="1735" y="691"/>
                  </a:cubicBezTo>
                  <a:cubicBezTo>
                    <a:pt x="2769" y="1091"/>
                    <a:pt x="3937" y="1525"/>
                    <a:pt x="4570" y="2526"/>
                  </a:cubicBezTo>
                  <a:cubicBezTo>
                    <a:pt x="5404" y="3726"/>
                    <a:pt x="5037" y="5394"/>
                    <a:pt x="3470" y="5694"/>
                  </a:cubicBezTo>
                  <a:cubicBezTo>
                    <a:pt x="3344" y="5718"/>
                    <a:pt x="3224" y="5729"/>
                    <a:pt x="3107" y="5729"/>
                  </a:cubicBezTo>
                  <a:cubicBezTo>
                    <a:pt x="1895" y="5729"/>
                    <a:pt x="1187" y="4519"/>
                    <a:pt x="1035" y="3393"/>
                  </a:cubicBezTo>
                  <a:cubicBezTo>
                    <a:pt x="868" y="2325"/>
                    <a:pt x="1201" y="1291"/>
                    <a:pt x="1435" y="257"/>
                  </a:cubicBezTo>
                  <a:cubicBezTo>
                    <a:pt x="1474" y="100"/>
                    <a:pt x="1339" y="0"/>
                    <a:pt x="12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5"/>
            <p:cNvSpPr/>
            <p:nvPr/>
          </p:nvSpPr>
          <p:spPr>
            <a:xfrm>
              <a:off x="2029950" y="4299350"/>
              <a:ext cx="190675" cy="251150"/>
            </a:xfrm>
            <a:custGeom>
              <a:avLst/>
              <a:gdLst/>
              <a:ahLst/>
              <a:cxnLst/>
              <a:rect l="l" t="t" r="r" b="b"/>
              <a:pathLst>
                <a:path w="7627" h="10046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5571" y="701"/>
                    <a:pt x="4270" y="1602"/>
                    <a:pt x="3170" y="2803"/>
                  </a:cubicBezTo>
                  <a:cubicBezTo>
                    <a:pt x="1568" y="4537"/>
                    <a:pt x="1" y="7806"/>
                    <a:pt x="2669" y="9507"/>
                  </a:cubicBezTo>
                  <a:cubicBezTo>
                    <a:pt x="3279" y="9883"/>
                    <a:pt x="3844" y="10045"/>
                    <a:pt x="4358" y="10045"/>
                  </a:cubicBezTo>
                  <a:cubicBezTo>
                    <a:pt x="6401" y="10045"/>
                    <a:pt x="7626" y="7471"/>
                    <a:pt x="7573" y="5471"/>
                  </a:cubicBezTo>
                  <a:cubicBezTo>
                    <a:pt x="7506" y="3703"/>
                    <a:pt x="7106" y="1969"/>
                    <a:pt x="6972" y="201"/>
                  </a:cubicBezTo>
                  <a:cubicBezTo>
                    <a:pt x="6939" y="134"/>
                    <a:pt x="6972" y="34"/>
                    <a:pt x="7039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5"/>
            <p:cNvSpPr/>
            <p:nvPr/>
          </p:nvSpPr>
          <p:spPr>
            <a:xfrm>
              <a:off x="1950725" y="4285575"/>
              <a:ext cx="312750" cy="283375"/>
            </a:xfrm>
            <a:custGeom>
              <a:avLst/>
              <a:gdLst/>
              <a:ahLst/>
              <a:cxnLst/>
              <a:rect l="l" t="t" r="r" b="b"/>
              <a:pathLst>
                <a:path w="12510" h="11335" extrusionOk="0">
                  <a:moveTo>
                    <a:pt x="10208" y="552"/>
                  </a:moveTo>
                  <a:lnTo>
                    <a:pt x="10208" y="552"/>
                  </a:lnTo>
                  <a:cubicBezTo>
                    <a:pt x="10141" y="585"/>
                    <a:pt x="10108" y="685"/>
                    <a:pt x="10141" y="752"/>
                  </a:cubicBezTo>
                  <a:cubicBezTo>
                    <a:pt x="10275" y="2520"/>
                    <a:pt x="10675" y="4254"/>
                    <a:pt x="10742" y="6022"/>
                  </a:cubicBezTo>
                  <a:cubicBezTo>
                    <a:pt x="10795" y="8022"/>
                    <a:pt x="9570" y="10596"/>
                    <a:pt x="7527" y="10596"/>
                  </a:cubicBezTo>
                  <a:cubicBezTo>
                    <a:pt x="7013" y="10596"/>
                    <a:pt x="6448" y="10434"/>
                    <a:pt x="5838" y="10058"/>
                  </a:cubicBezTo>
                  <a:cubicBezTo>
                    <a:pt x="3170" y="8357"/>
                    <a:pt x="4737" y="5088"/>
                    <a:pt x="6339" y="3354"/>
                  </a:cubicBezTo>
                  <a:cubicBezTo>
                    <a:pt x="7439" y="2153"/>
                    <a:pt x="8740" y="1252"/>
                    <a:pt x="10208" y="552"/>
                  </a:cubicBezTo>
                  <a:close/>
                  <a:moveTo>
                    <a:pt x="10320" y="1"/>
                  </a:moveTo>
                  <a:cubicBezTo>
                    <a:pt x="10295" y="1"/>
                    <a:pt x="10269" y="6"/>
                    <a:pt x="10241" y="18"/>
                  </a:cubicBezTo>
                  <a:cubicBezTo>
                    <a:pt x="6806" y="1319"/>
                    <a:pt x="1" y="7390"/>
                    <a:pt x="5405" y="10759"/>
                  </a:cubicBezTo>
                  <a:cubicBezTo>
                    <a:pt x="6033" y="11149"/>
                    <a:pt x="6743" y="11335"/>
                    <a:pt x="7449" y="11335"/>
                  </a:cubicBezTo>
                  <a:cubicBezTo>
                    <a:pt x="8615" y="11335"/>
                    <a:pt x="9773" y="10827"/>
                    <a:pt x="10542" y="9892"/>
                  </a:cubicBezTo>
                  <a:cubicBezTo>
                    <a:pt x="12510" y="7490"/>
                    <a:pt x="11376" y="3387"/>
                    <a:pt x="10875" y="652"/>
                  </a:cubicBezTo>
                  <a:cubicBezTo>
                    <a:pt x="10819" y="484"/>
                    <a:pt x="10693" y="410"/>
                    <a:pt x="10536" y="410"/>
                  </a:cubicBezTo>
                  <a:cubicBezTo>
                    <a:pt x="10506" y="410"/>
                    <a:pt x="10474" y="413"/>
                    <a:pt x="10442" y="418"/>
                  </a:cubicBezTo>
                  <a:cubicBezTo>
                    <a:pt x="10618" y="300"/>
                    <a:pt x="10509" y="1"/>
                    <a:pt x="103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5"/>
            <p:cNvSpPr/>
            <p:nvPr/>
          </p:nvSpPr>
          <p:spPr>
            <a:xfrm>
              <a:off x="2552000" y="4336875"/>
              <a:ext cx="212675" cy="238450"/>
            </a:xfrm>
            <a:custGeom>
              <a:avLst/>
              <a:gdLst/>
              <a:ahLst/>
              <a:cxnLst/>
              <a:rect l="l" t="t" r="r" b="b"/>
              <a:pathLst>
                <a:path w="8507" h="9538" extrusionOk="0">
                  <a:moveTo>
                    <a:pt x="467" y="1"/>
                  </a:moveTo>
                  <a:cubicBezTo>
                    <a:pt x="134" y="1568"/>
                    <a:pt x="0" y="3136"/>
                    <a:pt x="234" y="4771"/>
                  </a:cubicBezTo>
                  <a:cubicBezTo>
                    <a:pt x="553" y="6801"/>
                    <a:pt x="1780" y="9537"/>
                    <a:pt x="4046" y="9537"/>
                  </a:cubicBezTo>
                  <a:cubicBezTo>
                    <a:pt x="4386" y="9537"/>
                    <a:pt x="4750" y="9476"/>
                    <a:pt x="5137" y="9341"/>
                  </a:cubicBezTo>
                  <a:cubicBezTo>
                    <a:pt x="8506" y="8173"/>
                    <a:pt x="7072" y="4537"/>
                    <a:pt x="5071" y="3003"/>
                  </a:cubicBezTo>
                  <a:cubicBezTo>
                    <a:pt x="3670" y="1935"/>
                    <a:pt x="2068" y="1168"/>
                    <a:pt x="601" y="167"/>
                  </a:cubicBezTo>
                  <a:cubicBezTo>
                    <a:pt x="534" y="134"/>
                    <a:pt x="501" y="67"/>
                    <a:pt x="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5"/>
            <p:cNvSpPr/>
            <p:nvPr/>
          </p:nvSpPr>
          <p:spPr>
            <a:xfrm>
              <a:off x="2529025" y="4323550"/>
              <a:ext cx="235650" cy="274650"/>
            </a:xfrm>
            <a:custGeom>
              <a:avLst/>
              <a:gdLst/>
              <a:ahLst/>
              <a:cxnLst/>
              <a:rect l="l" t="t" r="r" b="b"/>
              <a:pathLst>
                <a:path w="9426" h="10986" extrusionOk="0">
                  <a:moveTo>
                    <a:pt x="1386" y="534"/>
                  </a:moveTo>
                  <a:cubicBezTo>
                    <a:pt x="1420" y="600"/>
                    <a:pt x="1453" y="667"/>
                    <a:pt x="1520" y="700"/>
                  </a:cubicBezTo>
                  <a:cubicBezTo>
                    <a:pt x="2987" y="1701"/>
                    <a:pt x="4589" y="2468"/>
                    <a:pt x="5990" y="3536"/>
                  </a:cubicBezTo>
                  <a:cubicBezTo>
                    <a:pt x="7991" y="5070"/>
                    <a:pt x="9425" y="8706"/>
                    <a:pt x="6056" y="9874"/>
                  </a:cubicBezTo>
                  <a:cubicBezTo>
                    <a:pt x="5669" y="10009"/>
                    <a:pt x="5305" y="10070"/>
                    <a:pt x="4965" y="10070"/>
                  </a:cubicBezTo>
                  <a:cubicBezTo>
                    <a:pt x="2699" y="10070"/>
                    <a:pt x="1472" y="7334"/>
                    <a:pt x="1153" y="5304"/>
                  </a:cubicBezTo>
                  <a:cubicBezTo>
                    <a:pt x="919" y="3669"/>
                    <a:pt x="1053" y="2101"/>
                    <a:pt x="1386" y="534"/>
                  </a:cubicBezTo>
                  <a:close/>
                  <a:moveTo>
                    <a:pt x="1209" y="1"/>
                  </a:moveTo>
                  <a:cubicBezTo>
                    <a:pt x="1125" y="1"/>
                    <a:pt x="1046" y="41"/>
                    <a:pt x="1019" y="133"/>
                  </a:cubicBezTo>
                  <a:cubicBezTo>
                    <a:pt x="0" y="3311"/>
                    <a:pt x="247" y="10985"/>
                    <a:pt x="4688" y="10985"/>
                  </a:cubicBezTo>
                  <a:cubicBezTo>
                    <a:pt x="5189" y="10985"/>
                    <a:pt x="5744" y="10887"/>
                    <a:pt x="6356" y="10674"/>
                  </a:cubicBezTo>
                  <a:cubicBezTo>
                    <a:pt x="8224" y="10007"/>
                    <a:pt x="9292" y="8006"/>
                    <a:pt x="8892" y="6138"/>
                  </a:cubicBezTo>
                  <a:cubicBezTo>
                    <a:pt x="8258" y="3069"/>
                    <a:pt x="4355" y="1401"/>
                    <a:pt x="1920" y="67"/>
                  </a:cubicBezTo>
                  <a:cubicBezTo>
                    <a:pt x="1871" y="42"/>
                    <a:pt x="1824" y="32"/>
                    <a:pt x="1780" y="32"/>
                  </a:cubicBezTo>
                  <a:cubicBezTo>
                    <a:pt x="1642" y="32"/>
                    <a:pt x="1529" y="133"/>
                    <a:pt x="1453" y="233"/>
                  </a:cubicBezTo>
                  <a:cubicBezTo>
                    <a:pt x="1473" y="93"/>
                    <a:pt x="1336" y="1"/>
                    <a:pt x="12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5"/>
            <p:cNvSpPr/>
            <p:nvPr/>
          </p:nvSpPr>
          <p:spPr>
            <a:xfrm>
              <a:off x="1996600" y="4024975"/>
              <a:ext cx="74450" cy="156650"/>
            </a:xfrm>
            <a:custGeom>
              <a:avLst/>
              <a:gdLst/>
              <a:ahLst/>
              <a:cxnLst/>
              <a:rect l="l" t="t" r="r" b="b"/>
              <a:pathLst>
                <a:path w="2978" h="6266" extrusionOk="0">
                  <a:moveTo>
                    <a:pt x="2085" y="1"/>
                  </a:moveTo>
                  <a:cubicBezTo>
                    <a:pt x="1953" y="1"/>
                    <a:pt x="1819" y="50"/>
                    <a:pt x="1702" y="168"/>
                  </a:cubicBezTo>
                  <a:cubicBezTo>
                    <a:pt x="0" y="1936"/>
                    <a:pt x="134" y="4805"/>
                    <a:pt x="2169" y="6206"/>
                  </a:cubicBezTo>
                  <a:cubicBezTo>
                    <a:pt x="2229" y="6247"/>
                    <a:pt x="2289" y="6266"/>
                    <a:pt x="2348" y="6266"/>
                  </a:cubicBezTo>
                  <a:cubicBezTo>
                    <a:pt x="2614" y="6266"/>
                    <a:pt x="2821" y="5885"/>
                    <a:pt x="2602" y="5638"/>
                  </a:cubicBezTo>
                  <a:cubicBezTo>
                    <a:pt x="1368" y="4404"/>
                    <a:pt x="1268" y="2269"/>
                    <a:pt x="2536" y="1035"/>
                  </a:cubicBezTo>
                  <a:cubicBezTo>
                    <a:pt x="2977" y="619"/>
                    <a:pt x="2548" y="1"/>
                    <a:pt x="2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5"/>
            <p:cNvSpPr/>
            <p:nvPr/>
          </p:nvSpPr>
          <p:spPr>
            <a:xfrm>
              <a:off x="2090825" y="4370200"/>
              <a:ext cx="65725" cy="81725"/>
            </a:xfrm>
            <a:custGeom>
              <a:avLst/>
              <a:gdLst/>
              <a:ahLst/>
              <a:cxnLst/>
              <a:rect l="l" t="t" r="r" b="b"/>
              <a:pathLst>
                <a:path w="2629" h="3269" extrusionOk="0">
                  <a:moveTo>
                    <a:pt x="2019" y="0"/>
                  </a:moveTo>
                  <a:cubicBezTo>
                    <a:pt x="1950" y="0"/>
                    <a:pt x="1876" y="21"/>
                    <a:pt x="1802" y="69"/>
                  </a:cubicBezTo>
                  <a:cubicBezTo>
                    <a:pt x="735" y="702"/>
                    <a:pt x="34" y="1837"/>
                    <a:pt x="1" y="3071"/>
                  </a:cubicBezTo>
                  <a:cubicBezTo>
                    <a:pt x="1" y="3201"/>
                    <a:pt x="94" y="3269"/>
                    <a:pt x="188" y="3269"/>
                  </a:cubicBezTo>
                  <a:cubicBezTo>
                    <a:pt x="263" y="3269"/>
                    <a:pt x="338" y="3226"/>
                    <a:pt x="368" y="3138"/>
                  </a:cubicBezTo>
                  <a:cubicBezTo>
                    <a:pt x="701" y="2103"/>
                    <a:pt x="1302" y="1336"/>
                    <a:pt x="2236" y="803"/>
                  </a:cubicBezTo>
                  <a:cubicBezTo>
                    <a:pt x="2628" y="578"/>
                    <a:pt x="2384" y="0"/>
                    <a:pt x="2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5"/>
            <p:cNvSpPr/>
            <p:nvPr/>
          </p:nvSpPr>
          <p:spPr>
            <a:xfrm>
              <a:off x="2379375" y="4347675"/>
              <a:ext cx="27775" cy="53825"/>
            </a:xfrm>
            <a:custGeom>
              <a:avLst/>
              <a:gdLst/>
              <a:ahLst/>
              <a:cxnLst/>
              <a:rect l="l" t="t" r="r" b="b"/>
              <a:pathLst>
                <a:path w="1111" h="2153" extrusionOk="0">
                  <a:moveTo>
                    <a:pt x="713" y="0"/>
                  </a:moveTo>
                  <a:cubicBezTo>
                    <a:pt x="666" y="0"/>
                    <a:pt x="616" y="11"/>
                    <a:pt x="567" y="36"/>
                  </a:cubicBezTo>
                  <a:cubicBezTo>
                    <a:pt x="200" y="202"/>
                    <a:pt x="67" y="703"/>
                    <a:pt x="34" y="1070"/>
                  </a:cubicBezTo>
                  <a:cubicBezTo>
                    <a:pt x="0" y="1437"/>
                    <a:pt x="67" y="1804"/>
                    <a:pt x="200" y="2137"/>
                  </a:cubicBezTo>
                  <a:cubicBezTo>
                    <a:pt x="200" y="2148"/>
                    <a:pt x="204" y="2152"/>
                    <a:pt x="209" y="2152"/>
                  </a:cubicBezTo>
                  <a:cubicBezTo>
                    <a:pt x="219" y="2152"/>
                    <a:pt x="234" y="2137"/>
                    <a:pt x="234" y="2137"/>
                  </a:cubicBezTo>
                  <a:cubicBezTo>
                    <a:pt x="200" y="1804"/>
                    <a:pt x="267" y="1470"/>
                    <a:pt x="434" y="1170"/>
                  </a:cubicBezTo>
                  <a:cubicBezTo>
                    <a:pt x="567" y="903"/>
                    <a:pt x="868" y="736"/>
                    <a:pt x="1001" y="469"/>
                  </a:cubicBezTo>
                  <a:cubicBezTo>
                    <a:pt x="1110" y="224"/>
                    <a:pt x="929" y="0"/>
                    <a:pt x="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5"/>
            <p:cNvSpPr/>
            <p:nvPr/>
          </p:nvSpPr>
          <p:spPr>
            <a:xfrm>
              <a:off x="2571175" y="4426225"/>
              <a:ext cx="63625" cy="104150"/>
            </a:xfrm>
            <a:custGeom>
              <a:avLst/>
              <a:gdLst/>
              <a:ahLst/>
              <a:cxnLst/>
              <a:rect l="l" t="t" r="r" b="b"/>
              <a:pathLst>
                <a:path w="2545" h="4166" extrusionOk="0">
                  <a:moveTo>
                    <a:pt x="707" y="0"/>
                  </a:moveTo>
                  <a:cubicBezTo>
                    <a:pt x="402" y="0"/>
                    <a:pt x="84" y="184"/>
                    <a:pt x="67" y="563"/>
                  </a:cubicBezTo>
                  <a:cubicBezTo>
                    <a:pt x="0" y="1997"/>
                    <a:pt x="601" y="3265"/>
                    <a:pt x="1768" y="4099"/>
                  </a:cubicBezTo>
                  <a:cubicBezTo>
                    <a:pt x="1838" y="4145"/>
                    <a:pt x="1908" y="4165"/>
                    <a:pt x="1976" y="4165"/>
                  </a:cubicBezTo>
                  <a:cubicBezTo>
                    <a:pt x="2296" y="4165"/>
                    <a:pt x="2544" y="3707"/>
                    <a:pt x="2269" y="3432"/>
                  </a:cubicBezTo>
                  <a:cubicBezTo>
                    <a:pt x="1535" y="2664"/>
                    <a:pt x="1168" y="1630"/>
                    <a:pt x="1268" y="563"/>
                  </a:cubicBezTo>
                  <a:cubicBezTo>
                    <a:pt x="1319" y="192"/>
                    <a:pt x="1020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5"/>
            <p:cNvSpPr/>
            <p:nvPr/>
          </p:nvSpPr>
          <p:spPr>
            <a:xfrm>
              <a:off x="2265125" y="4613200"/>
              <a:ext cx="61350" cy="59275"/>
            </a:xfrm>
            <a:custGeom>
              <a:avLst/>
              <a:gdLst/>
              <a:ahLst/>
              <a:cxnLst/>
              <a:rect l="l" t="t" r="r" b="b"/>
              <a:pathLst>
                <a:path w="2454" h="2371" extrusionOk="0">
                  <a:moveTo>
                    <a:pt x="1889" y="0"/>
                  </a:moveTo>
                  <a:cubicBezTo>
                    <a:pt x="1851" y="0"/>
                    <a:pt x="1810" y="7"/>
                    <a:pt x="1768" y="22"/>
                  </a:cubicBezTo>
                  <a:cubicBezTo>
                    <a:pt x="768" y="423"/>
                    <a:pt x="67" y="1223"/>
                    <a:pt x="0" y="2291"/>
                  </a:cubicBezTo>
                  <a:cubicBezTo>
                    <a:pt x="0" y="2346"/>
                    <a:pt x="31" y="2370"/>
                    <a:pt x="64" y="2370"/>
                  </a:cubicBezTo>
                  <a:cubicBezTo>
                    <a:pt x="90" y="2370"/>
                    <a:pt x="119" y="2354"/>
                    <a:pt x="134" y="2324"/>
                  </a:cubicBezTo>
                  <a:cubicBezTo>
                    <a:pt x="501" y="1623"/>
                    <a:pt x="1201" y="1023"/>
                    <a:pt x="1968" y="823"/>
                  </a:cubicBezTo>
                  <a:cubicBezTo>
                    <a:pt x="2454" y="701"/>
                    <a:pt x="2277" y="0"/>
                    <a:pt x="1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5"/>
            <p:cNvSpPr/>
            <p:nvPr/>
          </p:nvSpPr>
          <p:spPr>
            <a:xfrm>
              <a:off x="2483600" y="4705350"/>
              <a:ext cx="31675" cy="60100"/>
            </a:xfrm>
            <a:custGeom>
              <a:avLst/>
              <a:gdLst/>
              <a:ahLst/>
              <a:cxnLst/>
              <a:rect l="l" t="t" r="r" b="b"/>
              <a:pathLst>
                <a:path w="1267" h="2404" extrusionOk="0">
                  <a:moveTo>
                    <a:pt x="465" y="1"/>
                  </a:moveTo>
                  <a:cubicBezTo>
                    <a:pt x="254" y="1"/>
                    <a:pt x="49" y="139"/>
                    <a:pt x="34" y="439"/>
                  </a:cubicBezTo>
                  <a:cubicBezTo>
                    <a:pt x="1" y="1073"/>
                    <a:pt x="134" y="1673"/>
                    <a:pt x="401" y="2207"/>
                  </a:cubicBezTo>
                  <a:cubicBezTo>
                    <a:pt x="470" y="2345"/>
                    <a:pt x="602" y="2404"/>
                    <a:pt x="738" y="2404"/>
                  </a:cubicBezTo>
                  <a:cubicBezTo>
                    <a:pt x="996" y="2404"/>
                    <a:pt x="1266" y="2191"/>
                    <a:pt x="1135" y="1907"/>
                  </a:cubicBezTo>
                  <a:cubicBezTo>
                    <a:pt x="968" y="1473"/>
                    <a:pt x="868" y="1040"/>
                    <a:pt x="935" y="573"/>
                  </a:cubicBezTo>
                  <a:cubicBezTo>
                    <a:pt x="990" y="206"/>
                    <a:pt x="723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75"/>
          <p:cNvGrpSpPr/>
          <p:nvPr/>
        </p:nvGrpSpPr>
        <p:grpSpPr>
          <a:xfrm>
            <a:off x="485888" y="3322099"/>
            <a:ext cx="924850" cy="887550"/>
            <a:chOff x="3286675" y="4227325"/>
            <a:chExt cx="924850" cy="887550"/>
          </a:xfrm>
        </p:grpSpPr>
        <p:sp>
          <p:nvSpPr>
            <p:cNvPr id="2315" name="Google Shape;2315;p75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5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5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5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5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5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5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5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5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5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5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5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5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5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5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5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5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5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75"/>
          <p:cNvGrpSpPr/>
          <p:nvPr/>
        </p:nvGrpSpPr>
        <p:grpSpPr>
          <a:xfrm>
            <a:off x="7737265" y="3388544"/>
            <a:ext cx="666075" cy="709275"/>
            <a:chOff x="3894875" y="1871850"/>
            <a:chExt cx="666075" cy="709275"/>
          </a:xfrm>
        </p:grpSpPr>
        <p:sp>
          <p:nvSpPr>
            <p:cNvPr id="2334" name="Google Shape;2334;p75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5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5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5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5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5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75"/>
          <p:cNvGrpSpPr/>
          <p:nvPr/>
        </p:nvGrpSpPr>
        <p:grpSpPr>
          <a:xfrm>
            <a:off x="623800" y="776675"/>
            <a:ext cx="548550" cy="708775"/>
            <a:chOff x="6459450" y="2381250"/>
            <a:chExt cx="548550" cy="708775"/>
          </a:xfrm>
        </p:grpSpPr>
        <p:sp>
          <p:nvSpPr>
            <p:cNvPr id="2341" name="Google Shape;2341;p75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5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5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5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5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5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2209916" y="2077775"/>
            <a:ext cx="48893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Mặt </a:t>
            </a:r>
            <a:r>
              <a:rPr lang="nl-N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trời mọc ở phương đông, lặn ở phương tây.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oogle Shape;799;p54"/>
          <p:cNvGrpSpPr/>
          <p:nvPr/>
        </p:nvGrpSpPr>
        <p:grpSpPr>
          <a:xfrm rot="19234373">
            <a:off x="6553023" y="3116623"/>
            <a:ext cx="1160279" cy="729765"/>
            <a:chOff x="1425358" y="1479079"/>
            <a:chExt cx="967793" cy="588054"/>
          </a:xfrm>
        </p:grpSpPr>
        <p:sp>
          <p:nvSpPr>
            <p:cNvPr id="70" name="Google Shape;800;p54"/>
            <p:cNvSpPr/>
            <p:nvPr/>
          </p:nvSpPr>
          <p:spPr>
            <a:xfrm rot="-900045">
              <a:off x="1474672" y="1588908"/>
              <a:ext cx="874909" cy="360600"/>
            </a:xfrm>
            <a:custGeom>
              <a:avLst/>
              <a:gdLst/>
              <a:ahLst/>
              <a:cxnLst/>
              <a:rect l="l" t="t" r="r" b="b"/>
              <a:pathLst>
                <a:path w="24168" h="9961" extrusionOk="0">
                  <a:moveTo>
                    <a:pt x="670" y="1"/>
                  </a:moveTo>
                  <a:cubicBezTo>
                    <a:pt x="670" y="1"/>
                    <a:pt x="1444" y="691"/>
                    <a:pt x="1402" y="1319"/>
                  </a:cubicBezTo>
                  <a:cubicBezTo>
                    <a:pt x="1339" y="1947"/>
                    <a:pt x="607" y="2323"/>
                    <a:pt x="607" y="2323"/>
                  </a:cubicBezTo>
                  <a:cubicBezTo>
                    <a:pt x="607" y="2323"/>
                    <a:pt x="1381" y="2993"/>
                    <a:pt x="1319" y="3662"/>
                  </a:cubicBezTo>
                  <a:cubicBezTo>
                    <a:pt x="1256" y="4332"/>
                    <a:pt x="231" y="5064"/>
                    <a:pt x="231" y="5064"/>
                  </a:cubicBezTo>
                  <a:cubicBezTo>
                    <a:pt x="231" y="5064"/>
                    <a:pt x="963" y="5880"/>
                    <a:pt x="942" y="6320"/>
                  </a:cubicBezTo>
                  <a:cubicBezTo>
                    <a:pt x="900" y="6780"/>
                    <a:pt x="0" y="7596"/>
                    <a:pt x="0" y="7596"/>
                  </a:cubicBezTo>
                  <a:lnTo>
                    <a:pt x="23288" y="9960"/>
                  </a:lnTo>
                  <a:cubicBezTo>
                    <a:pt x="22054" y="8642"/>
                    <a:pt x="23498" y="7429"/>
                    <a:pt x="23498" y="7429"/>
                  </a:cubicBezTo>
                  <a:cubicBezTo>
                    <a:pt x="23498" y="7429"/>
                    <a:pt x="23079" y="6675"/>
                    <a:pt x="23016" y="6110"/>
                  </a:cubicBezTo>
                  <a:cubicBezTo>
                    <a:pt x="22954" y="5545"/>
                    <a:pt x="23958" y="4834"/>
                    <a:pt x="23958" y="4834"/>
                  </a:cubicBezTo>
                  <a:cubicBezTo>
                    <a:pt x="23958" y="4834"/>
                    <a:pt x="23121" y="4102"/>
                    <a:pt x="23163" y="3537"/>
                  </a:cubicBezTo>
                  <a:cubicBezTo>
                    <a:pt x="23226" y="2972"/>
                    <a:pt x="24167" y="2386"/>
                    <a:pt x="24167" y="2386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1;p54"/>
            <p:cNvSpPr/>
            <p:nvPr/>
          </p:nvSpPr>
          <p:spPr>
            <a:xfrm rot="-900045">
              <a:off x="1457410" y="1589784"/>
              <a:ext cx="903689" cy="366645"/>
            </a:xfrm>
            <a:custGeom>
              <a:avLst/>
              <a:gdLst/>
              <a:ahLst/>
              <a:cxnLst/>
              <a:rect l="l" t="t" r="r" b="b"/>
              <a:pathLst>
                <a:path w="24963" h="10128" extrusionOk="0">
                  <a:moveTo>
                    <a:pt x="1220" y="25"/>
                  </a:moveTo>
                  <a:lnTo>
                    <a:pt x="13036" y="1382"/>
                  </a:lnTo>
                  <a:cubicBezTo>
                    <a:pt x="13998" y="1507"/>
                    <a:pt x="14961" y="1612"/>
                    <a:pt x="15923" y="1695"/>
                  </a:cubicBezTo>
                  <a:cubicBezTo>
                    <a:pt x="16906" y="1800"/>
                    <a:pt x="17869" y="1905"/>
                    <a:pt x="18831" y="1988"/>
                  </a:cubicBezTo>
                  <a:cubicBezTo>
                    <a:pt x="20666" y="2148"/>
                    <a:pt x="22520" y="2288"/>
                    <a:pt x="24392" y="2464"/>
                  </a:cubicBezTo>
                  <a:lnTo>
                    <a:pt x="24392" y="2464"/>
                  </a:lnTo>
                  <a:cubicBezTo>
                    <a:pt x="24253" y="2569"/>
                    <a:pt x="24122" y="2682"/>
                    <a:pt x="24000" y="2804"/>
                  </a:cubicBezTo>
                  <a:cubicBezTo>
                    <a:pt x="23811" y="2993"/>
                    <a:pt x="23623" y="3223"/>
                    <a:pt x="23581" y="3537"/>
                  </a:cubicBezTo>
                  <a:cubicBezTo>
                    <a:pt x="23581" y="3830"/>
                    <a:pt x="23728" y="4081"/>
                    <a:pt x="23874" y="4290"/>
                  </a:cubicBezTo>
                  <a:cubicBezTo>
                    <a:pt x="24021" y="4493"/>
                    <a:pt x="24169" y="4663"/>
                    <a:pt x="24331" y="4829"/>
                  </a:cubicBezTo>
                  <a:lnTo>
                    <a:pt x="24331" y="4829"/>
                  </a:lnTo>
                  <a:cubicBezTo>
                    <a:pt x="24139" y="4961"/>
                    <a:pt x="23975" y="5110"/>
                    <a:pt x="23811" y="5273"/>
                  </a:cubicBezTo>
                  <a:cubicBezTo>
                    <a:pt x="23644" y="5483"/>
                    <a:pt x="23476" y="5692"/>
                    <a:pt x="23435" y="5985"/>
                  </a:cubicBezTo>
                  <a:cubicBezTo>
                    <a:pt x="23414" y="6152"/>
                    <a:pt x="23456" y="6257"/>
                    <a:pt x="23476" y="6403"/>
                  </a:cubicBezTo>
                  <a:cubicBezTo>
                    <a:pt x="23518" y="6529"/>
                    <a:pt x="23539" y="6654"/>
                    <a:pt x="23602" y="6759"/>
                  </a:cubicBezTo>
                  <a:cubicBezTo>
                    <a:pt x="23677" y="6984"/>
                    <a:pt x="23769" y="7192"/>
                    <a:pt x="23878" y="7399"/>
                  </a:cubicBezTo>
                  <a:lnTo>
                    <a:pt x="23878" y="7399"/>
                  </a:lnTo>
                  <a:cubicBezTo>
                    <a:pt x="23713" y="7552"/>
                    <a:pt x="23568" y="7723"/>
                    <a:pt x="23456" y="7910"/>
                  </a:cubicBezTo>
                  <a:cubicBezTo>
                    <a:pt x="23330" y="8140"/>
                    <a:pt x="23225" y="8370"/>
                    <a:pt x="23184" y="8621"/>
                  </a:cubicBezTo>
                  <a:cubicBezTo>
                    <a:pt x="23163" y="8768"/>
                    <a:pt x="23163" y="8893"/>
                    <a:pt x="23184" y="9019"/>
                  </a:cubicBezTo>
                  <a:cubicBezTo>
                    <a:pt x="23204" y="9144"/>
                    <a:pt x="23225" y="9270"/>
                    <a:pt x="23267" y="9395"/>
                  </a:cubicBezTo>
                  <a:cubicBezTo>
                    <a:pt x="23313" y="9533"/>
                    <a:pt x="23384" y="9657"/>
                    <a:pt x="23466" y="9773"/>
                  </a:cubicBezTo>
                  <a:lnTo>
                    <a:pt x="23466" y="9773"/>
                  </a:lnTo>
                  <a:cubicBezTo>
                    <a:pt x="21635" y="9557"/>
                    <a:pt x="19806" y="9341"/>
                    <a:pt x="17994" y="9144"/>
                  </a:cubicBezTo>
                  <a:lnTo>
                    <a:pt x="12178" y="8496"/>
                  </a:lnTo>
                  <a:cubicBezTo>
                    <a:pt x="10232" y="8286"/>
                    <a:pt x="8286" y="8119"/>
                    <a:pt x="6340" y="7910"/>
                  </a:cubicBezTo>
                  <a:cubicBezTo>
                    <a:pt x="4567" y="7736"/>
                    <a:pt x="2775" y="7581"/>
                    <a:pt x="983" y="7410"/>
                  </a:cubicBezTo>
                  <a:lnTo>
                    <a:pt x="983" y="7410"/>
                  </a:lnTo>
                  <a:cubicBezTo>
                    <a:pt x="1055" y="7332"/>
                    <a:pt x="1126" y="7253"/>
                    <a:pt x="1193" y="7177"/>
                  </a:cubicBezTo>
                  <a:cubicBezTo>
                    <a:pt x="1360" y="6947"/>
                    <a:pt x="1528" y="6759"/>
                    <a:pt x="1611" y="6424"/>
                  </a:cubicBezTo>
                  <a:cubicBezTo>
                    <a:pt x="1653" y="6236"/>
                    <a:pt x="1611" y="6069"/>
                    <a:pt x="1549" y="5943"/>
                  </a:cubicBezTo>
                  <a:cubicBezTo>
                    <a:pt x="1486" y="5797"/>
                    <a:pt x="1423" y="5692"/>
                    <a:pt x="1339" y="5566"/>
                  </a:cubicBezTo>
                  <a:cubicBezTo>
                    <a:pt x="1228" y="5391"/>
                    <a:pt x="1104" y="5240"/>
                    <a:pt x="977" y="5085"/>
                  </a:cubicBezTo>
                  <a:lnTo>
                    <a:pt x="977" y="5085"/>
                  </a:lnTo>
                  <a:cubicBezTo>
                    <a:pt x="1159" y="4937"/>
                    <a:pt x="1318" y="4783"/>
                    <a:pt x="1465" y="4604"/>
                  </a:cubicBezTo>
                  <a:cubicBezTo>
                    <a:pt x="1653" y="4395"/>
                    <a:pt x="1841" y="4144"/>
                    <a:pt x="1925" y="3830"/>
                  </a:cubicBezTo>
                  <a:cubicBezTo>
                    <a:pt x="2009" y="3495"/>
                    <a:pt x="1904" y="3181"/>
                    <a:pt x="1758" y="2909"/>
                  </a:cubicBezTo>
                  <a:cubicBezTo>
                    <a:pt x="1617" y="2698"/>
                    <a:pt x="1462" y="2517"/>
                    <a:pt x="1280" y="2341"/>
                  </a:cubicBezTo>
                  <a:lnTo>
                    <a:pt x="1280" y="2341"/>
                  </a:lnTo>
                  <a:cubicBezTo>
                    <a:pt x="1452" y="2216"/>
                    <a:pt x="1598" y="2078"/>
                    <a:pt x="1716" y="1926"/>
                  </a:cubicBezTo>
                  <a:cubicBezTo>
                    <a:pt x="1883" y="1716"/>
                    <a:pt x="1988" y="1465"/>
                    <a:pt x="1967" y="1193"/>
                  </a:cubicBezTo>
                  <a:cubicBezTo>
                    <a:pt x="1946" y="942"/>
                    <a:pt x="1821" y="712"/>
                    <a:pt x="1674" y="524"/>
                  </a:cubicBezTo>
                  <a:cubicBezTo>
                    <a:pt x="1611" y="419"/>
                    <a:pt x="1528" y="335"/>
                    <a:pt x="1444" y="231"/>
                  </a:cubicBezTo>
                  <a:cubicBezTo>
                    <a:pt x="1402" y="189"/>
                    <a:pt x="1360" y="147"/>
                    <a:pt x="1318" y="105"/>
                  </a:cubicBezTo>
                  <a:lnTo>
                    <a:pt x="1256" y="43"/>
                  </a:lnTo>
                  <a:lnTo>
                    <a:pt x="1220" y="25"/>
                  </a:lnTo>
                  <a:close/>
                  <a:moveTo>
                    <a:pt x="1193" y="1"/>
                  </a:moveTo>
                  <a:cubicBezTo>
                    <a:pt x="1193" y="1"/>
                    <a:pt x="1193" y="3"/>
                    <a:pt x="1193" y="6"/>
                  </a:cubicBezTo>
                  <a:lnTo>
                    <a:pt x="1193" y="6"/>
                  </a:lnTo>
                  <a:lnTo>
                    <a:pt x="1130" y="1"/>
                  </a:lnTo>
                  <a:lnTo>
                    <a:pt x="1130" y="1"/>
                  </a:lnTo>
                  <a:cubicBezTo>
                    <a:pt x="1130" y="1"/>
                    <a:pt x="1151" y="22"/>
                    <a:pt x="1151" y="43"/>
                  </a:cubicBezTo>
                  <a:lnTo>
                    <a:pt x="1172" y="43"/>
                  </a:lnTo>
                  <a:lnTo>
                    <a:pt x="1172" y="63"/>
                  </a:lnTo>
                  <a:lnTo>
                    <a:pt x="1214" y="84"/>
                  </a:lnTo>
                  <a:lnTo>
                    <a:pt x="1277" y="147"/>
                  </a:lnTo>
                  <a:cubicBezTo>
                    <a:pt x="1318" y="189"/>
                    <a:pt x="1360" y="231"/>
                    <a:pt x="1381" y="294"/>
                  </a:cubicBezTo>
                  <a:cubicBezTo>
                    <a:pt x="1465" y="377"/>
                    <a:pt x="1528" y="482"/>
                    <a:pt x="1590" y="566"/>
                  </a:cubicBezTo>
                  <a:cubicBezTo>
                    <a:pt x="1716" y="775"/>
                    <a:pt x="1821" y="984"/>
                    <a:pt x="1821" y="1214"/>
                  </a:cubicBezTo>
                  <a:cubicBezTo>
                    <a:pt x="1841" y="1423"/>
                    <a:pt x="1737" y="1633"/>
                    <a:pt x="1590" y="1821"/>
                  </a:cubicBezTo>
                  <a:cubicBezTo>
                    <a:pt x="1444" y="1988"/>
                    <a:pt x="1256" y="2135"/>
                    <a:pt x="1067" y="2240"/>
                  </a:cubicBezTo>
                  <a:lnTo>
                    <a:pt x="942" y="2302"/>
                  </a:lnTo>
                  <a:lnTo>
                    <a:pt x="1046" y="2407"/>
                  </a:lnTo>
                  <a:cubicBezTo>
                    <a:pt x="1235" y="2595"/>
                    <a:pt x="1402" y="2804"/>
                    <a:pt x="1528" y="3035"/>
                  </a:cubicBezTo>
                  <a:cubicBezTo>
                    <a:pt x="1653" y="3265"/>
                    <a:pt x="1716" y="3537"/>
                    <a:pt x="1653" y="3746"/>
                  </a:cubicBezTo>
                  <a:cubicBezTo>
                    <a:pt x="1590" y="3976"/>
                    <a:pt x="1423" y="4206"/>
                    <a:pt x="1235" y="4395"/>
                  </a:cubicBezTo>
                  <a:cubicBezTo>
                    <a:pt x="1046" y="4583"/>
                    <a:pt x="837" y="4771"/>
                    <a:pt x="628" y="4918"/>
                  </a:cubicBezTo>
                  <a:lnTo>
                    <a:pt x="460" y="5022"/>
                  </a:lnTo>
                  <a:lnTo>
                    <a:pt x="586" y="5190"/>
                  </a:lnTo>
                  <a:cubicBezTo>
                    <a:pt x="753" y="5357"/>
                    <a:pt x="900" y="5566"/>
                    <a:pt x="1025" y="5776"/>
                  </a:cubicBezTo>
                  <a:cubicBezTo>
                    <a:pt x="1151" y="5964"/>
                    <a:pt x="1256" y="6215"/>
                    <a:pt x="1235" y="6341"/>
                  </a:cubicBezTo>
                  <a:cubicBezTo>
                    <a:pt x="1193" y="6508"/>
                    <a:pt x="1025" y="6717"/>
                    <a:pt x="879" y="6905"/>
                  </a:cubicBezTo>
                  <a:cubicBezTo>
                    <a:pt x="712" y="7094"/>
                    <a:pt x="523" y="7261"/>
                    <a:pt x="356" y="7429"/>
                  </a:cubicBezTo>
                  <a:lnTo>
                    <a:pt x="0" y="7763"/>
                  </a:lnTo>
                  <a:lnTo>
                    <a:pt x="481" y="7805"/>
                  </a:lnTo>
                  <a:cubicBezTo>
                    <a:pt x="2427" y="8035"/>
                    <a:pt x="4352" y="8245"/>
                    <a:pt x="6298" y="8454"/>
                  </a:cubicBezTo>
                  <a:cubicBezTo>
                    <a:pt x="8244" y="8642"/>
                    <a:pt x="10169" y="8851"/>
                    <a:pt x="12115" y="9040"/>
                  </a:cubicBezTo>
                  <a:lnTo>
                    <a:pt x="17932" y="9584"/>
                  </a:lnTo>
                  <a:cubicBezTo>
                    <a:pt x="19878" y="9772"/>
                    <a:pt x="21824" y="9939"/>
                    <a:pt x="23769" y="10086"/>
                  </a:cubicBezTo>
                  <a:lnTo>
                    <a:pt x="24125" y="10128"/>
                  </a:lnTo>
                  <a:lnTo>
                    <a:pt x="23895" y="9856"/>
                  </a:lnTo>
                  <a:cubicBezTo>
                    <a:pt x="23748" y="9688"/>
                    <a:pt x="23602" y="9500"/>
                    <a:pt x="23518" y="9312"/>
                  </a:cubicBezTo>
                  <a:cubicBezTo>
                    <a:pt x="23435" y="9102"/>
                    <a:pt x="23393" y="8872"/>
                    <a:pt x="23435" y="8663"/>
                  </a:cubicBezTo>
                  <a:cubicBezTo>
                    <a:pt x="23456" y="8454"/>
                    <a:pt x="23539" y="8224"/>
                    <a:pt x="23644" y="8035"/>
                  </a:cubicBezTo>
                  <a:cubicBezTo>
                    <a:pt x="23769" y="7847"/>
                    <a:pt x="23916" y="7659"/>
                    <a:pt x="24062" y="7491"/>
                  </a:cubicBezTo>
                  <a:lnTo>
                    <a:pt x="24125" y="7449"/>
                  </a:lnTo>
                  <a:lnTo>
                    <a:pt x="24083" y="7366"/>
                  </a:lnTo>
                  <a:cubicBezTo>
                    <a:pt x="23979" y="7157"/>
                    <a:pt x="23853" y="6926"/>
                    <a:pt x="23769" y="6696"/>
                  </a:cubicBezTo>
                  <a:cubicBezTo>
                    <a:pt x="23728" y="6592"/>
                    <a:pt x="23686" y="6466"/>
                    <a:pt x="23665" y="6341"/>
                  </a:cubicBezTo>
                  <a:cubicBezTo>
                    <a:pt x="23623" y="6236"/>
                    <a:pt x="23602" y="6110"/>
                    <a:pt x="23602" y="6006"/>
                  </a:cubicBezTo>
                  <a:cubicBezTo>
                    <a:pt x="23644" y="5797"/>
                    <a:pt x="23790" y="5587"/>
                    <a:pt x="23958" y="5399"/>
                  </a:cubicBezTo>
                  <a:cubicBezTo>
                    <a:pt x="24104" y="5211"/>
                    <a:pt x="24313" y="5043"/>
                    <a:pt x="24502" y="4897"/>
                  </a:cubicBezTo>
                  <a:lnTo>
                    <a:pt x="24585" y="4855"/>
                  </a:lnTo>
                  <a:lnTo>
                    <a:pt x="24502" y="4771"/>
                  </a:lnTo>
                  <a:cubicBezTo>
                    <a:pt x="24334" y="4604"/>
                    <a:pt x="24146" y="4416"/>
                    <a:pt x="24000" y="4206"/>
                  </a:cubicBezTo>
                  <a:cubicBezTo>
                    <a:pt x="23874" y="3997"/>
                    <a:pt x="23748" y="3767"/>
                    <a:pt x="23748" y="3537"/>
                  </a:cubicBezTo>
                  <a:cubicBezTo>
                    <a:pt x="23790" y="3328"/>
                    <a:pt x="23958" y="3118"/>
                    <a:pt x="24125" y="2930"/>
                  </a:cubicBezTo>
                  <a:cubicBezTo>
                    <a:pt x="24313" y="2763"/>
                    <a:pt x="24502" y="2595"/>
                    <a:pt x="24732" y="2470"/>
                  </a:cubicBezTo>
                  <a:lnTo>
                    <a:pt x="24962" y="2323"/>
                  </a:lnTo>
                  <a:lnTo>
                    <a:pt x="24690" y="2281"/>
                  </a:lnTo>
                  <a:cubicBezTo>
                    <a:pt x="22723" y="2072"/>
                    <a:pt x="20735" y="1821"/>
                    <a:pt x="18769" y="1591"/>
                  </a:cubicBezTo>
                  <a:cubicBezTo>
                    <a:pt x="17764" y="1486"/>
                    <a:pt x="16781" y="1382"/>
                    <a:pt x="15777" y="1277"/>
                  </a:cubicBezTo>
                  <a:cubicBezTo>
                    <a:pt x="14772" y="1172"/>
                    <a:pt x="13789" y="1089"/>
                    <a:pt x="12805" y="1005"/>
                  </a:cubicBezTo>
                  <a:lnTo>
                    <a:pt x="1199" y="7"/>
                  </a:lnTo>
                  <a:lnTo>
                    <a:pt x="1199" y="7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470753" y="3564949"/>
            <a:ext cx="4054499" cy="1133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98565"/>
      </p:ext>
    </p:extLst>
  </p:cSld>
  <p:clrMapOvr>
    <a:masterClrMapping/>
  </p:clrMapOvr>
  <p:transition spd="slow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52"/>
          <p:cNvGrpSpPr/>
          <p:nvPr/>
        </p:nvGrpSpPr>
        <p:grpSpPr>
          <a:xfrm rot="899960">
            <a:off x="7777927" y="231743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234316" y="1141135"/>
            <a:ext cx="67104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đọc thông </a:t>
            </a:r>
            <a:r>
              <a:rPr lang="nl-NL" sz="2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tin mục </a:t>
            </a:r>
            <a:r>
              <a:rPr lang="nl-NL" sz="2400" b="1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Em có biết </a:t>
            </a:r>
            <a:r>
              <a:rPr lang="nl-NL" sz="24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SGK tr.103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2"/>
              </a:ext>
            </a:extLst>
          </a:blip>
          <a:srcRect/>
          <a:stretch>
            <a:fillRect/>
          </a:stretch>
        </p:blipFill>
        <p:spPr>
          <a:xfrm>
            <a:off x="234208" y="1687238"/>
            <a:ext cx="3610427" cy="260778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47655" y="1663536"/>
            <a:ext cx="4851419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Nước </a:t>
            </a:r>
            <a:r>
              <a:rPr lang="nl-N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 có đường bờ biển dài và phần lớn nằm ở phía đông. Vì vậy, nếu đứng ở bờ biển vào sáng sớm, chúng ta có thể thấy Mặt trời như nhô lên từ biển. </a:t>
            </a:r>
            <a:endParaRPr lang="en-US" sz="2200" dirty="0">
              <a:latin typeface="+mj-lt"/>
            </a:endParaRPr>
          </a:p>
        </p:txBody>
      </p:sp>
      <p:sp>
        <p:nvSpPr>
          <p:cNvPr id="27" name="Google Shape;614;p52"/>
          <p:cNvSpPr txBox="1">
            <a:spLocks/>
          </p:cNvSpPr>
          <p:nvPr/>
        </p:nvSpPr>
        <p:spPr>
          <a:xfrm>
            <a:off x="832824" y="610517"/>
            <a:ext cx="7401378" cy="510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3300" b="1" i="0" u="none" strike="noStrike" cap="none">
                <a:solidFill>
                  <a:schemeClr val="accent1"/>
                </a:solidFill>
                <a:latin typeface="Acme"/>
                <a:ea typeface="Acme"/>
                <a:cs typeface="Acme"/>
                <a:sym typeface="Acm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cme"/>
              <a:buNone/>
              <a:defRPr sz="2800" b="1" i="0" u="none" strike="noStrike" cap="none">
                <a:solidFill>
                  <a:schemeClr val="dk1"/>
                </a:solidFill>
                <a:latin typeface="Acme"/>
                <a:ea typeface="Acme"/>
                <a:cs typeface="Acme"/>
                <a:sym typeface="Acme"/>
              </a:defRPr>
            </a:lvl9pPr>
          </a:lstStyle>
          <a:p>
            <a:pPr algn="ctr"/>
            <a:r>
              <a:rPr lang="en" sz="2500" dirty="0" smtClean="0">
                <a:solidFill>
                  <a:schemeClr val="tx1"/>
                </a:solidFill>
                <a:latin typeface="+mj-lt"/>
              </a:rPr>
              <a:t>2. </a:t>
            </a:r>
            <a:r>
              <a:rPr lang="vi-VN" sz="2500" dirty="0" smtClean="0">
                <a:solidFill>
                  <a:schemeClr val="tx1"/>
                </a:solidFill>
                <a:latin typeface="+mn-lt"/>
              </a:rPr>
              <a:t>Hằng ngày, Mặt trời mọc và lặn vào lúc nào?</a:t>
            </a:r>
            <a:endParaRPr lang="vi-VN" sz="25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620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52"/>
          <p:cNvGrpSpPr/>
          <p:nvPr/>
        </p:nvGrpSpPr>
        <p:grpSpPr>
          <a:xfrm rot="899960">
            <a:off x="7777927" y="231743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493224" y="621933"/>
            <a:ext cx="2201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HÀNH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3887" y="1232068"/>
            <a:ext cx="47559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1: </a:t>
            </a:r>
            <a:r>
              <a:rPr lang="nl-N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sát để xác định phương Mặt trời mọc vào buổi sáng, phương Mặt trời lặn vào buổi chiều.</a:t>
            </a:r>
            <a:endParaRPr lang="en-US" sz="2400" dirty="0">
              <a:latin typeface="+mj-lt"/>
            </a:endParaRPr>
          </a:p>
        </p:txBody>
      </p:sp>
      <p:pic>
        <p:nvPicPr>
          <p:cNvPr id="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86423" y="1044741"/>
            <a:ext cx="3410140" cy="3519302"/>
          </a:xfrm>
          <a:prstGeom prst="rect">
            <a:avLst/>
          </a:prstGeom>
        </p:spPr>
      </p:pic>
      <p:sp>
        <p:nvSpPr>
          <p:cNvPr id="35" name="Google Shape;779;p53"/>
          <p:cNvSpPr/>
          <p:nvPr/>
        </p:nvSpPr>
        <p:spPr>
          <a:xfrm rot="190561" flipH="1">
            <a:off x="3116678" y="631644"/>
            <a:ext cx="360348" cy="353232"/>
          </a:xfrm>
          <a:custGeom>
            <a:avLst/>
            <a:gdLst/>
            <a:ahLst/>
            <a:cxnLst/>
            <a:rect l="l" t="t" r="r" b="b"/>
            <a:pathLst>
              <a:path w="9074" h="9274" extrusionOk="0">
                <a:moveTo>
                  <a:pt x="5805" y="1"/>
                </a:moveTo>
                <a:cubicBezTo>
                  <a:pt x="4971" y="768"/>
                  <a:pt x="4237" y="1602"/>
                  <a:pt x="3536" y="2469"/>
                </a:cubicBezTo>
                <a:cubicBezTo>
                  <a:pt x="3503" y="2502"/>
                  <a:pt x="3461" y="2519"/>
                  <a:pt x="3420" y="2519"/>
                </a:cubicBezTo>
                <a:cubicBezTo>
                  <a:pt x="3378" y="2519"/>
                  <a:pt x="3336" y="2502"/>
                  <a:pt x="3303" y="2469"/>
                </a:cubicBezTo>
                <a:cubicBezTo>
                  <a:pt x="3264" y="2488"/>
                  <a:pt x="3226" y="2508"/>
                  <a:pt x="3181" y="2508"/>
                </a:cubicBezTo>
                <a:cubicBezTo>
                  <a:pt x="3148" y="2508"/>
                  <a:pt x="3112" y="2497"/>
                  <a:pt x="3069" y="2469"/>
                </a:cubicBezTo>
                <a:cubicBezTo>
                  <a:pt x="2169" y="2136"/>
                  <a:pt x="1268" y="1769"/>
                  <a:pt x="334" y="1435"/>
                </a:cubicBezTo>
                <a:lnTo>
                  <a:pt x="334" y="1435"/>
                </a:lnTo>
                <a:cubicBezTo>
                  <a:pt x="801" y="2402"/>
                  <a:pt x="1201" y="3436"/>
                  <a:pt x="1535" y="4471"/>
                </a:cubicBezTo>
                <a:cubicBezTo>
                  <a:pt x="1535" y="4504"/>
                  <a:pt x="1535" y="4537"/>
                  <a:pt x="1535" y="4537"/>
                </a:cubicBezTo>
                <a:cubicBezTo>
                  <a:pt x="1602" y="4604"/>
                  <a:pt x="1668" y="4704"/>
                  <a:pt x="1602" y="4804"/>
                </a:cubicBezTo>
                <a:cubicBezTo>
                  <a:pt x="1035" y="5638"/>
                  <a:pt x="501" y="6472"/>
                  <a:pt x="0" y="7339"/>
                </a:cubicBezTo>
                <a:cubicBezTo>
                  <a:pt x="1235" y="7172"/>
                  <a:pt x="2402" y="6806"/>
                  <a:pt x="3536" y="6205"/>
                </a:cubicBezTo>
                <a:cubicBezTo>
                  <a:pt x="3585" y="6176"/>
                  <a:pt x="3634" y="6164"/>
                  <a:pt x="3680" y="6164"/>
                </a:cubicBezTo>
                <a:cubicBezTo>
                  <a:pt x="3792" y="6164"/>
                  <a:pt x="3889" y="6234"/>
                  <a:pt x="3937" y="6305"/>
                </a:cubicBezTo>
                <a:cubicBezTo>
                  <a:pt x="4003" y="6305"/>
                  <a:pt x="4037" y="6339"/>
                  <a:pt x="4070" y="6372"/>
                </a:cubicBezTo>
                <a:cubicBezTo>
                  <a:pt x="4637" y="7339"/>
                  <a:pt x="5171" y="8307"/>
                  <a:pt x="5671" y="9274"/>
                </a:cubicBezTo>
                <a:cubicBezTo>
                  <a:pt x="6038" y="8273"/>
                  <a:pt x="6338" y="7239"/>
                  <a:pt x="6505" y="6205"/>
                </a:cubicBezTo>
                <a:cubicBezTo>
                  <a:pt x="6538" y="6072"/>
                  <a:pt x="6605" y="6005"/>
                  <a:pt x="6672" y="5972"/>
                </a:cubicBezTo>
                <a:cubicBezTo>
                  <a:pt x="6705" y="5938"/>
                  <a:pt x="6739" y="5905"/>
                  <a:pt x="6772" y="5872"/>
                </a:cubicBezTo>
                <a:cubicBezTo>
                  <a:pt x="7539" y="5471"/>
                  <a:pt x="8306" y="5138"/>
                  <a:pt x="9074" y="4871"/>
                </a:cubicBezTo>
                <a:cubicBezTo>
                  <a:pt x="8106" y="4537"/>
                  <a:pt x="7106" y="4270"/>
                  <a:pt x="6138" y="3870"/>
                </a:cubicBezTo>
                <a:cubicBezTo>
                  <a:pt x="5905" y="3770"/>
                  <a:pt x="5971" y="3403"/>
                  <a:pt x="6172" y="3336"/>
                </a:cubicBezTo>
                <a:cubicBezTo>
                  <a:pt x="6105" y="3303"/>
                  <a:pt x="6071" y="3236"/>
                  <a:pt x="6038" y="3136"/>
                </a:cubicBezTo>
                <a:cubicBezTo>
                  <a:pt x="5938" y="2102"/>
                  <a:pt x="5871" y="1035"/>
                  <a:pt x="5805" y="1"/>
                </a:cubicBezTo>
                <a:close/>
              </a:path>
            </a:pathLst>
          </a:custGeom>
          <a:solidFill>
            <a:srgbClr val="F6C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779;p53"/>
          <p:cNvSpPr/>
          <p:nvPr/>
        </p:nvSpPr>
        <p:spPr>
          <a:xfrm rot="190561" flipH="1">
            <a:off x="5646414" y="631644"/>
            <a:ext cx="360348" cy="353232"/>
          </a:xfrm>
          <a:custGeom>
            <a:avLst/>
            <a:gdLst/>
            <a:ahLst/>
            <a:cxnLst/>
            <a:rect l="l" t="t" r="r" b="b"/>
            <a:pathLst>
              <a:path w="9074" h="9274" extrusionOk="0">
                <a:moveTo>
                  <a:pt x="5805" y="1"/>
                </a:moveTo>
                <a:cubicBezTo>
                  <a:pt x="4971" y="768"/>
                  <a:pt x="4237" y="1602"/>
                  <a:pt x="3536" y="2469"/>
                </a:cubicBezTo>
                <a:cubicBezTo>
                  <a:pt x="3503" y="2502"/>
                  <a:pt x="3461" y="2519"/>
                  <a:pt x="3420" y="2519"/>
                </a:cubicBezTo>
                <a:cubicBezTo>
                  <a:pt x="3378" y="2519"/>
                  <a:pt x="3336" y="2502"/>
                  <a:pt x="3303" y="2469"/>
                </a:cubicBezTo>
                <a:cubicBezTo>
                  <a:pt x="3264" y="2488"/>
                  <a:pt x="3226" y="2508"/>
                  <a:pt x="3181" y="2508"/>
                </a:cubicBezTo>
                <a:cubicBezTo>
                  <a:pt x="3148" y="2508"/>
                  <a:pt x="3112" y="2497"/>
                  <a:pt x="3069" y="2469"/>
                </a:cubicBezTo>
                <a:cubicBezTo>
                  <a:pt x="2169" y="2136"/>
                  <a:pt x="1268" y="1769"/>
                  <a:pt x="334" y="1435"/>
                </a:cubicBezTo>
                <a:lnTo>
                  <a:pt x="334" y="1435"/>
                </a:lnTo>
                <a:cubicBezTo>
                  <a:pt x="801" y="2402"/>
                  <a:pt x="1201" y="3436"/>
                  <a:pt x="1535" y="4471"/>
                </a:cubicBezTo>
                <a:cubicBezTo>
                  <a:pt x="1535" y="4504"/>
                  <a:pt x="1535" y="4537"/>
                  <a:pt x="1535" y="4537"/>
                </a:cubicBezTo>
                <a:cubicBezTo>
                  <a:pt x="1602" y="4604"/>
                  <a:pt x="1668" y="4704"/>
                  <a:pt x="1602" y="4804"/>
                </a:cubicBezTo>
                <a:cubicBezTo>
                  <a:pt x="1035" y="5638"/>
                  <a:pt x="501" y="6472"/>
                  <a:pt x="0" y="7339"/>
                </a:cubicBezTo>
                <a:cubicBezTo>
                  <a:pt x="1235" y="7172"/>
                  <a:pt x="2402" y="6806"/>
                  <a:pt x="3536" y="6205"/>
                </a:cubicBezTo>
                <a:cubicBezTo>
                  <a:pt x="3585" y="6176"/>
                  <a:pt x="3634" y="6164"/>
                  <a:pt x="3680" y="6164"/>
                </a:cubicBezTo>
                <a:cubicBezTo>
                  <a:pt x="3792" y="6164"/>
                  <a:pt x="3889" y="6234"/>
                  <a:pt x="3937" y="6305"/>
                </a:cubicBezTo>
                <a:cubicBezTo>
                  <a:pt x="4003" y="6305"/>
                  <a:pt x="4037" y="6339"/>
                  <a:pt x="4070" y="6372"/>
                </a:cubicBezTo>
                <a:cubicBezTo>
                  <a:pt x="4637" y="7339"/>
                  <a:pt x="5171" y="8307"/>
                  <a:pt x="5671" y="9274"/>
                </a:cubicBezTo>
                <a:cubicBezTo>
                  <a:pt x="6038" y="8273"/>
                  <a:pt x="6338" y="7239"/>
                  <a:pt x="6505" y="6205"/>
                </a:cubicBezTo>
                <a:cubicBezTo>
                  <a:pt x="6538" y="6072"/>
                  <a:pt x="6605" y="6005"/>
                  <a:pt x="6672" y="5972"/>
                </a:cubicBezTo>
                <a:cubicBezTo>
                  <a:pt x="6705" y="5938"/>
                  <a:pt x="6739" y="5905"/>
                  <a:pt x="6772" y="5872"/>
                </a:cubicBezTo>
                <a:cubicBezTo>
                  <a:pt x="7539" y="5471"/>
                  <a:pt x="8306" y="5138"/>
                  <a:pt x="9074" y="4871"/>
                </a:cubicBezTo>
                <a:cubicBezTo>
                  <a:pt x="8106" y="4537"/>
                  <a:pt x="7106" y="4270"/>
                  <a:pt x="6138" y="3870"/>
                </a:cubicBezTo>
                <a:cubicBezTo>
                  <a:pt x="5905" y="3770"/>
                  <a:pt x="5971" y="3403"/>
                  <a:pt x="6172" y="3336"/>
                </a:cubicBezTo>
                <a:cubicBezTo>
                  <a:pt x="6105" y="3303"/>
                  <a:pt x="6071" y="3236"/>
                  <a:pt x="6038" y="3136"/>
                </a:cubicBezTo>
                <a:cubicBezTo>
                  <a:pt x="5938" y="2102"/>
                  <a:pt x="5871" y="1035"/>
                  <a:pt x="5805" y="1"/>
                </a:cubicBezTo>
                <a:close/>
              </a:path>
            </a:pathLst>
          </a:custGeom>
          <a:solidFill>
            <a:srgbClr val="F6C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37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52"/>
          <p:cNvGrpSpPr/>
          <p:nvPr/>
        </p:nvGrpSpPr>
        <p:grpSpPr>
          <a:xfrm rot="899960">
            <a:off x="7777927" y="231743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493224" y="621933"/>
            <a:ext cx="2201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HÀNH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71478" y="1199968"/>
            <a:ext cx="55536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</a:t>
            </a:r>
            <a:r>
              <a:rPr lang="nl-NL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2: </a:t>
            </a:r>
            <a:r>
              <a:rPr lang="vi-VN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đứng dang hai tay ngang vai. Từ từ xoay người sao cho tay phải chỉ về hướng Mặt trời mọc, tay trái hướng về phương Mặt trời mọc.</a:t>
            </a:r>
            <a:endParaRPr lang="en-US" sz="2400" dirty="0">
              <a:latin typeface="+mn-lt"/>
            </a:endParaRPr>
          </a:p>
        </p:txBody>
      </p:sp>
      <p:sp>
        <p:nvSpPr>
          <p:cNvPr id="35" name="Google Shape;779;p53"/>
          <p:cNvSpPr/>
          <p:nvPr/>
        </p:nvSpPr>
        <p:spPr>
          <a:xfrm rot="190561" flipH="1">
            <a:off x="3116678" y="631644"/>
            <a:ext cx="360348" cy="353232"/>
          </a:xfrm>
          <a:custGeom>
            <a:avLst/>
            <a:gdLst/>
            <a:ahLst/>
            <a:cxnLst/>
            <a:rect l="l" t="t" r="r" b="b"/>
            <a:pathLst>
              <a:path w="9074" h="9274" extrusionOk="0">
                <a:moveTo>
                  <a:pt x="5805" y="1"/>
                </a:moveTo>
                <a:cubicBezTo>
                  <a:pt x="4971" y="768"/>
                  <a:pt x="4237" y="1602"/>
                  <a:pt x="3536" y="2469"/>
                </a:cubicBezTo>
                <a:cubicBezTo>
                  <a:pt x="3503" y="2502"/>
                  <a:pt x="3461" y="2519"/>
                  <a:pt x="3420" y="2519"/>
                </a:cubicBezTo>
                <a:cubicBezTo>
                  <a:pt x="3378" y="2519"/>
                  <a:pt x="3336" y="2502"/>
                  <a:pt x="3303" y="2469"/>
                </a:cubicBezTo>
                <a:cubicBezTo>
                  <a:pt x="3264" y="2488"/>
                  <a:pt x="3226" y="2508"/>
                  <a:pt x="3181" y="2508"/>
                </a:cubicBezTo>
                <a:cubicBezTo>
                  <a:pt x="3148" y="2508"/>
                  <a:pt x="3112" y="2497"/>
                  <a:pt x="3069" y="2469"/>
                </a:cubicBezTo>
                <a:cubicBezTo>
                  <a:pt x="2169" y="2136"/>
                  <a:pt x="1268" y="1769"/>
                  <a:pt x="334" y="1435"/>
                </a:cubicBezTo>
                <a:lnTo>
                  <a:pt x="334" y="1435"/>
                </a:lnTo>
                <a:cubicBezTo>
                  <a:pt x="801" y="2402"/>
                  <a:pt x="1201" y="3436"/>
                  <a:pt x="1535" y="4471"/>
                </a:cubicBezTo>
                <a:cubicBezTo>
                  <a:pt x="1535" y="4504"/>
                  <a:pt x="1535" y="4537"/>
                  <a:pt x="1535" y="4537"/>
                </a:cubicBezTo>
                <a:cubicBezTo>
                  <a:pt x="1602" y="4604"/>
                  <a:pt x="1668" y="4704"/>
                  <a:pt x="1602" y="4804"/>
                </a:cubicBezTo>
                <a:cubicBezTo>
                  <a:pt x="1035" y="5638"/>
                  <a:pt x="501" y="6472"/>
                  <a:pt x="0" y="7339"/>
                </a:cubicBezTo>
                <a:cubicBezTo>
                  <a:pt x="1235" y="7172"/>
                  <a:pt x="2402" y="6806"/>
                  <a:pt x="3536" y="6205"/>
                </a:cubicBezTo>
                <a:cubicBezTo>
                  <a:pt x="3585" y="6176"/>
                  <a:pt x="3634" y="6164"/>
                  <a:pt x="3680" y="6164"/>
                </a:cubicBezTo>
                <a:cubicBezTo>
                  <a:pt x="3792" y="6164"/>
                  <a:pt x="3889" y="6234"/>
                  <a:pt x="3937" y="6305"/>
                </a:cubicBezTo>
                <a:cubicBezTo>
                  <a:pt x="4003" y="6305"/>
                  <a:pt x="4037" y="6339"/>
                  <a:pt x="4070" y="6372"/>
                </a:cubicBezTo>
                <a:cubicBezTo>
                  <a:pt x="4637" y="7339"/>
                  <a:pt x="5171" y="8307"/>
                  <a:pt x="5671" y="9274"/>
                </a:cubicBezTo>
                <a:cubicBezTo>
                  <a:pt x="6038" y="8273"/>
                  <a:pt x="6338" y="7239"/>
                  <a:pt x="6505" y="6205"/>
                </a:cubicBezTo>
                <a:cubicBezTo>
                  <a:pt x="6538" y="6072"/>
                  <a:pt x="6605" y="6005"/>
                  <a:pt x="6672" y="5972"/>
                </a:cubicBezTo>
                <a:cubicBezTo>
                  <a:pt x="6705" y="5938"/>
                  <a:pt x="6739" y="5905"/>
                  <a:pt x="6772" y="5872"/>
                </a:cubicBezTo>
                <a:cubicBezTo>
                  <a:pt x="7539" y="5471"/>
                  <a:pt x="8306" y="5138"/>
                  <a:pt x="9074" y="4871"/>
                </a:cubicBezTo>
                <a:cubicBezTo>
                  <a:pt x="8106" y="4537"/>
                  <a:pt x="7106" y="4270"/>
                  <a:pt x="6138" y="3870"/>
                </a:cubicBezTo>
                <a:cubicBezTo>
                  <a:pt x="5905" y="3770"/>
                  <a:pt x="5971" y="3403"/>
                  <a:pt x="6172" y="3336"/>
                </a:cubicBezTo>
                <a:cubicBezTo>
                  <a:pt x="6105" y="3303"/>
                  <a:pt x="6071" y="3236"/>
                  <a:pt x="6038" y="3136"/>
                </a:cubicBezTo>
                <a:cubicBezTo>
                  <a:pt x="5938" y="2102"/>
                  <a:pt x="5871" y="1035"/>
                  <a:pt x="5805" y="1"/>
                </a:cubicBezTo>
                <a:close/>
              </a:path>
            </a:pathLst>
          </a:custGeom>
          <a:solidFill>
            <a:srgbClr val="F6C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779;p53"/>
          <p:cNvSpPr/>
          <p:nvPr/>
        </p:nvSpPr>
        <p:spPr>
          <a:xfrm rot="190561" flipH="1">
            <a:off x="5646414" y="631644"/>
            <a:ext cx="360348" cy="353232"/>
          </a:xfrm>
          <a:custGeom>
            <a:avLst/>
            <a:gdLst/>
            <a:ahLst/>
            <a:cxnLst/>
            <a:rect l="l" t="t" r="r" b="b"/>
            <a:pathLst>
              <a:path w="9074" h="9274" extrusionOk="0">
                <a:moveTo>
                  <a:pt x="5805" y="1"/>
                </a:moveTo>
                <a:cubicBezTo>
                  <a:pt x="4971" y="768"/>
                  <a:pt x="4237" y="1602"/>
                  <a:pt x="3536" y="2469"/>
                </a:cubicBezTo>
                <a:cubicBezTo>
                  <a:pt x="3503" y="2502"/>
                  <a:pt x="3461" y="2519"/>
                  <a:pt x="3420" y="2519"/>
                </a:cubicBezTo>
                <a:cubicBezTo>
                  <a:pt x="3378" y="2519"/>
                  <a:pt x="3336" y="2502"/>
                  <a:pt x="3303" y="2469"/>
                </a:cubicBezTo>
                <a:cubicBezTo>
                  <a:pt x="3264" y="2488"/>
                  <a:pt x="3226" y="2508"/>
                  <a:pt x="3181" y="2508"/>
                </a:cubicBezTo>
                <a:cubicBezTo>
                  <a:pt x="3148" y="2508"/>
                  <a:pt x="3112" y="2497"/>
                  <a:pt x="3069" y="2469"/>
                </a:cubicBezTo>
                <a:cubicBezTo>
                  <a:pt x="2169" y="2136"/>
                  <a:pt x="1268" y="1769"/>
                  <a:pt x="334" y="1435"/>
                </a:cubicBezTo>
                <a:lnTo>
                  <a:pt x="334" y="1435"/>
                </a:lnTo>
                <a:cubicBezTo>
                  <a:pt x="801" y="2402"/>
                  <a:pt x="1201" y="3436"/>
                  <a:pt x="1535" y="4471"/>
                </a:cubicBezTo>
                <a:cubicBezTo>
                  <a:pt x="1535" y="4504"/>
                  <a:pt x="1535" y="4537"/>
                  <a:pt x="1535" y="4537"/>
                </a:cubicBezTo>
                <a:cubicBezTo>
                  <a:pt x="1602" y="4604"/>
                  <a:pt x="1668" y="4704"/>
                  <a:pt x="1602" y="4804"/>
                </a:cubicBezTo>
                <a:cubicBezTo>
                  <a:pt x="1035" y="5638"/>
                  <a:pt x="501" y="6472"/>
                  <a:pt x="0" y="7339"/>
                </a:cubicBezTo>
                <a:cubicBezTo>
                  <a:pt x="1235" y="7172"/>
                  <a:pt x="2402" y="6806"/>
                  <a:pt x="3536" y="6205"/>
                </a:cubicBezTo>
                <a:cubicBezTo>
                  <a:pt x="3585" y="6176"/>
                  <a:pt x="3634" y="6164"/>
                  <a:pt x="3680" y="6164"/>
                </a:cubicBezTo>
                <a:cubicBezTo>
                  <a:pt x="3792" y="6164"/>
                  <a:pt x="3889" y="6234"/>
                  <a:pt x="3937" y="6305"/>
                </a:cubicBezTo>
                <a:cubicBezTo>
                  <a:pt x="4003" y="6305"/>
                  <a:pt x="4037" y="6339"/>
                  <a:pt x="4070" y="6372"/>
                </a:cubicBezTo>
                <a:cubicBezTo>
                  <a:pt x="4637" y="7339"/>
                  <a:pt x="5171" y="8307"/>
                  <a:pt x="5671" y="9274"/>
                </a:cubicBezTo>
                <a:cubicBezTo>
                  <a:pt x="6038" y="8273"/>
                  <a:pt x="6338" y="7239"/>
                  <a:pt x="6505" y="6205"/>
                </a:cubicBezTo>
                <a:cubicBezTo>
                  <a:pt x="6538" y="6072"/>
                  <a:pt x="6605" y="6005"/>
                  <a:pt x="6672" y="5972"/>
                </a:cubicBezTo>
                <a:cubicBezTo>
                  <a:pt x="6705" y="5938"/>
                  <a:pt x="6739" y="5905"/>
                  <a:pt x="6772" y="5872"/>
                </a:cubicBezTo>
                <a:cubicBezTo>
                  <a:pt x="7539" y="5471"/>
                  <a:pt x="8306" y="5138"/>
                  <a:pt x="9074" y="4871"/>
                </a:cubicBezTo>
                <a:cubicBezTo>
                  <a:pt x="8106" y="4537"/>
                  <a:pt x="7106" y="4270"/>
                  <a:pt x="6138" y="3870"/>
                </a:cubicBezTo>
                <a:cubicBezTo>
                  <a:pt x="5905" y="3770"/>
                  <a:pt x="5971" y="3403"/>
                  <a:pt x="6172" y="3336"/>
                </a:cubicBezTo>
                <a:cubicBezTo>
                  <a:pt x="6105" y="3303"/>
                  <a:pt x="6071" y="3236"/>
                  <a:pt x="6038" y="3136"/>
                </a:cubicBezTo>
                <a:cubicBezTo>
                  <a:pt x="5938" y="2102"/>
                  <a:pt x="5871" y="1035"/>
                  <a:pt x="5805" y="1"/>
                </a:cubicBezTo>
                <a:close/>
              </a:path>
            </a:pathLst>
          </a:custGeom>
          <a:solidFill>
            <a:srgbClr val="F6C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553782" y="1199968"/>
            <a:ext cx="2111667" cy="30672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780" y="1145279"/>
            <a:ext cx="1120244" cy="112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302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52"/>
          <p:cNvGrpSpPr/>
          <p:nvPr/>
        </p:nvGrpSpPr>
        <p:grpSpPr>
          <a:xfrm rot="899960">
            <a:off x="7777927" y="231743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3493224" y="621933"/>
            <a:ext cx="22012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6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THỰC HÀNH</a:t>
            </a:r>
            <a:endParaRPr lang="en-US" sz="26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82459" y="1145279"/>
            <a:ext cx="48970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2400" b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Bước 3</a:t>
            </a:r>
            <a:r>
              <a:rPr lang="nl-NL" sz="2400" b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vi-VN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Xác định các phương: đông (phía tay phải), tây (phía tay trái), bắc (phía trước mặt), nam (phía sau lưng).</a:t>
            </a:r>
            <a:endParaRPr lang="en-US" sz="2400" dirty="0">
              <a:latin typeface="+mn-lt"/>
            </a:endParaRPr>
          </a:p>
        </p:txBody>
      </p:sp>
      <p:sp>
        <p:nvSpPr>
          <p:cNvPr id="35" name="Google Shape;779;p53"/>
          <p:cNvSpPr/>
          <p:nvPr/>
        </p:nvSpPr>
        <p:spPr>
          <a:xfrm rot="190561" flipH="1">
            <a:off x="3116678" y="631644"/>
            <a:ext cx="360348" cy="353232"/>
          </a:xfrm>
          <a:custGeom>
            <a:avLst/>
            <a:gdLst/>
            <a:ahLst/>
            <a:cxnLst/>
            <a:rect l="l" t="t" r="r" b="b"/>
            <a:pathLst>
              <a:path w="9074" h="9274" extrusionOk="0">
                <a:moveTo>
                  <a:pt x="5805" y="1"/>
                </a:moveTo>
                <a:cubicBezTo>
                  <a:pt x="4971" y="768"/>
                  <a:pt x="4237" y="1602"/>
                  <a:pt x="3536" y="2469"/>
                </a:cubicBezTo>
                <a:cubicBezTo>
                  <a:pt x="3503" y="2502"/>
                  <a:pt x="3461" y="2519"/>
                  <a:pt x="3420" y="2519"/>
                </a:cubicBezTo>
                <a:cubicBezTo>
                  <a:pt x="3378" y="2519"/>
                  <a:pt x="3336" y="2502"/>
                  <a:pt x="3303" y="2469"/>
                </a:cubicBezTo>
                <a:cubicBezTo>
                  <a:pt x="3264" y="2488"/>
                  <a:pt x="3226" y="2508"/>
                  <a:pt x="3181" y="2508"/>
                </a:cubicBezTo>
                <a:cubicBezTo>
                  <a:pt x="3148" y="2508"/>
                  <a:pt x="3112" y="2497"/>
                  <a:pt x="3069" y="2469"/>
                </a:cubicBezTo>
                <a:cubicBezTo>
                  <a:pt x="2169" y="2136"/>
                  <a:pt x="1268" y="1769"/>
                  <a:pt x="334" y="1435"/>
                </a:cubicBezTo>
                <a:lnTo>
                  <a:pt x="334" y="1435"/>
                </a:lnTo>
                <a:cubicBezTo>
                  <a:pt x="801" y="2402"/>
                  <a:pt x="1201" y="3436"/>
                  <a:pt x="1535" y="4471"/>
                </a:cubicBezTo>
                <a:cubicBezTo>
                  <a:pt x="1535" y="4504"/>
                  <a:pt x="1535" y="4537"/>
                  <a:pt x="1535" y="4537"/>
                </a:cubicBezTo>
                <a:cubicBezTo>
                  <a:pt x="1602" y="4604"/>
                  <a:pt x="1668" y="4704"/>
                  <a:pt x="1602" y="4804"/>
                </a:cubicBezTo>
                <a:cubicBezTo>
                  <a:pt x="1035" y="5638"/>
                  <a:pt x="501" y="6472"/>
                  <a:pt x="0" y="7339"/>
                </a:cubicBezTo>
                <a:cubicBezTo>
                  <a:pt x="1235" y="7172"/>
                  <a:pt x="2402" y="6806"/>
                  <a:pt x="3536" y="6205"/>
                </a:cubicBezTo>
                <a:cubicBezTo>
                  <a:pt x="3585" y="6176"/>
                  <a:pt x="3634" y="6164"/>
                  <a:pt x="3680" y="6164"/>
                </a:cubicBezTo>
                <a:cubicBezTo>
                  <a:pt x="3792" y="6164"/>
                  <a:pt x="3889" y="6234"/>
                  <a:pt x="3937" y="6305"/>
                </a:cubicBezTo>
                <a:cubicBezTo>
                  <a:pt x="4003" y="6305"/>
                  <a:pt x="4037" y="6339"/>
                  <a:pt x="4070" y="6372"/>
                </a:cubicBezTo>
                <a:cubicBezTo>
                  <a:pt x="4637" y="7339"/>
                  <a:pt x="5171" y="8307"/>
                  <a:pt x="5671" y="9274"/>
                </a:cubicBezTo>
                <a:cubicBezTo>
                  <a:pt x="6038" y="8273"/>
                  <a:pt x="6338" y="7239"/>
                  <a:pt x="6505" y="6205"/>
                </a:cubicBezTo>
                <a:cubicBezTo>
                  <a:pt x="6538" y="6072"/>
                  <a:pt x="6605" y="6005"/>
                  <a:pt x="6672" y="5972"/>
                </a:cubicBezTo>
                <a:cubicBezTo>
                  <a:pt x="6705" y="5938"/>
                  <a:pt x="6739" y="5905"/>
                  <a:pt x="6772" y="5872"/>
                </a:cubicBezTo>
                <a:cubicBezTo>
                  <a:pt x="7539" y="5471"/>
                  <a:pt x="8306" y="5138"/>
                  <a:pt x="9074" y="4871"/>
                </a:cubicBezTo>
                <a:cubicBezTo>
                  <a:pt x="8106" y="4537"/>
                  <a:pt x="7106" y="4270"/>
                  <a:pt x="6138" y="3870"/>
                </a:cubicBezTo>
                <a:cubicBezTo>
                  <a:pt x="5905" y="3770"/>
                  <a:pt x="5971" y="3403"/>
                  <a:pt x="6172" y="3336"/>
                </a:cubicBezTo>
                <a:cubicBezTo>
                  <a:pt x="6105" y="3303"/>
                  <a:pt x="6071" y="3236"/>
                  <a:pt x="6038" y="3136"/>
                </a:cubicBezTo>
                <a:cubicBezTo>
                  <a:pt x="5938" y="2102"/>
                  <a:pt x="5871" y="1035"/>
                  <a:pt x="5805" y="1"/>
                </a:cubicBezTo>
                <a:close/>
              </a:path>
            </a:pathLst>
          </a:custGeom>
          <a:solidFill>
            <a:srgbClr val="F6C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779;p53"/>
          <p:cNvSpPr/>
          <p:nvPr/>
        </p:nvSpPr>
        <p:spPr>
          <a:xfrm rot="190561" flipH="1">
            <a:off x="5646414" y="631644"/>
            <a:ext cx="360348" cy="353232"/>
          </a:xfrm>
          <a:custGeom>
            <a:avLst/>
            <a:gdLst/>
            <a:ahLst/>
            <a:cxnLst/>
            <a:rect l="l" t="t" r="r" b="b"/>
            <a:pathLst>
              <a:path w="9074" h="9274" extrusionOk="0">
                <a:moveTo>
                  <a:pt x="5805" y="1"/>
                </a:moveTo>
                <a:cubicBezTo>
                  <a:pt x="4971" y="768"/>
                  <a:pt x="4237" y="1602"/>
                  <a:pt x="3536" y="2469"/>
                </a:cubicBezTo>
                <a:cubicBezTo>
                  <a:pt x="3503" y="2502"/>
                  <a:pt x="3461" y="2519"/>
                  <a:pt x="3420" y="2519"/>
                </a:cubicBezTo>
                <a:cubicBezTo>
                  <a:pt x="3378" y="2519"/>
                  <a:pt x="3336" y="2502"/>
                  <a:pt x="3303" y="2469"/>
                </a:cubicBezTo>
                <a:cubicBezTo>
                  <a:pt x="3264" y="2488"/>
                  <a:pt x="3226" y="2508"/>
                  <a:pt x="3181" y="2508"/>
                </a:cubicBezTo>
                <a:cubicBezTo>
                  <a:pt x="3148" y="2508"/>
                  <a:pt x="3112" y="2497"/>
                  <a:pt x="3069" y="2469"/>
                </a:cubicBezTo>
                <a:cubicBezTo>
                  <a:pt x="2169" y="2136"/>
                  <a:pt x="1268" y="1769"/>
                  <a:pt x="334" y="1435"/>
                </a:cubicBezTo>
                <a:lnTo>
                  <a:pt x="334" y="1435"/>
                </a:lnTo>
                <a:cubicBezTo>
                  <a:pt x="801" y="2402"/>
                  <a:pt x="1201" y="3436"/>
                  <a:pt x="1535" y="4471"/>
                </a:cubicBezTo>
                <a:cubicBezTo>
                  <a:pt x="1535" y="4504"/>
                  <a:pt x="1535" y="4537"/>
                  <a:pt x="1535" y="4537"/>
                </a:cubicBezTo>
                <a:cubicBezTo>
                  <a:pt x="1602" y="4604"/>
                  <a:pt x="1668" y="4704"/>
                  <a:pt x="1602" y="4804"/>
                </a:cubicBezTo>
                <a:cubicBezTo>
                  <a:pt x="1035" y="5638"/>
                  <a:pt x="501" y="6472"/>
                  <a:pt x="0" y="7339"/>
                </a:cubicBezTo>
                <a:cubicBezTo>
                  <a:pt x="1235" y="7172"/>
                  <a:pt x="2402" y="6806"/>
                  <a:pt x="3536" y="6205"/>
                </a:cubicBezTo>
                <a:cubicBezTo>
                  <a:pt x="3585" y="6176"/>
                  <a:pt x="3634" y="6164"/>
                  <a:pt x="3680" y="6164"/>
                </a:cubicBezTo>
                <a:cubicBezTo>
                  <a:pt x="3792" y="6164"/>
                  <a:pt x="3889" y="6234"/>
                  <a:pt x="3937" y="6305"/>
                </a:cubicBezTo>
                <a:cubicBezTo>
                  <a:pt x="4003" y="6305"/>
                  <a:pt x="4037" y="6339"/>
                  <a:pt x="4070" y="6372"/>
                </a:cubicBezTo>
                <a:cubicBezTo>
                  <a:pt x="4637" y="7339"/>
                  <a:pt x="5171" y="8307"/>
                  <a:pt x="5671" y="9274"/>
                </a:cubicBezTo>
                <a:cubicBezTo>
                  <a:pt x="6038" y="8273"/>
                  <a:pt x="6338" y="7239"/>
                  <a:pt x="6505" y="6205"/>
                </a:cubicBezTo>
                <a:cubicBezTo>
                  <a:pt x="6538" y="6072"/>
                  <a:pt x="6605" y="6005"/>
                  <a:pt x="6672" y="5972"/>
                </a:cubicBezTo>
                <a:cubicBezTo>
                  <a:pt x="6705" y="5938"/>
                  <a:pt x="6739" y="5905"/>
                  <a:pt x="6772" y="5872"/>
                </a:cubicBezTo>
                <a:cubicBezTo>
                  <a:pt x="7539" y="5471"/>
                  <a:pt x="8306" y="5138"/>
                  <a:pt x="9074" y="4871"/>
                </a:cubicBezTo>
                <a:cubicBezTo>
                  <a:pt x="8106" y="4537"/>
                  <a:pt x="7106" y="4270"/>
                  <a:pt x="6138" y="3870"/>
                </a:cubicBezTo>
                <a:cubicBezTo>
                  <a:pt x="5905" y="3770"/>
                  <a:pt x="5971" y="3403"/>
                  <a:pt x="6172" y="3336"/>
                </a:cubicBezTo>
                <a:cubicBezTo>
                  <a:pt x="6105" y="3303"/>
                  <a:pt x="6071" y="3236"/>
                  <a:pt x="6038" y="3136"/>
                </a:cubicBezTo>
                <a:cubicBezTo>
                  <a:pt x="5938" y="2102"/>
                  <a:pt x="5871" y="1035"/>
                  <a:pt x="5805" y="1"/>
                </a:cubicBezTo>
                <a:close/>
              </a:path>
            </a:pathLst>
          </a:custGeom>
          <a:solidFill>
            <a:srgbClr val="F6C8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176" y="1280331"/>
            <a:ext cx="3070805" cy="3180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086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88">
            <a:extLst>
              <a:ext uri="{FF2B5EF4-FFF2-40B4-BE49-F238E27FC236}">
                <a16:creationId xmlns:a16="http://schemas.microsoft.com/office/drawing/2014/main" id="{3A093204-F94C-EF28-B83D-5535534EF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9285" y="297684"/>
            <a:ext cx="4468008" cy="2812718"/>
          </a:xfrm>
          <a:prstGeom prst="rect">
            <a:avLst/>
          </a:prstGeom>
        </p:spPr>
      </p:pic>
      <p:sp>
        <p:nvSpPr>
          <p:cNvPr id="2" name="AutoShape 2"/>
          <p:cNvSpPr/>
          <p:nvPr/>
        </p:nvSpPr>
        <p:spPr>
          <a:xfrm>
            <a:off x="-102036" y="4556500"/>
            <a:ext cx="9348072" cy="587000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/>
          <a:lstStyle/>
          <a:p>
            <a:endParaRPr lang="en-US" sz="1050" dirty="0"/>
          </a:p>
        </p:txBody>
      </p:sp>
      <p:pic>
        <p:nvPicPr>
          <p:cNvPr id="49" name="Picture 3">
            <a:extLst>
              <a:ext uri="{FF2B5EF4-FFF2-40B4-BE49-F238E27FC236}">
                <a16:creationId xmlns:a16="http://schemas.microsoft.com/office/drawing/2014/main" id="{19C5C679-C4C3-34B9-4478-B81153F63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553125" y="4165711"/>
            <a:ext cx="2757040" cy="891443"/>
          </a:xfrm>
          <a:prstGeom prst="rect">
            <a:avLst/>
          </a:prstGeom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834EEA5A-064A-2F6A-6412-4294389B6D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269212" y="2143352"/>
            <a:ext cx="1805999" cy="2812718"/>
          </a:xfrm>
          <a:prstGeom prst="rect">
            <a:avLst/>
          </a:prstGeom>
        </p:spPr>
      </p:pic>
      <p:pic>
        <p:nvPicPr>
          <p:cNvPr id="52" name="Picture 12">
            <a:extLst>
              <a:ext uri="{FF2B5EF4-FFF2-40B4-BE49-F238E27FC236}">
                <a16:creationId xmlns:a16="http://schemas.microsoft.com/office/drawing/2014/main" id="{DA6028BD-894C-6C77-1837-8401FA0C78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108356" y="1776881"/>
            <a:ext cx="438869" cy="1183467"/>
          </a:xfrm>
          <a:prstGeom prst="rect">
            <a:avLst/>
          </a:prstGeom>
        </p:spPr>
      </p:pic>
      <p:pic>
        <p:nvPicPr>
          <p:cNvPr id="53" name="Picture 16">
            <a:extLst>
              <a:ext uri="{FF2B5EF4-FFF2-40B4-BE49-F238E27FC236}">
                <a16:creationId xmlns:a16="http://schemas.microsoft.com/office/drawing/2014/main" id="{317E086C-52E1-A825-FEB4-6821D86543D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69961" y="1921491"/>
            <a:ext cx="455764" cy="1037792"/>
          </a:xfrm>
          <a:prstGeom prst="rect">
            <a:avLst/>
          </a:prstGeom>
        </p:spPr>
      </p:pic>
      <p:pic>
        <p:nvPicPr>
          <p:cNvPr id="54" name="Picture 5">
            <a:extLst>
              <a:ext uri="{FF2B5EF4-FFF2-40B4-BE49-F238E27FC236}">
                <a16:creationId xmlns:a16="http://schemas.microsoft.com/office/drawing/2014/main" id="{1904011A-7D06-6519-4797-97222C4CA2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966176" y="3162358"/>
            <a:ext cx="1122565" cy="1793712"/>
          </a:xfrm>
          <a:prstGeom prst="rect">
            <a:avLst/>
          </a:prstGeom>
        </p:spPr>
      </p:pic>
      <p:pic>
        <p:nvPicPr>
          <p:cNvPr id="56" name="Picture 6">
            <a:extLst>
              <a:ext uri="{FF2B5EF4-FFF2-40B4-BE49-F238E27FC236}">
                <a16:creationId xmlns:a16="http://schemas.microsoft.com/office/drawing/2014/main" id="{BB899D72-AE39-043F-43CD-8ED53744A2C1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910193" y="3008106"/>
            <a:ext cx="1853993" cy="2087046"/>
          </a:xfrm>
          <a:prstGeom prst="rect">
            <a:avLst/>
          </a:prstGeom>
        </p:spPr>
      </p:pic>
      <p:sp>
        <p:nvSpPr>
          <p:cNvPr id="58" name="Title 1">
            <a:extLst>
              <a:ext uri="{FF2B5EF4-FFF2-40B4-BE49-F238E27FC236}">
                <a16:creationId xmlns:a16="http://schemas.microsoft.com/office/drawing/2014/main" id="{C06FE0F7-9821-FAE8-347D-753E1257D69F}"/>
              </a:ext>
            </a:extLst>
          </p:cNvPr>
          <p:cNvSpPr txBox="1">
            <a:spLocks/>
          </p:cNvSpPr>
          <p:nvPr/>
        </p:nvSpPr>
        <p:spPr>
          <a:xfrm>
            <a:off x="2722195" y="473665"/>
            <a:ext cx="1005878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Ô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6990B74C-05D6-F1FA-A9EE-557EE9AA89EB}"/>
              </a:ext>
            </a:extLst>
          </p:cNvPr>
          <p:cNvSpPr txBox="1">
            <a:spLocks/>
          </p:cNvSpPr>
          <p:nvPr/>
        </p:nvSpPr>
        <p:spPr>
          <a:xfrm>
            <a:off x="4060699" y="473665"/>
            <a:ext cx="2195297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CỬA</a:t>
            </a:r>
          </a:p>
        </p:txBody>
      </p:sp>
      <p:sp>
        <p:nvSpPr>
          <p:cNvPr id="60" name="Title 1">
            <a:extLst>
              <a:ext uri="{FF2B5EF4-FFF2-40B4-BE49-F238E27FC236}">
                <a16:creationId xmlns:a16="http://schemas.microsoft.com/office/drawing/2014/main" id="{891492C5-7E67-F937-9BDE-3ABE29F9D80C}"/>
              </a:ext>
            </a:extLst>
          </p:cNvPr>
          <p:cNvSpPr txBox="1">
            <a:spLocks/>
          </p:cNvSpPr>
          <p:nvPr/>
        </p:nvSpPr>
        <p:spPr>
          <a:xfrm>
            <a:off x="2722195" y="1620119"/>
            <a:ext cx="1005878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BÍ</a:t>
            </a:r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73745EEC-4140-F897-20C0-95FCBE08E1F2}"/>
              </a:ext>
            </a:extLst>
          </p:cNvPr>
          <p:cNvSpPr txBox="1">
            <a:spLocks/>
          </p:cNvSpPr>
          <p:nvPr/>
        </p:nvSpPr>
        <p:spPr>
          <a:xfrm>
            <a:off x="4060699" y="1620119"/>
            <a:ext cx="2195297" cy="994172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950" b="1" dirty="0"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</a:p>
        </p:txBody>
      </p:sp>
      <p:pic>
        <p:nvPicPr>
          <p:cNvPr id="90" name="Picture 7">
            <a:extLst>
              <a:ext uri="{FF2B5EF4-FFF2-40B4-BE49-F238E27FC236}">
                <a16:creationId xmlns:a16="http://schemas.microsoft.com/office/drawing/2014/main" id="{8DAB8E47-41E9-F786-8972-F8B83EC5A4F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66102" y="0"/>
            <a:ext cx="761881" cy="1543050"/>
          </a:xfrm>
          <a:prstGeom prst="rect">
            <a:avLst/>
          </a:prstGeom>
        </p:spPr>
      </p:pic>
      <p:pic>
        <p:nvPicPr>
          <p:cNvPr id="91" name="Picture 13">
            <a:extLst>
              <a:ext uri="{FF2B5EF4-FFF2-40B4-BE49-F238E27FC236}">
                <a16:creationId xmlns:a16="http://schemas.microsoft.com/office/drawing/2014/main" id="{BA892D2E-1107-145C-DAE8-075DA5B3664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7902035" y="1115292"/>
            <a:ext cx="827147" cy="1456459"/>
          </a:xfrm>
          <a:prstGeom prst="rect">
            <a:avLst/>
          </a:prstGeom>
        </p:spPr>
      </p:pic>
      <p:pic>
        <p:nvPicPr>
          <p:cNvPr id="92" name="Picture 14">
            <a:extLst>
              <a:ext uri="{FF2B5EF4-FFF2-40B4-BE49-F238E27FC236}">
                <a16:creationId xmlns:a16="http://schemas.microsoft.com/office/drawing/2014/main" id="{383207CA-FE7D-01BF-6E0A-71246034E63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6967052" y="466580"/>
            <a:ext cx="649344" cy="1106837"/>
          </a:xfrm>
          <a:prstGeom prst="rect">
            <a:avLst/>
          </a:prstGeom>
        </p:spPr>
      </p:pic>
      <p:pic>
        <p:nvPicPr>
          <p:cNvPr id="93" name="Picture 17">
            <a:extLst>
              <a:ext uri="{FF2B5EF4-FFF2-40B4-BE49-F238E27FC236}">
                <a16:creationId xmlns:a16="http://schemas.microsoft.com/office/drawing/2014/main" id="{904495D8-0E5C-8B09-0C98-84ED69D8FFF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43861" y="909244"/>
            <a:ext cx="760673" cy="1614159"/>
          </a:xfrm>
          <a:prstGeom prst="rect">
            <a:avLst/>
          </a:prstGeom>
        </p:spPr>
      </p:pic>
      <p:pic>
        <p:nvPicPr>
          <p:cNvPr id="57" name="Picture 10">
            <a:extLst>
              <a:ext uri="{FF2B5EF4-FFF2-40B4-BE49-F238E27FC236}">
                <a16:creationId xmlns:a16="http://schemas.microsoft.com/office/drawing/2014/main" id="{59482EC7-20F2-226A-F81A-3B77FA662896}"/>
              </a:ext>
            </a:extLst>
          </p:cNvPr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4"/>
              </a:ext>
            </a:extLst>
          </a:blip>
          <a:srcRect t="52178" r="11108" b="9444"/>
          <a:stretch/>
        </p:blipFill>
        <p:spPr>
          <a:xfrm>
            <a:off x="4286044" y="3211486"/>
            <a:ext cx="1452119" cy="1593896"/>
          </a:xfrm>
          <a:prstGeom prst="rect">
            <a:avLst/>
          </a:prstGeom>
        </p:spPr>
      </p:pic>
      <p:pic>
        <p:nvPicPr>
          <p:cNvPr id="101" name="Picture 19">
            <a:extLst>
              <a:ext uri="{FF2B5EF4-FFF2-40B4-BE49-F238E27FC236}">
                <a16:creationId xmlns:a16="http://schemas.microsoft.com/office/drawing/2014/main" id="{C3F34072-909C-F99A-A007-3E7D203E4E39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344268" y="2865981"/>
            <a:ext cx="1210523" cy="20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284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59" grpId="0"/>
      <p:bldP spid="60" grpId="0"/>
      <p:bldP spid="6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036" y="4556500"/>
            <a:ext cx="9348072" cy="587000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/>
          <a:lstStyle/>
          <a:p>
            <a:endParaRPr lang="en-US" sz="1050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85351B9-9DBD-E218-A5A3-543328FE41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647937"/>
            <a:ext cx="5486400" cy="3339111"/>
          </a:xfrm>
          <a:prstGeom prst="rect">
            <a:avLst/>
          </a:prstGeom>
        </p:spPr>
      </p:pic>
      <p:pic>
        <p:nvPicPr>
          <p:cNvPr id="20" name="Picture 19">
            <a:hlinkClick r:id="rId3" action="ppaction://hlinksldjump"/>
            <a:extLst>
              <a:ext uri="{FF2B5EF4-FFF2-40B4-BE49-F238E27FC236}">
                <a16:creationId xmlns:a16="http://schemas.microsoft.com/office/drawing/2014/main" id="{BB99C76D-78B8-D673-7276-556DCF8B2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9615" y="807533"/>
            <a:ext cx="2194560" cy="1476336"/>
          </a:xfrm>
          <a:prstGeom prst="rect">
            <a:avLst/>
          </a:prstGeom>
        </p:spPr>
      </p:pic>
      <p:pic>
        <p:nvPicPr>
          <p:cNvPr id="21" name="Picture 20">
            <a:hlinkClick r:id="rId5" action="ppaction://hlinksldjump"/>
            <a:extLst>
              <a:ext uri="{FF2B5EF4-FFF2-40B4-BE49-F238E27FC236}">
                <a16:creationId xmlns:a16="http://schemas.microsoft.com/office/drawing/2014/main" id="{1465AC6E-7E5F-06B3-93F9-A3E6CD1B2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9826" y="793092"/>
            <a:ext cx="2194560" cy="1476336"/>
          </a:xfrm>
          <a:prstGeom prst="rect">
            <a:avLst/>
          </a:prstGeom>
        </p:spPr>
      </p:pic>
      <p:pic>
        <p:nvPicPr>
          <p:cNvPr id="22" name="Picture 21">
            <a:hlinkClick r:id="rId7" action="ppaction://hlinksldjump"/>
            <a:extLst>
              <a:ext uri="{FF2B5EF4-FFF2-40B4-BE49-F238E27FC236}">
                <a16:creationId xmlns:a16="http://schemas.microsoft.com/office/drawing/2014/main" id="{B0496900-AE1F-DDE6-3A53-50AD6796305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69826" y="2322605"/>
            <a:ext cx="2194560" cy="1511256"/>
          </a:xfrm>
          <a:prstGeom prst="rect">
            <a:avLst/>
          </a:prstGeom>
        </p:spPr>
      </p:pic>
      <p:pic>
        <p:nvPicPr>
          <p:cNvPr id="23" name="Picture 22">
            <a:hlinkClick r:id="rId9" action="ppaction://hlinksldjump"/>
            <a:extLst>
              <a:ext uri="{FF2B5EF4-FFF2-40B4-BE49-F238E27FC236}">
                <a16:creationId xmlns:a16="http://schemas.microsoft.com/office/drawing/2014/main" id="{2394773A-D5A5-625E-5E6D-D86EF0DE713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79615" y="2317493"/>
            <a:ext cx="2194560" cy="1514712"/>
          </a:xfrm>
          <a:prstGeom prst="rect">
            <a:avLst/>
          </a:prstGeom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7A2612C6-5024-B4FF-D422-2B8CD28E07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378444" y="2665811"/>
            <a:ext cx="1540921" cy="2462190"/>
          </a:xfrm>
          <a:prstGeom prst="rect">
            <a:avLst/>
          </a:prstGeom>
        </p:spPr>
      </p:pic>
      <p:pic>
        <p:nvPicPr>
          <p:cNvPr id="26" name="Picture 13">
            <a:extLst>
              <a:ext uri="{FF2B5EF4-FFF2-40B4-BE49-F238E27FC236}">
                <a16:creationId xmlns:a16="http://schemas.microsoft.com/office/drawing/2014/main" id="{74D378CF-A602-DF8B-3EB1-6D74BA8189A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120793" y="711115"/>
            <a:ext cx="827147" cy="1456459"/>
          </a:xfrm>
          <a:prstGeom prst="rect">
            <a:avLst/>
          </a:prstGeom>
        </p:spPr>
      </p:pic>
      <p:pic>
        <p:nvPicPr>
          <p:cNvPr id="27" name="Picture 14">
            <a:extLst>
              <a:ext uri="{FF2B5EF4-FFF2-40B4-BE49-F238E27FC236}">
                <a16:creationId xmlns:a16="http://schemas.microsoft.com/office/drawing/2014/main" id="{C35E816D-6777-E7D2-ABDA-BF26527F0BF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7315200" y="254115"/>
            <a:ext cx="649344" cy="1106837"/>
          </a:xfrm>
          <a:prstGeom prst="rect">
            <a:avLst/>
          </a:prstGeom>
        </p:spPr>
      </p:pic>
      <p:pic>
        <p:nvPicPr>
          <p:cNvPr id="28" name="Picture 17">
            <a:extLst>
              <a:ext uri="{FF2B5EF4-FFF2-40B4-BE49-F238E27FC236}">
                <a16:creationId xmlns:a16="http://schemas.microsoft.com/office/drawing/2014/main" id="{7D4D5F9A-1655-DFB2-26E6-9A1D88D3B83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339331" y="1305423"/>
            <a:ext cx="760673" cy="1614159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B55A687A-4CE6-8417-91E7-550FB254694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1114938" y="-11790"/>
            <a:ext cx="761881" cy="1543050"/>
          </a:xfrm>
          <a:prstGeom prst="rect">
            <a:avLst/>
          </a:prstGeom>
        </p:spPr>
      </p:pic>
      <p:pic>
        <p:nvPicPr>
          <p:cNvPr id="32" name="Picture 19">
            <a:extLst>
              <a:ext uri="{FF2B5EF4-FFF2-40B4-BE49-F238E27FC236}">
                <a16:creationId xmlns:a16="http://schemas.microsoft.com/office/drawing/2014/main" id="{7BF6A61B-578B-5CCB-004E-BA23C7A6AF5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462231" y="2919583"/>
            <a:ext cx="1210523" cy="2027393"/>
          </a:xfrm>
          <a:prstGeom prst="rect">
            <a:avLst/>
          </a:prstGeom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1AD5944E-89F6-D560-3A5A-27D960098AB8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4134427" y="4115584"/>
            <a:ext cx="1070799" cy="88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4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036" y="4556500"/>
            <a:ext cx="9348072" cy="587000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/>
          <a:lstStyle/>
          <a:p>
            <a:endParaRPr lang="en-US" sz="1050" dirty="0"/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104" y="3453198"/>
            <a:ext cx="901712" cy="1510195"/>
          </a:xfrm>
          <a:prstGeom prst="rect">
            <a:avLst/>
          </a:prstGeom>
        </p:spPr>
      </p:pic>
      <p:pic>
        <p:nvPicPr>
          <p:cNvPr id="33" name="Picture 32">
            <a:hlinkClick r:id="rId4" action="ppaction://hlinksldjump"/>
            <a:extLst>
              <a:ext uri="{FF2B5EF4-FFF2-40B4-BE49-F238E27FC236}">
                <a16:creationId xmlns:a16="http://schemas.microsoft.com/office/drawing/2014/main" id="{3F149312-3F01-3BAF-6C82-FC078A0073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001" y="3987035"/>
            <a:ext cx="895502" cy="89154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B304FF3E-4BF4-C942-A52E-754F238B89B0}"/>
              </a:ext>
            </a:extLst>
          </p:cNvPr>
          <p:cNvSpPr/>
          <p:nvPr/>
        </p:nvSpPr>
        <p:spPr>
          <a:xfrm>
            <a:off x="910936" y="314275"/>
            <a:ext cx="7322128" cy="149629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b="1" kern="12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không gian, gồm có mấy phương chính?</a:t>
            </a:r>
            <a:endParaRPr lang="vi-VN" sz="2400" b="1" kern="1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A046DBDD-8D9E-42A2-3613-FE6729626C51}"/>
              </a:ext>
            </a:extLst>
          </p:cNvPr>
          <p:cNvSpPr/>
          <p:nvPr/>
        </p:nvSpPr>
        <p:spPr>
          <a:xfrm>
            <a:off x="910936" y="2039166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phương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id="{03538CF6-EF12-6739-3454-BB39D1C4BD25}"/>
              </a:ext>
            </a:extLst>
          </p:cNvPr>
          <p:cNvSpPr/>
          <p:nvPr/>
        </p:nvSpPr>
        <p:spPr>
          <a:xfrm>
            <a:off x="910936" y="3265291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phương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2">
            <a:extLst>
              <a:ext uri="{FF2B5EF4-FFF2-40B4-BE49-F238E27FC236}">
                <a16:creationId xmlns:a16="http://schemas.microsoft.com/office/drawing/2014/main" id="{068B4EA7-D6DC-D01B-451C-047F24645159}"/>
              </a:ext>
            </a:extLst>
          </p:cNvPr>
          <p:cNvSpPr/>
          <p:nvPr/>
        </p:nvSpPr>
        <p:spPr>
          <a:xfrm>
            <a:off x="4831773" y="2039166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phương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3">
            <a:extLst>
              <a:ext uri="{FF2B5EF4-FFF2-40B4-BE49-F238E27FC236}">
                <a16:creationId xmlns:a16="http://schemas.microsoft.com/office/drawing/2014/main" id="{D93C52D9-135B-5879-D0AF-E2C2BD52F230}"/>
              </a:ext>
            </a:extLst>
          </p:cNvPr>
          <p:cNvSpPr/>
          <p:nvPr/>
        </p:nvSpPr>
        <p:spPr>
          <a:xfrm>
            <a:off x="4831772" y="3265291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phương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đúng">
            <a:extLst>
              <a:ext uri="{FF2B5EF4-FFF2-40B4-BE49-F238E27FC236}">
                <a16:creationId xmlns:a16="http://schemas.microsoft.com/office/drawing/2014/main" id="{FFA0D970-F0CC-47DF-846F-4B57F8A0BB8B}"/>
              </a:ext>
            </a:extLst>
          </p:cNvPr>
          <p:cNvSpPr/>
          <p:nvPr/>
        </p:nvSpPr>
        <p:spPr>
          <a:xfrm>
            <a:off x="910935" y="2039165"/>
            <a:ext cx="3401291" cy="997526"/>
          </a:xfrm>
          <a:prstGeom prst="roundRect">
            <a:avLst/>
          </a:prstGeom>
          <a:solidFill>
            <a:srgbClr val="FFD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phương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074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036" y="4556500"/>
            <a:ext cx="9348072" cy="587000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/>
          <a:lstStyle/>
          <a:p>
            <a:endParaRPr lang="en-US" sz="1050" dirty="0"/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104" y="3453198"/>
            <a:ext cx="901712" cy="1510195"/>
          </a:xfrm>
          <a:prstGeom prst="rect">
            <a:avLst/>
          </a:prstGeom>
        </p:spPr>
      </p:pic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FC92AED-80D4-7AB2-49BA-55B0ACA3CC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001" y="3987035"/>
            <a:ext cx="895502" cy="89154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9BAB1455-B5AB-D1D1-B2D8-8310FD1F6148}"/>
              </a:ext>
            </a:extLst>
          </p:cNvPr>
          <p:cNvSpPr/>
          <p:nvPr/>
        </p:nvSpPr>
        <p:spPr>
          <a:xfrm>
            <a:off x="801831" y="293057"/>
            <a:ext cx="7540337" cy="149629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nl-NL" sz="2400" b="1" dirty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 phương nằm </a:t>
            </a:r>
            <a:r>
              <a:rPr lang="vi-VN" sz="2400" b="1" dirty="0" smtClean="0">
                <a:solidFill>
                  <a:srgbClr val="FF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như thế nào trên cùng một đường thẳng?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C6D24065-080A-C86D-3218-D8DB371A599B}"/>
              </a:ext>
            </a:extLst>
          </p:cNvPr>
          <p:cNvSpPr/>
          <p:nvPr/>
        </p:nvSpPr>
        <p:spPr>
          <a:xfrm>
            <a:off x="910936" y="2011456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Song song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68CCB6E5-27C5-36E0-2C8F-B7E41E8AF79E}"/>
              </a:ext>
            </a:extLst>
          </p:cNvPr>
          <p:cNvSpPr/>
          <p:nvPr/>
        </p:nvSpPr>
        <p:spPr>
          <a:xfrm>
            <a:off x="910936" y="3237582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Đối nhau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0B9FECD9-9641-A703-2AF1-0C15C277FB18}"/>
              </a:ext>
            </a:extLst>
          </p:cNvPr>
          <p:cNvSpPr/>
          <p:nvPr/>
        </p:nvSpPr>
        <p:spPr>
          <a:xfrm>
            <a:off x="4831772" y="2011456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 nhau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585AFCDE-52AF-4E86-2B46-04E418E5A2EC}"/>
              </a:ext>
            </a:extLst>
          </p:cNvPr>
          <p:cNvSpPr/>
          <p:nvPr/>
        </p:nvSpPr>
        <p:spPr>
          <a:xfrm>
            <a:off x="4831772" y="3237582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Xen kẽ nhau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đúng">
            <a:extLst>
              <a:ext uri="{FF2B5EF4-FFF2-40B4-BE49-F238E27FC236}">
                <a16:creationId xmlns:a16="http://schemas.microsoft.com/office/drawing/2014/main" id="{EEE29687-6569-F0BC-9B9D-8F4B815EB0FF}"/>
              </a:ext>
            </a:extLst>
          </p:cNvPr>
          <p:cNvSpPr/>
          <p:nvPr/>
        </p:nvSpPr>
        <p:spPr>
          <a:xfrm>
            <a:off x="4831772" y="2003113"/>
            <a:ext cx="3401291" cy="997526"/>
          </a:xfrm>
          <a:prstGeom prst="roundRect">
            <a:avLst/>
          </a:prstGeom>
          <a:solidFill>
            <a:srgbClr val="FFD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Ngược nhau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04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036" y="4556500"/>
            <a:ext cx="9348072" cy="587000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/>
          <a:lstStyle/>
          <a:p>
            <a:endParaRPr lang="en-US" sz="1050" dirty="0"/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104" y="3453198"/>
            <a:ext cx="901712" cy="1510195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C6041B3D-A748-A0B9-1D1D-82BE2548AA87}"/>
              </a:ext>
            </a:extLst>
          </p:cNvPr>
          <p:cNvSpPr/>
          <p:nvPr/>
        </p:nvSpPr>
        <p:spPr>
          <a:xfrm>
            <a:off x="910936" y="217292"/>
            <a:ext cx="7322128" cy="149629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685800">
              <a:lnSpc>
                <a:spcPct val="150000"/>
              </a:lnSpc>
              <a:buClrTx/>
              <a:defRPr/>
            </a:pPr>
            <a:r>
              <a:rPr lang="vi-VN" sz="2400" b="1" kern="1200" noProof="1">
                <a:solidFill>
                  <a:srgbClr val="FF0000"/>
                </a:solidFill>
                <a:cs typeface="Arial" panose="020B0604020202020204" pitchFamily="34" charset="0"/>
              </a:rPr>
              <a:t>Nước ta có đường bờ biển dài và phần lớn nằm ở phía </a:t>
            </a:r>
            <a:r>
              <a:rPr lang="vi-VN" sz="2400" b="1" kern="1200" noProof="1" smtClean="0">
                <a:solidFill>
                  <a:srgbClr val="FF0000"/>
                </a:solidFill>
                <a:cs typeface="Arial" panose="020B0604020202020204" pitchFamily="34" charset="0"/>
              </a:rPr>
              <a:t>nào?</a:t>
            </a:r>
            <a:endParaRPr lang="vi-VN" sz="2400" b="1" kern="1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đúng">
            <a:extLst>
              <a:ext uri="{FF2B5EF4-FFF2-40B4-BE49-F238E27FC236}">
                <a16:creationId xmlns:a16="http://schemas.microsoft.com/office/drawing/2014/main" id="{E89916CF-0176-9D2A-D58C-555F1414B6F9}"/>
              </a:ext>
            </a:extLst>
          </p:cNvPr>
          <p:cNvSpPr/>
          <p:nvPr/>
        </p:nvSpPr>
        <p:spPr>
          <a:xfrm>
            <a:off x="910936" y="1942183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 Nam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Đáp án sai 1">
            <a:extLst>
              <a:ext uri="{FF2B5EF4-FFF2-40B4-BE49-F238E27FC236}">
                <a16:creationId xmlns:a16="http://schemas.microsoft.com/office/drawing/2014/main" id="{86B4CAD6-50A0-8F31-5C42-746FE6637ED0}"/>
              </a:ext>
            </a:extLst>
          </p:cNvPr>
          <p:cNvSpPr/>
          <p:nvPr/>
        </p:nvSpPr>
        <p:spPr>
          <a:xfrm>
            <a:off x="910936" y="3168309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 Bắc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14869F21-815D-0088-7C12-17FD4C928D9C}"/>
              </a:ext>
            </a:extLst>
          </p:cNvPr>
          <p:cNvSpPr/>
          <p:nvPr/>
        </p:nvSpPr>
        <p:spPr>
          <a:xfrm>
            <a:off x="4831773" y="1942183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 Tây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75091531-81A6-B98C-15E8-2B03BCC7FD34}"/>
              </a:ext>
            </a:extLst>
          </p:cNvPr>
          <p:cNvSpPr/>
          <p:nvPr/>
        </p:nvSpPr>
        <p:spPr>
          <a:xfrm>
            <a:off x="4831772" y="3168309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 Đông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đúng">
            <a:extLst>
              <a:ext uri="{FF2B5EF4-FFF2-40B4-BE49-F238E27FC236}">
                <a16:creationId xmlns:a16="http://schemas.microsoft.com/office/drawing/2014/main" id="{D7F6AAE2-1AB6-CBCC-DBD7-7F2A244503C6}"/>
              </a:ext>
            </a:extLst>
          </p:cNvPr>
          <p:cNvSpPr/>
          <p:nvPr/>
        </p:nvSpPr>
        <p:spPr>
          <a:xfrm>
            <a:off x="4831772" y="3149611"/>
            <a:ext cx="3401291" cy="997526"/>
          </a:xfrm>
          <a:prstGeom prst="roundRect">
            <a:avLst/>
          </a:prstGeom>
          <a:solidFill>
            <a:srgbClr val="FFD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en-US" sz="24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4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Phía Đông</a:t>
            </a:r>
            <a:endParaRPr lang="vi-VN" sz="24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hlinkClick r:id="rId4" action="ppaction://hlinksldjump"/>
            <a:extLst>
              <a:ext uri="{FF2B5EF4-FFF2-40B4-BE49-F238E27FC236}">
                <a16:creationId xmlns:a16="http://schemas.microsoft.com/office/drawing/2014/main" id="{0D4667BA-8672-EC1A-2617-9F137E0E56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001" y="3987035"/>
            <a:ext cx="895502" cy="89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21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>
            <a:spLocks noGrp="1"/>
          </p:cNvSpPr>
          <p:nvPr>
            <p:ph type="title"/>
          </p:nvPr>
        </p:nvSpPr>
        <p:spPr>
          <a:xfrm>
            <a:off x="1093227" y="579946"/>
            <a:ext cx="2638439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KHỞI ĐỘNG</a:t>
            </a:r>
            <a:endParaRPr dirty="0">
              <a:latin typeface="+mj-lt"/>
            </a:endParaRPr>
          </a:p>
        </p:txBody>
      </p:sp>
      <p:grpSp>
        <p:nvGrpSpPr>
          <p:cNvPr id="21" name="Google Shape;703;p52"/>
          <p:cNvGrpSpPr/>
          <p:nvPr/>
        </p:nvGrpSpPr>
        <p:grpSpPr>
          <a:xfrm>
            <a:off x="642178" y="681081"/>
            <a:ext cx="451049" cy="432858"/>
            <a:chOff x="3286675" y="4227325"/>
            <a:chExt cx="924850" cy="887550"/>
          </a:xfrm>
        </p:grpSpPr>
        <p:sp>
          <p:nvSpPr>
            <p:cNvPr id="22" name="Google Shape;704;p52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5;p52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6;p52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7;p52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8;p52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9;p52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10;p52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1;p52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12;p52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3;p52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4;p52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5;p52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6;p52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17;p52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8;p52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19;p52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0;p52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1;p52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068829" y="1238258"/>
            <a:ext cx="671530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nl-NL" sz="2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nl-NL" sz="2200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nl-NL" sz="2200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 Hình 1 SGK tr.102 và trả lời câu hỏi: </a:t>
            </a:r>
            <a:endParaRPr lang="en-US" sz="2200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60" name="Picture 59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"/>
          <a:stretch/>
        </p:blipFill>
        <p:spPr>
          <a:xfrm>
            <a:off x="565540" y="1753181"/>
            <a:ext cx="3860939" cy="2660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6479" y="1762131"/>
            <a:ext cx="4163292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Nếu </a:t>
            </a:r>
            <a:r>
              <a:rPr lang="nl-NL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đứng trước cửa nhà của </a:t>
            </a:r>
            <a:r>
              <a:rPr lang="nl-NL" sz="2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mình như </a:t>
            </a:r>
            <a:r>
              <a:rPr lang="nl-NL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bạn </a:t>
            </a:r>
            <a:r>
              <a:rPr lang="nl-NL" sz="2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hình </a:t>
            </a:r>
            <a:r>
              <a:rPr lang="nl-NL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1, em thấy Mặt Trời mọc ở phía nào: </a:t>
            </a:r>
            <a:endParaRPr lang="nl-NL" sz="2200" i="1" dirty="0" smtClean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bên </a:t>
            </a:r>
            <a:r>
              <a:rPr lang="nl-NL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trái, bên phải, trước mặt hay sau lưng em?</a:t>
            </a:r>
            <a:endParaRPr lang="en-US" sz="2200" b="1" dirty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02036" y="4556500"/>
            <a:ext cx="9348072" cy="587000"/>
          </a:xfrm>
          <a:prstGeom prst="rect">
            <a:avLst/>
          </a:prstGeom>
          <a:solidFill>
            <a:srgbClr val="FFD68B">
              <a:alpha val="52157"/>
            </a:srgbClr>
          </a:solidFill>
        </p:spPr>
        <p:txBody>
          <a:bodyPr/>
          <a:lstStyle/>
          <a:p>
            <a:endParaRPr lang="en-US" sz="1050" dirty="0"/>
          </a:p>
        </p:txBody>
      </p:sp>
      <p:pic>
        <p:nvPicPr>
          <p:cNvPr id="32" name="Picture 19">
            <a:extLst>
              <a:ext uri="{FF2B5EF4-FFF2-40B4-BE49-F238E27FC236}">
                <a16:creationId xmlns:a16="http://schemas.microsoft.com/office/drawing/2014/main" id="{BF7392E9-02EC-97FE-4851-03B74B836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0104" y="3453198"/>
            <a:ext cx="901712" cy="1510195"/>
          </a:xfrm>
          <a:prstGeom prst="rect">
            <a:avLst/>
          </a:prstGeom>
        </p:spPr>
      </p:pic>
      <p:pic>
        <p:nvPicPr>
          <p:cNvPr id="10" name="Picture 9">
            <a:hlinkClick r:id="rId4" action="ppaction://hlinksldjump"/>
            <a:extLst>
              <a:ext uri="{FF2B5EF4-FFF2-40B4-BE49-F238E27FC236}">
                <a16:creationId xmlns:a16="http://schemas.microsoft.com/office/drawing/2014/main" id="{3B1EDE97-124E-3DB1-446C-EB1B58E2A2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93001" y="3987035"/>
            <a:ext cx="895502" cy="891540"/>
          </a:xfrm>
          <a:prstGeom prst="rect">
            <a:avLst/>
          </a:prstGeom>
        </p:spPr>
      </p:pic>
      <p:sp>
        <p:nvSpPr>
          <p:cNvPr id="7" name="Câu hỏi">
            <a:extLst>
              <a:ext uri="{FF2B5EF4-FFF2-40B4-BE49-F238E27FC236}">
                <a16:creationId xmlns:a16="http://schemas.microsoft.com/office/drawing/2014/main" id="{2AAB0A6C-B5CF-A61F-BFA1-084E8179427B}"/>
              </a:ext>
            </a:extLst>
          </p:cNvPr>
          <p:cNvSpPr/>
          <p:nvPr/>
        </p:nvSpPr>
        <p:spPr>
          <a:xfrm>
            <a:off x="690995" y="250563"/>
            <a:ext cx="7762009" cy="1496291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r>
              <a:rPr lang="vi-VN" sz="2400" b="1" kern="1200" noProof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Mặt Trời mọc ở phương nào và lặn ở phương nào?</a:t>
            </a:r>
            <a:endParaRPr lang="vi-VN" sz="2400" b="1" kern="1200" noProof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Đáp án đúng">
            <a:extLst>
              <a:ext uri="{FF2B5EF4-FFF2-40B4-BE49-F238E27FC236}">
                <a16:creationId xmlns:a16="http://schemas.microsoft.com/office/drawing/2014/main" id="{52229840-47B9-FBF0-72CA-85D9065C1AE6}"/>
              </a:ext>
            </a:extLst>
          </p:cNvPr>
          <p:cNvSpPr/>
          <p:nvPr/>
        </p:nvSpPr>
        <p:spPr>
          <a:xfrm>
            <a:off x="910936" y="1942186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 ở phương tây, lặn ở phương đông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Đáp án sai 1">
            <a:extLst>
              <a:ext uri="{FF2B5EF4-FFF2-40B4-BE49-F238E27FC236}">
                <a16:creationId xmlns:a16="http://schemas.microsoft.com/office/drawing/2014/main" id="{787E0EB2-EA57-2079-2EDA-481213F341F4}"/>
              </a:ext>
            </a:extLst>
          </p:cNvPr>
          <p:cNvSpPr/>
          <p:nvPr/>
        </p:nvSpPr>
        <p:spPr>
          <a:xfrm>
            <a:off x="910936" y="3168311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 ở phương đông, lặn ở phương tây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Đáp án sai 2">
            <a:extLst>
              <a:ext uri="{FF2B5EF4-FFF2-40B4-BE49-F238E27FC236}">
                <a16:creationId xmlns:a16="http://schemas.microsoft.com/office/drawing/2014/main" id="{7F210423-51A6-25E3-31EF-5296FB305F72}"/>
              </a:ext>
            </a:extLst>
          </p:cNvPr>
          <p:cNvSpPr/>
          <p:nvPr/>
        </p:nvSpPr>
        <p:spPr>
          <a:xfrm>
            <a:off x="4831773" y="1942186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 ở phương nam, lặn ở phương bắc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Đáp án sai 3">
            <a:extLst>
              <a:ext uri="{FF2B5EF4-FFF2-40B4-BE49-F238E27FC236}">
                <a16:creationId xmlns:a16="http://schemas.microsoft.com/office/drawing/2014/main" id="{6A6064CC-EE32-098D-472C-5E99F97268AB}"/>
              </a:ext>
            </a:extLst>
          </p:cNvPr>
          <p:cNvSpPr/>
          <p:nvPr/>
        </p:nvSpPr>
        <p:spPr>
          <a:xfrm>
            <a:off x="4831772" y="3168311"/>
            <a:ext cx="3401291" cy="997526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en-US" sz="2200" kern="12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vi-VN" sz="2200" kern="12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Mọc ở phương bắc, lặn ở phương tây</a:t>
            </a:r>
            <a:endParaRPr lang="vi-VN" sz="2200" kern="1200" noProof="1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Đáp án đúng">
            <a:extLst>
              <a:ext uri="{FF2B5EF4-FFF2-40B4-BE49-F238E27FC236}">
                <a16:creationId xmlns:a16="http://schemas.microsoft.com/office/drawing/2014/main" id="{46D44C3C-7263-7CC7-BACB-318DAA07637C}"/>
              </a:ext>
            </a:extLst>
          </p:cNvPr>
          <p:cNvSpPr/>
          <p:nvPr/>
        </p:nvSpPr>
        <p:spPr>
          <a:xfrm>
            <a:off x="910935" y="3168311"/>
            <a:ext cx="3401291" cy="997526"/>
          </a:xfrm>
          <a:prstGeom prst="roundRect">
            <a:avLst/>
          </a:prstGeom>
          <a:solidFill>
            <a:srgbClr val="FFD6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lnSpc>
                <a:spcPct val="150000"/>
              </a:lnSpc>
              <a:buClrTx/>
              <a:defRPr/>
            </a:pPr>
            <a:r>
              <a:rPr lang="vi-VN" sz="2200" kern="1200" noProof="1">
                <a:solidFill>
                  <a:prstClr val="black"/>
                </a:solidFill>
                <a:cs typeface="Arial" panose="020B0604020202020204" pitchFamily="34" charset="0"/>
              </a:rPr>
              <a:t>B. Mọc ở phương đông, lặn ở phương tây</a:t>
            </a:r>
          </a:p>
        </p:txBody>
      </p:sp>
    </p:spTree>
    <p:extLst>
      <p:ext uri="{BB962C8B-B14F-4D97-AF65-F5344CB8AC3E}">
        <p14:creationId xmlns:p14="http://schemas.microsoft.com/office/powerpoint/2010/main" val="445653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9" name="Google Shape;2719;p82"/>
          <p:cNvGrpSpPr/>
          <p:nvPr/>
        </p:nvGrpSpPr>
        <p:grpSpPr>
          <a:xfrm rot="2700000">
            <a:off x="7861249" y="373199"/>
            <a:ext cx="1048469" cy="1043549"/>
            <a:chOff x="4791050" y="3738150"/>
            <a:chExt cx="1113350" cy="1108125"/>
          </a:xfrm>
        </p:grpSpPr>
        <p:sp>
          <p:nvSpPr>
            <p:cNvPr id="2720" name="Google Shape;2720;p82"/>
            <p:cNvSpPr/>
            <p:nvPr/>
          </p:nvSpPr>
          <p:spPr>
            <a:xfrm>
              <a:off x="4791050" y="3757125"/>
              <a:ext cx="1096950" cy="846100"/>
            </a:xfrm>
            <a:custGeom>
              <a:avLst/>
              <a:gdLst/>
              <a:ahLst/>
              <a:cxnLst/>
              <a:rect l="l" t="t" r="r" b="b"/>
              <a:pathLst>
                <a:path w="43878" h="33844" extrusionOk="0">
                  <a:moveTo>
                    <a:pt x="21857" y="1"/>
                  </a:moveTo>
                  <a:cubicBezTo>
                    <a:pt x="19824" y="1"/>
                    <a:pt x="17760" y="649"/>
                    <a:pt x="16047" y="1709"/>
                  </a:cubicBezTo>
                  <a:cubicBezTo>
                    <a:pt x="11043" y="4778"/>
                    <a:pt x="9843" y="10982"/>
                    <a:pt x="13078" y="15685"/>
                  </a:cubicBezTo>
                  <a:cubicBezTo>
                    <a:pt x="13178" y="15785"/>
                    <a:pt x="13312" y="15885"/>
                    <a:pt x="13412" y="15986"/>
                  </a:cubicBezTo>
                  <a:cubicBezTo>
                    <a:pt x="13478" y="16086"/>
                    <a:pt x="13478" y="16186"/>
                    <a:pt x="13378" y="16252"/>
                  </a:cubicBezTo>
                  <a:cubicBezTo>
                    <a:pt x="13378" y="16467"/>
                    <a:pt x="13174" y="16648"/>
                    <a:pt x="12972" y="16648"/>
                  </a:cubicBezTo>
                  <a:cubicBezTo>
                    <a:pt x="12891" y="16648"/>
                    <a:pt x="12811" y="16619"/>
                    <a:pt x="12745" y="16553"/>
                  </a:cubicBezTo>
                  <a:cubicBezTo>
                    <a:pt x="12511" y="16286"/>
                    <a:pt x="12311" y="16019"/>
                    <a:pt x="12111" y="15752"/>
                  </a:cubicBezTo>
                  <a:cubicBezTo>
                    <a:pt x="11720" y="15615"/>
                    <a:pt x="11306" y="15544"/>
                    <a:pt x="10895" y="15544"/>
                  </a:cubicBezTo>
                  <a:cubicBezTo>
                    <a:pt x="9904" y="15544"/>
                    <a:pt x="8931" y="15957"/>
                    <a:pt x="8341" y="16853"/>
                  </a:cubicBezTo>
                  <a:cubicBezTo>
                    <a:pt x="7474" y="18187"/>
                    <a:pt x="7908" y="19822"/>
                    <a:pt x="8942" y="20856"/>
                  </a:cubicBezTo>
                  <a:cubicBezTo>
                    <a:pt x="9442" y="21022"/>
                    <a:pt x="9909" y="21289"/>
                    <a:pt x="10376" y="21690"/>
                  </a:cubicBezTo>
                  <a:cubicBezTo>
                    <a:pt x="10538" y="21825"/>
                    <a:pt x="10394" y="22069"/>
                    <a:pt x="10228" y="22069"/>
                  </a:cubicBezTo>
                  <a:cubicBezTo>
                    <a:pt x="10188" y="22069"/>
                    <a:pt x="10148" y="22055"/>
                    <a:pt x="10109" y="22023"/>
                  </a:cubicBezTo>
                  <a:cubicBezTo>
                    <a:pt x="10009" y="21990"/>
                    <a:pt x="9943" y="21923"/>
                    <a:pt x="9843" y="21856"/>
                  </a:cubicBezTo>
                  <a:cubicBezTo>
                    <a:pt x="9795" y="21952"/>
                    <a:pt x="9696" y="22030"/>
                    <a:pt x="9570" y="22030"/>
                  </a:cubicBezTo>
                  <a:cubicBezTo>
                    <a:pt x="9520" y="22030"/>
                    <a:pt x="9466" y="22018"/>
                    <a:pt x="9409" y="21990"/>
                  </a:cubicBezTo>
                  <a:cubicBezTo>
                    <a:pt x="9042" y="21856"/>
                    <a:pt x="8708" y="21623"/>
                    <a:pt x="8408" y="21323"/>
                  </a:cubicBezTo>
                  <a:cubicBezTo>
                    <a:pt x="8213" y="21292"/>
                    <a:pt x="8016" y="21277"/>
                    <a:pt x="7819" y="21277"/>
                  </a:cubicBezTo>
                  <a:cubicBezTo>
                    <a:pt x="3951" y="21277"/>
                    <a:pt x="0" y="26991"/>
                    <a:pt x="3238" y="30229"/>
                  </a:cubicBezTo>
                  <a:cubicBezTo>
                    <a:pt x="4298" y="31290"/>
                    <a:pt x="5469" y="31717"/>
                    <a:pt x="6653" y="31717"/>
                  </a:cubicBezTo>
                  <a:cubicBezTo>
                    <a:pt x="9381" y="31717"/>
                    <a:pt x="12181" y="29450"/>
                    <a:pt x="13879" y="27427"/>
                  </a:cubicBezTo>
                  <a:cubicBezTo>
                    <a:pt x="13945" y="27353"/>
                    <a:pt x="14025" y="27321"/>
                    <a:pt x="14106" y="27321"/>
                  </a:cubicBezTo>
                  <a:cubicBezTo>
                    <a:pt x="14351" y="27321"/>
                    <a:pt x="14596" y="27610"/>
                    <a:pt x="14446" y="27861"/>
                  </a:cubicBezTo>
                  <a:lnTo>
                    <a:pt x="14412" y="27861"/>
                  </a:lnTo>
                  <a:cubicBezTo>
                    <a:pt x="14713" y="30096"/>
                    <a:pt x="14913" y="32931"/>
                    <a:pt x="17515" y="33698"/>
                  </a:cubicBezTo>
                  <a:cubicBezTo>
                    <a:pt x="17875" y="33798"/>
                    <a:pt x="18231" y="33844"/>
                    <a:pt x="18582" y="33844"/>
                  </a:cubicBezTo>
                  <a:cubicBezTo>
                    <a:pt x="19986" y="33844"/>
                    <a:pt x="21304" y="33118"/>
                    <a:pt x="22452" y="32264"/>
                  </a:cubicBezTo>
                  <a:cubicBezTo>
                    <a:pt x="25220" y="30196"/>
                    <a:pt x="27055" y="27027"/>
                    <a:pt x="26454" y="23491"/>
                  </a:cubicBezTo>
                  <a:cubicBezTo>
                    <a:pt x="26415" y="23193"/>
                    <a:pt x="26648" y="23001"/>
                    <a:pt x="26871" y="23001"/>
                  </a:cubicBezTo>
                  <a:cubicBezTo>
                    <a:pt x="27021" y="23001"/>
                    <a:pt x="27168" y="23089"/>
                    <a:pt x="27222" y="23291"/>
                  </a:cubicBezTo>
                  <a:cubicBezTo>
                    <a:pt x="27288" y="23458"/>
                    <a:pt x="27288" y="23624"/>
                    <a:pt x="27322" y="23791"/>
                  </a:cubicBezTo>
                  <a:cubicBezTo>
                    <a:pt x="28500" y="24807"/>
                    <a:pt x="29918" y="25648"/>
                    <a:pt x="31398" y="25648"/>
                  </a:cubicBezTo>
                  <a:cubicBezTo>
                    <a:pt x="32056" y="25648"/>
                    <a:pt x="32726" y="25482"/>
                    <a:pt x="33393" y="25092"/>
                  </a:cubicBezTo>
                  <a:cubicBezTo>
                    <a:pt x="35694" y="23791"/>
                    <a:pt x="35528" y="21123"/>
                    <a:pt x="33693" y="19588"/>
                  </a:cubicBezTo>
                  <a:cubicBezTo>
                    <a:pt x="33437" y="19360"/>
                    <a:pt x="33691" y="19059"/>
                    <a:pt x="33958" y="19059"/>
                  </a:cubicBezTo>
                  <a:cubicBezTo>
                    <a:pt x="34003" y="19059"/>
                    <a:pt x="34049" y="19068"/>
                    <a:pt x="34093" y="19088"/>
                  </a:cubicBezTo>
                  <a:cubicBezTo>
                    <a:pt x="34293" y="19188"/>
                    <a:pt x="34460" y="19288"/>
                    <a:pt x="34627" y="19388"/>
                  </a:cubicBezTo>
                  <a:cubicBezTo>
                    <a:pt x="35091" y="19522"/>
                    <a:pt x="35552" y="19585"/>
                    <a:pt x="36005" y="19585"/>
                  </a:cubicBezTo>
                  <a:cubicBezTo>
                    <a:pt x="40278" y="19585"/>
                    <a:pt x="43877" y="14002"/>
                    <a:pt x="43033" y="10081"/>
                  </a:cubicBezTo>
                  <a:cubicBezTo>
                    <a:pt x="42381" y="7080"/>
                    <a:pt x="39777" y="5212"/>
                    <a:pt x="37221" y="5212"/>
                  </a:cubicBezTo>
                  <a:cubicBezTo>
                    <a:pt x="35459" y="5212"/>
                    <a:pt x="33720" y="6099"/>
                    <a:pt x="32659" y="8113"/>
                  </a:cubicBezTo>
                  <a:cubicBezTo>
                    <a:pt x="32603" y="8252"/>
                    <a:pt x="32501" y="8322"/>
                    <a:pt x="32392" y="8322"/>
                  </a:cubicBezTo>
                  <a:cubicBezTo>
                    <a:pt x="32370" y="8322"/>
                    <a:pt x="32348" y="8319"/>
                    <a:pt x="32325" y="8313"/>
                  </a:cubicBezTo>
                  <a:cubicBezTo>
                    <a:pt x="32308" y="8317"/>
                    <a:pt x="32291" y="8318"/>
                    <a:pt x="32273" y="8318"/>
                  </a:cubicBezTo>
                  <a:cubicBezTo>
                    <a:pt x="32120" y="8318"/>
                    <a:pt x="31962" y="8193"/>
                    <a:pt x="31992" y="8013"/>
                  </a:cubicBezTo>
                  <a:cubicBezTo>
                    <a:pt x="31992" y="8013"/>
                    <a:pt x="31992" y="7980"/>
                    <a:pt x="31992" y="7980"/>
                  </a:cubicBezTo>
                  <a:cubicBezTo>
                    <a:pt x="31992" y="7913"/>
                    <a:pt x="31992" y="7880"/>
                    <a:pt x="31992" y="7813"/>
                  </a:cubicBezTo>
                  <a:cubicBezTo>
                    <a:pt x="32292" y="4377"/>
                    <a:pt x="27555" y="1475"/>
                    <a:pt x="24720" y="474"/>
                  </a:cubicBezTo>
                  <a:cubicBezTo>
                    <a:pt x="23801" y="150"/>
                    <a:pt x="22833" y="1"/>
                    <a:pt x="2185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82"/>
            <p:cNvSpPr/>
            <p:nvPr/>
          </p:nvSpPr>
          <p:spPr>
            <a:xfrm>
              <a:off x="4791050" y="3738150"/>
              <a:ext cx="1113350" cy="886325"/>
            </a:xfrm>
            <a:custGeom>
              <a:avLst/>
              <a:gdLst/>
              <a:ahLst/>
              <a:cxnLst/>
              <a:rect l="l" t="t" r="r" b="b"/>
              <a:pathLst>
                <a:path w="44534" h="35453" extrusionOk="0">
                  <a:moveTo>
                    <a:pt x="21857" y="760"/>
                  </a:moveTo>
                  <a:cubicBezTo>
                    <a:pt x="22833" y="760"/>
                    <a:pt x="23801" y="909"/>
                    <a:pt x="24720" y="1233"/>
                  </a:cubicBezTo>
                  <a:cubicBezTo>
                    <a:pt x="27555" y="2234"/>
                    <a:pt x="32292" y="5136"/>
                    <a:pt x="31992" y="8572"/>
                  </a:cubicBezTo>
                  <a:cubicBezTo>
                    <a:pt x="31992" y="8639"/>
                    <a:pt x="31992" y="8672"/>
                    <a:pt x="31992" y="8739"/>
                  </a:cubicBezTo>
                  <a:cubicBezTo>
                    <a:pt x="31992" y="8739"/>
                    <a:pt x="31992" y="8772"/>
                    <a:pt x="31992" y="8772"/>
                  </a:cubicBezTo>
                  <a:cubicBezTo>
                    <a:pt x="31962" y="8952"/>
                    <a:pt x="32120" y="9077"/>
                    <a:pt x="32273" y="9077"/>
                  </a:cubicBezTo>
                  <a:cubicBezTo>
                    <a:pt x="32291" y="9077"/>
                    <a:pt x="32308" y="9076"/>
                    <a:pt x="32325" y="9072"/>
                  </a:cubicBezTo>
                  <a:cubicBezTo>
                    <a:pt x="32348" y="9078"/>
                    <a:pt x="32370" y="9081"/>
                    <a:pt x="32392" y="9081"/>
                  </a:cubicBezTo>
                  <a:cubicBezTo>
                    <a:pt x="32501" y="9081"/>
                    <a:pt x="32603" y="9011"/>
                    <a:pt x="32659" y="8872"/>
                  </a:cubicBezTo>
                  <a:cubicBezTo>
                    <a:pt x="33720" y="6858"/>
                    <a:pt x="35459" y="5971"/>
                    <a:pt x="37221" y="5971"/>
                  </a:cubicBezTo>
                  <a:cubicBezTo>
                    <a:pt x="39777" y="5971"/>
                    <a:pt x="42381" y="7839"/>
                    <a:pt x="43033" y="10840"/>
                  </a:cubicBezTo>
                  <a:cubicBezTo>
                    <a:pt x="43877" y="14761"/>
                    <a:pt x="40278" y="20344"/>
                    <a:pt x="36005" y="20344"/>
                  </a:cubicBezTo>
                  <a:cubicBezTo>
                    <a:pt x="35552" y="20344"/>
                    <a:pt x="35091" y="20281"/>
                    <a:pt x="34627" y="20147"/>
                  </a:cubicBezTo>
                  <a:cubicBezTo>
                    <a:pt x="34460" y="20047"/>
                    <a:pt x="34293" y="19947"/>
                    <a:pt x="34093" y="19847"/>
                  </a:cubicBezTo>
                  <a:cubicBezTo>
                    <a:pt x="34049" y="19827"/>
                    <a:pt x="34003" y="19818"/>
                    <a:pt x="33958" y="19818"/>
                  </a:cubicBezTo>
                  <a:cubicBezTo>
                    <a:pt x="33691" y="19818"/>
                    <a:pt x="33437" y="20119"/>
                    <a:pt x="33693" y="20347"/>
                  </a:cubicBezTo>
                  <a:cubicBezTo>
                    <a:pt x="35528" y="21882"/>
                    <a:pt x="35694" y="24550"/>
                    <a:pt x="33393" y="25851"/>
                  </a:cubicBezTo>
                  <a:cubicBezTo>
                    <a:pt x="32726" y="26241"/>
                    <a:pt x="32056" y="26407"/>
                    <a:pt x="31398" y="26407"/>
                  </a:cubicBezTo>
                  <a:cubicBezTo>
                    <a:pt x="29918" y="26407"/>
                    <a:pt x="28500" y="25566"/>
                    <a:pt x="27322" y="24550"/>
                  </a:cubicBezTo>
                  <a:cubicBezTo>
                    <a:pt x="27288" y="24383"/>
                    <a:pt x="27288" y="24217"/>
                    <a:pt x="27222" y="24050"/>
                  </a:cubicBezTo>
                  <a:cubicBezTo>
                    <a:pt x="27168" y="23848"/>
                    <a:pt x="27016" y="23760"/>
                    <a:pt x="26861" y="23760"/>
                  </a:cubicBezTo>
                  <a:cubicBezTo>
                    <a:pt x="26632" y="23760"/>
                    <a:pt x="26395" y="23952"/>
                    <a:pt x="26454" y="24250"/>
                  </a:cubicBezTo>
                  <a:cubicBezTo>
                    <a:pt x="27055" y="27786"/>
                    <a:pt x="25220" y="30955"/>
                    <a:pt x="22452" y="33023"/>
                  </a:cubicBezTo>
                  <a:cubicBezTo>
                    <a:pt x="21304" y="33877"/>
                    <a:pt x="19986" y="34603"/>
                    <a:pt x="18582" y="34603"/>
                  </a:cubicBezTo>
                  <a:cubicBezTo>
                    <a:pt x="18231" y="34603"/>
                    <a:pt x="17875" y="34557"/>
                    <a:pt x="17515" y="34457"/>
                  </a:cubicBezTo>
                  <a:cubicBezTo>
                    <a:pt x="14913" y="33690"/>
                    <a:pt x="14713" y="30855"/>
                    <a:pt x="14412" y="28620"/>
                  </a:cubicBezTo>
                  <a:lnTo>
                    <a:pt x="14446" y="28620"/>
                  </a:lnTo>
                  <a:cubicBezTo>
                    <a:pt x="14596" y="28369"/>
                    <a:pt x="14351" y="28080"/>
                    <a:pt x="14106" y="28080"/>
                  </a:cubicBezTo>
                  <a:cubicBezTo>
                    <a:pt x="14025" y="28080"/>
                    <a:pt x="13945" y="28112"/>
                    <a:pt x="13879" y="28186"/>
                  </a:cubicBezTo>
                  <a:cubicBezTo>
                    <a:pt x="12158" y="30209"/>
                    <a:pt x="9367" y="32476"/>
                    <a:pt x="6647" y="32476"/>
                  </a:cubicBezTo>
                  <a:cubicBezTo>
                    <a:pt x="5466" y="32476"/>
                    <a:pt x="4298" y="32049"/>
                    <a:pt x="3238" y="30988"/>
                  </a:cubicBezTo>
                  <a:cubicBezTo>
                    <a:pt x="0" y="27750"/>
                    <a:pt x="3951" y="22036"/>
                    <a:pt x="7819" y="22036"/>
                  </a:cubicBezTo>
                  <a:cubicBezTo>
                    <a:pt x="8016" y="22036"/>
                    <a:pt x="8213" y="22051"/>
                    <a:pt x="8408" y="22082"/>
                  </a:cubicBezTo>
                  <a:cubicBezTo>
                    <a:pt x="8708" y="22382"/>
                    <a:pt x="9042" y="22615"/>
                    <a:pt x="9409" y="22749"/>
                  </a:cubicBezTo>
                  <a:cubicBezTo>
                    <a:pt x="9468" y="22778"/>
                    <a:pt x="9523" y="22790"/>
                    <a:pt x="9575" y="22790"/>
                  </a:cubicBezTo>
                  <a:cubicBezTo>
                    <a:pt x="9698" y="22790"/>
                    <a:pt x="9795" y="22720"/>
                    <a:pt x="9843" y="22649"/>
                  </a:cubicBezTo>
                  <a:cubicBezTo>
                    <a:pt x="9943" y="22682"/>
                    <a:pt x="10009" y="22749"/>
                    <a:pt x="10109" y="22782"/>
                  </a:cubicBezTo>
                  <a:cubicBezTo>
                    <a:pt x="10148" y="22814"/>
                    <a:pt x="10188" y="22828"/>
                    <a:pt x="10228" y="22828"/>
                  </a:cubicBezTo>
                  <a:cubicBezTo>
                    <a:pt x="10394" y="22828"/>
                    <a:pt x="10538" y="22584"/>
                    <a:pt x="10376" y="22449"/>
                  </a:cubicBezTo>
                  <a:cubicBezTo>
                    <a:pt x="9909" y="22048"/>
                    <a:pt x="9442" y="21781"/>
                    <a:pt x="8942" y="21615"/>
                  </a:cubicBezTo>
                  <a:cubicBezTo>
                    <a:pt x="7908" y="20581"/>
                    <a:pt x="7474" y="18946"/>
                    <a:pt x="8341" y="17612"/>
                  </a:cubicBezTo>
                  <a:cubicBezTo>
                    <a:pt x="8938" y="16729"/>
                    <a:pt x="9928" y="16324"/>
                    <a:pt x="10931" y="16324"/>
                  </a:cubicBezTo>
                  <a:cubicBezTo>
                    <a:pt x="11330" y="16324"/>
                    <a:pt x="11731" y="16388"/>
                    <a:pt x="12111" y="16511"/>
                  </a:cubicBezTo>
                  <a:cubicBezTo>
                    <a:pt x="12311" y="16778"/>
                    <a:pt x="12511" y="17045"/>
                    <a:pt x="12745" y="17312"/>
                  </a:cubicBezTo>
                  <a:cubicBezTo>
                    <a:pt x="12811" y="17378"/>
                    <a:pt x="12891" y="17407"/>
                    <a:pt x="12972" y="17407"/>
                  </a:cubicBezTo>
                  <a:cubicBezTo>
                    <a:pt x="13174" y="17407"/>
                    <a:pt x="13378" y="17226"/>
                    <a:pt x="13378" y="17011"/>
                  </a:cubicBezTo>
                  <a:cubicBezTo>
                    <a:pt x="13478" y="16945"/>
                    <a:pt x="13478" y="16845"/>
                    <a:pt x="13412" y="16745"/>
                  </a:cubicBezTo>
                  <a:cubicBezTo>
                    <a:pt x="13312" y="16644"/>
                    <a:pt x="13178" y="16544"/>
                    <a:pt x="13078" y="16444"/>
                  </a:cubicBezTo>
                  <a:cubicBezTo>
                    <a:pt x="9843" y="11741"/>
                    <a:pt x="11043" y="5537"/>
                    <a:pt x="16047" y="2468"/>
                  </a:cubicBezTo>
                  <a:cubicBezTo>
                    <a:pt x="17760" y="1408"/>
                    <a:pt x="19824" y="760"/>
                    <a:pt x="21857" y="760"/>
                  </a:cubicBezTo>
                  <a:close/>
                  <a:moveTo>
                    <a:pt x="21622" y="0"/>
                  </a:moveTo>
                  <a:cubicBezTo>
                    <a:pt x="20185" y="0"/>
                    <a:pt x="18722" y="307"/>
                    <a:pt x="17248" y="933"/>
                  </a:cubicBezTo>
                  <a:cubicBezTo>
                    <a:pt x="11477" y="3402"/>
                    <a:pt x="8508" y="10440"/>
                    <a:pt x="11677" y="15811"/>
                  </a:cubicBezTo>
                  <a:cubicBezTo>
                    <a:pt x="11408" y="15752"/>
                    <a:pt x="11132" y="15722"/>
                    <a:pt x="10855" y="15722"/>
                  </a:cubicBezTo>
                  <a:cubicBezTo>
                    <a:pt x="9720" y="15722"/>
                    <a:pt x="8571" y="16213"/>
                    <a:pt x="7874" y="17178"/>
                  </a:cubicBezTo>
                  <a:cubicBezTo>
                    <a:pt x="6974" y="18412"/>
                    <a:pt x="7074" y="20147"/>
                    <a:pt x="7841" y="21381"/>
                  </a:cubicBezTo>
                  <a:cubicBezTo>
                    <a:pt x="7780" y="21378"/>
                    <a:pt x="7720" y="21377"/>
                    <a:pt x="7659" y="21377"/>
                  </a:cubicBezTo>
                  <a:cubicBezTo>
                    <a:pt x="4012" y="21377"/>
                    <a:pt x="258" y="26244"/>
                    <a:pt x="1603" y="29821"/>
                  </a:cubicBezTo>
                  <a:cubicBezTo>
                    <a:pt x="2404" y="31922"/>
                    <a:pt x="4572" y="33090"/>
                    <a:pt x="6707" y="33156"/>
                  </a:cubicBezTo>
                  <a:cubicBezTo>
                    <a:pt x="6808" y="33161"/>
                    <a:pt x="6908" y="33163"/>
                    <a:pt x="7008" y="33163"/>
                  </a:cubicBezTo>
                  <a:cubicBezTo>
                    <a:pt x="9816" y="33163"/>
                    <a:pt x="12238" y="31379"/>
                    <a:pt x="13945" y="29253"/>
                  </a:cubicBezTo>
                  <a:cubicBezTo>
                    <a:pt x="14104" y="32563"/>
                    <a:pt x="15650" y="35453"/>
                    <a:pt x="18583" y="35453"/>
                  </a:cubicBezTo>
                  <a:cubicBezTo>
                    <a:pt x="19346" y="35453"/>
                    <a:pt x="20201" y="35258"/>
                    <a:pt x="21151" y="34824"/>
                  </a:cubicBezTo>
                  <a:cubicBezTo>
                    <a:pt x="24653" y="33223"/>
                    <a:pt x="27722" y="29287"/>
                    <a:pt x="27422" y="25284"/>
                  </a:cubicBezTo>
                  <a:lnTo>
                    <a:pt x="27422" y="25284"/>
                  </a:lnTo>
                  <a:cubicBezTo>
                    <a:pt x="28501" y="26403"/>
                    <a:pt x="29989" y="27088"/>
                    <a:pt x="31486" y="27088"/>
                  </a:cubicBezTo>
                  <a:cubicBezTo>
                    <a:pt x="32442" y="27088"/>
                    <a:pt x="33402" y="26809"/>
                    <a:pt x="34260" y="26185"/>
                  </a:cubicBezTo>
                  <a:cubicBezTo>
                    <a:pt x="35894" y="25017"/>
                    <a:pt x="36495" y="22382"/>
                    <a:pt x="35294" y="20814"/>
                  </a:cubicBezTo>
                  <a:lnTo>
                    <a:pt x="35294" y="20814"/>
                  </a:lnTo>
                  <a:cubicBezTo>
                    <a:pt x="35559" y="20865"/>
                    <a:pt x="35826" y="20889"/>
                    <a:pt x="36094" y="20889"/>
                  </a:cubicBezTo>
                  <a:cubicBezTo>
                    <a:pt x="38119" y="20889"/>
                    <a:pt x="40177" y="19526"/>
                    <a:pt x="41532" y="18112"/>
                  </a:cubicBezTo>
                  <a:cubicBezTo>
                    <a:pt x="43533" y="16044"/>
                    <a:pt x="44534" y="13109"/>
                    <a:pt x="43767" y="10273"/>
                  </a:cubicBezTo>
                  <a:cubicBezTo>
                    <a:pt x="42956" y="7114"/>
                    <a:pt x="39969" y="5094"/>
                    <a:pt x="37107" y="5094"/>
                  </a:cubicBezTo>
                  <a:cubicBezTo>
                    <a:pt x="35376" y="5094"/>
                    <a:pt x="33690" y="5833"/>
                    <a:pt x="32559" y="7505"/>
                  </a:cubicBezTo>
                  <a:cubicBezTo>
                    <a:pt x="32325" y="4903"/>
                    <a:pt x="29623" y="3135"/>
                    <a:pt x="27455" y="1767"/>
                  </a:cubicBezTo>
                  <a:cubicBezTo>
                    <a:pt x="25588" y="600"/>
                    <a:pt x="23631" y="0"/>
                    <a:pt x="2162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82"/>
            <p:cNvSpPr/>
            <p:nvPr/>
          </p:nvSpPr>
          <p:spPr>
            <a:xfrm>
              <a:off x="5753575" y="4325550"/>
              <a:ext cx="80775" cy="73150"/>
            </a:xfrm>
            <a:custGeom>
              <a:avLst/>
              <a:gdLst/>
              <a:ahLst/>
              <a:cxnLst/>
              <a:rect l="l" t="t" r="r" b="b"/>
              <a:pathLst>
                <a:path w="3231" h="2926" extrusionOk="0">
                  <a:moveTo>
                    <a:pt x="1506" y="0"/>
                  </a:moveTo>
                  <a:cubicBezTo>
                    <a:pt x="1128" y="0"/>
                    <a:pt x="753" y="127"/>
                    <a:pt x="462" y="387"/>
                  </a:cubicBezTo>
                  <a:cubicBezTo>
                    <a:pt x="429" y="420"/>
                    <a:pt x="396" y="420"/>
                    <a:pt x="362" y="420"/>
                  </a:cubicBezTo>
                  <a:lnTo>
                    <a:pt x="29" y="620"/>
                  </a:lnTo>
                  <a:cubicBezTo>
                    <a:pt x="129" y="687"/>
                    <a:pt x="195" y="787"/>
                    <a:pt x="195" y="887"/>
                  </a:cubicBezTo>
                  <a:cubicBezTo>
                    <a:pt x="0" y="1888"/>
                    <a:pt x="752" y="2925"/>
                    <a:pt x="1627" y="2925"/>
                  </a:cubicBezTo>
                  <a:cubicBezTo>
                    <a:pt x="1947" y="2925"/>
                    <a:pt x="2284" y="2786"/>
                    <a:pt x="2597" y="2455"/>
                  </a:cubicBezTo>
                  <a:cubicBezTo>
                    <a:pt x="3098" y="1955"/>
                    <a:pt x="3231" y="1087"/>
                    <a:pt x="2731" y="520"/>
                  </a:cubicBezTo>
                  <a:cubicBezTo>
                    <a:pt x="2405" y="177"/>
                    <a:pt x="1953" y="0"/>
                    <a:pt x="15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82"/>
            <p:cNvSpPr/>
            <p:nvPr/>
          </p:nvSpPr>
          <p:spPr>
            <a:xfrm>
              <a:off x="5738425" y="4314225"/>
              <a:ext cx="110125" cy="98625"/>
            </a:xfrm>
            <a:custGeom>
              <a:avLst/>
              <a:gdLst/>
              <a:ahLst/>
              <a:cxnLst/>
              <a:rect l="l" t="t" r="r" b="b"/>
              <a:pathLst>
                <a:path w="4405" h="3945" extrusionOk="0">
                  <a:moveTo>
                    <a:pt x="2257" y="0"/>
                  </a:moveTo>
                  <a:cubicBezTo>
                    <a:pt x="1726" y="0"/>
                    <a:pt x="1205" y="201"/>
                    <a:pt x="835" y="606"/>
                  </a:cubicBezTo>
                  <a:cubicBezTo>
                    <a:pt x="713" y="728"/>
                    <a:pt x="813" y="878"/>
                    <a:pt x="933" y="878"/>
                  </a:cubicBezTo>
                  <a:cubicBezTo>
                    <a:pt x="945" y="878"/>
                    <a:pt x="957" y="876"/>
                    <a:pt x="968" y="873"/>
                  </a:cubicBezTo>
                  <a:cubicBezTo>
                    <a:pt x="1002" y="873"/>
                    <a:pt x="1035" y="873"/>
                    <a:pt x="1068" y="840"/>
                  </a:cubicBezTo>
                  <a:cubicBezTo>
                    <a:pt x="1359" y="580"/>
                    <a:pt x="1734" y="453"/>
                    <a:pt x="2112" y="453"/>
                  </a:cubicBezTo>
                  <a:cubicBezTo>
                    <a:pt x="2559" y="453"/>
                    <a:pt x="3011" y="630"/>
                    <a:pt x="3337" y="973"/>
                  </a:cubicBezTo>
                  <a:cubicBezTo>
                    <a:pt x="3837" y="1540"/>
                    <a:pt x="3704" y="2408"/>
                    <a:pt x="3203" y="2908"/>
                  </a:cubicBezTo>
                  <a:cubicBezTo>
                    <a:pt x="2890" y="3239"/>
                    <a:pt x="2553" y="3378"/>
                    <a:pt x="2233" y="3378"/>
                  </a:cubicBezTo>
                  <a:cubicBezTo>
                    <a:pt x="1358" y="3378"/>
                    <a:pt x="606" y="2341"/>
                    <a:pt x="801" y="1340"/>
                  </a:cubicBezTo>
                  <a:cubicBezTo>
                    <a:pt x="801" y="1240"/>
                    <a:pt x="735" y="1140"/>
                    <a:pt x="635" y="1073"/>
                  </a:cubicBezTo>
                  <a:cubicBezTo>
                    <a:pt x="610" y="1065"/>
                    <a:pt x="585" y="1061"/>
                    <a:pt x="561" y="1061"/>
                  </a:cubicBezTo>
                  <a:cubicBezTo>
                    <a:pt x="489" y="1061"/>
                    <a:pt x="426" y="1099"/>
                    <a:pt x="401" y="1174"/>
                  </a:cubicBezTo>
                  <a:cubicBezTo>
                    <a:pt x="1" y="2041"/>
                    <a:pt x="401" y="3075"/>
                    <a:pt x="1168" y="3609"/>
                  </a:cubicBezTo>
                  <a:cubicBezTo>
                    <a:pt x="1498" y="3837"/>
                    <a:pt x="1862" y="3945"/>
                    <a:pt x="2219" y="3945"/>
                  </a:cubicBezTo>
                  <a:cubicBezTo>
                    <a:pt x="2800" y="3945"/>
                    <a:pt x="3365" y="3658"/>
                    <a:pt x="3737" y="3142"/>
                  </a:cubicBezTo>
                  <a:cubicBezTo>
                    <a:pt x="4337" y="2341"/>
                    <a:pt x="4404" y="1174"/>
                    <a:pt x="3603" y="473"/>
                  </a:cubicBezTo>
                  <a:cubicBezTo>
                    <a:pt x="3211" y="159"/>
                    <a:pt x="2729" y="0"/>
                    <a:pt x="2257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82"/>
            <p:cNvSpPr/>
            <p:nvPr/>
          </p:nvSpPr>
          <p:spPr>
            <a:xfrm>
              <a:off x="5680900" y="4505400"/>
              <a:ext cx="118425" cy="112550"/>
            </a:xfrm>
            <a:custGeom>
              <a:avLst/>
              <a:gdLst/>
              <a:ahLst/>
              <a:cxnLst/>
              <a:rect l="l" t="t" r="r" b="b"/>
              <a:pathLst>
                <a:path w="4737" h="4502" extrusionOk="0">
                  <a:moveTo>
                    <a:pt x="2382" y="1"/>
                  </a:moveTo>
                  <a:cubicBezTo>
                    <a:pt x="1460" y="1"/>
                    <a:pt x="553" y="662"/>
                    <a:pt x="434" y="1666"/>
                  </a:cubicBezTo>
                  <a:cubicBezTo>
                    <a:pt x="401" y="1833"/>
                    <a:pt x="267" y="1899"/>
                    <a:pt x="167" y="1899"/>
                  </a:cubicBezTo>
                  <a:cubicBezTo>
                    <a:pt x="0" y="2666"/>
                    <a:pt x="234" y="3500"/>
                    <a:pt x="834" y="4034"/>
                  </a:cubicBezTo>
                  <a:cubicBezTo>
                    <a:pt x="1198" y="4359"/>
                    <a:pt x="1632" y="4501"/>
                    <a:pt x="2073" y="4501"/>
                  </a:cubicBezTo>
                  <a:cubicBezTo>
                    <a:pt x="2763" y="4501"/>
                    <a:pt x="3468" y="4150"/>
                    <a:pt x="3936" y="3600"/>
                  </a:cubicBezTo>
                  <a:cubicBezTo>
                    <a:pt x="4737" y="2600"/>
                    <a:pt x="4503" y="1065"/>
                    <a:pt x="3436" y="331"/>
                  </a:cubicBezTo>
                  <a:cubicBezTo>
                    <a:pt x="3114" y="104"/>
                    <a:pt x="2747" y="1"/>
                    <a:pt x="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82"/>
            <p:cNvSpPr/>
            <p:nvPr/>
          </p:nvSpPr>
          <p:spPr>
            <a:xfrm>
              <a:off x="5660875" y="4488500"/>
              <a:ext cx="160150" cy="146575"/>
            </a:xfrm>
            <a:custGeom>
              <a:avLst/>
              <a:gdLst/>
              <a:ahLst/>
              <a:cxnLst/>
              <a:rect l="l" t="t" r="r" b="b"/>
              <a:pathLst>
                <a:path w="6406" h="5863" extrusionOk="0">
                  <a:moveTo>
                    <a:pt x="3183" y="677"/>
                  </a:moveTo>
                  <a:cubicBezTo>
                    <a:pt x="3548" y="677"/>
                    <a:pt x="3915" y="780"/>
                    <a:pt x="4237" y="1007"/>
                  </a:cubicBezTo>
                  <a:cubicBezTo>
                    <a:pt x="5304" y="1741"/>
                    <a:pt x="5538" y="3276"/>
                    <a:pt x="4737" y="4276"/>
                  </a:cubicBezTo>
                  <a:cubicBezTo>
                    <a:pt x="4269" y="4826"/>
                    <a:pt x="3564" y="5177"/>
                    <a:pt x="2874" y="5177"/>
                  </a:cubicBezTo>
                  <a:cubicBezTo>
                    <a:pt x="2433" y="5177"/>
                    <a:pt x="1999" y="5035"/>
                    <a:pt x="1635" y="4710"/>
                  </a:cubicBezTo>
                  <a:cubicBezTo>
                    <a:pt x="1035" y="4176"/>
                    <a:pt x="801" y="3342"/>
                    <a:pt x="968" y="2575"/>
                  </a:cubicBezTo>
                  <a:cubicBezTo>
                    <a:pt x="1068" y="2575"/>
                    <a:pt x="1202" y="2509"/>
                    <a:pt x="1235" y="2342"/>
                  </a:cubicBezTo>
                  <a:cubicBezTo>
                    <a:pt x="1354" y="1338"/>
                    <a:pt x="2261" y="677"/>
                    <a:pt x="3183" y="677"/>
                  </a:cubicBezTo>
                  <a:close/>
                  <a:moveTo>
                    <a:pt x="3282" y="1"/>
                  </a:moveTo>
                  <a:cubicBezTo>
                    <a:pt x="2280" y="1"/>
                    <a:pt x="1324" y="673"/>
                    <a:pt x="935" y="1608"/>
                  </a:cubicBezTo>
                  <a:cubicBezTo>
                    <a:pt x="1" y="2709"/>
                    <a:pt x="268" y="4443"/>
                    <a:pt x="1368" y="5344"/>
                  </a:cubicBezTo>
                  <a:cubicBezTo>
                    <a:pt x="1830" y="5704"/>
                    <a:pt x="2359" y="5863"/>
                    <a:pt x="2889" y="5863"/>
                  </a:cubicBezTo>
                  <a:cubicBezTo>
                    <a:pt x="3931" y="5863"/>
                    <a:pt x="4974" y="5249"/>
                    <a:pt x="5505" y="4343"/>
                  </a:cubicBezTo>
                  <a:cubicBezTo>
                    <a:pt x="6405" y="2875"/>
                    <a:pt x="5738" y="841"/>
                    <a:pt x="4137" y="173"/>
                  </a:cubicBezTo>
                  <a:cubicBezTo>
                    <a:pt x="3856" y="55"/>
                    <a:pt x="3567" y="1"/>
                    <a:pt x="328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82"/>
            <p:cNvSpPr/>
            <p:nvPr/>
          </p:nvSpPr>
          <p:spPr>
            <a:xfrm>
              <a:off x="5593325" y="4703800"/>
              <a:ext cx="137625" cy="125500"/>
            </a:xfrm>
            <a:custGeom>
              <a:avLst/>
              <a:gdLst/>
              <a:ahLst/>
              <a:cxnLst/>
              <a:rect l="l" t="t" r="r" b="b"/>
              <a:pathLst>
                <a:path w="5505" h="5020" extrusionOk="0">
                  <a:moveTo>
                    <a:pt x="2236" y="1"/>
                  </a:moveTo>
                  <a:lnTo>
                    <a:pt x="2069" y="68"/>
                  </a:lnTo>
                  <a:cubicBezTo>
                    <a:pt x="2069" y="168"/>
                    <a:pt x="2069" y="268"/>
                    <a:pt x="1969" y="301"/>
                  </a:cubicBezTo>
                  <a:cubicBezTo>
                    <a:pt x="735" y="1002"/>
                    <a:pt x="1" y="2603"/>
                    <a:pt x="735" y="3937"/>
                  </a:cubicBezTo>
                  <a:cubicBezTo>
                    <a:pt x="1127" y="4677"/>
                    <a:pt x="1888" y="5020"/>
                    <a:pt x="2667" y="5020"/>
                  </a:cubicBezTo>
                  <a:cubicBezTo>
                    <a:pt x="3081" y="5020"/>
                    <a:pt x="3500" y="4923"/>
                    <a:pt x="3870" y="4738"/>
                  </a:cubicBezTo>
                  <a:cubicBezTo>
                    <a:pt x="5004" y="4204"/>
                    <a:pt x="5505" y="3003"/>
                    <a:pt x="5004" y="1836"/>
                  </a:cubicBezTo>
                  <a:cubicBezTo>
                    <a:pt x="4537" y="768"/>
                    <a:pt x="3503" y="168"/>
                    <a:pt x="2369" y="134"/>
                  </a:cubicBezTo>
                  <a:cubicBezTo>
                    <a:pt x="2302" y="101"/>
                    <a:pt x="2236" y="68"/>
                    <a:pt x="22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82"/>
            <p:cNvSpPr/>
            <p:nvPr/>
          </p:nvSpPr>
          <p:spPr>
            <a:xfrm>
              <a:off x="5578325" y="4697925"/>
              <a:ext cx="169300" cy="148350"/>
            </a:xfrm>
            <a:custGeom>
              <a:avLst/>
              <a:gdLst/>
              <a:ahLst/>
              <a:cxnLst/>
              <a:rect l="l" t="t" r="r" b="b"/>
              <a:pathLst>
                <a:path w="6772" h="5934" extrusionOk="0">
                  <a:moveTo>
                    <a:pt x="3491" y="1"/>
                  </a:moveTo>
                  <a:cubicBezTo>
                    <a:pt x="3307" y="1"/>
                    <a:pt x="3121" y="23"/>
                    <a:pt x="2936" y="69"/>
                  </a:cubicBezTo>
                  <a:cubicBezTo>
                    <a:pt x="2869" y="102"/>
                    <a:pt x="2836" y="169"/>
                    <a:pt x="2836" y="236"/>
                  </a:cubicBezTo>
                  <a:cubicBezTo>
                    <a:pt x="2836" y="303"/>
                    <a:pt x="2902" y="336"/>
                    <a:pt x="2969" y="369"/>
                  </a:cubicBezTo>
                  <a:cubicBezTo>
                    <a:pt x="4137" y="403"/>
                    <a:pt x="5137" y="1003"/>
                    <a:pt x="5604" y="2071"/>
                  </a:cubicBezTo>
                  <a:cubicBezTo>
                    <a:pt x="6105" y="3238"/>
                    <a:pt x="5604" y="4439"/>
                    <a:pt x="4470" y="4973"/>
                  </a:cubicBezTo>
                  <a:cubicBezTo>
                    <a:pt x="4100" y="5158"/>
                    <a:pt x="3681" y="5255"/>
                    <a:pt x="3267" y="5255"/>
                  </a:cubicBezTo>
                  <a:cubicBezTo>
                    <a:pt x="2488" y="5255"/>
                    <a:pt x="1727" y="4912"/>
                    <a:pt x="1335" y="4172"/>
                  </a:cubicBezTo>
                  <a:cubicBezTo>
                    <a:pt x="601" y="2838"/>
                    <a:pt x="1335" y="1237"/>
                    <a:pt x="2569" y="536"/>
                  </a:cubicBezTo>
                  <a:cubicBezTo>
                    <a:pt x="2669" y="503"/>
                    <a:pt x="2669" y="403"/>
                    <a:pt x="2669" y="303"/>
                  </a:cubicBezTo>
                  <a:cubicBezTo>
                    <a:pt x="2643" y="198"/>
                    <a:pt x="2576" y="115"/>
                    <a:pt x="2485" y="115"/>
                  </a:cubicBezTo>
                  <a:cubicBezTo>
                    <a:pt x="2459" y="115"/>
                    <a:pt x="2431" y="121"/>
                    <a:pt x="2402" y="136"/>
                  </a:cubicBezTo>
                  <a:cubicBezTo>
                    <a:pt x="734" y="636"/>
                    <a:pt x="0" y="2704"/>
                    <a:pt x="634" y="4239"/>
                  </a:cubicBezTo>
                  <a:cubicBezTo>
                    <a:pt x="1099" y="5364"/>
                    <a:pt x="2191" y="5933"/>
                    <a:pt x="3320" y="5933"/>
                  </a:cubicBezTo>
                  <a:cubicBezTo>
                    <a:pt x="3730" y="5933"/>
                    <a:pt x="4145" y="5858"/>
                    <a:pt x="4537" y="5706"/>
                  </a:cubicBezTo>
                  <a:cubicBezTo>
                    <a:pt x="5938" y="5139"/>
                    <a:pt x="6772" y="3738"/>
                    <a:pt x="6305" y="2237"/>
                  </a:cubicBezTo>
                  <a:cubicBezTo>
                    <a:pt x="5926" y="1043"/>
                    <a:pt x="4758" y="1"/>
                    <a:pt x="349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82"/>
            <p:cNvSpPr/>
            <p:nvPr/>
          </p:nvSpPr>
          <p:spPr>
            <a:xfrm>
              <a:off x="5544125" y="4490325"/>
              <a:ext cx="58400" cy="57050"/>
            </a:xfrm>
            <a:custGeom>
              <a:avLst/>
              <a:gdLst/>
              <a:ahLst/>
              <a:cxnLst/>
              <a:rect l="l" t="t" r="r" b="b"/>
              <a:pathLst>
                <a:path w="2336" h="2282" extrusionOk="0">
                  <a:moveTo>
                    <a:pt x="1268" y="0"/>
                  </a:moveTo>
                  <a:cubicBezTo>
                    <a:pt x="1235" y="0"/>
                    <a:pt x="1235" y="0"/>
                    <a:pt x="1235" y="34"/>
                  </a:cubicBezTo>
                  <a:cubicBezTo>
                    <a:pt x="601" y="134"/>
                    <a:pt x="1" y="601"/>
                    <a:pt x="34" y="1301"/>
                  </a:cubicBezTo>
                  <a:cubicBezTo>
                    <a:pt x="58" y="1892"/>
                    <a:pt x="616" y="2281"/>
                    <a:pt x="1165" y="2281"/>
                  </a:cubicBezTo>
                  <a:cubicBezTo>
                    <a:pt x="1392" y="2281"/>
                    <a:pt x="1617" y="2215"/>
                    <a:pt x="1802" y="2069"/>
                  </a:cubicBezTo>
                  <a:cubicBezTo>
                    <a:pt x="2336" y="1635"/>
                    <a:pt x="2302" y="968"/>
                    <a:pt x="1902" y="467"/>
                  </a:cubicBezTo>
                  <a:cubicBezTo>
                    <a:pt x="1735" y="234"/>
                    <a:pt x="1502" y="100"/>
                    <a:pt x="1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82"/>
            <p:cNvSpPr/>
            <p:nvPr/>
          </p:nvSpPr>
          <p:spPr>
            <a:xfrm>
              <a:off x="5529950" y="4473600"/>
              <a:ext cx="105725" cy="89100"/>
            </a:xfrm>
            <a:custGeom>
              <a:avLst/>
              <a:gdLst/>
              <a:ahLst/>
              <a:cxnLst/>
              <a:rect l="l" t="t" r="r" b="b"/>
              <a:pathLst>
                <a:path w="4229" h="3564" extrusionOk="0">
                  <a:moveTo>
                    <a:pt x="1835" y="669"/>
                  </a:moveTo>
                  <a:cubicBezTo>
                    <a:pt x="2069" y="769"/>
                    <a:pt x="2302" y="903"/>
                    <a:pt x="2469" y="1136"/>
                  </a:cubicBezTo>
                  <a:cubicBezTo>
                    <a:pt x="2869" y="1637"/>
                    <a:pt x="2903" y="2337"/>
                    <a:pt x="2369" y="2738"/>
                  </a:cubicBezTo>
                  <a:cubicBezTo>
                    <a:pt x="2184" y="2884"/>
                    <a:pt x="1959" y="2950"/>
                    <a:pt x="1732" y="2950"/>
                  </a:cubicBezTo>
                  <a:cubicBezTo>
                    <a:pt x="1183" y="2950"/>
                    <a:pt x="625" y="2561"/>
                    <a:pt x="601" y="1970"/>
                  </a:cubicBezTo>
                  <a:cubicBezTo>
                    <a:pt x="568" y="1270"/>
                    <a:pt x="1168" y="803"/>
                    <a:pt x="1802" y="703"/>
                  </a:cubicBezTo>
                  <a:cubicBezTo>
                    <a:pt x="1802" y="703"/>
                    <a:pt x="1802" y="669"/>
                    <a:pt x="1835" y="669"/>
                  </a:cubicBezTo>
                  <a:close/>
                  <a:moveTo>
                    <a:pt x="1635" y="1"/>
                  </a:moveTo>
                  <a:cubicBezTo>
                    <a:pt x="1463" y="1"/>
                    <a:pt x="1285" y="33"/>
                    <a:pt x="1101" y="102"/>
                  </a:cubicBezTo>
                  <a:cubicBezTo>
                    <a:pt x="968" y="169"/>
                    <a:pt x="901" y="403"/>
                    <a:pt x="968" y="503"/>
                  </a:cubicBezTo>
                  <a:cubicBezTo>
                    <a:pt x="401" y="803"/>
                    <a:pt x="1" y="1437"/>
                    <a:pt x="67" y="2104"/>
                  </a:cubicBezTo>
                  <a:cubicBezTo>
                    <a:pt x="124" y="2954"/>
                    <a:pt x="952" y="3564"/>
                    <a:pt x="1793" y="3564"/>
                  </a:cubicBezTo>
                  <a:cubicBezTo>
                    <a:pt x="1941" y="3564"/>
                    <a:pt x="2090" y="3545"/>
                    <a:pt x="2236" y="3505"/>
                  </a:cubicBezTo>
                  <a:cubicBezTo>
                    <a:pt x="4228" y="2901"/>
                    <a:pt x="3269" y="1"/>
                    <a:pt x="1635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82"/>
            <p:cNvSpPr/>
            <p:nvPr/>
          </p:nvSpPr>
          <p:spPr>
            <a:xfrm>
              <a:off x="5376500" y="4600075"/>
              <a:ext cx="150150" cy="126125"/>
            </a:xfrm>
            <a:custGeom>
              <a:avLst/>
              <a:gdLst/>
              <a:ahLst/>
              <a:cxnLst/>
              <a:rect l="l" t="t" r="r" b="b"/>
              <a:pathLst>
                <a:path w="6006" h="5045" extrusionOk="0">
                  <a:moveTo>
                    <a:pt x="3540" y="0"/>
                  </a:moveTo>
                  <a:cubicBezTo>
                    <a:pt x="3059" y="0"/>
                    <a:pt x="2565" y="156"/>
                    <a:pt x="2136" y="481"/>
                  </a:cubicBezTo>
                  <a:cubicBezTo>
                    <a:pt x="2107" y="502"/>
                    <a:pt x="2077" y="511"/>
                    <a:pt x="2048" y="511"/>
                  </a:cubicBezTo>
                  <a:cubicBezTo>
                    <a:pt x="1940" y="511"/>
                    <a:pt x="1843" y="385"/>
                    <a:pt x="1869" y="280"/>
                  </a:cubicBezTo>
                  <a:lnTo>
                    <a:pt x="1869" y="280"/>
                  </a:lnTo>
                  <a:cubicBezTo>
                    <a:pt x="768" y="881"/>
                    <a:pt x="1" y="1948"/>
                    <a:pt x="435" y="3283"/>
                  </a:cubicBezTo>
                  <a:cubicBezTo>
                    <a:pt x="793" y="4357"/>
                    <a:pt x="1856" y="5045"/>
                    <a:pt x="2968" y="5045"/>
                  </a:cubicBezTo>
                  <a:cubicBezTo>
                    <a:pt x="3202" y="5045"/>
                    <a:pt x="3438" y="5014"/>
                    <a:pt x="3670" y="4950"/>
                  </a:cubicBezTo>
                  <a:cubicBezTo>
                    <a:pt x="5071" y="4550"/>
                    <a:pt x="6005" y="2982"/>
                    <a:pt x="5605" y="1548"/>
                  </a:cubicBezTo>
                  <a:cubicBezTo>
                    <a:pt x="5300" y="547"/>
                    <a:pt x="4442" y="0"/>
                    <a:pt x="354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82"/>
            <p:cNvSpPr/>
            <p:nvPr/>
          </p:nvSpPr>
          <p:spPr>
            <a:xfrm>
              <a:off x="5359000" y="4583375"/>
              <a:ext cx="191825" cy="161400"/>
            </a:xfrm>
            <a:custGeom>
              <a:avLst/>
              <a:gdLst/>
              <a:ahLst/>
              <a:cxnLst/>
              <a:rect l="l" t="t" r="r" b="b"/>
              <a:pathLst>
                <a:path w="7673" h="6456" extrusionOk="0">
                  <a:moveTo>
                    <a:pt x="4240" y="668"/>
                  </a:moveTo>
                  <a:cubicBezTo>
                    <a:pt x="5142" y="668"/>
                    <a:pt x="6000" y="1215"/>
                    <a:pt x="6305" y="2216"/>
                  </a:cubicBezTo>
                  <a:cubicBezTo>
                    <a:pt x="6705" y="3650"/>
                    <a:pt x="5771" y="5218"/>
                    <a:pt x="4370" y="5618"/>
                  </a:cubicBezTo>
                  <a:cubicBezTo>
                    <a:pt x="4138" y="5682"/>
                    <a:pt x="3902" y="5713"/>
                    <a:pt x="3668" y="5713"/>
                  </a:cubicBezTo>
                  <a:cubicBezTo>
                    <a:pt x="2556" y="5713"/>
                    <a:pt x="1493" y="5025"/>
                    <a:pt x="1135" y="3951"/>
                  </a:cubicBezTo>
                  <a:cubicBezTo>
                    <a:pt x="701" y="2616"/>
                    <a:pt x="1468" y="1549"/>
                    <a:pt x="2569" y="948"/>
                  </a:cubicBezTo>
                  <a:lnTo>
                    <a:pt x="2569" y="948"/>
                  </a:lnTo>
                  <a:cubicBezTo>
                    <a:pt x="2543" y="1053"/>
                    <a:pt x="2640" y="1179"/>
                    <a:pt x="2748" y="1179"/>
                  </a:cubicBezTo>
                  <a:cubicBezTo>
                    <a:pt x="2777" y="1179"/>
                    <a:pt x="2807" y="1170"/>
                    <a:pt x="2836" y="1149"/>
                  </a:cubicBezTo>
                  <a:cubicBezTo>
                    <a:pt x="3265" y="824"/>
                    <a:pt x="3759" y="668"/>
                    <a:pt x="4240" y="668"/>
                  </a:cubicBezTo>
                  <a:close/>
                  <a:moveTo>
                    <a:pt x="4440" y="1"/>
                  </a:moveTo>
                  <a:cubicBezTo>
                    <a:pt x="3900" y="1"/>
                    <a:pt x="3358" y="174"/>
                    <a:pt x="2902" y="548"/>
                  </a:cubicBezTo>
                  <a:cubicBezTo>
                    <a:pt x="2902" y="515"/>
                    <a:pt x="2902" y="515"/>
                    <a:pt x="2869" y="515"/>
                  </a:cubicBezTo>
                  <a:cubicBezTo>
                    <a:pt x="1135" y="582"/>
                    <a:pt x="0" y="2550"/>
                    <a:pt x="467" y="4151"/>
                  </a:cubicBezTo>
                  <a:cubicBezTo>
                    <a:pt x="905" y="5591"/>
                    <a:pt x="2253" y="6456"/>
                    <a:pt x="3659" y="6456"/>
                  </a:cubicBezTo>
                  <a:cubicBezTo>
                    <a:pt x="4076" y="6456"/>
                    <a:pt x="4499" y="6379"/>
                    <a:pt x="4904" y="6219"/>
                  </a:cubicBezTo>
                  <a:cubicBezTo>
                    <a:pt x="6638" y="5485"/>
                    <a:pt x="7673" y="3417"/>
                    <a:pt x="6872" y="1616"/>
                  </a:cubicBezTo>
                  <a:cubicBezTo>
                    <a:pt x="6439" y="597"/>
                    <a:pt x="5442" y="1"/>
                    <a:pt x="444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82"/>
            <p:cNvSpPr/>
            <p:nvPr/>
          </p:nvSpPr>
          <p:spPr>
            <a:xfrm>
              <a:off x="4860125" y="4346350"/>
              <a:ext cx="173675" cy="162300"/>
            </a:xfrm>
            <a:custGeom>
              <a:avLst/>
              <a:gdLst/>
              <a:ahLst/>
              <a:cxnLst/>
              <a:rect l="l" t="t" r="r" b="b"/>
              <a:pathLst>
                <a:path w="6947" h="6492" extrusionOk="0">
                  <a:moveTo>
                    <a:pt x="2424" y="1"/>
                  </a:moveTo>
                  <a:cubicBezTo>
                    <a:pt x="2123" y="1"/>
                    <a:pt x="1824" y="137"/>
                    <a:pt x="1642" y="456"/>
                  </a:cubicBezTo>
                  <a:cubicBezTo>
                    <a:pt x="1" y="3163"/>
                    <a:pt x="2263" y="6492"/>
                    <a:pt x="5080" y="6492"/>
                  </a:cubicBezTo>
                  <a:cubicBezTo>
                    <a:pt x="5526" y="6492"/>
                    <a:pt x="5986" y="6409"/>
                    <a:pt x="6446" y="6226"/>
                  </a:cubicBezTo>
                  <a:cubicBezTo>
                    <a:pt x="6913" y="6060"/>
                    <a:pt x="6946" y="5292"/>
                    <a:pt x="6346" y="5292"/>
                  </a:cubicBezTo>
                  <a:cubicBezTo>
                    <a:pt x="6300" y="5294"/>
                    <a:pt x="6255" y="5295"/>
                    <a:pt x="6210" y="5295"/>
                  </a:cubicBezTo>
                  <a:cubicBezTo>
                    <a:pt x="5255" y="5295"/>
                    <a:pt x="4314" y="4957"/>
                    <a:pt x="3677" y="4225"/>
                  </a:cubicBezTo>
                  <a:cubicBezTo>
                    <a:pt x="2877" y="3258"/>
                    <a:pt x="3043" y="2290"/>
                    <a:pt x="3377" y="1189"/>
                  </a:cubicBezTo>
                  <a:cubicBezTo>
                    <a:pt x="3597" y="508"/>
                    <a:pt x="3006" y="1"/>
                    <a:pt x="242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3" name="Google Shape;2733;p82"/>
          <p:cNvGrpSpPr/>
          <p:nvPr/>
        </p:nvGrpSpPr>
        <p:grpSpPr>
          <a:xfrm rot="20542867">
            <a:off x="485138" y="3498615"/>
            <a:ext cx="694245" cy="1492123"/>
            <a:chOff x="666615" y="3149285"/>
            <a:chExt cx="552322" cy="1276781"/>
          </a:xfrm>
        </p:grpSpPr>
        <p:grpSp>
          <p:nvGrpSpPr>
            <p:cNvPr id="2734" name="Google Shape;2734;p82"/>
            <p:cNvGrpSpPr/>
            <p:nvPr/>
          </p:nvGrpSpPr>
          <p:grpSpPr>
            <a:xfrm rot="-5400000">
              <a:off x="573478" y="3242423"/>
              <a:ext cx="718475" cy="532200"/>
              <a:chOff x="3222325" y="2801625"/>
              <a:chExt cx="718475" cy="532200"/>
            </a:xfrm>
          </p:grpSpPr>
          <p:sp>
            <p:nvSpPr>
              <p:cNvPr id="2735" name="Google Shape;2735;p8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8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8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8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8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40" name="Google Shape;2740;p82"/>
            <p:cNvSpPr/>
            <p:nvPr/>
          </p:nvSpPr>
          <p:spPr>
            <a:xfrm>
              <a:off x="988738" y="4022066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82"/>
            <p:cNvSpPr/>
            <p:nvPr/>
          </p:nvSpPr>
          <p:spPr>
            <a:xfrm>
              <a:off x="1012913" y="4033691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2756;p83"/>
          <p:cNvGrpSpPr/>
          <p:nvPr/>
        </p:nvGrpSpPr>
        <p:grpSpPr>
          <a:xfrm>
            <a:off x="290074" y="362783"/>
            <a:ext cx="1778596" cy="1150091"/>
            <a:chOff x="4175650" y="2331475"/>
            <a:chExt cx="1520050" cy="1039525"/>
          </a:xfrm>
        </p:grpSpPr>
        <p:sp>
          <p:nvSpPr>
            <p:cNvPr id="61" name="Google Shape;2757;p83"/>
            <p:cNvSpPr/>
            <p:nvPr/>
          </p:nvSpPr>
          <p:spPr>
            <a:xfrm>
              <a:off x="4274375" y="2600225"/>
              <a:ext cx="1248650" cy="749975"/>
            </a:xfrm>
            <a:custGeom>
              <a:avLst/>
              <a:gdLst/>
              <a:ahLst/>
              <a:cxnLst/>
              <a:rect l="l" t="t" r="r" b="b"/>
              <a:pathLst>
                <a:path w="49946" h="29999" extrusionOk="0">
                  <a:moveTo>
                    <a:pt x="31027" y="0"/>
                  </a:moveTo>
                  <a:cubicBezTo>
                    <a:pt x="27180" y="0"/>
                    <a:pt x="25169" y="3737"/>
                    <a:pt x="24372" y="7522"/>
                  </a:cubicBezTo>
                  <a:cubicBezTo>
                    <a:pt x="24317" y="7741"/>
                    <a:pt x="24134" y="7850"/>
                    <a:pt x="23946" y="7850"/>
                  </a:cubicBezTo>
                  <a:cubicBezTo>
                    <a:pt x="23789" y="7850"/>
                    <a:pt x="23629" y="7774"/>
                    <a:pt x="23538" y="7622"/>
                  </a:cubicBezTo>
                  <a:cubicBezTo>
                    <a:pt x="22166" y="5454"/>
                    <a:pt x="19910" y="3742"/>
                    <a:pt x="17266" y="3742"/>
                  </a:cubicBezTo>
                  <a:cubicBezTo>
                    <a:pt x="17145" y="3742"/>
                    <a:pt x="17023" y="3746"/>
                    <a:pt x="16900" y="3753"/>
                  </a:cubicBezTo>
                  <a:cubicBezTo>
                    <a:pt x="13631" y="3953"/>
                    <a:pt x="11429" y="7255"/>
                    <a:pt x="12330" y="10324"/>
                  </a:cubicBezTo>
                  <a:cubicBezTo>
                    <a:pt x="12425" y="10658"/>
                    <a:pt x="12180" y="10856"/>
                    <a:pt x="11922" y="10856"/>
                  </a:cubicBezTo>
                  <a:cubicBezTo>
                    <a:pt x="11819" y="10856"/>
                    <a:pt x="11715" y="10825"/>
                    <a:pt x="11629" y="10758"/>
                  </a:cubicBezTo>
                  <a:cubicBezTo>
                    <a:pt x="11563" y="10758"/>
                    <a:pt x="11496" y="10725"/>
                    <a:pt x="11463" y="10691"/>
                  </a:cubicBezTo>
                  <a:cubicBezTo>
                    <a:pt x="10167" y="9651"/>
                    <a:pt x="8697" y="9188"/>
                    <a:pt x="7271" y="9188"/>
                  </a:cubicBezTo>
                  <a:cubicBezTo>
                    <a:pt x="3482" y="9188"/>
                    <a:pt x="1" y="12461"/>
                    <a:pt x="922" y="16896"/>
                  </a:cubicBezTo>
                  <a:cubicBezTo>
                    <a:pt x="1625" y="20272"/>
                    <a:pt x="4400" y="21990"/>
                    <a:pt x="7304" y="21990"/>
                  </a:cubicBezTo>
                  <a:cubicBezTo>
                    <a:pt x="9220" y="21990"/>
                    <a:pt x="11192" y="21243"/>
                    <a:pt x="12663" y="19731"/>
                  </a:cubicBezTo>
                  <a:cubicBezTo>
                    <a:pt x="12749" y="19646"/>
                    <a:pt x="12852" y="19609"/>
                    <a:pt x="12955" y="19609"/>
                  </a:cubicBezTo>
                  <a:cubicBezTo>
                    <a:pt x="13213" y="19609"/>
                    <a:pt x="13460" y="19845"/>
                    <a:pt x="13364" y="20131"/>
                  </a:cubicBezTo>
                  <a:cubicBezTo>
                    <a:pt x="12297" y="24101"/>
                    <a:pt x="14565" y="28704"/>
                    <a:pt x="18701" y="29772"/>
                  </a:cubicBezTo>
                  <a:cubicBezTo>
                    <a:pt x="19284" y="29926"/>
                    <a:pt x="19865" y="29999"/>
                    <a:pt x="20435" y="29999"/>
                  </a:cubicBezTo>
                  <a:cubicBezTo>
                    <a:pt x="24179" y="29999"/>
                    <a:pt x="27496" y="26872"/>
                    <a:pt x="28074" y="23167"/>
                  </a:cubicBezTo>
                  <a:cubicBezTo>
                    <a:pt x="28111" y="22965"/>
                    <a:pt x="28289" y="22864"/>
                    <a:pt x="28470" y="22864"/>
                  </a:cubicBezTo>
                  <a:cubicBezTo>
                    <a:pt x="28617" y="22864"/>
                    <a:pt x="28767" y="22932"/>
                    <a:pt x="28842" y="23067"/>
                  </a:cubicBezTo>
                  <a:cubicBezTo>
                    <a:pt x="30095" y="25492"/>
                    <a:pt x="32505" y="27449"/>
                    <a:pt x="35218" y="27449"/>
                  </a:cubicBezTo>
                  <a:cubicBezTo>
                    <a:pt x="35827" y="27449"/>
                    <a:pt x="36451" y="27350"/>
                    <a:pt x="37081" y="27136"/>
                  </a:cubicBezTo>
                  <a:cubicBezTo>
                    <a:pt x="39916" y="26169"/>
                    <a:pt x="41351" y="22867"/>
                    <a:pt x="40216" y="20165"/>
                  </a:cubicBezTo>
                  <a:cubicBezTo>
                    <a:pt x="40076" y="19844"/>
                    <a:pt x="40322" y="19644"/>
                    <a:pt x="40590" y="19644"/>
                  </a:cubicBezTo>
                  <a:cubicBezTo>
                    <a:pt x="40769" y="19644"/>
                    <a:pt x="40957" y="19732"/>
                    <a:pt x="41050" y="19931"/>
                  </a:cubicBezTo>
                  <a:cubicBezTo>
                    <a:pt x="41050" y="19965"/>
                    <a:pt x="41050" y="19998"/>
                    <a:pt x="41084" y="19998"/>
                  </a:cubicBezTo>
                  <a:cubicBezTo>
                    <a:pt x="44786" y="19931"/>
                    <a:pt x="49089" y="18363"/>
                    <a:pt x="49556" y="14160"/>
                  </a:cubicBezTo>
                  <a:cubicBezTo>
                    <a:pt x="49946" y="10637"/>
                    <a:pt x="46989" y="8636"/>
                    <a:pt x="43984" y="8636"/>
                  </a:cubicBezTo>
                  <a:cubicBezTo>
                    <a:pt x="42096" y="8636"/>
                    <a:pt x="40189" y="9426"/>
                    <a:pt x="39082" y="11125"/>
                  </a:cubicBezTo>
                  <a:cubicBezTo>
                    <a:pt x="38992" y="11260"/>
                    <a:pt x="38853" y="11319"/>
                    <a:pt x="38713" y="11319"/>
                  </a:cubicBezTo>
                  <a:cubicBezTo>
                    <a:pt x="38438" y="11319"/>
                    <a:pt x="38160" y="11090"/>
                    <a:pt x="38248" y="10758"/>
                  </a:cubicBezTo>
                  <a:cubicBezTo>
                    <a:pt x="39416" y="6588"/>
                    <a:pt x="37515" y="1718"/>
                    <a:pt x="33178" y="351"/>
                  </a:cubicBezTo>
                  <a:cubicBezTo>
                    <a:pt x="32405" y="111"/>
                    <a:pt x="31689" y="0"/>
                    <a:pt x="31027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758;p83"/>
            <p:cNvSpPr/>
            <p:nvPr/>
          </p:nvSpPr>
          <p:spPr>
            <a:xfrm>
              <a:off x="4194825" y="2417825"/>
              <a:ext cx="688025" cy="478050"/>
            </a:xfrm>
            <a:custGeom>
              <a:avLst/>
              <a:gdLst/>
              <a:ahLst/>
              <a:cxnLst/>
              <a:rect l="l" t="t" r="r" b="b"/>
              <a:pathLst>
                <a:path w="27521" h="19122" extrusionOk="0">
                  <a:moveTo>
                    <a:pt x="12434" y="1"/>
                  </a:moveTo>
                  <a:cubicBezTo>
                    <a:pt x="10947" y="1"/>
                    <a:pt x="9418" y="265"/>
                    <a:pt x="7873" y="842"/>
                  </a:cubicBezTo>
                  <a:cubicBezTo>
                    <a:pt x="3937" y="2309"/>
                    <a:pt x="668" y="5945"/>
                    <a:pt x="301" y="10215"/>
                  </a:cubicBezTo>
                  <a:cubicBezTo>
                    <a:pt x="1" y="13851"/>
                    <a:pt x="1635" y="16720"/>
                    <a:pt x="4104" y="19121"/>
                  </a:cubicBezTo>
                  <a:cubicBezTo>
                    <a:pt x="4437" y="18554"/>
                    <a:pt x="4871" y="18054"/>
                    <a:pt x="5338" y="17620"/>
                  </a:cubicBezTo>
                  <a:cubicBezTo>
                    <a:pt x="3937" y="15419"/>
                    <a:pt x="3003" y="13117"/>
                    <a:pt x="3937" y="10549"/>
                  </a:cubicBezTo>
                  <a:cubicBezTo>
                    <a:pt x="4671" y="8514"/>
                    <a:pt x="6305" y="6813"/>
                    <a:pt x="8307" y="5945"/>
                  </a:cubicBezTo>
                  <a:cubicBezTo>
                    <a:pt x="9329" y="5499"/>
                    <a:pt x="10414" y="5301"/>
                    <a:pt x="11502" y="5301"/>
                  </a:cubicBezTo>
                  <a:cubicBezTo>
                    <a:pt x="12934" y="5301"/>
                    <a:pt x="14371" y="5644"/>
                    <a:pt x="15679" y="6212"/>
                  </a:cubicBezTo>
                  <a:cubicBezTo>
                    <a:pt x="17046" y="6813"/>
                    <a:pt x="20048" y="8347"/>
                    <a:pt x="20082" y="10148"/>
                  </a:cubicBezTo>
                  <a:cubicBezTo>
                    <a:pt x="20236" y="10137"/>
                    <a:pt x="20390" y="10131"/>
                    <a:pt x="20543" y="10131"/>
                  </a:cubicBezTo>
                  <a:cubicBezTo>
                    <a:pt x="23037" y="10131"/>
                    <a:pt x="25347" y="11637"/>
                    <a:pt x="26887" y="13617"/>
                  </a:cubicBezTo>
                  <a:cubicBezTo>
                    <a:pt x="27053" y="13017"/>
                    <a:pt x="27287" y="12383"/>
                    <a:pt x="27520" y="11783"/>
                  </a:cubicBezTo>
                  <a:cubicBezTo>
                    <a:pt x="25087" y="5466"/>
                    <a:pt x="19200" y="1"/>
                    <a:pt x="12434" y="1"/>
                  </a:cubicBezTo>
                  <a:close/>
                </a:path>
              </a:pathLst>
            </a:custGeom>
            <a:solidFill>
              <a:srgbClr val="F58A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2759;p83"/>
            <p:cNvSpPr/>
            <p:nvPr/>
          </p:nvSpPr>
          <p:spPr>
            <a:xfrm>
              <a:off x="4292400" y="2567075"/>
              <a:ext cx="398650" cy="284600"/>
            </a:xfrm>
            <a:custGeom>
              <a:avLst/>
              <a:gdLst/>
              <a:ahLst/>
              <a:cxnLst/>
              <a:rect l="l" t="t" r="r" b="b"/>
              <a:pathLst>
                <a:path w="15946" h="11384" extrusionOk="0">
                  <a:moveTo>
                    <a:pt x="7667" y="0"/>
                  </a:moveTo>
                  <a:cubicBezTo>
                    <a:pt x="6402" y="0"/>
                    <a:pt x="5136" y="287"/>
                    <a:pt x="4037" y="909"/>
                  </a:cubicBezTo>
                  <a:cubicBezTo>
                    <a:pt x="2202" y="1943"/>
                    <a:pt x="801" y="3645"/>
                    <a:pt x="401" y="5746"/>
                  </a:cubicBezTo>
                  <a:cubicBezTo>
                    <a:pt x="1" y="7781"/>
                    <a:pt x="868" y="9582"/>
                    <a:pt x="1769" y="11384"/>
                  </a:cubicBezTo>
                  <a:cubicBezTo>
                    <a:pt x="2302" y="10950"/>
                    <a:pt x="2903" y="10583"/>
                    <a:pt x="3503" y="10316"/>
                  </a:cubicBezTo>
                  <a:cubicBezTo>
                    <a:pt x="1302" y="7948"/>
                    <a:pt x="3036" y="4745"/>
                    <a:pt x="5605" y="3444"/>
                  </a:cubicBezTo>
                  <a:cubicBezTo>
                    <a:pt x="6688" y="2903"/>
                    <a:pt x="7907" y="2618"/>
                    <a:pt x="9113" y="2618"/>
                  </a:cubicBezTo>
                  <a:cubicBezTo>
                    <a:pt x="10952" y="2618"/>
                    <a:pt x="12761" y="3281"/>
                    <a:pt x="14011" y="4712"/>
                  </a:cubicBezTo>
                  <a:cubicBezTo>
                    <a:pt x="14177" y="4645"/>
                    <a:pt x="14378" y="4545"/>
                    <a:pt x="14578" y="4479"/>
                  </a:cubicBezTo>
                  <a:cubicBezTo>
                    <a:pt x="14811" y="4412"/>
                    <a:pt x="15078" y="4345"/>
                    <a:pt x="15312" y="4278"/>
                  </a:cubicBezTo>
                  <a:cubicBezTo>
                    <a:pt x="15345" y="4245"/>
                    <a:pt x="15378" y="4178"/>
                    <a:pt x="15445" y="4145"/>
                  </a:cubicBezTo>
                  <a:cubicBezTo>
                    <a:pt x="15945" y="3945"/>
                    <a:pt x="13177" y="1743"/>
                    <a:pt x="12943" y="1610"/>
                  </a:cubicBezTo>
                  <a:cubicBezTo>
                    <a:pt x="12043" y="1043"/>
                    <a:pt x="11008" y="576"/>
                    <a:pt x="9941" y="309"/>
                  </a:cubicBezTo>
                  <a:cubicBezTo>
                    <a:pt x="9209" y="107"/>
                    <a:pt x="8438" y="0"/>
                    <a:pt x="7667" y="0"/>
                  </a:cubicBezTo>
                  <a:close/>
                </a:path>
              </a:pathLst>
            </a:custGeom>
            <a:solidFill>
              <a:srgbClr val="F76F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2760;p83"/>
            <p:cNvSpPr/>
            <p:nvPr/>
          </p:nvSpPr>
          <p:spPr>
            <a:xfrm>
              <a:off x="4175650" y="2331475"/>
              <a:ext cx="1520050" cy="1039525"/>
            </a:xfrm>
            <a:custGeom>
              <a:avLst/>
              <a:gdLst/>
              <a:ahLst/>
              <a:cxnLst/>
              <a:rect l="l" t="t" r="r" b="b"/>
              <a:pathLst>
                <a:path w="60802" h="41581" extrusionOk="0">
                  <a:moveTo>
                    <a:pt x="13741" y="12649"/>
                  </a:moveTo>
                  <a:cubicBezTo>
                    <a:pt x="15360" y="12649"/>
                    <a:pt x="16898" y="13245"/>
                    <a:pt x="18114" y="14436"/>
                  </a:cubicBezTo>
                  <a:cubicBezTo>
                    <a:pt x="17380" y="14903"/>
                    <a:pt x="16746" y="15504"/>
                    <a:pt x="16246" y="16204"/>
                  </a:cubicBezTo>
                  <a:cubicBezTo>
                    <a:pt x="15544" y="15503"/>
                    <a:pt x="14703" y="15197"/>
                    <a:pt x="13884" y="15197"/>
                  </a:cubicBezTo>
                  <a:cubicBezTo>
                    <a:pt x="11939" y="15197"/>
                    <a:pt x="10125" y="16929"/>
                    <a:pt x="10642" y="19206"/>
                  </a:cubicBezTo>
                  <a:cubicBezTo>
                    <a:pt x="9941" y="19240"/>
                    <a:pt x="9241" y="19373"/>
                    <a:pt x="8573" y="19607"/>
                  </a:cubicBezTo>
                  <a:cubicBezTo>
                    <a:pt x="6739" y="16671"/>
                    <a:pt x="8640" y="13836"/>
                    <a:pt x="11776" y="12935"/>
                  </a:cubicBezTo>
                  <a:cubicBezTo>
                    <a:pt x="12433" y="12745"/>
                    <a:pt x="13094" y="12649"/>
                    <a:pt x="13741" y="12649"/>
                  </a:cubicBezTo>
                  <a:close/>
                  <a:moveTo>
                    <a:pt x="13853" y="15706"/>
                  </a:moveTo>
                  <a:cubicBezTo>
                    <a:pt x="14553" y="15706"/>
                    <a:pt x="15281" y="15969"/>
                    <a:pt x="15912" y="16571"/>
                  </a:cubicBezTo>
                  <a:cubicBezTo>
                    <a:pt x="15912" y="16571"/>
                    <a:pt x="15945" y="16604"/>
                    <a:pt x="15979" y="16604"/>
                  </a:cubicBezTo>
                  <a:cubicBezTo>
                    <a:pt x="15278" y="17839"/>
                    <a:pt x="14978" y="19273"/>
                    <a:pt x="15312" y="20707"/>
                  </a:cubicBezTo>
                  <a:cubicBezTo>
                    <a:pt x="13977" y="19640"/>
                    <a:pt x="12476" y="19206"/>
                    <a:pt x="11008" y="19173"/>
                  </a:cubicBezTo>
                  <a:cubicBezTo>
                    <a:pt x="10680" y="17200"/>
                    <a:pt x="12187" y="15706"/>
                    <a:pt x="13853" y="15706"/>
                  </a:cubicBezTo>
                  <a:close/>
                  <a:moveTo>
                    <a:pt x="12337" y="9424"/>
                  </a:moveTo>
                  <a:cubicBezTo>
                    <a:pt x="13108" y="9424"/>
                    <a:pt x="13879" y="9531"/>
                    <a:pt x="14611" y="9733"/>
                  </a:cubicBezTo>
                  <a:cubicBezTo>
                    <a:pt x="15678" y="10000"/>
                    <a:pt x="16713" y="10467"/>
                    <a:pt x="17613" y="11034"/>
                  </a:cubicBezTo>
                  <a:cubicBezTo>
                    <a:pt x="17847" y="11167"/>
                    <a:pt x="20615" y="13369"/>
                    <a:pt x="20115" y="13569"/>
                  </a:cubicBezTo>
                  <a:cubicBezTo>
                    <a:pt x="20048" y="13602"/>
                    <a:pt x="20015" y="13669"/>
                    <a:pt x="19982" y="13702"/>
                  </a:cubicBezTo>
                  <a:cubicBezTo>
                    <a:pt x="19748" y="13769"/>
                    <a:pt x="19481" y="13836"/>
                    <a:pt x="19248" y="13903"/>
                  </a:cubicBezTo>
                  <a:cubicBezTo>
                    <a:pt x="19048" y="13969"/>
                    <a:pt x="18847" y="14069"/>
                    <a:pt x="18681" y="14136"/>
                  </a:cubicBezTo>
                  <a:cubicBezTo>
                    <a:pt x="17431" y="12705"/>
                    <a:pt x="15622" y="12042"/>
                    <a:pt x="13783" y="12042"/>
                  </a:cubicBezTo>
                  <a:cubicBezTo>
                    <a:pt x="12577" y="12042"/>
                    <a:pt x="11358" y="12327"/>
                    <a:pt x="10275" y="12868"/>
                  </a:cubicBezTo>
                  <a:cubicBezTo>
                    <a:pt x="7706" y="14169"/>
                    <a:pt x="5972" y="17372"/>
                    <a:pt x="8173" y="19740"/>
                  </a:cubicBezTo>
                  <a:cubicBezTo>
                    <a:pt x="7573" y="20007"/>
                    <a:pt x="6972" y="20374"/>
                    <a:pt x="6439" y="20808"/>
                  </a:cubicBezTo>
                  <a:cubicBezTo>
                    <a:pt x="5538" y="19006"/>
                    <a:pt x="4671" y="17205"/>
                    <a:pt x="5071" y="15170"/>
                  </a:cubicBezTo>
                  <a:cubicBezTo>
                    <a:pt x="5471" y="13069"/>
                    <a:pt x="6872" y="11367"/>
                    <a:pt x="8707" y="10333"/>
                  </a:cubicBezTo>
                  <a:cubicBezTo>
                    <a:pt x="9806" y="9711"/>
                    <a:pt x="11072" y="9424"/>
                    <a:pt x="12337" y="9424"/>
                  </a:cubicBezTo>
                  <a:close/>
                  <a:moveTo>
                    <a:pt x="46516" y="5155"/>
                  </a:moveTo>
                  <a:cubicBezTo>
                    <a:pt x="48049" y="5155"/>
                    <a:pt x="49601" y="5541"/>
                    <a:pt x="51104" y="6431"/>
                  </a:cubicBezTo>
                  <a:cubicBezTo>
                    <a:pt x="55974" y="9333"/>
                    <a:pt x="58442" y="17172"/>
                    <a:pt x="53572" y="21108"/>
                  </a:cubicBezTo>
                  <a:cubicBezTo>
                    <a:pt x="52451" y="19344"/>
                    <a:pt x="50359" y="18501"/>
                    <a:pt x="48221" y="18501"/>
                  </a:cubicBezTo>
                  <a:cubicBezTo>
                    <a:pt x="46477" y="18501"/>
                    <a:pt x="44702" y="19062"/>
                    <a:pt x="43398" y="20140"/>
                  </a:cubicBezTo>
                  <a:cubicBezTo>
                    <a:pt x="43832" y="15937"/>
                    <a:pt x="41630" y="11568"/>
                    <a:pt x="37361" y="10233"/>
                  </a:cubicBezTo>
                  <a:cubicBezTo>
                    <a:pt x="37194" y="10200"/>
                    <a:pt x="37027" y="10133"/>
                    <a:pt x="36860" y="10100"/>
                  </a:cubicBezTo>
                  <a:cubicBezTo>
                    <a:pt x="39348" y="7330"/>
                    <a:pt x="42877" y="5155"/>
                    <a:pt x="46516" y="5155"/>
                  </a:cubicBezTo>
                  <a:close/>
                  <a:moveTo>
                    <a:pt x="13201" y="3455"/>
                  </a:moveTo>
                  <a:cubicBezTo>
                    <a:pt x="19967" y="3455"/>
                    <a:pt x="25854" y="8920"/>
                    <a:pt x="28287" y="15237"/>
                  </a:cubicBezTo>
                  <a:cubicBezTo>
                    <a:pt x="28054" y="15837"/>
                    <a:pt x="27820" y="16471"/>
                    <a:pt x="27654" y="17071"/>
                  </a:cubicBezTo>
                  <a:cubicBezTo>
                    <a:pt x="26114" y="15091"/>
                    <a:pt x="23804" y="13585"/>
                    <a:pt x="21310" y="13585"/>
                  </a:cubicBezTo>
                  <a:cubicBezTo>
                    <a:pt x="21157" y="13585"/>
                    <a:pt x="21003" y="13591"/>
                    <a:pt x="20849" y="13602"/>
                  </a:cubicBezTo>
                  <a:cubicBezTo>
                    <a:pt x="20815" y="11801"/>
                    <a:pt x="17813" y="10267"/>
                    <a:pt x="16446" y="9666"/>
                  </a:cubicBezTo>
                  <a:cubicBezTo>
                    <a:pt x="15138" y="9098"/>
                    <a:pt x="13701" y="8755"/>
                    <a:pt x="12269" y="8755"/>
                  </a:cubicBezTo>
                  <a:cubicBezTo>
                    <a:pt x="11181" y="8755"/>
                    <a:pt x="10096" y="8953"/>
                    <a:pt x="9074" y="9399"/>
                  </a:cubicBezTo>
                  <a:cubicBezTo>
                    <a:pt x="7072" y="10267"/>
                    <a:pt x="5438" y="11968"/>
                    <a:pt x="4704" y="14003"/>
                  </a:cubicBezTo>
                  <a:cubicBezTo>
                    <a:pt x="3770" y="16571"/>
                    <a:pt x="4704" y="18873"/>
                    <a:pt x="6105" y="21074"/>
                  </a:cubicBezTo>
                  <a:cubicBezTo>
                    <a:pt x="5638" y="21508"/>
                    <a:pt x="5204" y="22008"/>
                    <a:pt x="4871" y="22575"/>
                  </a:cubicBezTo>
                  <a:cubicBezTo>
                    <a:pt x="2402" y="20174"/>
                    <a:pt x="768" y="17305"/>
                    <a:pt x="1068" y="13669"/>
                  </a:cubicBezTo>
                  <a:cubicBezTo>
                    <a:pt x="1435" y="9399"/>
                    <a:pt x="4704" y="5763"/>
                    <a:pt x="8640" y="4296"/>
                  </a:cubicBezTo>
                  <a:cubicBezTo>
                    <a:pt x="10185" y="3719"/>
                    <a:pt x="11714" y="3455"/>
                    <a:pt x="13201" y="3455"/>
                  </a:cubicBezTo>
                  <a:close/>
                  <a:moveTo>
                    <a:pt x="34976" y="10750"/>
                  </a:moveTo>
                  <a:cubicBezTo>
                    <a:pt x="35638" y="10750"/>
                    <a:pt x="36354" y="10861"/>
                    <a:pt x="37127" y="11101"/>
                  </a:cubicBezTo>
                  <a:cubicBezTo>
                    <a:pt x="41464" y="12468"/>
                    <a:pt x="43365" y="17338"/>
                    <a:pt x="42197" y="21508"/>
                  </a:cubicBezTo>
                  <a:cubicBezTo>
                    <a:pt x="42109" y="21840"/>
                    <a:pt x="42387" y="22069"/>
                    <a:pt x="42662" y="22069"/>
                  </a:cubicBezTo>
                  <a:cubicBezTo>
                    <a:pt x="42802" y="22069"/>
                    <a:pt x="42941" y="22010"/>
                    <a:pt x="43031" y="21875"/>
                  </a:cubicBezTo>
                  <a:cubicBezTo>
                    <a:pt x="44138" y="20176"/>
                    <a:pt x="46045" y="19386"/>
                    <a:pt x="47933" y="19386"/>
                  </a:cubicBezTo>
                  <a:cubicBezTo>
                    <a:pt x="50938" y="19386"/>
                    <a:pt x="53895" y="21387"/>
                    <a:pt x="53505" y="24910"/>
                  </a:cubicBezTo>
                  <a:cubicBezTo>
                    <a:pt x="53038" y="29113"/>
                    <a:pt x="48735" y="30681"/>
                    <a:pt x="45033" y="30748"/>
                  </a:cubicBezTo>
                  <a:cubicBezTo>
                    <a:pt x="44999" y="30748"/>
                    <a:pt x="44999" y="30715"/>
                    <a:pt x="44999" y="30681"/>
                  </a:cubicBezTo>
                  <a:cubicBezTo>
                    <a:pt x="44906" y="30482"/>
                    <a:pt x="44718" y="30394"/>
                    <a:pt x="44539" y="30394"/>
                  </a:cubicBezTo>
                  <a:cubicBezTo>
                    <a:pt x="44271" y="30394"/>
                    <a:pt x="44025" y="30594"/>
                    <a:pt x="44165" y="30915"/>
                  </a:cubicBezTo>
                  <a:cubicBezTo>
                    <a:pt x="45300" y="33617"/>
                    <a:pt x="43865" y="36919"/>
                    <a:pt x="41030" y="37886"/>
                  </a:cubicBezTo>
                  <a:cubicBezTo>
                    <a:pt x="40400" y="38100"/>
                    <a:pt x="39776" y="38199"/>
                    <a:pt x="39167" y="38199"/>
                  </a:cubicBezTo>
                  <a:cubicBezTo>
                    <a:pt x="36454" y="38199"/>
                    <a:pt x="34044" y="36242"/>
                    <a:pt x="32791" y="33817"/>
                  </a:cubicBezTo>
                  <a:cubicBezTo>
                    <a:pt x="32716" y="33682"/>
                    <a:pt x="32566" y="33614"/>
                    <a:pt x="32419" y="33614"/>
                  </a:cubicBezTo>
                  <a:cubicBezTo>
                    <a:pt x="32238" y="33614"/>
                    <a:pt x="32060" y="33715"/>
                    <a:pt x="32023" y="33917"/>
                  </a:cubicBezTo>
                  <a:cubicBezTo>
                    <a:pt x="31445" y="37622"/>
                    <a:pt x="28128" y="40749"/>
                    <a:pt x="24384" y="40749"/>
                  </a:cubicBezTo>
                  <a:cubicBezTo>
                    <a:pt x="23814" y="40749"/>
                    <a:pt x="23233" y="40676"/>
                    <a:pt x="22650" y="40522"/>
                  </a:cubicBezTo>
                  <a:cubicBezTo>
                    <a:pt x="18514" y="39454"/>
                    <a:pt x="16246" y="34851"/>
                    <a:pt x="17313" y="30881"/>
                  </a:cubicBezTo>
                  <a:cubicBezTo>
                    <a:pt x="17409" y="30595"/>
                    <a:pt x="17162" y="30359"/>
                    <a:pt x="16904" y="30359"/>
                  </a:cubicBezTo>
                  <a:cubicBezTo>
                    <a:pt x="16801" y="30359"/>
                    <a:pt x="16698" y="30396"/>
                    <a:pt x="16612" y="30481"/>
                  </a:cubicBezTo>
                  <a:cubicBezTo>
                    <a:pt x="15141" y="31993"/>
                    <a:pt x="13169" y="32740"/>
                    <a:pt x="11253" y="32740"/>
                  </a:cubicBezTo>
                  <a:cubicBezTo>
                    <a:pt x="8349" y="32740"/>
                    <a:pt x="5574" y="31022"/>
                    <a:pt x="4871" y="27646"/>
                  </a:cubicBezTo>
                  <a:cubicBezTo>
                    <a:pt x="3950" y="23211"/>
                    <a:pt x="7431" y="19938"/>
                    <a:pt x="11220" y="19938"/>
                  </a:cubicBezTo>
                  <a:cubicBezTo>
                    <a:pt x="12646" y="19938"/>
                    <a:pt x="14116" y="20401"/>
                    <a:pt x="15412" y="21441"/>
                  </a:cubicBezTo>
                  <a:cubicBezTo>
                    <a:pt x="15445" y="21475"/>
                    <a:pt x="15512" y="21508"/>
                    <a:pt x="15578" y="21508"/>
                  </a:cubicBezTo>
                  <a:cubicBezTo>
                    <a:pt x="15664" y="21575"/>
                    <a:pt x="15768" y="21606"/>
                    <a:pt x="15871" y="21606"/>
                  </a:cubicBezTo>
                  <a:cubicBezTo>
                    <a:pt x="16129" y="21606"/>
                    <a:pt x="16374" y="21408"/>
                    <a:pt x="16279" y="21074"/>
                  </a:cubicBezTo>
                  <a:cubicBezTo>
                    <a:pt x="15378" y="18039"/>
                    <a:pt x="17580" y="14736"/>
                    <a:pt x="20849" y="14503"/>
                  </a:cubicBezTo>
                  <a:cubicBezTo>
                    <a:pt x="20972" y="14496"/>
                    <a:pt x="21094" y="14492"/>
                    <a:pt x="21215" y="14492"/>
                  </a:cubicBezTo>
                  <a:cubicBezTo>
                    <a:pt x="23859" y="14492"/>
                    <a:pt x="26115" y="16204"/>
                    <a:pt x="27487" y="18372"/>
                  </a:cubicBezTo>
                  <a:cubicBezTo>
                    <a:pt x="27578" y="18524"/>
                    <a:pt x="27738" y="18600"/>
                    <a:pt x="27895" y="18600"/>
                  </a:cubicBezTo>
                  <a:cubicBezTo>
                    <a:pt x="28083" y="18600"/>
                    <a:pt x="28266" y="18491"/>
                    <a:pt x="28321" y="18272"/>
                  </a:cubicBezTo>
                  <a:cubicBezTo>
                    <a:pt x="29118" y="14487"/>
                    <a:pt x="31129" y="10750"/>
                    <a:pt x="34976" y="10750"/>
                  </a:cubicBezTo>
                  <a:close/>
                  <a:moveTo>
                    <a:pt x="45829" y="1"/>
                  </a:moveTo>
                  <a:cubicBezTo>
                    <a:pt x="45708" y="1"/>
                    <a:pt x="45583" y="76"/>
                    <a:pt x="45566" y="226"/>
                  </a:cubicBezTo>
                  <a:cubicBezTo>
                    <a:pt x="45533" y="1694"/>
                    <a:pt x="45566" y="3162"/>
                    <a:pt x="45667" y="4596"/>
                  </a:cubicBezTo>
                  <a:cubicBezTo>
                    <a:pt x="44132" y="4729"/>
                    <a:pt x="42598" y="5196"/>
                    <a:pt x="41230" y="5930"/>
                  </a:cubicBezTo>
                  <a:cubicBezTo>
                    <a:pt x="40696" y="5296"/>
                    <a:pt x="40029" y="4763"/>
                    <a:pt x="39429" y="4196"/>
                  </a:cubicBezTo>
                  <a:cubicBezTo>
                    <a:pt x="39403" y="4161"/>
                    <a:pt x="39372" y="4147"/>
                    <a:pt x="39343" y="4147"/>
                  </a:cubicBezTo>
                  <a:cubicBezTo>
                    <a:pt x="39260" y="4147"/>
                    <a:pt x="39188" y="4264"/>
                    <a:pt x="39262" y="4362"/>
                  </a:cubicBezTo>
                  <a:cubicBezTo>
                    <a:pt x="39762" y="4963"/>
                    <a:pt x="40263" y="5597"/>
                    <a:pt x="40863" y="6164"/>
                  </a:cubicBezTo>
                  <a:cubicBezTo>
                    <a:pt x="39796" y="6764"/>
                    <a:pt x="38795" y="7498"/>
                    <a:pt x="37928" y="8365"/>
                  </a:cubicBezTo>
                  <a:cubicBezTo>
                    <a:pt x="36427" y="7365"/>
                    <a:pt x="34926" y="6464"/>
                    <a:pt x="33391" y="5563"/>
                  </a:cubicBezTo>
                  <a:cubicBezTo>
                    <a:pt x="33368" y="5546"/>
                    <a:pt x="33345" y="5539"/>
                    <a:pt x="33324" y="5539"/>
                  </a:cubicBezTo>
                  <a:cubicBezTo>
                    <a:pt x="33220" y="5539"/>
                    <a:pt x="33147" y="5708"/>
                    <a:pt x="33258" y="5763"/>
                  </a:cubicBezTo>
                  <a:cubicBezTo>
                    <a:pt x="34692" y="6764"/>
                    <a:pt x="36126" y="7765"/>
                    <a:pt x="37594" y="8665"/>
                  </a:cubicBezTo>
                  <a:cubicBezTo>
                    <a:pt x="37194" y="9099"/>
                    <a:pt x="36827" y="9533"/>
                    <a:pt x="36460" y="10000"/>
                  </a:cubicBezTo>
                  <a:cubicBezTo>
                    <a:pt x="35929" y="9891"/>
                    <a:pt x="35422" y="9839"/>
                    <a:pt x="34939" y="9839"/>
                  </a:cubicBezTo>
                  <a:cubicBezTo>
                    <a:pt x="32025" y="9839"/>
                    <a:pt x="29980" y="11723"/>
                    <a:pt x="28721" y="14269"/>
                  </a:cubicBezTo>
                  <a:cubicBezTo>
                    <a:pt x="25995" y="7987"/>
                    <a:pt x="19894" y="2714"/>
                    <a:pt x="13140" y="2714"/>
                  </a:cubicBezTo>
                  <a:cubicBezTo>
                    <a:pt x="11216" y="2714"/>
                    <a:pt x="9239" y="3142"/>
                    <a:pt x="7272" y="4096"/>
                  </a:cubicBezTo>
                  <a:cubicBezTo>
                    <a:pt x="3670" y="5830"/>
                    <a:pt x="868" y="9266"/>
                    <a:pt x="401" y="13302"/>
                  </a:cubicBezTo>
                  <a:cubicBezTo>
                    <a:pt x="1" y="16871"/>
                    <a:pt x="1468" y="21041"/>
                    <a:pt x="4637" y="22976"/>
                  </a:cubicBezTo>
                  <a:cubicBezTo>
                    <a:pt x="4003" y="24143"/>
                    <a:pt x="3703" y="25544"/>
                    <a:pt x="3903" y="27079"/>
                  </a:cubicBezTo>
                  <a:cubicBezTo>
                    <a:pt x="4397" y="31255"/>
                    <a:pt x="7779" y="33573"/>
                    <a:pt x="11320" y="33573"/>
                  </a:cubicBezTo>
                  <a:cubicBezTo>
                    <a:pt x="13039" y="33573"/>
                    <a:pt x="14796" y="33027"/>
                    <a:pt x="16279" y="31882"/>
                  </a:cubicBezTo>
                  <a:lnTo>
                    <a:pt x="16279" y="31882"/>
                  </a:lnTo>
                  <a:cubicBezTo>
                    <a:pt x="15845" y="35985"/>
                    <a:pt x="18280" y="40221"/>
                    <a:pt x="22417" y="41322"/>
                  </a:cubicBezTo>
                  <a:cubicBezTo>
                    <a:pt x="23071" y="41498"/>
                    <a:pt x="23726" y="41581"/>
                    <a:pt x="24370" y="41581"/>
                  </a:cubicBezTo>
                  <a:cubicBezTo>
                    <a:pt x="28126" y="41581"/>
                    <a:pt x="31537" y="38767"/>
                    <a:pt x="32591" y="35151"/>
                  </a:cubicBezTo>
                  <a:cubicBezTo>
                    <a:pt x="34095" y="37395"/>
                    <a:pt x="36561" y="39096"/>
                    <a:pt x="39228" y="39096"/>
                  </a:cubicBezTo>
                  <a:cubicBezTo>
                    <a:pt x="39930" y="39096"/>
                    <a:pt x="40647" y="38978"/>
                    <a:pt x="41363" y="38720"/>
                  </a:cubicBezTo>
                  <a:cubicBezTo>
                    <a:pt x="44332" y="37620"/>
                    <a:pt x="46067" y="34250"/>
                    <a:pt x="45200" y="31248"/>
                  </a:cubicBezTo>
                  <a:lnTo>
                    <a:pt x="45200" y="31248"/>
                  </a:lnTo>
                  <a:cubicBezTo>
                    <a:pt x="45300" y="31251"/>
                    <a:pt x="45401" y="31252"/>
                    <a:pt x="45502" y="31252"/>
                  </a:cubicBezTo>
                  <a:cubicBezTo>
                    <a:pt x="50300" y="31252"/>
                    <a:pt x="55676" y="28162"/>
                    <a:pt x="54206" y="22575"/>
                  </a:cubicBezTo>
                  <a:cubicBezTo>
                    <a:pt x="54139" y="22309"/>
                    <a:pt x="54039" y="22042"/>
                    <a:pt x="53939" y="21775"/>
                  </a:cubicBezTo>
                  <a:cubicBezTo>
                    <a:pt x="53939" y="21775"/>
                    <a:pt x="53972" y="21742"/>
                    <a:pt x="53972" y="21742"/>
                  </a:cubicBezTo>
                  <a:cubicBezTo>
                    <a:pt x="54873" y="22309"/>
                    <a:pt x="55574" y="22976"/>
                    <a:pt x="56274" y="23810"/>
                  </a:cubicBezTo>
                  <a:cubicBezTo>
                    <a:pt x="56313" y="23856"/>
                    <a:pt x="56359" y="23876"/>
                    <a:pt x="56405" y="23876"/>
                  </a:cubicBezTo>
                  <a:cubicBezTo>
                    <a:pt x="56555" y="23876"/>
                    <a:pt x="56702" y="23663"/>
                    <a:pt x="56574" y="23509"/>
                  </a:cubicBezTo>
                  <a:cubicBezTo>
                    <a:pt x="55974" y="22709"/>
                    <a:pt x="55107" y="22042"/>
                    <a:pt x="54206" y="21575"/>
                  </a:cubicBezTo>
                  <a:cubicBezTo>
                    <a:pt x="56541" y="19607"/>
                    <a:pt x="57241" y="16805"/>
                    <a:pt x="56841" y="14036"/>
                  </a:cubicBezTo>
                  <a:lnTo>
                    <a:pt x="56841" y="14036"/>
                  </a:lnTo>
                  <a:cubicBezTo>
                    <a:pt x="56875" y="14103"/>
                    <a:pt x="56941" y="14136"/>
                    <a:pt x="57041" y="14136"/>
                  </a:cubicBezTo>
                  <a:cubicBezTo>
                    <a:pt x="58209" y="13969"/>
                    <a:pt x="59443" y="13869"/>
                    <a:pt x="60577" y="13569"/>
                  </a:cubicBezTo>
                  <a:cubicBezTo>
                    <a:pt x="60801" y="13505"/>
                    <a:pt x="60780" y="13133"/>
                    <a:pt x="60541" y="13133"/>
                  </a:cubicBezTo>
                  <a:cubicBezTo>
                    <a:pt x="60531" y="13133"/>
                    <a:pt x="60521" y="13134"/>
                    <a:pt x="60510" y="13135"/>
                  </a:cubicBezTo>
                  <a:cubicBezTo>
                    <a:pt x="59310" y="13202"/>
                    <a:pt x="58109" y="13502"/>
                    <a:pt x="56941" y="13702"/>
                  </a:cubicBezTo>
                  <a:cubicBezTo>
                    <a:pt x="56875" y="13736"/>
                    <a:pt x="56808" y="13769"/>
                    <a:pt x="56808" y="13802"/>
                  </a:cubicBezTo>
                  <a:cubicBezTo>
                    <a:pt x="56541" y="12368"/>
                    <a:pt x="56007" y="10967"/>
                    <a:pt x="55207" y="9666"/>
                  </a:cubicBezTo>
                  <a:cubicBezTo>
                    <a:pt x="56975" y="8932"/>
                    <a:pt x="58709" y="7865"/>
                    <a:pt x="60077" y="6597"/>
                  </a:cubicBezTo>
                  <a:cubicBezTo>
                    <a:pt x="60239" y="6462"/>
                    <a:pt x="60095" y="6218"/>
                    <a:pt x="59928" y="6218"/>
                  </a:cubicBezTo>
                  <a:cubicBezTo>
                    <a:pt x="59889" y="6218"/>
                    <a:pt x="59848" y="6232"/>
                    <a:pt x="59810" y="6264"/>
                  </a:cubicBezTo>
                  <a:cubicBezTo>
                    <a:pt x="58276" y="7398"/>
                    <a:pt x="56741" y="8465"/>
                    <a:pt x="55073" y="9466"/>
                  </a:cubicBezTo>
                  <a:cubicBezTo>
                    <a:pt x="54306" y="8232"/>
                    <a:pt x="53305" y="7164"/>
                    <a:pt x="52171" y="6330"/>
                  </a:cubicBezTo>
                  <a:cubicBezTo>
                    <a:pt x="50428" y="5098"/>
                    <a:pt x="48521" y="4543"/>
                    <a:pt x="46624" y="4543"/>
                  </a:cubicBezTo>
                  <a:cubicBezTo>
                    <a:pt x="46416" y="4543"/>
                    <a:pt x="46208" y="4549"/>
                    <a:pt x="46000" y="4563"/>
                  </a:cubicBezTo>
                  <a:cubicBezTo>
                    <a:pt x="46067" y="3128"/>
                    <a:pt x="46100" y="1660"/>
                    <a:pt x="46067" y="226"/>
                  </a:cubicBezTo>
                  <a:cubicBezTo>
                    <a:pt x="46067" y="76"/>
                    <a:pt x="45950" y="1"/>
                    <a:pt x="4582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2761;p83"/>
            <p:cNvSpPr/>
            <p:nvPr/>
          </p:nvSpPr>
          <p:spPr>
            <a:xfrm>
              <a:off x="5581925" y="2801525"/>
              <a:ext cx="107400" cy="46350"/>
            </a:xfrm>
            <a:custGeom>
              <a:avLst/>
              <a:gdLst/>
              <a:ahLst/>
              <a:cxnLst/>
              <a:rect l="l" t="t" r="r" b="b"/>
              <a:pathLst>
                <a:path w="4296" h="1854" extrusionOk="0">
                  <a:moveTo>
                    <a:pt x="224" y="1"/>
                  </a:moveTo>
                  <a:cubicBezTo>
                    <a:pt x="78" y="1"/>
                    <a:pt x="1" y="206"/>
                    <a:pt x="157" y="238"/>
                  </a:cubicBezTo>
                  <a:cubicBezTo>
                    <a:pt x="1357" y="838"/>
                    <a:pt x="2658" y="1372"/>
                    <a:pt x="3926" y="1839"/>
                  </a:cubicBezTo>
                  <a:cubicBezTo>
                    <a:pt x="3953" y="1849"/>
                    <a:pt x="3979" y="1854"/>
                    <a:pt x="4003" y="1854"/>
                  </a:cubicBezTo>
                  <a:cubicBezTo>
                    <a:pt x="4215" y="1854"/>
                    <a:pt x="4296" y="1492"/>
                    <a:pt x="4026" y="1372"/>
                  </a:cubicBezTo>
                  <a:cubicBezTo>
                    <a:pt x="2825" y="871"/>
                    <a:pt x="1524" y="404"/>
                    <a:pt x="257" y="4"/>
                  </a:cubicBezTo>
                  <a:cubicBezTo>
                    <a:pt x="246" y="2"/>
                    <a:pt x="235" y="1"/>
                    <a:pt x="2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2762;p83"/>
            <p:cNvSpPr/>
            <p:nvPr/>
          </p:nvSpPr>
          <p:spPr>
            <a:xfrm>
              <a:off x="5097150" y="2460350"/>
              <a:ext cx="539575" cy="398825"/>
            </a:xfrm>
            <a:custGeom>
              <a:avLst/>
              <a:gdLst/>
              <a:ahLst/>
              <a:cxnLst/>
              <a:rect l="l" t="t" r="r" b="b"/>
              <a:pathLst>
                <a:path w="21583" h="15953" extrusionOk="0">
                  <a:moveTo>
                    <a:pt x="9656" y="0"/>
                  </a:moveTo>
                  <a:cubicBezTo>
                    <a:pt x="6017" y="0"/>
                    <a:pt x="2488" y="2175"/>
                    <a:pt x="0" y="4945"/>
                  </a:cubicBezTo>
                  <a:cubicBezTo>
                    <a:pt x="167" y="4978"/>
                    <a:pt x="334" y="5045"/>
                    <a:pt x="501" y="5078"/>
                  </a:cubicBezTo>
                  <a:cubicBezTo>
                    <a:pt x="4770" y="6413"/>
                    <a:pt x="6972" y="10782"/>
                    <a:pt x="6538" y="14985"/>
                  </a:cubicBezTo>
                  <a:cubicBezTo>
                    <a:pt x="7842" y="13907"/>
                    <a:pt x="9617" y="13346"/>
                    <a:pt x="11361" y="13346"/>
                  </a:cubicBezTo>
                  <a:cubicBezTo>
                    <a:pt x="13499" y="13346"/>
                    <a:pt x="15591" y="14189"/>
                    <a:pt x="16712" y="15953"/>
                  </a:cubicBezTo>
                  <a:cubicBezTo>
                    <a:pt x="21582" y="12017"/>
                    <a:pt x="19114" y="4178"/>
                    <a:pt x="14244" y="1276"/>
                  </a:cubicBezTo>
                  <a:cubicBezTo>
                    <a:pt x="12741" y="386"/>
                    <a:pt x="11189" y="0"/>
                    <a:pt x="9656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2763;p83"/>
            <p:cNvSpPr/>
            <p:nvPr/>
          </p:nvSpPr>
          <p:spPr>
            <a:xfrm>
              <a:off x="5445475" y="2413850"/>
              <a:ext cx="52675" cy="57800"/>
            </a:xfrm>
            <a:custGeom>
              <a:avLst/>
              <a:gdLst/>
              <a:ahLst/>
              <a:cxnLst/>
              <a:rect l="l" t="t" r="r" b="b"/>
              <a:pathLst>
                <a:path w="2107" h="2312" extrusionOk="0">
                  <a:moveTo>
                    <a:pt x="1822" y="1"/>
                  </a:moveTo>
                  <a:cubicBezTo>
                    <a:pt x="1775" y="1"/>
                    <a:pt x="1725" y="20"/>
                    <a:pt x="1678" y="67"/>
                  </a:cubicBezTo>
                  <a:cubicBezTo>
                    <a:pt x="1111" y="700"/>
                    <a:pt x="611" y="1368"/>
                    <a:pt x="77" y="2035"/>
                  </a:cubicBezTo>
                  <a:cubicBezTo>
                    <a:pt x="0" y="2163"/>
                    <a:pt x="121" y="2312"/>
                    <a:pt x="242" y="2312"/>
                  </a:cubicBezTo>
                  <a:cubicBezTo>
                    <a:pt x="278" y="2312"/>
                    <a:pt x="314" y="2299"/>
                    <a:pt x="344" y="2268"/>
                  </a:cubicBezTo>
                  <a:cubicBezTo>
                    <a:pt x="911" y="1634"/>
                    <a:pt x="1478" y="1034"/>
                    <a:pt x="1979" y="367"/>
                  </a:cubicBezTo>
                  <a:cubicBezTo>
                    <a:pt x="2107" y="213"/>
                    <a:pt x="1979" y="1"/>
                    <a:pt x="18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2764;p83"/>
            <p:cNvSpPr/>
            <p:nvPr/>
          </p:nvSpPr>
          <p:spPr>
            <a:xfrm>
              <a:off x="4344100" y="2647700"/>
              <a:ext cx="284400" cy="173950"/>
            </a:xfrm>
            <a:custGeom>
              <a:avLst/>
              <a:gdLst/>
              <a:ahLst/>
              <a:cxnLst/>
              <a:rect l="l" t="t" r="r" b="b"/>
              <a:pathLst>
                <a:path w="11376" h="6958" extrusionOk="0">
                  <a:moveTo>
                    <a:pt x="7003" y="0"/>
                  </a:moveTo>
                  <a:cubicBezTo>
                    <a:pt x="6356" y="0"/>
                    <a:pt x="5695" y="96"/>
                    <a:pt x="5038" y="286"/>
                  </a:cubicBezTo>
                  <a:cubicBezTo>
                    <a:pt x="1902" y="1187"/>
                    <a:pt x="1" y="4022"/>
                    <a:pt x="1835" y="6958"/>
                  </a:cubicBezTo>
                  <a:cubicBezTo>
                    <a:pt x="2503" y="6724"/>
                    <a:pt x="3203" y="6591"/>
                    <a:pt x="3904" y="6557"/>
                  </a:cubicBezTo>
                  <a:cubicBezTo>
                    <a:pt x="3387" y="4280"/>
                    <a:pt x="5201" y="2548"/>
                    <a:pt x="7146" y="2548"/>
                  </a:cubicBezTo>
                  <a:cubicBezTo>
                    <a:pt x="7965" y="2548"/>
                    <a:pt x="8806" y="2854"/>
                    <a:pt x="9508" y="3555"/>
                  </a:cubicBezTo>
                  <a:cubicBezTo>
                    <a:pt x="10008" y="2855"/>
                    <a:pt x="10642" y="2254"/>
                    <a:pt x="11376" y="1787"/>
                  </a:cubicBezTo>
                  <a:cubicBezTo>
                    <a:pt x="10160" y="596"/>
                    <a:pt x="8622" y="0"/>
                    <a:pt x="70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2765;p83"/>
            <p:cNvSpPr/>
            <p:nvPr/>
          </p:nvSpPr>
          <p:spPr>
            <a:xfrm>
              <a:off x="4619300" y="2588950"/>
              <a:ext cx="239375" cy="179325"/>
            </a:xfrm>
            <a:custGeom>
              <a:avLst/>
              <a:gdLst/>
              <a:ahLst/>
              <a:cxnLst/>
              <a:rect l="l" t="t" r="r" b="b"/>
              <a:pathLst>
                <a:path w="9575" h="7173" extrusionOk="0">
                  <a:moveTo>
                    <a:pt x="1" y="1"/>
                  </a:moveTo>
                  <a:lnTo>
                    <a:pt x="1" y="1"/>
                  </a:lnTo>
                  <a:cubicBezTo>
                    <a:pt x="201" y="401"/>
                    <a:pt x="301" y="802"/>
                    <a:pt x="401" y="1168"/>
                  </a:cubicBezTo>
                  <a:cubicBezTo>
                    <a:pt x="1268" y="1836"/>
                    <a:pt x="2736" y="3103"/>
                    <a:pt x="2369" y="3270"/>
                  </a:cubicBezTo>
                  <a:cubicBezTo>
                    <a:pt x="2302" y="3303"/>
                    <a:pt x="2269" y="3370"/>
                    <a:pt x="2236" y="3403"/>
                  </a:cubicBezTo>
                  <a:cubicBezTo>
                    <a:pt x="2002" y="3470"/>
                    <a:pt x="1735" y="3537"/>
                    <a:pt x="1502" y="3604"/>
                  </a:cubicBezTo>
                  <a:cubicBezTo>
                    <a:pt x="1335" y="3670"/>
                    <a:pt x="1168" y="3737"/>
                    <a:pt x="1035" y="3804"/>
                  </a:cubicBezTo>
                  <a:cubicBezTo>
                    <a:pt x="1568" y="3904"/>
                    <a:pt x="2135" y="4071"/>
                    <a:pt x="2636" y="4271"/>
                  </a:cubicBezTo>
                  <a:cubicBezTo>
                    <a:pt x="2803" y="4237"/>
                    <a:pt x="2936" y="4204"/>
                    <a:pt x="3103" y="4204"/>
                  </a:cubicBezTo>
                  <a:cubicBezTo>
                    <a:pt x="3239" y="4195"/>
                    <a:pt x="3374" y="4190"/>
                    <a:pt x="3508" y="4190"/>
                  </a:cubicBezTo>
                  <a:cubicBezTo>
                    <a:pt x="5741" y="4190"/>
                    <a:pt x="7689" y="5474"/>
                    <a:pt x="9074" y="7173"/>
                  </a:cubicBezTo>
                  <a:cubicBezTo>
                    <a:pt x="9241" y="6873"/>
                    <a:pt x="9407" y="6606"/>
                    <a:pt x="9574" y="6372"/>
                  </a:cubicBezTo>
                  <a:cubicBezTo>
                    <a:pt x="8032" y="4578"/>
                    <a:pt x="5837" y="3289"/>
                    <a:pt x="3521" y="3289"/>
                  </a:cubicBezTo>
                  <a:cubicBezTo>
                    <a:pt x="3382" y="3289"/>
                    <a:pt x="3242" y="3294"/>
                    <a:pt x="3103" y="3303"/>
                  </a:cubicBezTo>
                  <a:cubicBezTo>
                    <a:pt x="3069" y="1969"/>
                    <a:pt x="1435" y="768"/>
                    <a:pt x="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2766;p83"/>
            <p:cNvSpPr/>
            <p:nvPr/>
          </p:nvSpPr>
          <p:spPr>
            <a:xfrm>
              <a:off x="5581925" y="2801525"/>
              <a:ext cx="107400" cy="46350"/>
            </a:xfrm>
            <a:custGeom>
              <a:avLst/>
              <a:gdLst/>
              <a:ahLst/>
              <a:cxnLst/>
              <a:rect l="l" t="t" r="r" b="b"/>
              <a:pathLst>
                <a:path w="4296" h="1854" extrusionOk="0">
                  <a:moveTo>
                    <a:pt x="224" y="1"/>
                  </a:moveTo>
                  <a:cubicBezTo>
                    <a:pt x="78" y="1"/>
                    <a:pt x="1" y="206"/>
                    <a:pt x="157" y="238"/>
                  </a:cubicBezTo>
                  <a:cubicBezTo>
                    <a:pt x="1357" y="838"/>
                    <a:pt x="2658" y="1372"/>
                    <a:pt x="3926" y="1839"/>
                  </a:cubicBezTo>
                  <a:cubicBezTo>
                    <a:pt x="3953" y="1849"/>
                    <a:pt x="3979" y="1854"/>
                    <a:pt x="4003" y="1854"/>
                  </a:cubicBezTo>
                  <a:cubicBezTo>
                    <a:pt x="4215" y="1854"/>
                    <a:pt x="4296" y="1492"/>
                    <a:pt x="4026" y="1372"/>
                  </a:cubicBezTo>
                  <a:cubicBezTo>
                    <a:pt x="2825" y="871"/>
                    <a:pt x="1524" y="404"/>
                    <a:pt x="257" y="4"/>
                  </a:cubicBezTo>
                  <a:cubicBezTo>
                    <a:pt x="246" y="2"/>
                    <a:pt x="235" y="1"/>
                    <a:pt x="22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2767;p83"/>
            <p:cNvSpPr/>
            <p:nvPr/>
          </p:nvSpPr>
          <p:spPr>
            <a:xfrm>
              <a:off x="5445475" y="2413850"/>
              <a:ext cx="52675" cy="57800"/>
            </a:xfrm>
            <a:custGeom>
              <a:avLst/>
              <a:gdLst/>
              <a:ahLst/>
              <a:cxnLst/>
              <a:rect l="l" t="t" r="r" b="b"/>
              <a:pathLst>
                <a:path w="2107" h="2312" extrusionOk="0">
                  <a:moveTo>
                    <a:pt x="1822" y="1"/>
                  </a:moveTo>
                  <a:cubicBezTo>
                    <a:pt x="1775" y="1"/>
                    <a:pt x="1725" y="20"/>
                    <a:pt x="1678" y="67"/>
                  </a:cubicBezTo>
                  <a:cubicBezTo>
                    <a:pt x="1111" y="700"/>
                    <a:pt x="611" y="1368"/>
                    <a:pt x="77" y="2035"/>
                  </a:cubicBezTo>
                  <a:cubicBezTo>
                    <a:pt x="0" y="2163"/>
                    <a:pt x="121" y="2312"/>
                    <a:pt x="242" y="2312"/>
                  </a:cubicBezTo>
                  <a:cubicBezTo>
                    <a:pt x="278" y="2312"/>
                    <a:pt x="314" y="2299"/>
                    <a:pt x="344" y="2268"/>
                  </a:cubicBezTo>
                  <a:cubicBezTo>
                    <a:pt x="911" y="1634"/>
                    <a:pt x="1478" y="1034"/>
                    <a:pt x="1979" y="367"/>
                  </a:cubicBezTo>
                  <a:cubicBezTo>
                    <a:pt x="2107" y="213"/>
                    <a:pt x="1979" y="1"/>
                    <a:pt x="18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2768;p83"/>
            <p:cNvSpPr/>
            <p:nvPr/>
          </p:nvSpPr>
          <p:spPr>
            <a:xfrm>
              <a:off x="4204000" y="2490600"/>
              <a:ext cx="228625" cy="294275"/>
            </a:xfrm>
            <a:custGeom>
              <a:avLst/>
              <a:gdLst/>
              <a:ahLst/>
              <a:cxnLst/>
              <a:rect l="l" t="t" r="r" b="b"/>
              <a:pathLst>
                <a:path w="9145" h="11771" extrusionOk="0">
                  <a:moveTo>
                    <a:pt x="7674" y="1"/>
                  </a:moveTo>
                  <a:cubicBezTo>
                    <a:pt x="7559" y="1"/>
                    <a:pt x="7436" y="21"/>
                    <a:pt x="7306" y="66"/>
                  </a:cubicBezTo>
                  <a:cubicBezTo>
                    <a:pt x="2402" y="1700"/>
                    <a:pt x="1" y="6937"/>
                    <a:pt x="2069" y="11707"/>
                  </a:cubicBezTo>
                  <a:cubicBezTo>
                    <a:pt x="2091" y="11752"/>
                    <a:pt x="2128" y="11770"/>
                    <a:pt x="2167" y="11770"/>
                  </a:cubicBezTo>
                  <a:cubicBezTo>
                    <a:pt x="2243" y="11770"/>
                    <a:pt x="2325" y="11696"/>
                    <a:pt x="2302" y="11607"/>
                  </a:cubicBezTo>
                  <a:cubicBezTo>
                    <a:pt x="1402" y="7237"/>
                    <a:pt x="3670" y="3435"/>
                    <a:pt x="7906" y="2200"/>
                  </a:cubicBezTo>
                  <a:cubicBezTo>
                    <a:pt x="9144" y="1838"/>
                    <a:pt x="8770" y="1"/>
                    <a:pt x="76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2769;p83"/>
            <p:cNvSpPr/>
            <p:nvPr/>
          </p:nvSpPr>
          <p:spPr>
            <a:xfrm>
              <a:off x="5166150" y="2502850"/>
              <a:ext cx="134275" cy="73025"/>
            </a:xfrm>
            <a:custGeom>
              <a:avLst/>
              <a:gdLst/>
              <a:ahLst/>
              <a:cxnLst/>
              <a:rect l="l" t="t" r="r" b="b"/>
              <a:pathLst>
                <a:path w="5371" h="2921" extrusionOk="0">
                  <a:moveTo>
                    <a:pt x="4267" y="0"/>
                  </a:moveTo>
                  <a:cubicBezTo>
                    <a:pt x="4228" y="0"/>
                    <a:pt x="4187" y="3"/>
                    <a:pt x="4145" y="9"/>
                  </a:cubicBezTo>
                  <a:cubicBezTo>
                    <a:pt x="2611" y="243"/>
                    <a:pt x="1276" y="943"/>
                    <a:pt x="276" y="2111"/>
                  </a:cubicBezTo>
                  <a:cubicBezTo>
                    <a:pt x="1" y="2413"/>
                    <a:pt x="247" y="2920"/>
                    <a:pt x="604" y="2920"/>
                  </a:cubicBezTo>
                  <a:cubicBezTo>
                    <a:pt x="680" y="2920"/>
                    <a:pt x="761" y="2897"/>
                    <a:pt x="843" y="2845"/>
                  </a:cubicBezTo>
                  <a:cubicBezTo>
                    <a:pt x="1944" y="2077"/>
                    <a:pt x="3178" y="1544"/>
                    <a:pt x="4512" y="1377"/>
                  </a:cubicBezTo>
                  <a:cubicBezTo>
                    <a:pt x="5371" y="1250"/>
                    <a:pt x="5077" y="0"/>
                    <a:pt x="42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2770;p83"/>
            <p:cNvSpPr/>
            <p:nvPr/>
          </p:nvSpPr>
          <p:spPr>
            <a:xfrm>
              <a:off x="4325750" y="2907950"/>
              <a:ext cx="122450" cy="188100"/>
            </a:xfrm>
            <a:custGeom>
              <a:avLst/>
              <a:gdLst/>
              <a:ahLst/>
              <a:cxnLst/>
              <a:rect l="l" t="t" r="r" b="b"/>
              <a:pathLst>
                <a:path w="4898" h="7524" extrusionOk="0">
                  <a:moveTo>
                    <a:pt x="2567" y="1"/>
                  </a:moveTo>
                  <a:cubicBezTo>
                    <a:pt x="2362" y="1"/>
                    <a:pt x="2160" y="84"/>
                    <a:pt x="2002" y="284"/>
                  </a:cubicBezTo>
                  <a:cubicBezTo>
                    <a:pt x="1" y="2852"/>
                    <a:pt x="1002" y="7089"/>
                    <a:pt x="4537" y="7522"/>
                  </a:cubicBezTo>
                  <a:cubicBezTo>
                    <a:pt x="4549" y="7523"/>
                    <a:pt x="4560" y="7524"/>
                    <a:pt x="4571" y="7524"/>
                  </a:cubicBezTo>
                  <a:cubicBezTo>
                    <a:pt x="4873" y="7524"/>
                    <a:pt x="4898" y="7084"/>
                    <a:pt x="4704" y="6955"/>
                  </a:cubicBezTo>
                  <a:cubicBezTo>
                    <a:pt x="2703" y="5587"/>
                    <a:pt x="2036" y="3453"/>
                    <a:pt x="3437" y="1384"/>
                  </a:cubicBezTo>
                  <a:cubicBezTo>
                    <a:pt x="3837" y="758"/>
                    <a:pt x="3185" y="1"/>
                    <a:pt x="25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2782;p83"/>
          <p:cNvGrpSpPr/>
          <p:nvPr/>
        </p:nvGrpSpPr>
        <p:grpSpPr>
          <a:xfrm rot="8100000">
            <a:off x="8180434" y="4027656"/>
            <a:ext cx="666069" cy="709268"/>
            <a:chOff x="3894875" y="1871850"/>
            <a:chExt cx="666075" cy="709275"/>
          </a:xfrm>
        </p:grpSpPr>
        <p:sp>
          <p:nvSpPr>
            <p:cNvPr id="87" name="Google Shape;2783;p83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2784;p83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2785;p83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2786;p83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2787;p83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2788;p83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790303" y="1298967"/>
            <a:ext cx="772057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smtClean="0"/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4000" b="1" dirty="0" smtClean="0"/>
              <a:t>LẮNG NGHE BÀI GIẢNG!</a:t>
            </a:r>
            <a:endParaRPr lang="en-US" sz="4000" b="1" dirty="0"/>
          </a:p>
        </p:txBody>
      </p:sp>
      <p:pic>
        <p:nvPicPr>
          <p:cNvPr id="4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9"/>
              </a:ext>
            </a:extLst>
          </a:blip>
          <a:srcRect l="44103" t="38928"/>
          <a:stretch/>
        </p:blipFill>
        <p:spPr>
          <a:xfrm>
            <a:off x="2111539" y="3094150"/>
            <a:ext cx="4868487" cy="2111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83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flythrough dir="out" hasBounce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8"/>
          <p:cNvSpPr txBox="1">
            <a:spLocks noGrp="1"/>
          </p:cNvSpPr>
          <p:nvPr>
            <p:ph type="title"/>
          </p:nvPr>
        </p:nvSpPr>
        <p:spPr>
          <a:xfrm>
            <a:off x="1093227" y="579946"/>
            <a:ext cx="2638439" cy="6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>
                <a:latin typeface="+mj-lt"/>
              </a:rPr>
              <a:t>KHỞI ĐỘNG</a:t>
            </a:r>
            <a:endParaRPr dirty="0">
              <a:latin typeface="+mj-lt"/>
            </a:endParaRPr>
          </a:p>
        </p:txBody>
      </p:sp>
      <p:grpSp>
        <p:nvGrpSpPr>
          <p:cNvPr id="21" name="Google Shape;703;p52"/>
          <p:cNvGrpSpPr/>
          <p:nvPr/>
        </p:nvGrpSpPr>
        <p:grpSpPr>
          <a:xfrm>
            <a:off x="642178" y="681081"/>
            <a:ext cx="451049" cy="432858"/>
            <a:chOff x="3286675" y="4227325"/>
            <a:chExt cx="924850" cy="887550"/>
          </a:xfrm>
        </p:grpSpPr>
        <p:sp>
          <p:nvSpPr>
            <p:cNvPr id="22" name="Google Shape;704;p52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705;p52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706;p52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707;p52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708;p52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709;p52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710;p52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711;p52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712;p52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713;p52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14;p52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5;p52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16;p52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17;p52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18;p52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19;p52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20;p52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21;p52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41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858573" y="1817498"/>
            <a:ext cx="1634137" cy="290944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73454" y="1395031"/>
            <a:ext cx="4572000" cy="223984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Nếu đứng trước cửa nhà của mình như bạn trong hình 1, em sẽ thấy Mặt Trời mọc ở đằng sau lưng em.</a:t>
            </a:r>
            <a:endParaRPr lang="en-US" sz="24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42" name="Google Shape;896;p55"/>
          <p:cNvGrpSpPr/>
          <p:nvPr/>
        </p:nvGrpSpPr>
        <p:grpSpPr>
          <a:xfrm>
            <a:off x="7064434" y="809346"/>
            <a:ext cx="1482789" cy="1071519"/>
            <a:chOff x="2187750" y="197300"/>
            <a:chExt cx="1122500" cy="1007375"/>
          </a:xfrm>
        </p:grpSpPr>
        <p:sp>
          <p:nvSpPr>
            <p:cNvPr id="43" name="Google Shape;897;p55"/>
            <p:cNvSpPr/>
            <p:nvPr/>
          </p:nvSpPr>
          <p:spPr>
            <a:xfrm>
              <a:off x="2187750" y="197300"/>
              <a:ext cx="1122500" cy="1007375"/>
            </a:xfrm>
            <a:custGeom>
              <a:avLst/>
              <a:gdLst/>
              <a:ahLst/>
              <a:cxnLst/>
              <a:rect l="l" t="t" r="r" b="b"/>
              <a:pathLst>
                <a:path w="44900" h="40295" extrusionOk="0">
                  <a:moveTo>
                    <a:pt x="27287" y="966"/>
                  </a:moveTo>
                  <a:cubicBezTo>
                    <a:pt x="27754" y="2734"/>
                    <a:pt x="28154" y="4502"/>
                    <a:pt x="28588" y="6270"/>
                  </a:cubicBezTo>
                  <a:cubicBezTo>
                    <a:pt x="28205" y="6233"/>
                    <a:pt x="27819" y="6214"/>
                    <a:pt x="27433" y="6214"/>
                  </a:cubicBezTo>
                  <a:cubicBezTo>
                    <a:pt x="26441" y="6214"/>
                    <a:pt x="25445" y="6340"/>
                    <a:pt x="24485" y="6604"/>
                  </a:cubicBezTo>
                  <a:cubicBezTo>
                    <a:pt x="25319" y="4669"/>
                    <a:pt x="26186" y="2768"/>
                    <a:pt x="27287" y="966"/>
                  </a:cubicBezTo>
                  <a:close/>
                  <a:moveTo>
                    <a:pt x="34525" y="2968"/>
                  </a:moveTo>
                  <a:lnTo>
                    <a:pt x="34525" y="2968"/>
                  </a:lnTo>
                  <a:cubicBezTo>
                    <a:pt x="34259" y="4669"/>
                    <a:pt x="33858" y="6337"/>
                    <a:pt x="33425" y="8005"/>
                  </a:cubicBezTo>
                  <a:cubicBezTo>
                    <a:pt x="32691" y="7504"/>
                    <a:pt x="31924" y="7104"/>
                    <a:pt x="31090" y="6804"/>
                  </a:cubicBezTo>
                  <a:cubicBezTo>
                    <a:pt x="30489" y="6604"/>
                    <a:pt x="29889" y="6470"/>
                    <a:pt x="29288" y="6370"/>
                  </a:cubicBezTo>
                  <a:cubicBezTo>
                    <a:pt x="31056" y="5269"/>
                    <a:pt x="32791" y="4102"/>
                    <a:pt x="34525" y="2968"/>
                  </a:cubicBezTo>
                  <a:close/>
                  <a:moveTo>
                    <a:pt x="19848" y="3235"/>
                  </a:moveTo>
                  <a:lnTo>
                    <a:pt x="19848" y="3235"/>
                  </a:lnTo>
                  <a:cubicBezTo>
                    <a:pt x="21016" y="4536"/>
                    <a:pt x="22250" y="5770"/>
                    <a:pt x="23618" y="6871"/>
                  </a:cubicBezTo>
                  <a:cubicBezTo>
                    <a:pt x="22617" y="7204"/>
                    <a:pt x="21683" y="7738"/>
                    <a:pt x="20882" y="8372"/>
                  </a:cubicBezTo>
                  <a:cubicBezTo>
                    <a:pt x="20415" y="6670"/>
                    <a:pt x="20048" y="4969"/>
                    <a:pt x="19848" y="3235"/>
                  </a:cubicBezTo>
                  <a:close/>
                  <a:moveTo>
                    <a:pt x="14945" y="7571"/>
                  </a:moveTo>
                  <a:lnTo>
                    <a:pt x="14945" y="7571"/>
                  </a:lnTo>
                  <a:cubicBezTo>
                    <a:pt x="16779" y="7838"/>
                    <a:pt x="18614" y="8238"/>
                    <a:pt x="20382" y="8772"/>
                  </a:cubicBezTo>
                  <a:lnTo>
                    <a:pt x="20415" y="8772"/>
                  </a:lnTo>
                  <a:cubicBezTo>
                    <a:pt x="19515" y="9606"/>
                    <a:pt x="18781" y="10673"/>
                    <a:pt x="18347" y="11908"/>
                  </a:cubicBezTo>
                  <a:cubicBezTo>
                    <a:pt x="17046" y="10440"/>
                    <a:pt x="15812" y="9272"/>
                    <a:pt x="14945" y="7571"/>
                  </a:cubicBezTo>
                  <a:close/>
                  <a:moveTo>
                    <a:pt x="17558" y="12536"/>
                  </a:moveTo>
                  <a:cubicBezTo>
                    <a:pt x="17754" y="12536"/>
                    <a:pt x="17950" y="12538"/>
                    <a:pt x="18147" y="12541"/>
                  </a:cubicBezTo>
                  <a:cubicBezTo>
                    <a:pt x="18047" y="12908"/>
                    <a:pt x="17947" y="13309"/>
                    <a:pt x="17914" y="13709"/>
                  </a:cubicBezTo>
                  <a:cubicBezTo>
                    <a:pt x="16913" y="13842"/>
                    <a:pt x="15979" y="14276"/>
                    <a:pt x="15212" y="14910"/>
                  </a:cubicBezTo>
                  <a:cubicBezTo>
                    <a:pt x="15212" y="14876"/>
                    <a:pt x="15178" y="14810"/>
                    <a:pt x="15112" y="14776"/>
                  </a:cubicBezTo>
                  <a:cubicBezTo>
                    <a:pt x="14044" y="14343"/>
                    <a:pt x="13143" y="13709"/>
                    <a:pt x="12310" y="12942"/>
                  </a:cubicBezTo>
                  <a:cubicBezTo>
                    <a:pt x="14051" y="12671"/>
                    <a:pt x="15792" y="12536"/>
                    <a:pt x="17558" y="12536"/>
                  </a:cubicBezTo>
                  <a:close/>
                  <a:moveTo>
                    <a:pt x="37094" y="12641"/>
                  </a:moveTo>
                  <a:cubicBezTo>
                    <a:pt x="39062" y="13175"/>
                    <a:pt x="41097" y="13475"/>
                    <a:pt x="43132" y="13742"/>
                  </a:cubicBezTo>
                  <a:cubicBezTo>
                    <a:pt x="41430" y="14943"/>
                    <a:pt x="39596" y="15710"/>
                    <a:pt x="37594" y="16377"/>
                  </a:cubicBezTo>
                  <a:cubicBezTo>
                    <a:pt x="37728" y="15110"/>
                    <a:pt x="37528" y="13842"/>
                    <a:pt x="37094" y="12641"/>
                  </a:cubicBezTo>
                  <a:close/>
                  <a:moveTo>
                    <a:pt x="27265" y="6785"/>
                  </a:moveTo>
                  <a:cubicBezTo>
                    <a:pt x="28344" y="6785"/>
                    <a:pt x="29445" y="6954"/>
                    <a:pt x="30523" y="7304"/>
                  </a:cubicBezTo>
                  <a:cubicBezTo>
                    <a:pt x="35826" y="9005"/>
                    <a:pt x="38795" y="14876"/>
                    <a:pt x="35660" y="19780"/>
                  </a:cubicBezTo>
                  <a:cubicBezTo>
                    <a:pt x="35026" y="18512"/>
                    <a:pt x="33992" y="17478"/>
                    <a:pt x="32624" y="16878"/>
                  </a:cubicBezTo>
                  <a:cubicBezTo>
                    <a:pt x="31753" y="16502"/>
                    <a:pt x="30894" y="16330"/>
                    <a:pt x="30064" y="16330"/>
                  </a:cubicBezTo>
                  <a:cubicBezTo>
                    <a:pt x="27877" y="16330"/>
                    <a:pt x="25893" y="17523"/>
                    <a:pt x="24418" y="19313"/>
                  </a:cubicBezTo>
                  <a:cubicBezTo>
                    <a:pt x="23985" y="16544"/>
                    <a:pt x="22217" y="14076"/>
                    <a:pt x="19214" y="13709"/>
                  </a:cubicBezTo>
                  <a:cubicBezTo>
                    <a:pt x="19039" y="13670"/>
                    <a:pt x="18851" y="13654"/>
                    <a:pt x="18666" y="13654"/>
                  </a:cubicBezTo>
                  <a:cubicBezTo>
                    <a:pt x="18535" y="13654"/>
                    <a:pt x="18405" y="13662"/>
                    <a:pt x="18280" y="13675"/>
                  </a:cubicBezTo>
                  <a:cubicBezTo>
                    <a:pt x="19261" y="9304"/>
                    <a:pt x="23102" y="6785"/>
                    <a:pt x="27265" y="6785"/>
                  </a:cubicBezTo>
                  <a:close/>
                  <a:moveTo>
                    <a:pt x="37461" y="17245"/>
                  </a:moveTo>
                  <a:cubicBezTo>
                    <a:pt x="39262" y="18312"/>
                    <a:pt x="40963" y="19513"/>
                    <a:pt x="42531" y="20881"/>
                  </a:cubicBezTo>
                  <a:cubicBezTo>
                    <a:pt x="40396" y="20914"/>
                    <a:pt x="38295" y="20947"/>
                    <a:pt x="36160" y="21014"/>
                  </a:cubicBezTo>
                  <a:cubicBezTo>
                    <a:pt x="36093" y="20814"/>
                    <a:pt x="36060" y="20647"/>
                    <a:pt x="35993" y="20480"/>
                  </a:cubicBezTo>
                  <a:cubicBezTo>
                    <a:pt x="36026" y="20480"/>
                    <a:pt x="36060" y="20447"/>
                    <a:pt x="36093" y="20414"/>
                  </a:cubicBezTo>
                  <a:cubicBezTo>
                    <a:pt x="36794" y="19380"/>
                    <a:pt x="37227" y="18312"/>
                    <a:pt x="37461" y="17245"/>
                  </a:cubicBezTo>
                  <a:close/>
                  <a:moveTo>
                    <a:pt x="18509" y="14355"/>
                  </a:moveTo>
                  <a:cubicBezTo>
                    <a:pt x="21138" y="14355"/>
                    <a:pt x="23450" y="16975"/>
                    <a:pt x="24018" y="19813"/>
                  </a:cubicBezTo>
                  <a:cubicBezTo>
                    <a:pt x="24018" y="19813"/>
                    <a:pt x="23985" y="19813"/>
                    <a:pt x="23985" y="19847"/>
                  </a:cubicBezTo>
                  <a:cubicBezTo>
                    <a:pt x="23834" y="20072"/>
                    <a:pt x="24078" y="20353"/>
                    <a:pt x="24308" y="20353"/>
                  </a:cubicBezTo>
                  <a:cubicBezTo>
                    <a:pt x="24385" y="20353"/>
                    <a:pt x="24460" y="20322"/>
                    <a:pt x="24518" y="20247"/>
                  </a:cubicBezTo>
                  <a:cubicBezTo>
                    <a:pt x="25943" y="18423"/>
                    <a:pt x="27835" y="17104"/>
                    <a:pt x="30013" y="17104"/>
                  </a:cubicBezTo>
                  <a:cubicBezTo>
                    <a:pt x="30742" y="17104"/>
                    <a:pt x="31504" y="17252"/>
                    <a:pt x="32290" y="17578"/>
                  </a:cubicBezTo>
                  <a:cubicBezTo>
                    <a:pt x="33958" y="18245"/>
                    <a:pt x="35026" y="19613"/>
                    <a:pt x="35493" y="21181"/>
                  </a:cubicBezTo>
                  <a:cubicBezTo>
                    <a:pt x="35459" y="21314"/>
                    <a:pt x="35493" y="21481"/>
                    <a:pt x="35626" y="21581"/>
                  </a:cubicBezTo>
                  <a:cubicBezTo>
                    <a:pt x="35893" y="22782"/>
                    <a:pt x="35860" y="24083"/>
                    <a:pt x="35459" y="25317"/>
                  </a:cubicBezTo>
                  <a:cubicBezTo>
                    <a:pt x="35459" y="25384"/>
                    <a:pt x="35459" y="25417"/>
                    <a:pt x="35459" y="25451"/>
                  </a:cubicBezTo>
                  <a:lnTo>
                    <a:pt x="35426" y="25451"/>
                  </a:lnTo>
                  <a:cubicBezTo>
                    <a:pt x="35064" y="25571"/>
                    <a:pt x="35166" y="26103"/>
                    <a:pt x="35511" y="26103"/>
                  </a:cubicBezTo>
                  <a:cubicBezTo>
                    <a:pt x="35547" y="26103"/>
                    <a:pt x="35585" y="26097"/>
                    <a:pt x="35626" y="26084"/>
                  </a:cubicBezTo>
                  <a:cubicBezTo>
                    <a:pt x="36433" y="25883"/>
                    <a:pt x="37283" y="25731"/>
                    <a:pt x="38126" y="25731"/>
                  </a:cubicBezTo>
                  <a:cubicBezTo>
                    <a:pt x="39095" y="25731"/>
                    <a:pt x="40056" y="25931"/>
                    <a:pt x="40930" y="26485"/>
                  </a:cubicBezTo>
                  <a:cubicBezTo>
                    <a:pt x="43232" y="27919"/>
                    <a:pt x="43232" y="30354"/>
                    <a:pt x="41731" y="32355"/>
                  </a:cubicBezTo>
                  <a:cubicBezTo>
                    <a:pt x="40424" y="34113"/>
                    <a:pt x="37929" y="35840"/>
                    <a:pt x="35626" y="35840"/>
                  </a:cubicBezTo>
                  <a:cubicBezTo>
                    <a:pt x="34519" y="35840"/>
                    <a:pt x="33457" y="35442"/>
                    <a:pt x="32591" y="34457"/>
                  </a:cubicBezTo>
                  <a:cubicBezTo>
                    <a:pt x="32518" y="34384"/>
                    <a:pt x="32424" y="34351"/>
                    <a:pt x="32330" y="34351"/>
                  </a:cubicBezTo>
                  <a:cubicBezTo>
                    <a:pt x="32164" y="34351"/>
                    <a:pt x="31999" y="34454"/>
                    <a:pt x="31957" y="34624"/>
                  </a:cubicBezTo>
                  <a:cubicBezTo>
                    <a:pt x="31153" y="37840"/>
                    <a:pt x="28573" y="39581"/>
                    <a:pt x="25898" y="39581"/>
                  </a:cubicBezTo>
                  <a:cubicBezTo>
                    <a:pt x="24024" y="39581"/>
                    <a:pt x="22104" y="38726"/>
                    <a:pt x="20716" y="36925"/>
                  </a:cubicBezTo>
                  <a:cubicBezTo>
                    <a:pt x="20749" y="36892"/>
                    <a:pt x="20749" y="36825"/>
                    <a:pt x="20782" y="36759"/>
                  </a:cubicBezTo>
                  <a:cubicBezTo>
                    <a:pt x="20842" y="36518"/>
                    <a:pt x="20650" y="36362"/>
                    <a:pt x="20458" y="36362"/>
                  </a:cubicBezTo>
                  <a:cubicBezTo>
                    <a:pt x="20330" y="36362"/>
                    <a:pt x="20202" y="36432"/>
                    <a:pt x="20148" y="36592"/>
                  </a:cubicBezTo>
                  <a:cubicBezTo>
                    <a:pt x="20082" y="36659"/>
                    <a:pt x="20048" y="36759"/>
                    <a:pt x="20082" y="36859"/>
                  </a:cubicBezTo>
                  <a:cubicBezTo>
                    <a:pt x="19448" y="38523"/>
                    <a:pt x="18008" y="39359"/>
                    <a:pt x="16585" y="39359"/>
                  </a:cubicBezTo>
                  <a:cubicBezTo>
                    <a:pt x="15014" y="39359"/>
                    <a:pt x="13464" y="38340"/>
                    <a:pt x="13043" y="36292"/>
                  </a:cubicBezTo>
                  <a:cubicBezTo>
                    <a:pt x="13002" y="36124"/>
                    <a:pt x="12855" y="36049"/>
                    <a:pt x="12710" y="36049"/>
                  </a:cubicBezTo>
                  <a:cubicBezTo>
                    <a:pt x="12624" y="36049"/>
                    <a:pt x="12538" y="36075"/>
                    <a:pt x="12476" y="36125"/>
                  </a:cubicBezTo>
                  <a:cubicBezTo>
                    <a:pt x="10852" y="37503"/>
                    <a:pt x="8793" y="38372"/>
                    <a:pt x="6699" y="38372"/>
                  </a:cubicBezTo>
                  <a:cubicBezTo>
                    <a:pt x="5955" y="38372"/>
                    <a:pt x="5206" y="38262"/>
                    <a:pt x="4471" y="38026"/>
                  </a:cubicBezTo>
                  <a:cubicBezTo>
                    <a:pt x="2503" y="37426"/>
                    <a:pt x="1135" y="34490"/>
                    <a:pt x="2236" y="32656"/>
                  </a:cubicBezTo>
                  <a:cubicBezTo>
                    <a:pt x="2836" y="31722"/>
                    <a:pt x="3737" y="30921"/>
                    <a:pt x="4571" y="30154"/>
                  </a:cubicBezTo>
                  <a:cubicBezTo>
                    <a:pt x="4607" y="30167"/>
                    <a:pt x="4644" y="30174"/>
                    <a:pt x="4680" y="30174"/>
                  </a:cubicBezTo>
                  <a:cubicBezTo>
                    <a:pt x="4909" y="30174"/>
                    <a:pt x="5106" y="29922"/>
                    <a:pt x="4904" y="29720"/>
                  </a:cubicBezTo>
                  <a:cubicBezTo>
                    <a:pt x="3437" y="28319"/>
                    <a:pt x="3303" y="25951"/>
                    <a:pt x="4704" y="24450"/>
                  </a:cubicBezTo>
                  <a:cubicBezTo>
                    <a:pt x="5638" y="23451"/>
                    <a:pt x="6855" y="23145"/>
                    <a:pt x="8096" y="23145"/>
                  </a:cubicBezTo>
                  <a:cubicBezTo>
                    <a:pt x="8762" y="23145"/>
                    <a:pt x="9434" y="23233"/>
                    <a:pt x="10075" y="23349"/>
                  </a:cubicBezTo>
                  <a:cubicBezTo>
                    <a:pt x="10618" y="23445"/>
                    <a:pt x="11001" y="23579"/>
                    <a:pt x="11329" y="23579"/>
                  </a:cubicBezTo>
                  <a:cubicBezTo>
                    <a:pt x="11686" y="23579"/>
                    <a:pt x="11978" y="23421"/>
                    <a:pt x="12343" y="22882"/>
                  </a:cubicBezTo>
                  <a:cubicBezTo>
                    <a:pt x="12743" y="22315"/>
                    <a:pt x="12643" y="20847"/>
                    <a:pt x="12810" y="20247"/>
                  </a:cubicBezTo>
                  <a:cubicBezTo>
                    <a:pt x="13210" y="18646"/>
                    <a:pt x="14044" y="17011"/>
                    <a:pt x="15212" y="15844"/>
                  </a:cubicBezTo>
                  <a:cubicBezTo>
                    <a:pt x="16299" y="14796"/>
                    <a:pt x="17431" y="14355"/>
                    <a:pt x="18509" y="14355"/>
                  </a:cubicBezTo>
                  <a:close/>
                  <a:moveTo>
                    <a:pt x="27394" y="1"/>
                  </a:moveTo>
                  <a:cubicBezTo>
                    <a:pt x="27304" y="1"/>
                    <a:pt x="27213" y="44"/>
                    <a:pt x="27153" y="132"/>
                  </a:cubicBezTo>
                  <a:cubicBezTo>
                    <a:pt x="25886" y="2134"/>
                    <a:pt x="24752" y="4302"/>
                    <a:pt x="24118" y="6604"/>
                  </a:cubicBezTo>
                  <a:cubicBezTo>
                    <a:pt x="24118" y="6604"/>
                    <a:pt x="24118" y="6604"/>
                    <a:pt x="24085" y="6570"/>
                  </a:cubicBezTo>
                  <a:cubicBezTo>
                    <a:pt x="22550" y="5203"/>
                    <a:pt x="21049" y="3768"/>
                    <a:pt x="19681" y="2201"/>
                  </a:cubicBezTo>
                  <a:cubicBezTo>
                    <a:pt x="19630" y="2149"/>
                    <a:pt x="19562" y="2126"/>
                    <a:pt x="19494" y="2126"/>
                  </a:cubicBezTo>
                  <a:cubicBezTo>
                    <a:pt x="19343" y="2126"/>
                    <a:pt x="19191" y="2240"/>
                    <a:pt x="19214" y="2401"/>
                  </a:cubicBezTo>
                  <a:cubicBezTo>
                    <a:pt x="19315" y="4402"/>
                    <a:pt x="19715" y="6404"/>
                    <a:pt x="20515" y="8238"/>
                  </a:cubicBezTo>
                  <a:cubicBezTo>
                    <a:pt x="18547" y="7604"/>
                    <a:pt x="16513" y="7204"/>
                    <a:pt x="14444" y="6937"/>
                  </a:cubicBezTo>
                  <a:cubicBezTo>
                    <a:pt x="14432" y="6936"/>
                    <a:pt x="14421" y="6935"/>
                    <a:pt x="14409" y="6935"/>
                  </a:cubicBezTo>
                  <a:cubicBezTo>
                    <a:pt x="14204" y="6935"/>
                    <a:pt x="14148" y="7213"/>
                    <a:pt x="14211" y="7371"/>
                  </a:cubicBezTo>
                  <a:cubicBezTo>
                    <a:pt x="15011" y="9139"/>
                    <a:pt x="16312" y="11207"/>
                    <a:pt x="18114" y="12108"/>
                  </a:cubicBezTo>
                  <a:cubicBezTo>
                    <a:pt x="17904" y="12104"/>
                    <a:pt x="17695" y="12103"/>
                    <a:pt x="17486" y="12103"/>
                  </a:cubicBezTo>
                  <a:cubicBezTo>
                    <a:pt x="15567" y="12103"/>
                    <a:pt x="13671" y="12244"/>
                    <a:pt x="11776" y="12575"/>
                  </a:cubicBezTo>
                  <a:cubicBezTo>
                    <a:pt x="11576" y="12575"/>
                    <a:pt x="11576" y="12842"/>
                    <a:pt x="11676" y="12942"/>
                  </a:cubicBezTo>
                  <a:cubicBezTo>
                    <a:pt x="12610" y="13942"/>
                    <a:pt x="13711" y="14643"/>
                    <a:pt x="15011" y="15076"/>
                  </a:cubicBezTo>
                  <a:cubicBezTo>
                    <a:pt x="13811" y="16144"/>
                    <a:pt x="12910" y="17678"/>
                    <a:pt x="12376" y="19179"/>
                  </a:cubicBezTo>
                  <a:cubicBezTo>
                    <a:pt x="12043" y="20047"/>
                    <a:pt x="11809" y="22482"/>
                    <a:pt x="10608" y="22749"/>
                  </a:cubicBezTo>
                  <a:cubicBezTo>
                    <a:pt x="10553" y="22763"/>
                    <a:pt x="10490" y="22770"/>
                    <a:pt x="10421" y="22770"/>
                  </a:cubicBezTo>
                  <a:cubicBezTo>
                    <a:pt x="9869" y="22770"/>
                    <a:pt x="8937" y="22348"/>
                    <a:pt x="8373" y="22348"/>
                  </a:cubicBezTo>
                  <a:cubicBezTo>
                    <a:pt x="7106" y="22348"/>
                    <a:pt x="5805" y="22682"/>
                    <a:pt x="4771" y="23482"/>
                  </a:cubicBezTo>
                  <a:cubicBezTo>
                    <a:pt x="2703" y="25050"/>
                    <a:pt x="2436" y="28152"/>
                    <a:pt x="4304" y="29920"/>
                  </a:cubicBezTo>
                  <a:cubicBezTo>
                    <a:pt x="2269" y="31355"/>
                    <a:pt x="1" y="33690"/>
                    <a:pt x="1202" y="36325"/>
                  </a:cubicBezTo>
                  <a:cubicBezTo>
                    <a:pt x="2092" y="38317"/>
                    <a:pt x="4448" y="39041"/>
                    <a:pt x="6662" y="39041"/>
                  </a:cubicBezTo>
                  <a:cubicBezTo>
                    <a:pt x="7599" y="39041"/>
                    <a:pt x="8510" y="38912"/>
                    <a:pt x="9274" y="38693"/>
                  </a:cubicBezTo>
                  <a:cubicBezTo>
                    <a:pt x="10108" y="38426"/>
                    <a:pt x="10842" y="38060"/>
                    <a:pt x="11609" y="37659"/>
                  </a:cubicBezTo>
                  <a:cubicBezTo>
                    <a:pt x="12246" y="37325"/>
                    <a:pt x="12345" y="37171"/>
                    <a:pt x="12358" y="37171"/>
                  </a:cubicBezTo>
                  <a:lnTo>
                    <a:pt x="12358" y="37171"/>
                  </a:lnTo>
                  <a:cubicBezTo>
                    <a:pt x="12373" y="37171"/>
                    <a:pt x="12264" y="37393"/>
                    <a:pt x="12810" y="37793"/>
                  </a:cubicBezTo>
                  <a:cubicBezTo>
                    <a:pt x="13644" y="38426"/>
                    <a:pt x="13911" y="39427"/>
                    <a:pt x="15045" y="39894"/>
                  </a:cubicBezTo>
                  <a:cubicBezTo>
                    <a:pt x="15557" y="40108"/>
                    <a:pt x="16071" y="40207"/>
                    <a:pt x="16571" y="40207"/>
                  </a:cubicBezTo>
                  <a:cubicBezTo>
                    <a:pt x="18251" y="40207"/>
                    <a:pt x="19770" y="39094"/>
                    <a:pt x="20515" y="37526"/>
                  </a:cubicBezTo>
                  <a:cubicBezTo>
                    <a:pt x="21902" y="39411"/>
                    <a:pt x="23922" y="40294"/>
                    <a:pt x="25930" y="40294"/>
                  </a:cubicBezTo>
                  <a:cubicBezTo>
                    <a:pt x="28752" y="40294"/>
                    <a:pt x="31549" y="38549"/>
                    <a:pt x="32524" y="35391"/>
                  </a:cubicBezTo>
                  <a:cubicBezTo>
                    <a:pt x="33434" y="36175"/>
                    <a:pt x="34522" y="36511"/>
                    <a:pt x="35654" y="36511"/>
                  </a:cubicBezTo>
                  <a:cubicBezTo>
                    <a:pt x="38715" y="36511"/>
                    <a:pt x="42103" y="34057"/>
                    <a:pt x="43198" y="31355"/>
                  </a:cubicBezTo>
                  <a:cubicBezTo>
                    <a:pt x="44900" y="27231"/>
                    <a:pt x="41041" y="25201"/>
                    <a:pt x="37551" y="25201"/>
                  </a:cubicBezTo>
                  <a:cubicBezTo>
                    <a:pt x="37004" y="25201"/>
                    <a:pt x="36466" y="25251"/>
                    <a:pt x="35960" y="25350"/>
                  </a:cubicBezTo>
                  <a:cubicBezTo>
                    <a:pt x="36427" y="24150"/>
                    <a:pt x="36527" y="22849"/>
                    <a:pt x="36293" y="21614"/>
                  </a:cubicBezTo>
                  <a:cubicBezTo>
                    <a:pt x="38628" y="21548"/>
                    <a:pt x="40963" y="21514"/>
                    <a:pt x="43298" y="21448"/>
                  </a:cubicBezTo>
                  <a:cubicBezTo>
                    <a:pt x="43532" y="21448"/>
                    <a:pt x="43665" y="21147"/>
                    <a:pt x="43498" y="20947"/>
                  </a:cubicBezTo>
                  <a:cubicBezTo>
                    <a:pt x="41731" y="19346"/>
                    <a:pt x="39796" y="17945"/>
                    <a:pt x="37694" y="16878"/>
                  </a:cubicBezTo>
                  <a:cubicBezTo>
                    <a:pt x="39996" y="16377"/>
                    <a:pt x="42131" y="15210"/>
                    <a:pt x="43999" y="13809"/>
                  </a:cubicBezTo>
                  <a:cubicBezTo>
                    <a:pt x="44199" y="13642"/>
                    <a:pt x="44132" y="13309"/>
                    <a:pt x="43865" y="13275"/>
                  </a:cubicBezTo>
                  <a:cubicBezTo>
                    <a:pt x="41630" y="13042"/>
                    <a:pt x="39462" y="12675"/>
                    <a:pt x="37261" y="12375"/>
                  </a:cubicBezTo>
                  <a:cubicBezTo>
                    <a:pt x="38562" y="10840"/>
                    <a:pt x="39729" y="9139"/>
                    <a:pt x="40730" y="7371"/>
                  </a:cubicBezTo>
                  <a:cubicBezTo>
                    <a:pt x="40853" y="7155"/>
                    <a:pt x="40691" y="6967"/>
                    <a:pt x="40481" y="6967"/>
                  </a:cubicBezTo>
                  <a:cubicBezTo>
                    <a:pt x="40464" y="6967"/>
                    <a:pt x="40447" y="6968"/>
                    <a:pt x="40430" y="6971"/>
                  </a:cubicBezTo>
                  <a:cubicBezTo>
                    <a:pt x="38328" y="7271"/>
                    <a:pt x="36193" y="7571"/>
                    <a:pt x="34092" y="7971"/>
                  </a:cubicBezTo>
                  <a:cubicBezTo>
                    <a:pt x="34025" y="8005"/>
                    <a:pt x="33992" y="8038"/>
                    <a:pt x="33992" y="8105"/>
                  </a:cubicBezTo>
                  <a:cubicBezTo>
                    <a:pt x="33925" y="8205"/>
                    <a:pt x="34025" y="8372"/>
                    <a:pt x="34158" y="8372"/>
                  </a:cubicBezTo>
                  <a:cubicBezTo>
                    <a:pt x="36093" y="8138"/>
                    <a:pt x="38028" y="7871"/>
                    <a:pt x="39963" y="7604"/>
                  </a:cubicBezTo>
                  <a:lnTo>
                    <a:pt x="39963" y="7604"/>
                  </a:lnTo>
                  <a:cubicBezTo>
                    <a:pt x="39029" y="9139"/>
                    <a:pt x="37995" y="10607"/>
                    <a:pt x="36827" y="12008"/>
                  </a:cubicBezTo>
                  <a:cubicBezTo>
                    <a:pt x="36193" y="10573"/>
                    <a:pt x="35159" y="9272"/>
                    <a:pt x="33825" y="8305"/>
                  </a:cubicBezTo>
                  <a:cubicBezTo>
                    <a:pt x="33858" y="8272"/>
                    <a:pt x="33858" y="8238"/>
                    <a:pt x="33892" y="8205"/>
                  </a:cubicBezTo>
                  <a:cubicBezTo>
                    <a:pt x="33892" y="8171"/>
                    <a:pt x="33892" y="8105"/>
                    <a:pt x="33925" y="8071"/>
                  </a:cubicBezTo>
                  <a:cubicBezTo>
                    <a:pt x="34559" y="6270"/>
                    <a:pt x="34926" y="4369"/>
                    <a:pt x="35193" y="2467"/>
                  </a:cubicBezTo>
                  <a:cubicBezTo>
                    <a:pt x="35193" y="2308"/>
                    <a:pt x="35066" y="2128"/>
                    <a:pt x="34897" y="2128"/>
                  </a:cubicBezTo>
                  <a:cubicBezTo>
                    <a:pt x="34853" y="2128"/>
                    <a:pt x="34807" y="2140"/>
                    <a:pt x="34759" y="2167"/>
                  </a:cubicBezTo>
                  <a:cubicBezTo>
                    <a:pt x="32824" y="3368"/>
                    <a:pt x="30856" y="4636"/>
                    <a:pt x="29055" y="6070"/>
                  </a:cubicBezTo>
                  <a:cubicBezTo>
                    <a:pt x="28755" y="4102"/>
                    <a:pt x="28221" y="2134"/>
                    <a:pt x="27654" y="199"/>
                  </a:cubicBezTo>
                  <a:cubicBezTo>
                    <a:pt x="27617" y="69"/>
                    <a:pt x="27507" y="1"/>
                    <a:pt x="273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98;p55"/>
            <p:cNvSpPr/>
            <p:nvPr/>
          </p:nvSpPr>
          <p:spPr>
            <a:xfrm>
              <a:off x="3087575" y="628400"/>
              <a:ext cx="163475" cy="94275"/>
            </a:xfrm>
            <a:custGeom>
              <a:avLst/>
              <a:gdLst/>
              <a:ahLst/>
              <a:cxnLst/>
              <a:rect l="l" t="t" r="r" b="b"/>
              <a:pathLst>
                <a:path w="6539" h="3771" extrusionOk="0">
                  <a:moveTo>
                    <a:pt x="1468" y="1"/>
                  </a:moveTo>
                  <a:cubicBezTo>
                    <a:pt x="1234" y="1068"/>
                    <a:pt x="801" y="2136"/>
                    <a:pt x="100" y="3170"/>
                  </a:cubicBezTo>
                  <a:cubicBezTo>
                    <a:pt x="67" y="3203"/>
                    <a:pt x="33" y="3236"/>
                    <a:pt x="0" y="3236"/>
                  </a:cubicBezTo>
                  <a:cubicBezTo>
                    <a:pt x="67" y="3403"/>
                    <a:pt x="100" y="3570"/>
                    <a:pt x="167" y="3770"/>
                  </a:cubicBezTo>
                  <a:cubicBezTo>
                    <a:pt x="2302" y="3703"/>
                    <a:pt x="4403" y="3670"/>
                    <a:pt x="6538" y="3637"/>
                  </a:cubicBezTo>
                  <a:cubicBezTo>
                    <a:pt x="4970" y="2269"/>
                    <a:pt x="3269" y="1068"/>
                    <a:pt x="14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99;p55"/>
            <p:cNvSpPr/>
            <p:nvPr/>
          </p:nvSpPr>
          <p:spPr>
            <a:xfrm>
              <a:off x="2216100" y="556150"/>
              <a:ext cx="1052450" cy="630675"/>
            </a:xfrm>
            <a:custGeom>
              <a:avLst/>
              <a:gdLst/>
              <a:ahLst/>
              <a:cxnLst/>
              <a:rect l="l" t="t" r="r" b="b"/>
              <a:pathLst>
                <a:path w="42098" h="25227" extrusionOk="0">
                  <a:moveTo>
                    <a:pt x="17375" y="1"/>
                  </a:moveTo>
                  <a:cubicBezTo>
                    <a:pt x="16297" y="1"/>
                    <a:pt x="15165" y="442"/>
                    <a:pt x="14078" y="1490"/>
                  </a:cubicBezTo>
                  <a:cubicBezTo>
                    <a:pt x="12910" y="2657"/>
                    <a:pt x="12076" y="4292"/>
                    <a:pt x="11676" y="5893"/>
                  </a:cubicBezTo>
                  <a:cubicBezTo>
                    <a:pt x="11509" y="6493"/>
                    <a:pt x="11609" y="7961"/>
                    <a:pt x="11209" y="8528"/>
                  </a:cubicBezTo>
                  <a:cubicBezTo>
                    <a:pt x="10844" y="9067"/>
                    <a:pt x="10552" y="9225"/>
                    <a:pt x="10195" y="9225"/>
                  </a:cubicBezTo>
                  <a:cubicBezTo>
                    <a:pt x="9867" y="9225"/>
                    <a:pt x="9484" y="9091"/>
                    <a:pt x="8941" y="8995"/>
                  </a:cubicBezTo>
                  <a:cubicBezTo>
                    <a:pt x="8300" y="8879"/>
                    <a:pt x="7628" y="8791"/>
                    <a:pt x="6962" y="8791"/>
                  </a:cubicBezTo>
                  <a:cubicBezTo>
                    <a:pt x="5721" y="8791"/>
                    <a:pt x="4504" y="9097"/>
                    <a:pt x="3570" y="10096"/>
                  </a:cubicBezTo>
                  <a:cubicBezTo>
                    <a:pt x="2169" y="11597"/>
                    <a:pt x="2303" y="13965"/>
                    <a:pt x="3770" y="15366"/>
                  </a:cubicBezTo>
                  <a:cubicBezTo>
                    <a:pt x="3972" y="15568"/>
                    <a:pt x="3775" y="15820"/>
                    <a:pt x="3546" y="15820"/>
                  </a:cubicBezTo>
                  <a:cubicBezTo>
                    <a:pt x="3510" y="15820"/>
                    <a:pt x="3473" y="15813"/>
                    <a:pt x="3437" y="15800"/>
                  </a:cubicBezTo>
                  <a:cubicBezTo>
                    <a:pt x="2603" y="16567"/>
                    <a:pt x="1702" y="17368"/>
                    <a:pt x="1102" y="18302"/>
                  </a:cubicBezTo>
                  <a:cubicBezTo>
                    <a:pt x="1" y="20136"/>
                    <a:pt x="1369" y="23072"/>
                    <a:pt x="3337" y="23672"/>
                  </a:cubicBezTo>
                  <a:cubicBezTo>
                    <a:pt x="4074" y="23909"/>
                    <a:pt x="4825" y="24019"/>
                    <a:pt x="5571" y="24019"/>
                  </a:cubicBezTo>
                  <a:cubicBezTo>
                    <a:pt x="7663" y="24019"/>
                    <a:pt x="9720" y="23156"/>
                    <a:pt x="11342" y="21804"/>
                  </a:cubicBezTo>
                  <a:cubicBezTo>
                    <a:pt x="11410" y="21737"/>
                    <a:pt x="11504" y="21702"/>
                    <a:pt x="11597" y="21702"/>
                  </a:cubicBezTo>
                  <a:cubicBezTo>
                    <a:pt x="11735" y="21702"/>
                    <a:pt x="11870" y="21778"/>
                    <a:pt x="11909" y="21938"/>
                  </a:cubicBezTo>
                  <a:cubicBezTo>
                    <a:pt x="12330" y="23986"/>
                    <a:pt x="13880" y="25005"/>
                    <a:pt x="15451" y="25005"/>
                  </a:cubicBezTo>
                  <a:cubicBezTo>
                    <a:pt x="16874" y="25005"/>
                    <a:pt x="18314" y="24169"/>
                    <a:pt x="18948" y="22505"/>
                  </a:cubicBezTo>
                  <a:cubicBezTo>
                    <a:pt x="18914" y="22405"/>
                    <a:pt x="18948" y="22305"/>
                    <a:pt x="19014" y="22238"/>
                  </a:cubicBezTo>
                  <a:cubicBezTo>
                    <a:pt x="19068" y="22078"/>
                    <a:pt x="19196" y="22008"/>
                    <a:pt x="19324" y="22008"/>
                  </a:cubicBezTo>
                  <a:cubicBezTo>
                    <a:pt x="19516" y="22008"/>
                    <a:pt x="19708" y="22164"/>
                    <a:pt x="19648" y="22405"/>
                  </a:cubicBezTo>
                  <a:cubicBezTo>
                    <a:pt x="19615" y="22471"/>
                    <a:pt x="19615" y="22538"/>
                    <a:pt x="19582" y="22571"/>
                  </a:cubicBezTo>
                  <a:cubicBezTo>
                    <a:pt x="20970" y="24372"/>
                    <a:pt x="22890" y="25227"/>
                    <a:pt x="24764" y="25227"/>
                  </a:cubicBezTo>
                  <a:cubicBezTo>
                    <a:pt x="27439" y="25227"/>
                    <a:pt x="30019" y="23486"/>
                    <a:pt x="30823" y="20270"/>
                  </a:cubicBezTo>
                  <a:cubicBezTo>
                    <a:pt x="30865" y="20100"/>
                    <a:pt x="31030" y="19997"/>
                    <a:pt x="31196" y="19997"/>
                  </a:cubicBezTo>
                  <a:cubicBezTo>
                    <a:pt x="31290" y="19997"/>
                    <a:pt x="31384" y="20030"/>
                    <a:pt x="31457" y="20103"/>
                  </a:cubicBezTo>
                  <a:cubicBezTo>
                    <a:pt x="32323" y="21088"/>
                    <a:pt x="33385" y="21486"/>
                    <a:pt x="34492" y="21486"/>
                  </a:cubicBezTo>
                  <a:cubicBezTo>
                    <a:pt x="36795" y="21486"/>
                    <a:pt x="39290" y="19759"/>
                    <a:pt x="40597" y="18001"/>
                  </a:cubicBezTo>
                  <a:cubicBezTo>
                    <a:pt x="42098" y="16000"/>
                    <a:pt x="42098" y="13565"/>
                    <a:pt x="39796" y="12131"/>
                  </a:cubicBezTo>
                  <a:cubicBezTo>
                    <a:pt x="38922" y="11577"/>
                    <a:pt x="37961" y="11377"/>
                    <a:pt x="36992" y="11377"/>
                  </a:cubicBezTo>
                  <a:cubicBezTo>
                    <a:pt x="36149" y="11377"/>
                    <a:pt x="35299" y="11529"/>
                    <a:pt x="34492" y="11730"/>
                  </a:cubicBezTo>
                  <a:cubicBezTo>
                    <a:pt x="34451" y="11743"/>
                    <a:pt x="34413" y="11749"/>
                    <a:pt x="34377" y="11749"/>
                  </a:cubicBezTo>
                  <a:cubicBezTo>
                    <a:pt x="34032" y="11749"/>
                    <a:pt x="33930" y="11217"/>
                    <a:pt x="34292" y="11097"/>
                  </a:cubicBezTo>
                  <a:lnTo>
                    <a:pt x="34325" y="11097"/>
                  </a:lnTo>
                  <a:cubicBezTo>
                    <a:pt x="34325" y="11063"/>
                    <a:pt x="34325" y="11030"/>
                    <a:pt x="34325" y="10963"/>
                  </a:cubicBezTo>
                  <a:cubicBezTo>
                    <a:pt x="34726" y="9729"/>
                    <a:pt x="34759" y="8428"/>
                    <a:pt x="34492" y="7227"/>
                  </a:cubicBezTo>
                  <a:cubicBezTo>
                    <a:pt x="34359" y="7127"/>
                    <a:pt x="34325" y="6960"/>
                    <a:pt x="34359" y="6827"/>
                  </a:cubicBezTo>
                  <a:cubicBezTo>
                    <a:pt x="33892" y="5259"/>
                    <a:pt x="32824" y="3891"/>
                    <a:pt x="31156" y="3224"/>
                  </a:cubicBezTo>
                  <a:cubicBezTo>
                    <a:pt x="30370" y="2898"/>
                    <a:pt x="29608" y="2750"/>
                    <a:pt x="28879" y="2750"/>
                  </a:cubicBezTo>
                  <a:cubicBezTo>
                    <a:pt x="26701" y="2750"/>
                    <a:pt x="24809" y="4069"/>
                    <a:pt x="23384" y="5893"/>
                  </a:cubicBezTo>
                  <a:cubicBezTo>
                    <a:pt x="23326" y="5968"/>
                    <a:pt x="23251" y="5999"/>
                    <a:pt x="23174" y="5999"/>
                  </a:cubicBezTo>
                  <a:cubicBezTo>
                    <a:pt x="22944" y="5999"/>
                    <a:pt x="22700" y="5718"/>
                    <a:pt x="22851" y="5493"/>
                  </a:cubicBezTo>
                  <a:cubicBezTo>
                    <a:pt x="22851" y="5459"/>
                    <a:pt x="22884" y="5459"/>
                    <a:pt x="22884" y="5459"/>
                  </a:cubicBezTo>
                  <a:cubicBezTo>
                    <a:pt x="22316" y="2621"/>
                    <a:pt x="20004" y="1"/>
                    <a:pt x="17375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900;p55"/>
            <p:cNvSpPr/>
            <p:nvPr/>
          </p:nvSpPr>
          <p:spPr>
            <a:xfrm>
              <a:off x="3115075" y="513325"/>
              <a:ext cx="150975" cy="93425"/>
            </a:xfrm>
            <a:custGeom>
              <a:avLst/>
              <a:gdLst/>
              <a:ahLst/>
              <a:cxnLst/>
              <a:rect l="l" t="t" r="r" b="b"/>
              <a:pathLst>
                <a:path w="6039" h="3737" extrusionOk="0">
                  <a:moveTo>
                    <a:pt x="1" y="0"/>
                  </a:moveTo>
                  <a:cubicBezTo>
                    <a:pt x="435" y="1201"/>
                    <a:pt x="635" y="2469"/>
                    <a:pt x="501" y="3736"/>
                  </a:cubicBezTo>
                  <a:cubicBezTo>
                    <a:pt x="2503" y="3103"/>
                    <a:pt x="4337" y="2302"/>
                    <a:pt x="6039" y="1101"/>
                  </a:cubicBezTo>
                  <a:cubicBezTo>
                    <a:pt x="4004" y="834"/>
                    <a:pt x="1969" y="5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901;p55"/>
            <p:cNvSpPr/>
            <p:nvPr/>
          </p:nvSpPr>
          <p:spPr>
            <a:xfrm>
              <a:off x="3033350" y="387400"/>
              <a:ext cx="153475" cy="110100"/>
            </a:xfrm>
            <a:custGeom>
              <a:avLst/>
              <a:gdLst/>
              <a:ahLst/>
              <a:cxnLst/>
              <a:rect l="l" t="t" r="r" b="b"/>
              <a:pathLst>
                <a:path w="6139" h="4404" extrusionOk="0">
                  <a:moveTo>
                    <a:pt x="6139" y="0"/>
                  </a:moveTo>
                  <a:lnTo>
                    <a:pt x="6139" y="0"/>
                  </a:lnTo>
                  <a:cubicBezTo>
                    <a:pt x="4204" y="267"/>
                    <a:pt x="2269" y="534"/>
                    <a:pt x="334" y="768"/>
                  </a:cubicBezTo>
                  <a:cubicBezTo>
                    <a:pt x="201" y="768"/>
                    <a:pt x="101" y="634"/>
                    <a:pt x="168" y="501"/>
                  </a:cubicBezTo>
                  <a:lnTo>
                    <a:pt x="101" y="467"/>
                  </a:lnTo>
                  <a:cubicBezTo>
                    <a:pt x="68" y="501"/>
                    <a:pt x="68" y="567"/>
                    <a:pt x="68" y="601"/>
                  </a:cubicBezTo>
                  <a:cubicBezTo>
                    <a:pt x="34" y="634"/>
                    <a:pt x="34" y="668"/>
                    <a:pt x="1" y="701"/>
                  </a:cubicBezTo>
                  <a:cubicBezTo>
                    <a:pt x="1335" y="1668"/>
                    <a:pt x="2369" y="2969"/>
                    <a:pt x="3003" y="4404"/>
                  </a:cubicBezTo>
                  <a:cubicBezTo>
                    <a:pt x="4171" y="3003"/>
                    <a:pt x="5205" y="1535"/>
                    <a:pt x="613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902;p55"/>
            <p:cNvSpPr/>
            <p:nvPr/>
          </p:nvSpPr>
          <p:spPr>
            <a:xfrm>
              <a:off x="2644750" y="366900"/>
              <a:ext cx="512900" cy="324900"/>
            </a:xfrm>
            <a:custGeom>
              <a:avLst/>
              <a:gdLst/>
              <a:ahLst/>
              <a:cxnLst/>
              <a:rect l="l" t="t" r="r" b="b"/>
              <a:pathLst>
                <a:path w="20516" h="12996" extrusionOk="0">
                  <a:moveTo>
                    <a:pt x="8985" y="1"/>
                  </a:moveTo>
                  <a:cubicBezTo>
                    <a:pt x="4822" y="1"/>
                    <a:pt x="981" y="2520"/>
                    <a:pt x="0" y="6891"/>
                  </a:cubicBezTo>
                  <a:cubicBezTo>
                    <a:pt x="125" y="6878"/>
                    <a:pt x="255" y="6870"/>
                    <a:pt x="388" y="6870"/>
                  </a:cubicBezTo>
                  <a:cubicBezTo>
                    <a:pt x="577" y="6870"/>
                    <a:pt x="772" y="6886"/>
                    <a:pt x="968" y="6925"/>
                  </a:cubicBezTo>
                  <a:cubicBezTo>
                    <a:pt x="3937" y="7292"/>
                    <a:pt x="5705" y="9760"/>
                    <a:pt x="6138" y="12529"/>
                  </a:cubicBezTo>
                  <a:cubicBezTo>
                    <a:pt x="7613" y="10739"/>
                    <a:pt x="9597" y="9546"/>
                    <a:pt x="11784" y="9546"/>
                  </a:cubicBezTo>
                  <a:cubicBezTo>
                    <a:pt x="12614" y="9546"/>
                    <a:pt x="13473" y="9718"/>
                    <a:pt x="14344" y="10094"/>
                  </a:cubicBezTo>
                  <a:cubicBezTo>
                    <a:pt x="15712" y="10694"/>
                    <a:pt x="16746" y="11728"/>
                    <a:pt x="17380" y="12996"/>
                  </a:cubicBezTo>
                  <a:cubicBezTo>
                    <a:pt x="20515" y="8092"/>
                    <a:pt x="17546" y="2221"/>
                    <a:pt x="12243" y="520"/>
                  </a:cubicBezTo>
                  <a:cubicBezTo>
                    <a:pt x="11165" y="170"/>
                    <a:pt x="10064" y="1"/>
                    <a:pt x="8985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903;p55"/>
            <p:cNvSpPr/>
            <p:nvPr/>
          </p:nvSpPr>
          <p:spPr>
            <a:xfrm>
              <a:off x="2919950" y="271475"/>
              <a:ext cx="130950" cy="125950"/>
            </a:xfrm>
            <a:custGeom>
              <a:avLst/>
              <a:gdLst/>
              <a:ahLst/>
              <a:cxnLst/>
              <a:rect l="l" t="t" r="r" b="b"/>
              <a:pathLst>
                <a:path w="5238" h="5038" extrusionOk="0">
                  <a:moveTo>
                    <a:pt x="5237" y="1"/>
                  </a:moveTo>
                  <a:lnTo>
                    <a:pt x="5237" y="1"/>
                  </a:lnTo>
                  <a:cubicBezTo>
                    <a:pt x="3503" y="1135"/>
                    <a:pt x="1768" y="2302"/>
                    <a:pt x="0" y="3403"/>
                  </a:cubicBezTo>
                  <a:cubicBezTo>
                    <a:pt x="601" y="3503"/>
                    <a:pt x="1201" y="3637"/>
                    <a:pt x="1802" y="3837"/>
                  </a:cubicBezTo>
                  <a:cubicBezTo>
                    <a:pt x="2636" y="4137"/>
                    <a:pt x="3403" y="4537"/>
                    <a:pt x="4137" y="5038"/>
                  </a:cubicBezTo>
                  <a:cubicBezTo>
                    <a:pt x="4570" y="3370"/>
                    <a:pt x="4971" y="1702"/>
                    <a:pt x="52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904;p55"/>
            <p:cNvSpPr/>
            <p:nvPr/>
          </p:nvSpPr>
          <p:spPr>
            <a:xfrm>
              <a:off x="2799850" y="221450"/>
              <a:ext cx="102600" cy="140950"/>
            </a:xfrm>
            <a:custGeom>
              <a:avLst/>
              <a:gdLst/>
              <a:ahLst/>
              <a:cxnLst/>
              <a:rect l="l" t="t" r="r" b="b"/>
              <a:pathLst>
                <a:path w="4104" h="5638" extrusionOk="0">
                  <a:moveTo>
                    <a:pt x="2803" y="0"/>
                  </a:moveTo>
                  <a:cubicBezTo>
                    <a:pt x="1702" y="1802"/>
                    <a:pt x="835" y="3703"/>
                    <a:pt x="1" y="5638"/>
                  </a:cubicBezTo>
                  <a:cubicBezTo>
                    <a:pt x="961" y="5374"/>
                    <a:pt x="1957" y="5248"/>
                    <a:pt x="2949" y="5248"/>
                  </a:cubicBezTo>
                  <a:cubicBezTo>
                    <a:pt x="3335" y="5248"/>
                    <a:pt x="3721" y="5267"/>
                    <a:pt x="4104" y="5304"/>
                  </a:cubicBezTo>
                  <a:cubicBezTo>
                    <a:pt x="3670" y="3536"/>
                    <a:pt x="3270" y="1768"/>
                    <a:pt x="28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905;p55"/>
            <p:cNvSpPr/>
            <p:nvPr/>
          </p:nvSpPr>
          <p:spPr>
            <a:xfrm>
              <a:off x="2683950" y="278150"/>
              <a:ext cx="94250" cy="128450"/>
            </a:xfrm>
            <a:custGeom>
              <a:avLst/>
              <a:gdLst/>
              <a:ahLst/>
              <a:cxnLst/>
              <a:rect l="l" t="t" r="r" b="b"/>
              <a:pathLst>
                <a:path w="3770" h="5138" extrusionOk="0">
                  <a:moveTo>
                    <a:pt x="0" y="1"/>
                  </a:moveTo>
                  <a:lnTo>
                    <a:pt x="0" y="1"/>
                  </a:lnTo>
                  <a:cubicBezTo>
                    <a:pt x="200" y="1735"/>
                    <a:pt x="567" y="3436"/>
                    <a:pt x="1034" y="5138"/>
                  </a:cubicBezTo>
                  <a:cubicBezTo>
                    <a:pt x="1835" y="4504"/>
                    <a:pt x="2769" y="3970"/>
                    <a:pt x="3770" y="3637"/>
                  </a:cubicBezTo>
                  <a:cubicBezTo>
                    <a:pt x="2402" y="2536"/>
                    <a:pt x="1168" y="1302"/>
                    <a:pt x="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906;p55"/>
            <p:cNvSpPr/>
            <p:nvPr/>
          </p:nvSpPr>
          <p:spPr>
            <a:xfrm>
              <a:off x="2561350" y="386575"/>
              <a:ext cx="136800" cy="108425"/>
            </a:xfrm>
            <a:custGeom>
              <a:avLst/>
              <a:gdLst/>
              <a:ahLst/>
              <a:cxnLst/>
              <a:rect l="l" t="t" r="r" b="b"/>
              <a:pathLst>
                <a:path w="5472" h="4337" extrusionOk="0">
                  <a:moveTo>
                    <a:pt x="1" y="0"/>
                  </a:moveTo>
                  <a:lnTo>
                    <a:pt x="1" y="0"/>
                  </a:lnTo>
                  <a:cubicBezTo>
                    <a:pt x="868" y="1701"/>
                    <a:pt x="2102" y="2869"/>
                    <a:pt x="3403" y="4337"/>
                  </a:cubicBezTo>
                  <a:cubicBezTo>
                    <a:pt x="3837" y="3102"/>
                    <a:pt x="4571" y="2035"/>
                    <a:pt x="5471" y="1201"/>
                  </a:cubicBezTo>
                  <a:lnTo>
                    <a:pt x="5438" y="1201"/>
                  </a:lnTo>
                  <a:cubicBezTo>
                    <a:pt x="3670" y="667"/>
                    <a:pt x="1835" y="267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7;p55"/>
            <p:cNvSpPr/>
            <p:nvPr/>
          </p:nvSpPr>
          <p:spPr>
            <a:xfrm>
              <a:off x="2495475" y="510700"/>
              <a:ext cx="145975" cy="59350"/>
            </a:xfrm>
            <a:custGeom>
              <a:avLst/>
              <a:gdLst/>
              <a:ahLst/>
              <a:cxnLst/>
              <a:rect l="l" t="t" r="r" b="b"/>
              <a:pathLst>
                <a:path w="5839" h="2374" extrusionOk="0">
                  <a:moveTo>
                    <a:pt x="5249" y="0"/>
                  </a:moveTo>
                  <a:cubicBezTo>
                    <a:pt x="3483" y="0"/>
                    <a:pt x="1742" y="135"/>
                    <a:pt x="1" y="406"/>
                  </a:cubicBezTo>
                  <a:cubicBezTo>
                    <a:pt x="834" y="1173"/>
                    <a:pt x="1735" y="1807"/>
                    <a:pt x="2803" y="2240"/>
                  </a:cubicBezTo>
                  <a:cubicBezTo>
                    <a:pt x="2869" y="2274"/>
                    <a:pt x="2903" y="2340"/>
                    <a:pt x="2903" y="2374"/>
                  </a:cubicBezTo>
                  <a:cubicBezTo>
                    <a:pt x="3670" y="1740"/>
                    <a:pt x="4604" y="1306"/>
                    <a:pt x="5605" y="1173"/>
                  </a:cubicBezTo>
                  <a:cubicBezTo>
                    <a:pt x="5638" y="773"/>
                    <a:pt x="5738" y="372"/>
                    <a:pt x="5838" y="5"/>
                  </a:cubicBezTo>
                  <a:cubicBezTo>
                    <a:pt x="5641" y="2"/>
                    <a:pt x="5445" y="0"/>
                    <a:pt x="5249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08;p55"/>
            <p:cNvSpPr/>
            <p:nvPr/>
          </p:nvSpPr>
          <p:spPr>
            <a:xfrm>
              <a:off x="2289500" y="936750"/>
              <a:ext cx="132625" cy="171550"/>
            </a:xfrm>
            <a:custGeom>
              <a:avLst/>
              <a:gdLst/>
              <a:ahLst/>
              <a:cxnLst/>
              <a:rect l="l" t="t" r="r" b="b"/>
              <a:pathLst>
                <a:path w="5305" h="6862" extrusionOk="0">
                  <a:moveTo>
                    <a:pt x="3907" y="1"/>
                  </a:moveTo>
                  <a:cubicBezTo>
                    <a:pt x="2415" y="1"/>
                    <a:pt x="1047" y="1432"/>
                    <a:pt x="567" y="2711"/>
                  </a:cubicBezTo>
                  <a:cubicBezTo>
                    <a:pt x="0" y="4312"/>
                    <a:pt x="501" y="5680"/>
                    <a:pt x="1668" y="6780"/>
                  </a:cubicBezTo>
                  <a:cubicBezTo>
                    <a:pt x="1725" y="6837"/>
                    <a:pt x="1795" y="6862"/>
                    <a:pt x="1864" y="6862"/>
                  </a:cubicBezTo>
                  <a:cubicBezTo>
                    <a:pt x="2039" y="6862"/>
                    <a:pt x="2207" y="6705"/>
                    <a:pt x="2135" y="6513"/>
                  </a:cubicBezTo>
                  <a:cubicBezTo>
                    <a:pt x="1802" y="5613"/>
                    <a:pt x="1868" y="4379"/>
                    <a:pt x="2269" y="3511"/>
                  </a:cubicBezTo>
                  <a:cubicBezTo>
                    <a:pt x="2769" y="2444"/>
                    <a:pt x="3636" y="2210"/>
                    <a:pt x="4537" y="1643"/>
                  </a:cubicBezTo>
                  <a:cubicBezTo>
                    <a:pt x="5304" y="1176"/>
                    <a:pt x="4971" y="76"/>
                    <a:pt x="4103" y="9"/>
                  </a:cubicBezTo>
                  <a:cubicBezTo>
                    <a:pt x="4038" y="3"/>
                    <a:pt x="3972" y="1"/>
                    <a:pt x="39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09;p55"/>
            <p:cNvSpPr/>
            <p:nvPr/>
          </p:nvSpPr>
          <p:spPr>
            <a:xfrm>
              <a:off x="2711100" y="382500"/>
              <a:ext cx="232800" cy="118850"/>
            </a:xfrm>
            <a:custGeom>
              <a:avLst/>
              <a:gdLst/>
              <a:ahLst/>
              <a:cxnLst/>
              <a:rect l="l" t="t" r="r" b="b"/>
              <a:pathLst>
                <a:path w="9312" h="4754" extrusionOk="0">
                  <a:moveTo>
                    <a:pt x="7070" y="0"/>
                  </a:moveTo>
                  <a:cubicBezTo>
                    <a:pt x="4142" y="0"/>
                    <a:pt x="1070" y="1719"/>
                    <a:pt x="48" y="4500"/>
                  </a:cubicBezTo>
                  <a:cubicBezTo>
                    <a:pt x="0" y="4644"/>
                    <a:pt x="143" y="4753"/>
                    <a:pt x="276" y="4753"/>
                  </a:cubicBezTo>
                  <a:cubicBezTo>
                    <a:pt x="328" y="4753"/>
                    <a:pt x="378" y="4737"/>
                    <a:pt x="415" y="4700"/>
                  </a:cubicBezTo>
                  <a:cubicBezTo>
                    <a:pt x="2539" y="2576"/>
                    <a:pt x="4749" y="1474"/>
                    <a:pt x="7646" y="1474"/>
                  </a:cubicBezTo>
                  <a:cubicBezTo>
                    <a:pt x="7888" y="1474"/>
                    <a:pt x="8135" y="1482"/>
                    <a:pt x="8388" y="1497"/>
                  </a:cubicBezTo>
                  <a:cubicBezTo>
                    <a:pt x="8398" y="1498"/>
                    <a:pt x="8409" y="1498"/>
                    <a:pt x="8419" y="1498"/>
                  </a:cubicBezTo>
                  <a:cubicBezTo>
                    <a:pt x="9159" y="1498"/>
                    <a:pt x="9312" y="328"/>
                    <a:pt x="8588" y="163"/>
                  </a:cubicBezTo>
                  <a:cubicBezTo>
                    <a:pt x="8094" y="53"/>
                    <a:pt x="7584" y="0"/>
                    <a:pt x="70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" name="Google Shape;417;p47"/>
          <p:cNvGrpSpPr/>
          <p:nvPr/>
        </p:nvGrpSpPr>
        <p:grpSpPr>
          <a:xfrm>
            <a:off x="368155" y="3915967"/>
            <a:ext cx="831153" cy="895079"/>
            <a:chOff x="6459450" y="2381250"/>
            <a:chExt cx="548550" cy="708775"/>
          </a:xfrm>
        </p:grpSpPr>
        <p:sp>
          <p:nvSpPr>
            <p:cNvPr id="57" name="Google Shape;418;p47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19;p47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20;p47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21;p47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22;p47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23;p47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0563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2"/>
          <p:cNvSpPr txBox="1">
            <a:spLocks noGrp="1"/>
          </p:cNvSpPr>
          <p:nvPr>
            <p:ph type="title"/>
          </p:nvPr>
        </p:nvSpPr>
        <p:spPr>
          <a:xfrm>
            <a:off x="1010496" y="549274"/>
            <a:ext cx="7166700" cy="510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2600" dirty="0" smtClean="0">
                <a:solidFill>
                  <a:schemeClr val="tx1"/>
                </a:solidFill>
                <a:latin typeface="+mj-lt"/>
              </a:rPr>
              <a:t>1. </a:t>
            </a:r>
            <a:r>
              <a:rPr lang="vi-VN" sz="2600" dirty="0">
                <a:solidFill>
                  <a:schemeClr val="tx1"/>
                </a:solidFill>
                <a:latin typeface="+mn-lt"/>
              </a:rPr>
              <a:t>Kể tên các phương trong không gian</a:t>
            </a:r>
            <a:r>
              <a:rPr lang="vi-VN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sz="2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24" name="Google Shape;624;p52"/>
          <p:cNvGrpSpPr/>
          <p:nvPr/>
        </p:nvGrpSpPr>
        <p:grpSpPr>
          <a:xfrm rot="899960">
            <a:off x="7777927" y="231743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1081570" y="1113405"/>
            <a:ext cx="70245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nl-NL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nl-NL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 Hình 2 SGK tr.102 và thực hiện nhiệm </a:t>
            </a:r>
            <a:r>
              <a:rPr lang="nl-NL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87" y="1628770"/>
            <a:ext cx="3607482" cy="278517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311969" y="1988090"/>
            <a:ext cx="4310331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200" dirty="0" smtClean="0"/>
              <a:t>Chỉ </a:t>
            </a:r>
            <a:r>
              <a:rPr lang="vi-VN" sz="2200" dirty="0"/>
              <a:t>các phương chính: bắc, nam, đông, tây trên hình.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2200" dirty="0" smtClean="0"/>
              <a:t>Các </a:t>
            </a:r>
            <a:r>
              <a:rPr lang="vi-VN" sz="2200" dirty="0"/>
              <a:t>phương nào nằm trên cùng một đường thẳng nhưng ngược chiều nhau.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48930" y="1625496"/>
            <a:ext cx="31005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/>
              <a:t>THẢO LUẬN CẶP ĐÔI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371794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2"/>
          <p:cNvSpPr txBox="1">
            <a:spLocks noGrp="1"/>
          </p:cNvSpPr>
          <p:nvPr>
            <p:ph type="title"/>
          </p:nvPr>
        </p:nvSpPr>
        <p:spPr>
          <a:xfrm>
            <a:off x="1010496" y="549274"/>
            <a:ext cx="7166700" cy="510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2600" dirty="0" smtClean="0">
                <a:solidFill>
                  <a:schemeClr val="tx1"/>
                </a:solidFill>
                <a:latin typeface="+mj-lt"/>
              </a:rPr>
              <a:t>1. </a:t>
            </a:r>
            <a:r>
              <a:rPr lang="vi-VN" sz="2600" dirty="0">
                <a:solidFill>
                  <a:schemeClr val="tx1"/>
                </a:solidFill>
                <a:latin typeface="+mn-lt"/>
              </a:rPr>
              <a:t>Kể tên các phương trong không gian</a:t>
            </a:r>
            <a:r>
              <a:rPr lang="vi-VN" sz="2600" dirty="0" smtClean="0">
                <a:solidFill>
                  <a:schemeClr val="tx1"/>
                </a:solidFill>
                <a:latin typeface="+mn-lt"/>
              </a:rPr>
              <a:t>.</a:t>
            </a:r>
            <a:endParaRPr sz="2600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24" name="Google Shape;624;p52"/>
          <p:cNvGrpSpPr/>
          <p:nvPr/>
        </p:nvGrpSpPr>
        <p:grpSpPr>
          <a:xfrm rot="899960">
            <a:off x="7777927" y="231743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3" name="Picture 2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691" y="1199449"/>
            <a:ext cx="3728683" cy="313439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8008" y="1051755"/>
            <a:ext cx="2270173" cy="206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vi-VN" sz="2200" dirty="0" smtClean="0"/>
              <a:t>Phương</a:t>
            </a:r>
            <a:r>
              <a:rPr lang="en-US" sz="2200" dirty="0" smtClean="0"/>
              <a:t> </a:t>
            </a:r>
            <a:r>
              <a:rPr lang="en-US" sz="2200" dirty="0" err="1" smtClean="0"/>
              <a:t>bắc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 smtClean="0"/>
              <a:t>Phương</a:t>
            </a:r>
            <a:r>
              <a:rPr lang="en-US" sz="2200" dirty="0" smtClean="0"/>
              <a:t> tây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 smtClean="0"/>
              <a:t>Phương</a:t>
            </a:r>
            <a:r>
              <a:rPr lang="en-US" sz="2200" dirty="0" smtClean="0"/>
              <a:t> </a:t>
            </a:r>
            <a:r>
              <a:rPr lang="en-US" sz="2200" dirty="0" err="1" smtClean="0"/>
              <a:t>nam</a:t>
            </a:r>
            <a:endParaRPr lang="en-US" sz="2200" dirty="0" smtClean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200" dirty="0" err="1" smtClean="0"/>
              <a:t>Phương</a:t>
            </a:r>
            <a:r>
              <a:rPr lang="en-US" sz="2200" dirty="0" smtClean="0"/>
              <a:t> đông</a:t>
            </a:r>
            <a:endParaRPr lang="en-US" sz="2200" dirty="0"/>
          </a:p>
        </p:txBody>
      </p:sp>
      <p:sp>
        <p:nvSpPr>
          <p:cNvPr id="4" name="Rectangle 3"/>
          <p:cNvSpPr/>
          <p:nvPr/>
        </p:nvSpPr>
        <p:spPr>
          <a:xfrm>
            <a:off x="704487" y="3057515"/>
            <a:ext cx="3853620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 </a:t>
            </a:r>
            <a:r>
              <a:rPr lang="nl-NL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Các </a:t>
            </a:r>
            <a:r>
              <a:rPr lang="nl-NL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phương nằm trên cùng một đường thẳng nhưng ngược chiều </a:t>
            </a:r>
            <a:r>
              <a:rPr lang="nl-NL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nhau.</a:t>
            </a:r>
            <a:endParaRPr lang="en-US" sz="2200" b="1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27" name="Google Shape;819;p54"/>
          <p:cNvGrpSpPr/>
          <p:nvPr/>
        </p:nvGrpSpPr>
        <p:grpSpPr>
          <a:xfrm>
            <a:off x="889781" y="1194724"/>
            <a:ext cx="375883" cy="342112"/>
            <a:chOff x="3286675" y="4227325"/>
            <a:chExt cx="924850" cy="887550"/>
          </a:xfrm>
        </p:grpSpPr>
        <p:sp>
          <p:nvSpPr>
            <p:cNvPr id="28" name="Google Shape;820;p54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21;p54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22;p54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23;p54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24;p54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25;p54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26;p54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27;p54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28;p54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29;p54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30;p54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31;p54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32;p54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33;p54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34;p54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35;p54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36;p54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7;p54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" name="Google Shape;819;p54"/>
          <p:cNvGrpSpPr/>
          <p:nvPr/>
        </p:nvGrpSpPr>
        <p:grpSpPr>
          <a:xfrm>
            <a:off x="900633" y="1698921"/>
            <a:ext cx="375883" cy="342112"/>
            <a:chOff x="3286675" y="4227325"/>
            <a:chExt cx="924850" cy="887550"/>
          </a:xfrm>
        </p:grpSpPr>
        <p:sp>
          <p:nvSpPr>
            <p:cNvPr id="48" name="Google Shape;820;p54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21;p54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22;p54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23;p54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24;p54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25;p54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26;p54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27;p54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28;p54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29;p54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30;p54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31;p54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32;p54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33;p54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34;p54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35;p54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36;p54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37;p54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" name="Google Shape;819;p54"/>
          <p:cNvGrpSpPr/>
          <p:nvPr/>
        </p:nvGrpSpPr>
        <p:grpSpPr>
          <a:xfrm>
            <a:off x="891325" y="2211208"/>
            <a:ext cx="375883" cy="342112"/>
            <a:chOff x="3286675" y="4227325"/>
            <a:chExt cx="924850" cy="887550"/>
          </a:xfrm>
        </p:grpSpPr>
        <p:sp>
          <p:nvSpPr>
            <p:cNvPr id="67" name="Google Shape;820;p54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21;p54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22;p54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23;p54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24;p54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25;p54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26;p54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27;p54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28;p54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29;p54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30;p54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31;p54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32;p54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33;p54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34;p54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35;p54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6;p54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37;p54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" name="Google Shape;819;p54"/>
          <p:cNvGrpSpPr/>
          <p:nvPr/>
        </p:nvGrpSpPr>
        <p:grpSpPr>
          <a:xfrm>
            <a:off x="891324" y="2691081"/>
            <a:ext cx="375883" cy="342112"/>
            <a:chOff x="3286675" y="4227325"/>
            <a:chExt cx="924850" cy="887550"/>
          </a:xfrm>
        </p:grpSpPr>
        <p:sp>
          <p:nvSpPr>
            <p:cNvPr id="86" name="Google Shape;820;p54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21;p54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22;p54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23;p54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824;p54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825;p54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826;p54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827;p54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828;p54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829;p54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830;p54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831;p54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832;p54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833;p54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834;p54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835;p54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836;p54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837;p54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4969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2" name="Google Shape;2282;p75"/>
          <p:cNvGrpSpPr/>
          <p:nvPr/>
        </p:nvGrpSpPr>
        <p:grpSpPr>
          <a:xfrm>
            <a:off x="1342364" y="1541380"/>
            <a:ext cx="6290974" cy="2259918"/>
            <a:chOff x="3870025" y="586775"/>
            <a:chExt cx="3294450" cy="1965500"/>
          </a:xfrm>
        </p:grpSpPr>
        <p:sp>
          <p:nvSpPr>
            <p:cNvPr id="2283" name="Google Shape;2283;p75"/>
            <p:cNvSpPr/>
            <p:nvPr/>
          </p:nvSpPr>
          <p:spPr>
            <a:xfrm>
              <a:off x="3875625" y="59377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54" y="1"/>
                  </a:moveTo>
                  <a:lnTo>
                    <a:pt x="1" y="764"/>
                  </a:lnTo>
                  <a:lnTo>
                    <a:pt x="3727" y="78261"/>
                  </a:lnTo>
                  <a:lnTo>
                    <a:pt x="131542" y="76937"/>
                  </a:lnTo>
                  <a:lnTo>
                    <a:pt x="130554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75"/>
            <p:cNvSpPr/>
            <p:nvPr/>
          </p:nvSpPr>
          <p:spPr>
            <a:xfrm>
              <a:off x="3873400" y="590425"/>
              <a:ext cx="3291075" cy="1961850"/>
            </a:xfrm>
            <a:custGeom>
              <a:avLst/>
              <a:gdLst/>
              <a:ahLst/>
              <a:cxnLst/>
              <a:rect l="l" t="t" r="r" b="b"/>
              <a:pathLst>
                <a:path w="131643" h="78474" extrusionOk="0">
                  <a:moveTo>
                    <a:pt x="130511" y="270"/>
                  </a:moveTo>
                  <a:lnTo>
                    <a:pt x="131620" y="77059"/>
                  </a:lnTo>
                  <a:lnTo>
                    <a:pt x="67678" y="77620"/>
                  </a:lnTo>
                  <a:lnTo>
                    <a:pt x="35741" y="77946"/>
                  </a:lnTo>
                  <a:lnTo>
                    <a:pt x="3890" y="78315"/>
                  </a:lnTo>
                  <a:lnTo>
                    <a:pt x="3890" y="78315"/>
                  </a:lnTo>
                  <a:lnTo>
                    <a:pt x="1998" y="39646"/>
                  </a:lnTo>
                  <a:lnTo>
                    <a:pt x="161" y="976"/>
                  </a:lnTo>
                  <a:lnTo>
                    <a:pt x="161" y="976"/>
                  </a:lnTo>
                  <a:lnTo>
                    <a:pt x="65367" y="651"/>
                  </a:lnTo>
                  <a:lnTo>
                    <a:pt x="130511" y="270"/>
                  </a:lnTo>
                  <a:close/>
                  <a:moveTo>
                    <a:pt x="130643" y="0"/>
                  </a:moveTo>
                  <a:lnTo>
                    <a:pt x="65367" y="382"/>
                  </a:lnTo>
                  <a:lnTo>
                    <a:pt x="90" y="831"/>
                  </a:lnTo>
                  <a:lnTo>
                    <a:pt x="0" y="831"/>
                  </a:lnTo>
                  <a:lnTo>
                    <a:pt x="11" y="909"/>
                  </a:lnTo>
                  <a:lnTo>
                    <a:pt x="1908" y="39646"/>
                  </a:lnTo>
                  <a:lnTo>
                    <a:pt x="3737" y="78395"/>
                  </a:lnTo>
                  <a:lnTo>
                    <a:pt x="3737" y="78473"/>
                  </a:lnTo>
                  <a:lnTo>
                    <a:pt x="3816" y="78473"/>
                  </a:lnTo>
                  <a:lnTo>
                    <a:pt x="35786" y="78182"/>
                  </a:lnTo>
                  <a:lnTo>
                    <a:pt x="67768" y="77834"/>
                  </a:lnTo>
                  <a:lnTo>
                    <a:pt x="131642" y="77082"/>
                  </a:lnTo>
                  <a:lnTo>
                    <a:pt x="130778" y="124"/>
                  </a:lnTo>
                  <a:lnTo>
                    <a:pt x="130778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75"/>
            <p:cNvSpPr/>
            <p:nvPr/>
          </p:nvSpPr>
          <p:spPr>
            <a:xfrm>
              <a:off x="3872000" y="590125"/>
              <a:ext cx="3288550" cy="1956525"/>
            </a:xfrm>
            <a:custGeom>
              <a:avLst/>
              <a:gdLst/>
              <a:ahLst/>
              <a:cxnLst/>
              <a:rect l="l" t="t" r="r" b="b"/>
              <a:pathLst>
                <a:path w="131542" h="78261" extrusionOk="0">
                  <a:moveTo>
                    <a:pt x="130565" y="1"/>
                  </a:moveTo>
                  <a:lnTo>
                    <a:pt x="0" y="775"/>
                  </a:lnTo>
                  <a:lnTo>
                    <a:pt x="3726" y="78261"/>
                  </a:lnTo>
                  <a:lnTo>
                    <a:pt x="131541" y="76948"/>
                  </a:lnTo>
                  <a:lnTo>
                    <a:pt x="130565" y="1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75"/>
            <p:cNvSpPr/>
            <p:nvPr/>
          </p:nvSpPr>
          <p:spPr>
            <a:xfrm>
              <a:off x="3870025" y="586775"/>
              <a:ext cx="3290800" cy="1961850"/>
            </a:xfrm>
            <a:custGeom>
              <a:avLst/>
              <a:gdLst/>
              <a:ahLst/>
              <a:cxnLst/>
              <a:rect l="l" t="t" r="r" b="b"/>
              <a:pathLst>
                <a:path w="131632" h="78474" extrusionOk="0">
                  <a:moveTo>
                    <a:pt x="130511" y="270"/>
                  </a:moveTo>
                  <a:lnTo>
                    <a:pt x="131609" y="77071"/>
                  </a:lnTo>
                  <a:lnTo>
                    <a:pt x="67667" y="77632"/>
                  </a:lnTo>
                  <a:lnTo>
                    <a:pt x="35742" y="77946"/>
                  </a:lnTo>
                  <a:lnTo>
                    <a:pt x="3879" y="78315"/>
                  </a:lnTo>
                  <a:lnTo>
                    <a:pt x="3879" y="78315"/>
                  </a:lnTo>
                  <a:lnTo>
                    <a:pt x="1987" y="39646"/>
                  </a:lnTo>
                  <a:lnTo>
                    <a:pt x="161" y="987"/>
                  </a:lnTo>
                  <a:lnTo>
                    <a:pt x="161" y="987"/>
                  </a:lnTo>
                  <a:lnTo>
                    <a:pt x="65356" y="662"/>
                  </a:lnTo>
                  <a:lnTo>
                    <a:pt x="130511" y="270"/>
                  </a:lnTo>
                  <a:close/>
                  <a:moveTo>
                    <a:pt x="130633" y="0"/>
                  </a:moveTo>
                  <a:lnTo>
                    <a:pt x="65356" y="382"/>
                  </a:lnTo>
                  <a:lnTo>
                    <a:pt x="79" y="831"/>
                  </a:lnTo>
                  <a:lnTo>
                    <a:pt x="0" y="831"/>
                  </a:lnTo>
                  <a:lnTo>
                    <a:pt x="0" y="909"/>
                  </a:lnTo>
                  <a:lnTo>
                    <a:pt x="1897" y="39658"/>
                  </a:lnTo>
                  <a:lnTo>
                    <a:pt x="3726" y="78406"/>
                  </a:lnTo>
                  <a:lnTo>
                    <a:pt x="3737" y="78473"/>
                  </a:lnTo>
                  <a:lnTo>
                    <a:pt x="3805" y="78473"/>
                  </a:lnTo>
                  <a:lnTo>
                    <a:pt x="35787" y="78182"/>
                  </a:lnTo>
                  <a:lnTo>
                    <a:pt x="67757" y="77845"/>
                  </a:lnTo>
                  <a:lnTo>
                    <a:pt x="131631" y="77082"/>
                  </a:lnTo>
                  <a:lnTo>
                    <a:pt x="130767" y="135"/>
                  </a:lnTo>
                  <a:lnTo>
                    <a:pt x="130767" y="0"/>
                  </a:ln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7" name="Google Shape;2287;p75"/>
          <p:cNvGrpSpPr/>
          <p:nvPr/>
        </p:nvGrpSpPr>
        <p:grpSpPr>
          <a:xfrm>
            <a:off x="3054927" y="699655"/>
            <a:ext cx="3361049" cy="670808"/>
            <a:chOff x="1520675" y="4624750"/>
            <a:chExt cx="3474925" cy="291900"/>
          </a:xfrm>
        </p:grpSpPr>
        <p:sp>
          <p:nvSpPr>
            <p:cNvPr id="2288" name="Google Shape;2288;p75"/>
            <p:cNvSpPr/>
            <p:nvPr/>
          </p:nvSpPr>
          <p:spPr>
            <a:xfrm>
              <a:off x="1524350" y="4625800"/>
              <a:ext cx="3469150" cy="287725"/>
            </a:xfrm>
            <a:custGeom>
              <a:avLst/>
              <a:gdLst/>
              <a:ahLst/>
              <a:cxnLst/>
              <a:rect l="l" t="t" r="r" b="b"/>
              <a:pathLst>
                <a:path w="138766" h="11509" extrusionOk="0">
                  <a:moveTo>
                    <a:pt x="135271" y="0"/>
                  </a:moveTo>
                  <a:lnTo>
                    <a:pt x="118533" y="523"/>
                  </a:lnTo>
                  <a:lnTo>
                    <a:pt x="0" y="523"/>
                  </a:lnTo>
                  <a:lnTo>
                    <a:pt x="0" y="11508"/>
                  </a:lnTo>
                  <a:lnTo>
                    <a:pt x="16739" y="10985"/>
                  </a:lnTo>
                  <a:lnTo>
                    <a:pt x="135271" y="10985"/>
                  </a:lnTo>
                  <a:lnTo>
                    <a:pt x="138766" y="5671"/>
                  </a:lnTo>
                  <a:lnTo>
                    <a:pt x="1352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75"/>
            <p:cNvSpPr/>
            <p:nvPr/>
          </p:nvSpPr>
          <p:spPr>
            <a:xfrm>
              <a:off x="1520675" y="4624750"/>
              <a:ext cx="3474925" cy="291900"/>
            </a:xfrm>
            <a:custGeom>
              <a:avLst/>
              <a:gdLst/>
              <a:ahLst/>
              <a:cxnLst/>
              <a:rect l="l" t="t" r="r" b="b"/>
              <a:pathLst>
                <a:path w="138997" h="11676" extrusionOk="0">
                  <a:moveTo>
                    <a:pt x="135398" y="63"/>
                  </a:moveTo>
                  <a:lnTo>
                    <a:pt x="138823" y="5711"/>
                  </a:lnTo>
                  <a:lnTo>
                    <a:pt x="138823" y="5711"/>
                  </a:lnTo>
                  <a:lnTo>
                    <a:pt x="135342" y="10922"/>
                  </a:lnTo>
                  <a:lnTo>
                    <a:pt x="135342" y="10922"/>
                  </a:lnTo>
                  <a:lnTo>
                    <a:pt x="101585" y="10797"/>
                  </a:lnTo>
                  <a:cubicBezTo>
                    <a:pt x="90307" y="10755"/>
                    <a:pt x="79050" y="10755"/>
                    <a:pt x="67772" y="10734"/>
                  </a:cubicBezTo>
                  <a:lnTo>
                    <a:pt x="33939" y="10776"/>
                  </a:lnTo>
                  <a:lnTo>
                    <a:pt x="17033" y="10818"/>
                  </a:lnTo>
                  <a:lnTo>
                    <a:pt x="273" y="11399"/>
                  </a:lnTo>
                  <a:lnTo>
                    <a:pt x="273" y="11399"/>
                  </a:lnTo>
                  <a:lnTo>
                    <a:pt x="252" y="670"/>
                  </a:lnTo>
                  <a:lnTo>
                    <a:pt x="252" y="670"/>
                  </a:lnTo>
                  <a:lnTo>
                    <a:pt x="17054" y="628"/>
                  </a:lnTo>
                  <a:lnTo>
                    <a:pt x="33960" y="670"/>
                  </a:lnTo>
                  <a:lnTo>
                    <a:pt x="50866" y="733"/>
                  </a:lnTo>
                  <a:lnTo>
                    <a:pt x="67772" y="775"/>
                  </a:lnTo>
                  <a:lnTo>
                    <a:pt x="76226" y="796"/>
                  </a:lnTo>
                  <a:lnTo>
                    <a:pt x="84679" y="775"/>
                  </a:lnTo>
                  <a:lnTo>
                    <a:pt x="101606" y="754"/>
                  </a:lnTo>
                  <a:lnTo>
                    <a:pt x="118512" y="691"/>
                  </a:lnTo>
                  <a:lnTo>
                    <a:pt x="135398" y="63"/>
                  </a:lnTo>
                  <a:close/>
                  <a:moveTo>
                    <a:pt x="135418" y="0"/>
                  </a:moveTo>
                  <a:lnTo>
                    <a:pt x="118512" y="419"/>
                  </a:lnTo>
                  <a:lnTo>
                    <a:pt x="101606" y="356"/>
                  </a:lnTo>
                  <a:lnTo>
                    <a:pt x="84679" y="335"/>
                  </a:lnTo>
                  <a:lnTo>
                    <a:pt x="76226" y="314"/>
                  </a:lnTo>
                  <a:lnTo>
                    <a:pt x="67772" y="335"/>
                  </a:lnTo>
                  <a:lnTo>
                    <a:pt x="50866" y="377"/>
                  </a:lnTo>
                  <a:lnTo>
                    <a:pt x="33960" y="440"/>
                  </a:lnTo>
                  <a:lnTo>
                    <a:pt x="17054" y="482"/>
                  </a:lnTo>
                  <a:lnTo>
                    <a:pt x="147" y="440"/>
                  </a:lnTo>
                  <a:lnTo>
                    <a:pt x="22" y="440"/>
                  </a:lnTo>
                  <a:lnTo>
                    <a:pt x="22" y="565"/>
                  </a:lnTo>
                  <a:lnTo>
                    <a:pt x="1" y="11550"/>
                  </a:lnTo>
                  <a:lnTo>
                    <a:pt x="1" y="11676"/>
                  </a:lnTo>
                  <a:lnTo>
                    <a:pt x="147" y="11676"/>
                  </a:lnTo>
                  <a:lnTo>
                    <a:pt x="17033" y="11215"/>
                  </a:lnTo>
                  <a:lnTo>
                    <a:pt x="33939" y="11257"/>
                  </a:lnTo>
                  <a:lnTo>
                    <a:pt x="67772" y="11299"/>
                  </a:lnTo>
                  <a:cubicBezTo>
                    <a:pt x="79050" y="11278"/>
                    <a:pt x="90307" y="11278"/>
                    <a:pt x="101585" y="11236"/>
                  </a:cubicBezTo>
                  <a:lnTo>
                    <a:pt x="135418" y="11111"/>
                  </a:lnTo>
                  <a:lnTo>
                    <a:pt x="135460" y="11111"/>
                  </a:lnTo>
                  <a:lnTo>
                    <a:pt x="135502" y="11069"/>
                  </a:lnTo>
                  <a:lnTo>
                    <a:pt x="138975" y="5754"/>
                  </a:lnTo>
                  <a:lnTo>
                    <a:pt x="138996" y="5713"/>
                  </a:lnTo>
                  <a:lnTo>
                    <a:pt x="138975" y="5671"/>
                  </a:lnTo>
                  <a:lnTo>
                    <a:pt x="135418" y="0"/>
                  </a:lnTo>
                  <a:close/>
                </a:path>
              </a:pathLst>
            </a:custGeom>
            <a:solidFill>
              <a:srgbClr val="464C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1" name="Google Shape;2291;p75"/>
          <p:cNvSpPr txBox="1">
            <a:spLocks noGrp="1"/>
          </p:cNvSpPr>
          <p:nvPr>
            <p:ph type="subTitle" idx="1"/>
          </p:nvPr>
        </p:nvSpPr>
        <p:spPr>
          <a:xfrm>
            <a:off x="3511011" y="724853"/>
            <a:ext cx="2196277" cy="54614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latin typeface="+mj-lt"/>
              </a:rPr>
              <a:t>KẾT LUẬN</a:t>
            </a:r>
            <a:endParaRPr sz="2800" b="1" dirty="0">
              <a:latin typeface="+mj-lt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92" name="Google Shape;2292;p75"/>
          <p:cNvGrpSpPr/>
          <p:nvPr/>
        </p:nvGrpSpPr>
        <p:grpSpPr>
          <a:xfrm rot="-899825">
            <a:off x="1157885" y="1475056"/>
            <a:ext cx="1026409" cy="753721"/>
            <a:chOff x="-555975" y="570800"/>
            <a:chExt cx="745450" cy="446225"/>
          </a:xfrm>
        </p:grpSpPr>
        <p:sp>
          <p:nvSpPr>
            <p:cNvPr id="2293" name="Google Shape;2293;p75"/>
            <p:cNvSpPr/>
            <p:nvPr/>
          </p:nvSpPr>
          <p:spPr>
            <a:xfrm>
              <a:off x="-554925" y="574975"/>
              <a:ext cx="734450" cy="433150"/>
            </a:xfrm>
            <a:custGeom>
              <a:avLst/>
              <a:gdLst/>
              <a:ahLst/>
              <a:cxnLst/>
              <a:rect l="l" t="t" r="r" b="b"/>
              <a:pathLst>
                <a:path w="29378" h="17326" extrusionOk="0">
                  <a:moveTo>
                    <a:pt x="26699" y="1"/>
                  </a:moveTo>
                  <a:lnTo>
                    <a:pt x="1" y="10274"/>
                  </a:lnTo>
                  <a:lnTo>
                    <a:pt x="1" y="10274"/>
                  </a:lnTo>
                  <a:cubicBezTo>
                    <a:pt x="1" y="10274"/>
                    <a:pt x="1005" y="10525"/>
                    <a:pt x="1235" y="11111"/>
                  </a:cubicBezTo>
                  <a:cubicBezTo>
                    <a:pt x="1486" y="11697"/>
                    <a:pt x="1005" y="12367"/>
                    <a:pt x="1005" y="12367"/>
                  </a:cubicBezTo>
                  <a:cubicBezTo>
                    <a:pt x="1005" y="12367"/>
                    <a:pt x="1989" y="12597"/>
                    <a:pt x="2261" y="13225"/>
                  </a:cubicBezTo>
                  <a:cubicBezTo>
                    <a:pt x="2512" y="13852"/>
                    <a:pt x="1926" y="14982"/>
                    <a:pt x="1926" y="14982"/>
                  </a:cubicBezTo>
                  <a:cubicBezTo>
                    <a:pt x="1926" y="14982"/>
                    <a:pt x="2972" y="15359"/>
                    <a:pt x="3139" y="15777"/>
                  </a:cubicBezTo>
                  <a:cubicBezTo>
                    <a:pt x="3307" y="16196"/>
                    <a:pt x="2888" y="17326"/>
                    <a:pt x="2888" y="17326"/>
                  </a:cubicBezTo>
                  <a:lnTo>
                    <a:pt x="29378" y="7136"/>
                  </a:lnTo>
                  <a:cubicBezTo>
                    <a:pt x="27683" y="6529"/>
                    <a:pt x="28415" y="4792"/>
                    <a:pt x="28415" y="4792"/>
                  </a:cubicBezTo>
                  <a:cubicBezTo>
                    <a:pt x="28415" y="4792"/>
                    <a:pt x="27704" y="4311"/>
                    <a:pt x="27390" y="3851"/>
                  </a:cubicBezTo>
                  <a:cubicBezTo>
                    <a:pt x="27076" y="3370"/>
                    <a:pt x="27641" y="2281"/>
                    <a:pt x="27641" y="2281"/>
                  </a:cubicBezTo>
                  <a:cubicBezTo>
                    <a:pt x="27641" y="2281"/>
                    <a:pt x="26553" y="2009"/>
                    <a:pt x="26344" y="1486"/>
                  </a:cubicBezTo>
                  <a:cubicBezTo>
                    <a:pt x="26134" y="963"/>
                    <a:pt x="26699" y="1"/>
                    <a:pt x="266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75"/>
            <p:cNvSpPr/>
            <p:nvPr/>
          </p:nvSpPr>
          <p:spPr>
            <a:xfrm>
              <a:off x="-555975" y="570800"/>
              <a:ext cx="745450" cy="446225"/>
            </a:xfrm>
            <a:custGeom>
              <a:avLst/>
              <a:gdLst/>
              <a:ahLst/>
              <a:cxnLst/>
              <a:rect l="l" t="t" r="r" b="b"/>
              <a:pathLst>
                <a:path w="29818" h="17849" extrusionOk="0">
                  <a:moveTo>
                    <a:pt x="26557" y="339"/>
                  </a:moveTo>
                  <a:cubicBezTo>
                    <a:pt x="26471" y="507"/>
                    <a:pt x="26402" y="683"/>
                    <a:pt x="26344" y="858"/>
                  </a:cubicBezTo>
                  <a:cubicBezTo>
                    <a:pt x="26281" y="1109"/>
                    <a:pt x="26218" y="1402"/>
                    <a:pt x="26323" y="1674"/>
                  </a:cubicBezTo>
                  <a:cubicBezTo>
                    <a:pt x="26448" y="1946"/>
                    <a:pt x="26679" y="2114"/>
                    <a:pt x="26909" y="2239"/>
                  </a:cubicBezTo>
                  <a:cubicBezTo>
                    <a:pt x="27126" y="2348"/>
                    <a:pt x="27328" y="2441"/>
                    <a:pt x="27555" y="2505"/>
                  </a:cubicBezTo>
                  <a:lnTo>
                    <a:pt x="27555" y="2505"/>
                  </a:lnTo>
                  <a:cubicBezTo>
                    <a:pt x="27466" y="2707"/>
                    <a:pt x="27378" y="2923"/>
                    <a:pt x="27306" y="3139"/>
                  </a:cubicBezTo>
                  <a:cubicBezTo>
                    <a:pt x="27244" y="3390"/>
                    <a:pt x="27202" y="3662"/>
                    <a:pt x="27285" y="3934"/>
                  </a:cubicBezTo>
                  <a:cubicBezTo>
                    <a:pt x="27348" y="4081"/>
                    <a:pt x="27432" y="4185"/>
                    <a:pt x="27516" y="4290"/>
                  </a:cubicBezTo>
                  <a:cubicBezTo>
                    <a:pt x="27599" y="4373"/>
                    <a:pt x="27704" y="4478"/>
                    <a:pt x="27788" y="4562"/>
                  </a:cubicBezTo>
                  <a:cubicBezTo>
                    <a:pt x="27974" y="4711"/>
                    <a:pt x="28144" y="4860"/>
                    <a:pt x="28341" y="4994"/>
                  </a:cubicBezTo>
                  <a:lnTo>
                    <a:pt x="28341" y="4994"/>
                  </a:lnTo>
                  <a:cubicBezTo>
                    <a:pt x="28260" y="5203"/>
                    <a:pt x="28225" y="5426"/>
                    <a:pt x="28206" y="5650"/>
                  </a:cubicBezTo>
                  <a:cubicBezTo>
                    <a:pt x="28185" y="5901"/>
                    <a:pt x="28206" y="6152"/>
                    <a:pt x="28290" y="6403"/>
                  </a:cubicBezTo>
                  <a:cubicBezTo>
                    <a:pt x="28332" y="6529"/>
                    <a:pt x="28394" y="6633"/>
                    <a:pt x="28457" y="6759"/>
                  </a:cubicBezTo>
                  <a:cubicBezTo>
                    <a:pt x="28541" y="6863"/>
                    <a:pt x="28625" y="6968"/>
                    <a:pt x="28708" y="7052"/>
                  </a:cubicBezTo>
                  <a:cubicBezTo>
                    <a:pt x="28823" y="7144"/>
                    <a:pt x="28945" y="7223"/>
                    <a:pt x="29069" y="7290"/>
                  </a:cubicBezTo>
                  <a:lnTo>
                    <a:pt x="29069" y="7290"/>
                  </a:lnTo>
                  <a:lnTo>
                    <a:pt x="26051" y="8391"/>
                  </a:lnTo>
                  <a:lnTo>
                    <a:pt x="22724" y="9625"/>
                  </a:lnTo>
                  <a:lnTo>
                    <a:pt x="16070" y="12136"/>
                  </a:lnTo>
                  <a:lnTo>
                    <a:pt x="9458" y="14689"/>
                  </a:lnTo>
                  <a:cubicBezTo>
                    <a:pt x="7373" y="15496"/>
                    <a:pt x="5306" y="16321"/>
                    <a:pt x="3240" y="17147"/>
                  </a:cubicBezTo>
                  <a:lnTo>
                    <a:pt x="3240" y="17147"/>
                  </a:lnTo>
                  <a:cubicBezTo>
                    <a:pt x="3270" y="17032"/>
                    <a:pt x="3299" y="16917"/>
                    <a:pt x="3328" y="16802"/>
                  </a:cubicBezTo>
                  <a:cubicBezTo>
                    <a:pt x="3370" y="16530"/>
                    <a:pt x="3432" y="16279"/>
                    <a:pt x="3370" y="15944"/>
                  </a:cubicBezTo>
                  <a:cubicBezTo>
                    <a:pt x="3328" y="15777"/>
                    <a:pt x="3202" y="15651"/>
                    <a:pt x="3077" y="15547"/>
                  </a:cubicBezTo>
                  <a:cubicBezTo>
                    <a:pt x="2972" y="15463"/>
                    <a:pt x="2868" y="15379"/>
                    <a:pt x="2742" y="15317"/>
                  </a:cubicBezTo>
                  <a:cubicBezTo>
                    <a:pt x="2561" y="15218"/>
                    <a:pt x="2367" y="15132"/>
                    <a:pt x="2170" y="15059"/>
                  </a:cubicBezTo>
                  <a:lnTo>
                    <a:pt x="2170" y="15059"/>
                  </a:lnTo>
                  <a:cubicBezTo>
                    <a:pt x="2272" y="14843"/>
                    <a:pt x="2339" y="14633"/>
                    <a:pt x="2407" y="14396"/>
                  </a:cubicBezTo>
                  <a:cubicBezTo>
                    <a:pt x="2470" y="14103"/>
                    <a:pt x="2533" y="13810"/>
                    <a:pt x="2449" y="13496"/>
                  </a:cubicBezTo>
                  <a:cubicBezTo>
                    <a:pt x="2365" y="13161"/>
                    <a:pt x="2135" y="12931"/>
                    <a:pt x="1884" y="12785"/>
                  </a:cubicBezTo>
                  <a:cubicBezTo>
                    <a:pt x="1669" y="12641"/>
                    <a:pt x="1438" y="12544"/>
                    <a:pt x="1193" y="12480"/>
                  </a:cubicBezTo>
                  <a:lnTo>
                    <a:pt x="1193" y="12480"/>
                  </a:lnTo>
                  <a:cubicBezTo>
                    <a:pt x="1290" y="12288"/>
                    <a:pt x="1368" y="12094"/>
                    <a:pt x="1403" y="11885"/>
                  </a:cubicBezTo>
                  <a:cubicBezTo>
                    <a:pt x="1445" y="11634"/>
                    <a:pt x="1424" y="11362"/>
                    <a:pt x="1298" y="11153"/>
                  </a:cubicBezTo>
                  <a:cubicBezTo>
                    <a:pt x="1152" y="10923"/>
                    <a:pt x="943" y="10776"/>
                    <a:pt x="733" y="10671"/>
                  </a:cubicBezTo>
                  <a:cubicBezTo>
                    <a:pt x="608" y="10609"/>
                    <a:pt x="503" y="10567"/>
                    <a:pt x="399" y="10525"/>
                  </a:cubicBezTo>
                  <a:cubicBezTo>
                    <a:pt x="336" y="10504"/>
                    <a:pt x="273" y="10483"/>
                    <a:pt x="210" y="10462"/>
                  </a:cubicBezTo>
                  <a:lnTo>
                    <a:pt x="127" y="10441"/>
                  </a:lnTo>
                  <a:lnTo>
                    <a:pt x="85" y="10441"/>
                  </a:lnTo>
                  <a:lnTo>
                    <a:pt x="79" y="10436"/>
                  </a:lnTo>
                  <a:lnTo>
                    <a:pt x="13580" y="5441"/>
                  </a:lnTo>
                  <a:cubicBezTo>
                    <a:pt x="15798" y="4604"/>
                    <a:pt x="17995" y="3767"/>
                    <a:pt x="20171" y="2888"/>
                  </a:cubicBezTo>
                  <a:cubicBezTo>
                    <a:pt x="22294" y="2039"/>
                    <a:pt x="24416" y="1171"/>
                    <a:pt x="26557" y="339"/>
                  </a:cubicBezTo>
                  <a:close/>
                  <a:moveTo>
                    <a:pt x="26951" y="0"/>
                  </a:moveTo>
                  <a:lnTo>
                    <a:pt x="26720" y="84"/>
                  </a:lnTo>
                  <a:cubicBezTo>
                    <a:pt x="24482" y="942"/>
                    <a:pt x="22222" y="1758"/>
                    <a:pt x="19962" y="2595"/>
                  </a:cubicBezTo>
                  <a:cubicBezTo>
                    <a:pt x="17702" y="3432"/>
                    <a:pt x="15443" y="4311"/>
                    <a:pt x="13204" y="5189"/>
                  </a:cubicBezTo>
                  <a:lnTo>
                    <a:pt x="1" y="10441"/>
                  </a:lnTo>
                  <a:cubicBezTo>
                    <a:pt x="22" y="10462"/>
                    <a:pt x="22" y="10483"/>
                    <a:pt x="43" y="10483"/>
                  </a:cubicBezTo>
                  <a:lnTo>
                    <a:pt x="64" y="10483"/>
                  </a:lnTo>
                  <a:lnTo>
                    <a:pt x="106" y="10504"/>
                  </a:lnTo>
                  <a:lnTo>
                    <a:pt x="189" y="10525"/>
                  </a:lnTo>
                  <a:cubicBezTo>
                    <a:pt x="252" y="10546"/>
                    <a:pt x="315" y="10567"/>
                    <a:pt x="357" y="10588"/>
                  </a:cubicBezTo>
                  <a:cubicBezTo>
                    <a:pt x="482" y="10630"/>
                    <a:pt x="587" y="10692"/>
                    <a:pt x="691" y="10755"/>
                  </a:cubicBezTo>
                  <a:cubicBezTo>
                    <a:pt x="880" y="10860"/>
                    <a:pt x="1068" y="11006"/>
                    <a:pt x="1194" y="11215"/>
                  </a:cubicBezTo>
                  <a:cubicBezTo>
                    <a:pt x="1298" y="11404"/>
                    <a:pt x="1298" y="11634"/>
                    <a:pt x="1256" y="11864"/>
                  </a:cubicBezTo>
                  <a:cubicBezTo>
                    <a:pt x="1194" y="12073"/>
                    <a:pt x="1110" y="12304"/>
                    <a:pt x="984" y="12471"/>
                  </a:cubicBezTo>
                  <a:lnTo>
                    <a:pt x="901" y="12596"/>
                  </a:lnTo>
                  <a:lnTo>
                    <a:pt x="1026" y="12617"/>
                  </a:lnTo>
                  <a:cubicBezTo>
                    <a:pt x="1277" y="12701"/>
                    <a:pt x="1549" y="12827"/>
                    <a:pt x="1759" y="12973"/>
                  </a:cubicBezTo>
                  <a:cubicBezTo>
                    <a:pt x="1968" y="13120"/>
                    <a:pt x="2156" y="13329"/>
                    <a:pt x="2198" y="13559"/>
                  </a:cubicBezTo>
                  <a:cubicBezTo>
                    <a:pt x="2240" y="13789"/>
                    <a:pt x="2198" y="14061"/>
                    <a:pt x="2135" y="14312"/>
                  </a:cubicBezTo>
                  <a:cubicBezTo>
                    <a:pt x="2052" y="14584"/>
                    <a:pt x="1947" y="14835"/>
                    <a:pt x="1821" y="15065"/>
                  </a:cubicBezTo>
                  <a:lnTo>
                    <a:pt x="1738" y="15233"/>
                  </a:lnTo>
                  <a:lnTo>
                    <a:pt x="1905" y="15296"/>
                  </a:lnTo>
                  <a:cubicBezTo>
                    <a:pt x="2135" y="15379"/>
                    <a:pt x="2365" y="15484"/>
                    <a:pt x="2575" y="15609"/>
                  </a:cubicBezTo>
                  <a:cubicBezTo>
                    <a:pt x="2763" y="15735"/>
                    <a:pt x="2993" y="15902"/>
                    <a:pt x="3014" y="16049"/>
                  </a:cubicBezTo>
                  <a:cubicBezTo>
                    <a:pt x="3056" y="16216"/>
                    <a:pt x="3014" y="16488"/>
                    <a:pt x="2951" y="16718"/>
                  </a:cubicBezTo>
                  <a:cubicBezTo>
                    <a:pt x="2888" y="16949"/>
                    <a:pt x="2826" y="17200"/>
                    <a:pt x="2742" y="17430"/>
                  </a:cubicBezTo>
                  <a:lnTo>
                    <a:pt x="2575" y="17848"/>
                  </a:lnTo>
                  <a:lnTo>
                    <a:pt x="2993" y="17681"/>
                  </a:lnTo>
                  <a:cubicBezTo>
                    <a:pt x="5211" y="16844"/>
                    <a:pt x="7429" y="16028"/>
                    <a:pt x="9647" y="15191"/>
                  </a:cubicBezTo>
                  <a:lnTo>
                    <a:pt x="16280" y="12659"/>
                  </a:lnTo>
                  <a:lnTo>
                    <a:pt x="22891" y="10065"/>
                  </a:lnTo>
                  <a:lnTo>
                    <a:pt x="26176" y="8767"/>
                  </a:lnTo>
                  <a:lnTo>
                    <a:pt x="29482" y="7428"/>
                  </a:lnTo>
                  <a:lnTo>
                    <a:pt x="29817" y="7303"/>
                  </a:lnTo>
                  <a:lnTo>
                    <a:pt x="29482" y="7156"/>
                  </a:lnTo>
                  <a:cubicBezTo>
                    <a:pt x="29273" y="7094"/>
                    <a:pt x="29064" y="6989"/>
                    <a:pt x="28897" y="6842"/>
                  </a:cubicBezTo>
                  <a:cubicBezTo>
                    <a:pt x="28729" y="6717"/>
                    <a:pt x="28604" y="6529"/>
                    <a:pt x="28520" y="6319"/>
                  </a:cubicBezTo>
                  <a:cubicBezTo>
                    <a:pt x="28436" y="6110"/>
                    <a:pt x="28415" y="5880"/>
                    <a:pt x="28436" y="5671"/>
                  </a:cubicBezTo>
                  <a:cubicBezTo>
                    <a:pt x="28436" y="5441"/>
                    <a:pt x="28478" y="5210"/>
                    <a:pt x="28562" y="5001"/>
                  </a:cubicBezTo>
                  <a:lnTo>
                    <a:pt x="28604" y="4917"/>
                  </a:lnTo>
                  <a:lnTo>
                    <a:pt x="28520" y="4855"/>
                  </a:lnTo>
                  <a:cubicBezTo>
                    <a:pt x="28311" y="4729"/>
                    <a:pt x="28101" y="4583"/>
                    <a:pt x="27934" y="4415"/>
                  </a:cubicBezTo>
                  <a:cubicBezTo>
                    <a:pt x="27829" y="4332"/>
                    <a:pt x="27746" y="4248"/>
                    <a:pt x="27662" y="4164"/>
                  </a:cubicBezTo>
                  <a:cubicBezTo>
                    <a:pt x="27578" y="4060"/>
                    <a:pt x="27495" y="3955"/>
                    <a:pt x="27453" y="3871"/>
                  </a:cubicBezTo>
                  <a:cubicBezTo>
                    <a:pt x="27390" y="3662"/>
                    <a:pt x="27432" y="3411"/>
                    <a:pt x="27495" y="3181"/>
                  </a:cubicBezTo>
                  <a:cubicBezTo>
                    <a:pt x="27557" y="2951"/>
                    <a:pt x="27641" y="2720"/>
                    <a:pt x="27767" y="2490"/>
                  </a:cubicBezTo>
                  <a:lnTo>
                    <a:pt x="27808" y="2386"/>
                  </a:lnTo>
                  <a:lnTo>
                    <a:pt x="27704" y="2365"/>
                  </a:lnTo>
                  <a:cubicBezTo>
                    <a:pt x="27453" y="2302"/>
                    <a:pt x="27223" y="2218"/>
                    <a:pt x="26992" y="2093"/>
                  </a:cubicBezTo>
                  <a:cubicBezTo>
                    <a:pt x="26783" y="1988"/>
                    <a:pt x="26553" y="1821"/>
                    <a:pt x="26448" y="1612"/>
                  </a:cubicBezTo>
                  <a:cubicBezTo>
                    <a:pt x="26386" y="1402"/>
                    <a:pt x="26428" y="1151"/>
                    <a:pt x="26511" y="900"/>
                  </a:cubicBezTo>
                  <a:cubicBezTo>
                    <a:pt x="26595" y="670"/>
                    <a:pt x="26700" y="440"/>
                    <a:pt x="26825" y="210"/>
                  </a:cubicBezTo>
                  <a:lnTo>
                    <a:pt x="269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5" name="Google Shape;2295;p75"/>
          <p:cNvGrpSpPr/>
          <p:nvPr/>
        </p:nvGrpSpPr>
        <p:grpSpPr>
          <a:xfrm rot="899960">
            <a:off x="7405523" y="727716"/>
            <a:ext cx="1196664" cy="1291611"/>
            <a:chOff x="1807300" y="3521025"/>
            <a:chExt cx="1196700" cy="1291650"/>
          </a:xfrm>
        </p:grpSpPr>
        <p:sp>
          <p:nvSpPr>
            <p:cNvPr id="2296" name="Google Shape;2296;p75"/>
            <p:cNvSpPr/>
            <p:nvPr/>
          </p:nvSpPr>
          <p:spPr>
            <a:xfrm>
              <a:off x="1823975" y="3544850"/>
              <a:ext cx="1155850" cy="714725"/>
            </a:xfrm>
            <a:custGeom>
              <a:avLst/>
              <a:gdLst/>
              <a:ahLst/>
              <a:cxnLst/>
              <a:rect l="l" t="t" r="r" b="b"/>
              <a:pathLst>
                <a:path w="46234" h="28589" extrusionOk="0">
                  <a:moveTo>
                    <a:pt x="23469" y="0"/>
                  </a:moveTo>
                  <a:cubicBezTo>
                    <a:pt x="17857" y="0"/>
                    <a:pt x="12305" y="3220"/>
                    <a:pt x="12609" y="10500"/>
                  </a:cubicBezTo>
                  <a:cubicBezTo>
                    <a:pt x="12609" y="10686"/>
                    <a:pt x="12433" y="10800"/>
                    <a:pt x="12265" y="10800"/>
                  </a:cubicBezTo>
                  <a:cubicBezTo>
                    <a:pt x="12132" y="10800"/>
                    <a:pt x="12005" y="10729"/>
                    <a:pt x="11976" y="10567"/>
                  </a:cubicBezTo>
                  <a:cubicBezTo>
                    <a:pt x="11942" y="10467"/>
                    <a:pt x="11942" y="10333"/>
                    <a:pt x="11942" y="10233"/>
                  </a:cubicBezTo>
                  <a:cubicBezTo>
                    <a:pt x="11452" y="9764"/>
                    <a:pt x="10797" y="9485"/>
                    <a:pt x="10145" y="9485"/>
                  </a:cubicBezTo>
                  <a:cubicBezTo>
                    <a:pt x="9777" y="9485"/>
                    <a:pt x="9410" y="9574"/>
                    <a:pt x="9074" y="9766"/>
                  </a:cubicBezTo>
                  <a:cubicBezTo>
                    <a:pt x="8206" y="10266"/>
                    <a:pt x="7873" y="11267"/>
                    <a:pt x="8040" y="12201"/>
                  </a:cubicBezTo>
                  <a:cubicBezTo>
                    <a:pt x="8373" y="12535"/>
                    <a:pt x="8540" y="12968"/>
                    <a:pt x="8406" y="13502"/>
                  </a:cubicBezTo>
                  <a:cubicBezTo>
                    <a:pt x="8391" y="13577"/>
                    <a:pt x="8336" y="13612"/>
                    <a:pt x="8279" y="13612"/>
                  </a:cubicBezTo>
                  <a:cubicBezTo>
                    <a:pt x="8210" y="13612"/>
                    <a:pt x="8140" y="13560"/>
                    <a:pt x="8140" y="13469"/>
                  </a:cubicBezTo>
                  <a:cubicBezTo>
                    <a:pt x="8173" y="13402"/>
                    <a:pt x="8140" y="13302"/>
                    <a:pt x="8140" y="13235"/>
                  </a:cubicBezTo>
                  <a:cubicBezTo>
                    <a:pt x="8101" y="13261"/>
                    <a:pt x="8052" y="13277"/>
                    <a:pt x="8001" y="13277"/>
                  </a:cubicBezTo>
                  <a:cubicBezTo>
                    <a:pt x="7920" y="13277"/>
                    <a:pt x="7834" y="13237"/>
                    <a:pt x="7773" y="13135"/>
                  </a:cubicBezTo>
                  <a:cubicBezTo>
                    <a:pt x="7606" y="12868"/>
                    <a:pt x="7506" y="12568"/>
                    <a:pt x="7439" y="12268"/>
                  </a:cubicBezTo>
                  <a:cubicBezTo>
                    <a:pt x="6848" y="11910"/>
                    <a:pt x="5950" y="11782"/>
                    <a:pt x="5116" y="11782"/>
                  </a:cubicBezTo>
                  <a:cubicBezTo>
                    <a:pt x="4395" y="11782"/>
                    <a:pt x="3723" y="11877"/>
                    <a:pt x="3336" y="12001"/>
                  </a:cubicBezTo>
                  <a:cubicBezTo>
                    <a:pt x="1868" y="12401"/>
                    <a:pt x="734" y="13502"/>
                    <a:pt x="367" y="14970"/>
                  </a:cubicBezTo>
                  <a:cubicBezTo>
                    <a:pt x="0" y="16638"/>
                    <a:pt x="801" y="18439"/>
                    <a:pt x="2502" y="18906"/>
                  </a:cubicBezTo>
                  <a:cubicBezTo>
                    <a:pt x="2874" y="19007"/>
                    <a:pt x="3239" y="19051"/>
                    <a:pt x="3598" y="19051"/>
                  </a:cubicBezTo>
                  <a:cubicBezTo>
                    <a:pt x="4660" y="19051"/>
                    <a:pt x="5675" y="18671"/>
                    <a:pt x="6672" y="18272"/>
                  </a:cubicBezTo>
                  <a:cubicBezTo>
                    <a:pt x="6709" y="18257"/>
                    <a:pt x="6744" y="18250"/>
                    <a:pt x="6775" y="18250"/>
                  </a:cubicBezTo>
                  <a:cubicBezTo>
                    <a:pt x="6882" y="18250"/>
                    <a:pt x="6954" y="18328"/>
                    <a:pt x="7005" y="18406"/>
                  </a:cubicBezTo>
                  <a:cubicBezTo>
                    <a:pt x="7039" y="18372"/>
                    <a:pt x="7106" y="18305"/>
                    <a:pt x="7139" y="18272"/>
                  </a:cubicBezTo>
                  <a:cubicBezTo>
                    <a:pt x="7171" y="18251"/>
                    <a:pt x="7205" y="18241"/>
                    <a:pt x="7238" y="18241"/>
                  </a:cubicBezTo>
                  <a:cubicBezTo>
                    <a:pt x="7413" y="18241"/>
                    <a:pt x="7574" y="18499"/>
                    <a:pt x="7406" y="18639"/>
                  </a:cubicBezTo>
                  <a:cubicBezTo>
                    <a:pt x="5037" y="20707"/>
                    <a:pt x="4637" y="24343"/>
                    <a:pt x="7372" y="26311"/>
                  </a:cubicBezTo>
                  <a:cubicBezTo>
                    <a:pt x="8263" y="26956"/>
                    <a:pt x="9150" y="27237"/>
                    <a:pt x="9995" y="27237"/>
                  </a:cubicBezTo>
                  <a:cubicBezTo>
                    <a:pt x="11903" y="27237"/>
                    <a:pt x="13594" y="25805"/>
                    <a:pt x="14611" y="23909"/>
                  </a:cubicBezTo>
                  <a:cubicBezTo>
                    <a:pt x="14670" y="23814"/>
                    <a:pt x="14755" y="23774"/>
                    <a:pt x="14840" y="23774"/>
                  </a:cubicBezTo>
                  <a:cubicBezTo>
                    <a:pt x="14993" y="23774"/>
                    <a:pt x="15145" y="23905"/>
                    <a:pt x="15145" y="24076"/>
                  </a:cubicBezTo>
                  <a:lnTo>
                    <a:pt x="15211" y="24076"/>
                  </a:lnTo>
                  <a:cubicBezTo>
                    <a:pt x="15211" y="24010"/>
                    <a:pt x="15211" y="23943"/>
                    <a:pt x="15245" y="23876"/>
                  </a:cubicBezTo>
                  <a:cubicBezTo>
                    <a:pt x="15245" y="23759"/>
                    <a:pt x="15328" y="23701"/>
                    <a:pt x="15416" y="23701"/>
                  </a:cubicBezTo>
                  <a:cubicBezTo>
                    <a:pt x="15503" y="23701"/>
                    <a:pt x="15595" y="23759"/>
                    <a:pt x="15612" y="23876"/>
                  </a:cubicBezTo>
                  <a:cubicBezTo>
                    <a:pt x="15899" y="27415"/>
                    <a:pt x="19271" y="28588"/>
                    <a:pt x="22509" y="28588"/>
                  </a:cubicBezTo>
                  <a:cubicBezTo>
                    <a:pt x="23788" y="28588"/>
                    <a:pt x="25047" y="28405"/>
                    <a:pt x="26086" y="28112"/>
                  </a:cubicBezTo>
                  <a:cubicBezTo>
                    <a:pt x="29922" y="27045"/>
                    <a:pt x="32624" y="23743"/>
                    <a:pt x="32724" y="19773"/>
                  </a:cubicBezTo>
                  <a:cubicBezTo>
                    <a:pt x="32740" y="19523"/>
                    <a:pt x="32941" y="19398"/>
                    <a:pt x="33132" y="19398"/>
                  </a:cubicBezTo>
                  <a:cubicBezTo>
                    <a:pt x="33324" y="19398"/>
                    <a:pt x="33508" y="19523"/>
                    <a:pt x="33491" y="19773"/>
                  </a:cubicBezTo>
                  <a:cubicBezTo>
                    <a:pt x="33491" y="19873"/>
                    <a:pt x="33491" y="19973"/>
                    <a:pt x="33491" y="20107"/>
                  </a:cubicBezTo>
                  <a:cubicBezTo>
                    <a:pt x="35397" y="21111"/>
                    <a:pt x="37442" y="22136"/>
                    <a:pt x="39596" y="22136"/>
                  </a:cubicBezTo>
                  <a:cubicBezTo>
                    <a:pt x="40232" y="22136"/>
                    <a:pt x="40877" y="22047"/>
                    <a:pt x="41530" y="21841"/>
                  </a:cubicBezTo>
                  <a:cubicBezTo>
                    <a:pt x="44199" y="21007"/>
                    <a:pt x="46233" y="18372"/>
                    <a:pt x="46200" y="15537"/>
                  </a:cubicBezTo>
                  <a:cubicBezTo>
                    <a:pt x="46156" y="11496"/>
                    <a:pt x="43004" y="9190"/>
                    <a:pt x="39704" y="9190"/>
                  </a:cubicBezTo>
                  <a:cubicBezTo>
                    <a:pt x="37991" y="9190"/>
                    <a:pt x="36238" y="9812"/>
                    <a:pt x="34859" y="11134"/>
                  </a:cubicBezTo>
                  <a:cubicBezTo>
                    <a:pt x="34825" y="11267"/>
                    <a:pt x="34792" y="11367"/>
                    <a:pt x="34759" y="11467"/>
                  </a:cubicBezTo>
                  <a:cubicBezTo>
                    <a:pt x="34717" y="11571"/>
                    <a:pt x="34623" y="11624"/>
                    <a:pt x="34534" y="11624"/>
                  </a:cubicBezTo>
                  <a:cubicBezTo>
                    <a:pt x="34481" y="11624"/>
                    <a:pt x="34429" y="11605"/>
                    <a:pt x="34392" y="11567"/>
                  </a:cubicBezTo>
                  <a:cubicBezTo>
                    <a:pt x="34344" y="11591"/>
                    <a:pt x="34294" y="11602"/>
                    <a:pt x="34244" y="11602"/>
                  </a:cubicBezTo>
                  <a:cubicBezTo>
                    <a:pt x="33949" y="11602"/>
                    <a:pt x="33672" y="11214"/>
                    <a:pt x="33958" y="10900"/>
                  </a:cubicBezTo>
                  <a:cubicBezTo>
                    <a:pt x="34125" y="10667"/>
                    <a:pt x="34358" y="10467"/>
                    <a:pt x="34558" y="10300"/>
                  </a:cubicBezTo>
                  <a:cubicBezTo>
                    <a:pt x="35721" y="3790"/>
                    <a:pt x="29559" y="0"/>
                    <a:pt x="23469" y="0"/>
                  </a:cubicBezTo>
                  <a:close/>
                </a:path>
              </a:pathLst>
            </a:custGeom>
            <a:solidFill>
              <a:srgbClr val="B6DE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75"/>
            <p:cNvSpPr/>
            <p:nvPr/>
          </p:nvSpPr>
          <p:spPr>
            <a:xfrm>
              <a:off x="1807300" y="3521025"/>
              <a:ext cx="1196700" cy="757150"/>
            </a:xfrm>
            <a:custGeom>
              <a:avLst/>
              <a:gdLst/>
              <a:ahLst/>
              <a:cxnLst/>
              <a:rect l="l" t="t" r="r" b="b"/>
              <a:pathLst>
                <a:path w="47868" h="30286" extrusionOk="0">
                  <a:moveTo>
                    <a:pt x="24094" y="1"/>
                  </a:moveTo>
                  <a:cubicBezTo>
                    <a:pt x="18226" y="1"/>
                    <a:pt x="11973" y="4249"/>
                    <a:pt x="12509" y="10552"/>
                  </a:cubicBezTo>
                  <a:cubicBezTo>
                    <a:pt x="12004" y="10144"/>
                    <a:pt x="11364" y="9918"/>
                    <a:pt x="10719" y="9918"/>
                  </a:cubicBezTo>
                  <a:cubicBezTo>
                    <a:pt x="10257" y="9918"/>
                    <a:pt x="9792" y="10034"/>
                    <a:pt x="9374" y="10285"/>
                  </a:cubicBezTo>
                  <a:cubicBezTo>
                    <a:pt x="8540" y="10786"/>
                    <a:pt x="8073" y="11753"/>
                    <a:pt x="8073" y="12720"/>
                  </a:cubicBezTo>
                  <a:cubicBezTo>
                    <a:pt x="7306" y="12320"/>
                    <a:pt x="6238" y="12187"/>
                    <a:pt x="5604" y="12153"/>
                  </a:cubicBezTo>
                  <a:cubicBezTo>
                    <a:pt x="5570" y="12153"/>
                    <a:pt x="5536" y="12153"/>
                    <a:pt x="5503" y="12153"/>
                  </a:cubicBezTo>
                  <a:cubicBezTo>
                    <a:pt x="3501" y="12153"/>
                    <a:pt x="1487" y="13120"/>
                    <a:pt x="667" y="15022"/>
                  </a:cubicBezTo>
                  <a:cubicBezTo>
                    <a:pt x="0" y="16590"/>
                    <a:pt x="234" y="18658"/>
                    <a:pt x="1635" y="19792"/>
                  </a:cubicBezTo>
                  <a:cubicBezTo>
                    <a:pt x="2373" y="20408"/>
                    <a:pt x="3297" y="20661"/>
                    <a:pt x="4250" y="20661"/>
                  </a:cubicBezTo>
                  <a:cubicBezTo>
                    <a:pt x="5105" y="20661"/>
                    <a:pt x="5983" y="20457"/>
                    <a:pt x="6772" y="20126"/>
                  </a:cubicBezTo>
                  <a:lnTo>
                    <a:pt x="6772" y="20126"/>
                  </a:lnTo>
                  <a:cubicBezTo>
                    <a:pt x="4804" y="22361"/>
                    <a:pt x="5004" y="25963"/>
                    <a:pt x="7572" y="27865"/>
                  </a:cubicBezTo>
                  <a:cubicBezTo>
                    <a:pt x="8498" y="28548"/>
                    <a:pt x="9630" y="28874"/>
                    <a:pt x="10759" y="28874"/>
                  </a:cubicBezTo>
                  <a:cubicBezTo>
                    <a:pt x="13048" y="28874"/>
                    <a:pt x="15320" y="27531"/>
                    <a:pt x="15812" y="25096"/>
                  </a:cubicBezTo>
                  <a:cubicBezTo>
                    <a:pt x="15812" y="25063"/>
                    <a:pt x="15812" y="25063"/>
                    <a:pt x="15812" y="25029"/>
                  </a:cubicBezTo>
                  <a:cubicBezTo>
                    <a:pt x="15812" y="24858"/>
                    <a:pt x="15660" y="24727"/>
                    <a:pt x="15507" y="24727"/>
                  </a:cubicBezTo>
                  <a:cubicBezTo>
                    <a:pt x="15422" y="24727"/>
                    <a:pt x="15337" y="24767"/>
                    <a:pt x="15278" y="24862"/>
                  </a:cubicBezTo>
                  <a:cubicBezTo>
                    <a:pt x="14261" y="26758"/>
                    <a:pt x="12570" y="28190"/>
                    <a:pt x="10662" y="28190"/>
                  </a:cubicBezTo>
                  <a:cubicBezTo>
                    <a:pt x="9817" y="28190"/>
                    <a:pt x="8930" y="27909"/>
                    <a:pt x="8039" y="27264"/>
                  </a:cubicBezTo>
                  <a:cubicBezTo>
                    <a:pt x="5304" y="25296"/>
                    <a:pt x="5704" y="21660"/>
                    <a:pt x="8073" y="19592"/>
                  </a:cubicBezTo>
                  <a:cubicBezTo>
                    <a:pt x="8241" y="19452"/>
                    <a:pt x="8080" y="19194"/>
                    <a:pt x="7905" y="19194"/>
                  </a:cubicBezTo>
                  <a:cubicBezTo>
                    <a:pt x="7872" y="19194"/>
                    <a:pt x="7838" y="19204"/>
                    <a:pt x="7806" y="19225"/>
                  </a:cubicBezTo>
                  <a:cubicBezTo>
                    <a:pt x="7773" y="19258"/>
                    <a:pt x="7706" y="19325"/>
                    <a:pt x="7672" y="19359"/>
                  </a:cubicBezTo>
                  <a:cubicBezTo>
                    <a:pt x="7621" y="19281"/>
                    <a:pt x="7549" y="19203"/>
                    <a:pt x="7442" y="19203"/>
                  </a:cubicBezTo>
                  <a:cubicBezTo>
                    <a:pt x="7411" y="19203"/>
                    <a:pt x="7376" y="19210"/>
                    <a:pt x="7339" y="19225"/>
                  </a:cubicBezTo>
                  <a:cubicBezTo>
                    <a:pt x="6342" y="19624"/>
                    <a:pt x="5327" y="20004"/>
                    <a:pt x="4265" y="20004"/>
                  </a:cubicBezTo>
                  <a:cubicBezTo>
                    <a:pt x="3906" y="20004"/>
                    <a:pt x="3541" y="19960"/>
                    <a:pt x="3169" y="19859"/>
                  </a:cubicBezTo>
                  <a:cubicBezTo>
                    <a:pt x="1468" y="19392"/>
                    <a:pt x="667" y="17591"/>
                    <a:pt x="1034" y="15923"/>
                  </a:cubicBezTo>
                  <a:cubicBezTo>
                    <a:pt x="1401" y="14455"/>
                    <a:pt x="2535" y="13354"/>
                    <a:pt x="4003" y="12954"/>
                  </a:cubicBezTo>
                  <a:cubicBezTo>
                    <a:pt x="4390" y="12830"/>
                    <a:pt x="5062" y="12735"/>
                    <a:pt x="5783" y="12735"/>
                  </a:cubicBezTo>
                  <a:cubicBezTo>
                    <a:pt x="6617" y="12735"/>
                    <a:pt x="7515" y="12863"/>
                    <a:pt x="8106" y="13221"/>
                  </a:cubicBezTo>
                  <a:cubicBezTo>
                    <a:pt x="8173" y="13521"/>
                    <a:pt x="8273" y="13821"/>
                    <a:pt x="8440" y="14088"/>
                  </a:cubicBezTo>
                  <a:cubicBezTo>
                    <a:pt x="8501" y="14190"/>
                    <a:pt x="8587" y="14230"/>
                    <a:pt x="8668" y="14230"/>
                  </a:cubicBezTo>
                  <a:cubicBezTo>
                    <a:pt x="8719" y="14230"/>
                    <a:pt x="8768" y="14214"/>
                    <a:pt x="8807" y="14188"/>
                  </a:cubicBezTo>
                  <a:cubicBezTo>
                    <a:pt x="8807" y="14255"/>
                    <a:pt x="8840" y="14355"/>
                    <a:pt x="8840" y="14422"/>
                  </a:cubicBezTo>
                  <a:cubicBezTo>
                    <a:pt x="8822" y="14510"/>
                    <a:pt x="8879" y="14551"/>
                    <a:pt x="8942" y="14551"/>
                  </a:cubicBezTo>
                  <a:cubicBezTo>
                    <a:pt x="8997" y="14551"/>
                    <a:pt x="9058" y="14518"/>
                    <a:pt x="9073" y="14455"/>
                  </a:cubicBezTo>
                  <a:cubicBezTo>
                    <a:pt x="9207" y="13921"/>
                    <a:pt x="9040" y="13488"/>
                    <a:pt x="8707" y="13154"/>
                  </a:cubicBezTo>
                  <a:cubicBezTo>
                    <a:pt x="8540" y="12220"/>
                    <a:pt x="8873" y="11219"/>
                    <a:pt x="9741" y="10719"/>
                  </a:cubicBezTo>
                  <a:cubicBezTo>
                    <a:pt x="10077" y="10527"/>
                    <a:pt x="10444" y="10438"/>
                    <a:pt x="10812" y="10438"/>
                  </a:cubicBezTo>
                  <a:cubicBezTo>
                    <a:pt x="11464" y="10438"/>
                    <a:pt x="12119" y="10717"/>
                    <a:pt x="12609" y="11186"/>
                  </a:cubicBezTo>
                  <a:cubicBezTo>
                    <a:pt x="12609" y="11286"/>
                    <a:pt x="12643" y="11420"/>
                    <a:pt x="12643" y="11520"/>
                  </a:cubicBezTo>
                  <a:cubicBezTo>
                    <a:pt x="12672" y="11682"/>
                    <a:pt x="12799" y="11753"/>
                    <a:pt x="12932" y="11753"/>
                  </a:cubicBezTo>
                  <a:cubicBezTo>
                    <a:pt x="13100" y="11753"/>
                    <a:pt x="13276" y="11639"/>
                    <a:pt x="13276" y="11453"/>
                  </a:cubicBezTo>
                  <a:cubicBezTo>
                    <a:pt x="12972" y="4173"/>
                    <a:pt x="18524" y="953"/>
                    <a:pt x="24136" y="953"/>
                  </a:cubicBezTo>
                  <a:cubicBezTo>
                    <a:pt x="30226" y="953"/>
                    <a:pt x="36388" y="4743"/>
                    <a:pt x="35225" y="11253"/>
                  </a:cubicBezTo>
                  <a:cubicBezTo>
                    <a:pt x="35025" y="11420"/>
                    <a:pt x="34792" y="11620"/>
                    <a:pt x="34625" y="11853"/>
                  </a:cubicBezTo>
                  <a:cubicBezTo>
                    <a:pt x="34339" y="12167"/>
                    <a:pt x="34616" y="12555"/>
                    <a:pt x="34911" y="12555"/>
                  </a:cubicBezTo>
                  <a:cubicBezTo>
                    <a:pt x="34961" y="12555"/>
                    <a:pt x="35011" y="12544"/>
                    <a:pt x="35059" y="12520"/>
                  </a:cubicBezTo>
                  <a:cubicBezTo>
                    <a:pt x="35096" y="12558"/>
                    <a:pt x="35148" y="12577"/>
                    <a:pt x="35201" y="12577"/>
                  </a:cubicBezTo>
                  <a:cubicBezTo>
                    <a:pt x="35290" y="12577"/>
                    <a:pt x="35384" y="12524"/>
                    <a:pt x="35426" y="12420"/>
                  </a:cubicBezTo>
                  <a:cubicBezTo>
                    <a:pt x="35459" y="12320"/>
                    <a:pt x="35492" y="12220"/>
                    <a:pt x="35526" y="12087"/>
                  </a:cubicBezTo>
                  <a:cubicBezTo>
                    <a:pt x="36905" y="10765"/>
                    <a:pt x="38658" y="10143"/>
                    <a:pt x="40371" y="10143"/>
                  </a:cubicBezTo>
                  <a:cubicBezTo>
                    <a:pt x="43671" y="10143"/>
                    <a:pt x="46823" y="12449"/>
                    <a:pt x="46867" y="16490"/>
                  </a:cubicBezTo>
                  <a:cubicBezTo>
                    <a:pt x="46900" y="19325"/>
                    <a:pt x="44866" y="21960"/>
                    <a:pt x="42197" y="22794"/>
                  </a:cubicBezTo>
                  <a:cubicBezTo>
                    <a:pt x="41544" y="23000"/>
                    <a:pt x="40899" y="23089"/>
                    <a:pt x="40263" y="23089"/>
                  </a:cubicBezTo>
                  <a:cubicBezTo>
                    <a:pt x="38109" y="23089"/>
                    <a:pt x="36064" y="22064"/>
                    <a:pt x="34158" y="21060"/>
                  </a:cubicBezTo>
                  <a:cubicBezTo>
                    <a:pt x="34158" y="20926"/>
                    <a:pt x="34158" y="20826"/>
                    <a:pt x="34158" y="20726"/>
                  </a:cubicBezTo>
                  <a:cubicBezTo>
                    <a:pt x="34175" y="20476"/>
                    <a:pt x="33991" y="20351"/>
                    <a:pt x="33799" y="20351"/>
                  </a:cubicBezTo>
                  <a:cubicBezTo>
                    <a:pt x="33608" y="20351"/>
                    <a:pt x="33407" y="20476"/>
                    <a:pt x="33391" y="20726"/>
                  </a:cubicBezTo>
                  <a:cubicBezTo>
                    <a:pt x="33291" y="24696"/>
                    <a:pt x="30589" y="27998"/>
                    <a:pt x="26753" y="29065"/>
                  </a:cubicBezTo>
                  <a:cubicBezTo>
                    <a:pt x="25714" y="29358"/>
                    <a:pt x="24455" y="29541"/>
                    <a:pt x="23176" y="29541"/>
                  </a:cubicBezTo>
                  <a:cubicBezTo>
                    <a:pt x="19938" y="29541"/>
                    <a:pt x="16566" y="28368"/>
                    <a:pt x="16279" y="24829"/>
                  </a:cubicBezTo>
                  <a:cubicBezTo>
                    <a:pt x="16262" y="24712"/>
                    <a:pt x="16179" y="24654"/>
                    <a:pt x="16095" y="24654"/>
                  </a:cubicBezTo>
                  <a:cubicBezTo>
                    <a:pt x="16012" y="24654"/>
                    <a:pt x="15928" y="24712"/>
                    <a:pt x="15912" y="24829"/>
                  </a:cubicBezTo>
                  <a:cubicBezTo>
                    <a:pt x="15878" y="24896"/>
                    <a:pt x="15878" y="24963"/>
                    <a:pt x="15878" y="25029"/>
                  </a:cubicBezTo>
                  <a:cubicBezTo>
                    <a:pt x="15519" y="29007"/>
                    <a:pt x="20055" y="30285"/>
                    <a:pt x="23595" y="30285"/>
                  </a:cubicBezTo>
                  <a:cubicBezTo>
                    <a:pt x="24330" y="30285"/>
                    <a:pt x="25022" y="30230"/>
                    <a:pt x="25619" y="30133"/>
                  </a:cubicBezTo>
                  <a:cubicBezTo>
                    <a:pt x="30088" y="29366"/>
                    <a:pt x="33691" y="25997"/>
                    <a:pt x="34125" y="21493"/>
                  </a:cubicBezTo>
                  <a:cubicBezTo>
                    <a:pt x="35899" y="22871"/>
                    <a:pt x="38115" y="23840"/>
                    <a:pt x="40337" y="23840"/>
                  </a:cubicBezTo>
                  <a:cubicBezTo>
                    <a:pt x="41290" y="23840"/>
                    <a:pt x="42244" y="23662"/>
                    <a:pt x="43164" y="23261"/>
                  </a:cubicBezTo>
                  <a:cubicBezTo>
                    <a:pt x="45933" y="22060"/>
                    <a:pt x="47868" y="19158"/>
                    <a:pt x="47668" y="16123"/>
                  </a:cubicBezTo>
                  <a:cubicBezTo>
                    <a:pt x="47410" y="11817"/>
                    <a:pt x="43903" y="9285"/>
                    <a:pt x="40277" y="9285"/>
                  </a:cubicBezTo>
                  <a:cubicBezTo>
                    <a:pt x="38734" y="9285"/>
                    <a:pt x="37170" y="9743"/>
                    <a:pt x="35826" y="10719"/>
                  </a:cubicBezTo>
                  <a:cubicBezTo>
                    <a:pt x="36727" y="4848"/>
                    <a:pt x="30722" y="512"/>
                    <a:pt x="25118" y="45"/>
                  </a:cubicBezTo>
                  <a:cubicBezTo>
                    <a:pt x="24779" y="15"/>
                    <a:pt x="24438" y="1"/>
                    <a:pt x="24094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75"/>
            <p:cNvSpPr/>
            <p:nvPr/>
          </p:nvSpPr>
          <p:spPr>
            <a:xfrm>
              <a:off x="2355175" y="4320200"/>
              <a:ext cx="105175" cy="145550"/>
            </a:xfrm>
            <a:custGeom>
              <a:avLst/>
              <a:gdLst/>
              <a:ahLst/>
              <a:cxnLst/>
              <a:rect l="l" t="t" r="r" b="b"/>
              <a:pathLst>
                <a:path w="4207" h="5822" extrusionOk="0">
                  <a:moveTo>
                    <a:pt x="1902" y="1"/>
                  </a:moveTo>
                  <a:cubicBezTo>
                    <a:pt x="1302" y="834"/>
                    <a:pt x="601" y="1668"/>
                    <a:pt x="301" y="2702"/>
                  </a:cubicBezTo>
                  <a:cubicBezTo>
                    <a:pt x="1" y="3903"/>
                    <a:pt x="268" y="5471"/>
                    <a:pt x="1669" y="5771"/>
                  </a:cubicBezTo>
                  <a:cubicBezTo>
                    <a:pt x="1827" y="5805"/>
                    <a:pt x="1980" y="5821"/>
                    <a:pt x="2126" y="5821"/>
                  </a:cubicBezTo>
                  <a:cubicBezTo>
                    <a:pt x="3426" y="5821"/>
                    <a:pt x="4207" y="4559"/>
                    <a:pt x="3937" y="3270"/>
                  </a:cubicBezTo>
                  <a:cubicBezTo>
                    <a:pt x="3704" y="2102"/>
                    <a:pt x="2803" y="1268"/>
                    <a:pt x="2002" y="468"/>
                  </a:cubicBezTo>
                  <a:cubicBezTo>
                    <a:pt x="1836" y="334"/>
                    <a:pt x="1869" y="167"/>
                    <a:pt x="1936" y="34"/>
                  </a:cubicBezTo>
                  <a:lnTo>
                    <a:pt x="1902" y="1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75"/>
            <p:cNvSpPr/>
            <p:nvPr/>
          </p:nvSpPr>
          <p:spPr>
            <a:xfrm>
              <a:off x="2338500" y="4310925"/>
              <a:ext cx="140125" cy="172850"/>
            </a:xfrm>
            <a:custGeom>
              <a:avLst/>
              <a:gdLst/>
              <a:ahLst/>
              <a:cxnLst/>
              <a:rect l="l" t="t" r="r" b="b"/>
              <a:pathLst>
                <a:path w="5605" h="6914" extrusionOk="0">
                  <a:moveTo>
                    <a:pt x="2352" y="1"/>
                  </a:moveTo>
                  <a:cubicBezTo>
                    <a:pt x="2297" y="1"/>
                    <a:pt x="2244" y="22"/>
                    <a:pt x="2202" y="71"/>
                  </a:cubicBezTo>
                  <a:cubicBezTo>
                    <a:pt x="1068" y="1239"/>
                    <a:pt x="1" y="2740"/>
                    <a:pt x="201" y="4441"/>
                  </a:cubicBezTo>
                  <a:cubicBezTo>
                    <a:pt x="334" y="5742"/>
                    <a:pt x="1235" y="6809"/>
                    <a:pt x="2603" y="6910"/>
                  </a:cubicBezTo>
                  <a:cubicBezTo>
                    <a:pt x="2649" y="6912"/>
                    <a:pt x="2695" y="6913"/>
                    <a:pt x="2741" y="6913"/>
                  </a:cubicBezTo>
                  <a:cubicBezTo>
                    <a:pt x="4017" y="6913"/>
                    <a:pt x="5113" y="6028"/>
                    <a:pt x="5338" y="4708"/>
                  </a:cubicBezTo>
                  <a:cubicBezTo>
                    <a:pt x="5605" y="2940"/>
                    <a:pt x="4371" y="1472"/>
                    <a:pt x="3170" y="338"/>
                  </a:cubicBezTo>
                  <a:cubicBezTo>
                    <a:pt x="3095" y="276"/>
                    <a:pt x="3016" y="251"/>
                    <a:pt x="2938" y="251"/>
                  </a:cubicBezTo>
                  <a:cubicBezTo>
                    <a:pt x="2809" y="251"/>
                    <a:pt x="2686" y="321"/>
                    <a:pt x="2603" y="405"/>
                  </a:cubicBezTo>
                  <a:cubicBezTo>
                    <a:pt x="2536" y="538"/>
                    <a:pt x="2503" y="705"/>
                    <a:pt x="2669" y="839"/>
                  </a:cubicBezTo>
                  <a:cubicBezTo>
                    <a:pt x="3470" y="1639"/>
                    <a:pt x="4371" y="2473"/>
                    <a:pt x="4604" y="3641"/>
                  </a:cubicBezTo>
                  <a:cubicBezTo>
                    <a:pt x="4874" y="4930"/>
                    <a:pt x="4093" y="6192"/>
                    <a:pt x="2793" y="6192"/>
                  </a:cubicBezTo>
                  <a:cubicBezTo>
                    <a:pt x="2647" y="6192"/>
                    <a:pt x="2494" y="6176"/>
                    <a:pt x="2336" y="6142"/>
                  </a:cubicBezTo>
                  <a:cubicBezTo>
                    <a:pt x="935" y="5842"/>
                    <a:pt x="668" y="4274"/>
                    <a:pt x="968" y="3073"/>
                  </a:cubicBezTo>
                  <a:cubicBezTo>
                    <a:pt x="1268" y="2039"/>
                    <a:pt x="1969" y="1205"/>
                    <a:pt x="2569" y="372"/>
                  </a:cubicBezTo>
                  <a:cubicBezTo>
                    <a:pt x="2695" y="196"/>
                    <a:pt x="2518" y="1"/>
                    <a:pt x="235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75"/>
            <p:cNvSpPr/>
            <p:nvPr/>
          </p:nvSpPr>
          <p:spPr>
            <a:xfrm>
              <a:off x="2241775" y="4586225"/>
              <a:ext cx="116775" cy="134950"/>
            </a:xfrm>
            <a:custGeom>
              <a:avLst/>
              <a:gdLst/>
              <a:ahLst/>
              <a:cxnLst/>
              <a:rect l="l" t="t" r="r" b="b"/>
              <a:pathLst>
                <a:path w="4671" h="5398" extrusionOk="0">
                  <a:moveTo>
                    <a:pt x="4237" y="1"/>
                  </a:moveTo>
                  <a:cubicBezTo>
                    <a:pt x="3269" y="434"/>
                    <a:pt x="2235" y="768"/>
                    <a:pt x="1468" y="1535"/>
                  </a:cubicBezTo>
                  <a:cubicBezTo>
                    <a:pt x="567" y="2402"/>
                    <a:pt x="0" y="3870"/>
                    <a:pt x="1068" y="4871"/>
                  </a:cubicBezTo>
                  <a:cubicBezTo>
                    <a:pt x="1455" y="5235"/>
                    <a:pt x="1892" y="5397"/>
                    <a:pt x="2321" y="5397"/>
                  </a:cubicBezTo>
                  <a:cubicBezTo>
                    <a:pt x="3148" y="5397"/>
                    <a:pt x="3941" y="4793"/>
                    <a:pt x="4270" y="3870"/>
                  </a:cubicBezTo>
                  <a:cubicBezTo>
                    <a:pt x="4670" y="2769"/>
                    <a:pt x="4370" y="1568"/>
                    <a:pt x="4070" y="501"/>
                  </a:cubicBezTo>
                  <a:cubicBezTo>
                    <a:pt x="4003" y="301"/>
                    <a:pt x="4103" y="167"/>
                    <a:pt x="4237" y="101"/>
                  </a:cubicBezTo>
                  <a:lnTo>
                    <a:pt x="4237" y="1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75"/>
            <p:cNvSpPr/>
            <p:nvPr/>
          </p:nvSpPr>
          <p:spPr>
            <a:xfrm>
              <a:off x="2230100" y="4575200"/>
              <a:ext cx="149300" cy="163600"/>
            </a:xfrm>
            <a:custGeom>
              <a:avLst/>
              <a:gdLst/>
              <a:ahLst/>
              <a:cxnLst/>
              <a:rect l="l" t="t" r="r" b="b"/>
              <a:pathLst>
                <a:path w="5972" h="6544" extrusionOk="0">
                  <a:moveTo>
                    <a:pt x="4563" y="0"/>
                  </a:moveTo>
                  <a:cubicBezTo>
                    <a:pt x="4544" y="0"/>
                    <a:pt x="4524" y="3"/>
                    <a:pt x="4504" y="8"/>
                  </a:cubicBezTo>
                  <a:cubicBezTo>
                    <a:pt x="2969" y="475"/>
                    <a:pt x="1268" y="1175"/>
                    <a:pt x="534" y="2743"/>
                  </a:cubicBezTo>
                  <a:cubicBezTo>
                    <a:pt x="0" y="3911"/>
                    <a:pt x="234" y="5312"/>
                    <a:pt x="1335" y="6079"/>
                  </a:cubicBezTo>
                  <a:cubicBezTo>
                    <a:pt x="1797" y="6392"/>
                    <a:pt x="2316" y="6544"/>
                    <a:pt x="2826" y="6544"/>
                  </a:cubicBezTo>
                  <a:cubicBezTo>
                    <a:pt x="3567" y="6544"/>
                    <a:pt x="4290" y="6224"/>
                    <a:pt x="4804" y="5612"/>
                  </a:cubicBezTo>
                  <a:cubicBezTo>
                    <a:pt x="5971" y="4244"/>
                    <a:pt x="5671" y="2343"/>
                    <a:pt x="5204" y="742"/>
                  </a:cubicBezTo>
                  <a:cubicBezTo>
                    <a:pt x="5157" y="576"/>
                    <a:pt x="5009" y="511"/>
                    <a:pt x="4867" y="511"/>
                  </a:cubicBezTo>
                  <a:cubicBezTo>
                    <a:pt x="4809" y="511"/>
                    <a:pt x="4752" y="522"/>
                    <a:pt x="4704" y="542"/>
                  </a:cubicBezTo>
                  <a:cubicBezTo>
                    <a:pt x="4570" y="608"/>
                    <a:pt x="4470" y="742"/>
                    <a:pt x="4537" y="942"/>
                  </a:cubicBezTo>
                  <a:cubicBezTo>
                    <a:pt x="4837" y="2009"/>
                    <a:pt x="5137" y="3210"/>
                    <a:pt x="4737" y="4311"/>
                  </a:cubicBezTo>
                  <a:cubicBezTo>
                    <a:pt x="4408" y="5234"/>
                    <a:pt x="3615" y="5838"/>
                    <a:pt x="2788" y="5838"/>
                  </a:cubicBezTo>
                  <a:cubicBezTo>
                    <a:pt x="2359" y="5838"/>
                    <a:pt x="1922" y="5676"/>
                    <a:pt x="1535" y="5312"/>
                  </a:cubicBezTo>
                  <a:cubicBezTo>
                    <a:pt x="467" y="4311"/>
                    <a:pt x="1034" y="2843"/>
                    <a:pt x="1935" y="1976"/>
                  </a:cubicBezTo>
                  <a:cubicBezTo>
                    <a:pt x="2702" y="1209"/>
                    <a:pt x="3736" y="875"/>
                    <a:pt x="4704" y="442"/>
                  </a:cubicBezTo>
                  <a:cubicBezTo>
                    <a:pt x="4919" y="349"/>
                    <a:pt x="4794" y="0"/>
                    <a:pt x="4563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75"/>
            <p:cNvSpPr/>
            <p:nvPr/>
          </p:nvSpPr>
          <p:spPr>
            <a:xfrm>
              <a:off x="2466925" y="4657950"/>
              <a:ext cx="113450" cy="136800"/>
            </a:xfrm>
            <a:custGeom>
              <a:avLst/>
              <a:gdLst/>
              <a:ahLst/>
              <a:cxnLst/>
              <a:rect l="l" t="t" r="r" b="b"/>
              <a:pathLst>
                <a:path w="4538" h="5472" extrusionOk="0">
                  <a:moveTo>
                    <a:pt x="568" y="0"/>
                  </a:moveTo>
                  <a:cubicBezTo>
                    <a:pt x="334" y="1034"/>
                    <a:pt x="1" y="2068"/>
                    <a:pt x="168" y="3136"/>
                  </a:cubicBezTo>
                  <a:cubicBezTo>
                    <a:pt x="320" y="4262"/>
                    <a:pt x="1028" y="5472"/>
                    <a:pt x="2240" y="5472"/>
                  </a:cubicBezTo>
                  <a:cubicBezTo>
                    <a:pt x="2357" y="5472"/>
                    <a:pt x="2477" y="5461"/>
                    <a:pt x="2603" y="5437"/>
                  </a:cubicBezTo>
                  <a:cubicBezTo>
                    <a:pt x="4170" y="5137"/>
                    <a:pt x="4537" y="3469"/>
                    <a:pt x="3703" y="2269"/>
                  </a:cubicBezTo>
                  <a:cubicBezTo>
                    <a:pt x="3070" y="1268"/>
                    <a:pt x="1902" y="834"/>
                    <a:pt x="868" y="434"/>
                  </a:cubicBezTo>
                  <a:cubicBezTo>
                    <a:pt x="668" y="367"/>
                    <a:pt x="635" y="200"/>
                    <a:pt x="668" y="34"/>
                  </a:cubicBezTo>
                  <a:lnTo>
                    <a:pt x="568" y="0"/>
                  </a:ln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75"/>
            <p:cNvSpPr/>
            <p:nvPr/>
          </p:nvSpPr>
          <p:spPr>
            <a:xfrm>
              <a:off x="2445250" y="4651525"/>
              <a:ext cx="150125" cy="161150"/>
            </a:xfrm>
            <a:custGeom>
              <a:avLst/>
              <a:gdLst/>
              <a:ahLst/>
              <a:cxnLst/>
              <a:rect l="l" t="t" r="r" b="b"/>
              <a:pathLst>
                <a:path w="6005" h="6446" extrusionOk="0">
                  <a:moveTo>
                    <a:pt x="1208" y="0"/>
                  </a:moveTo>
                  <a:cubicBezTo>
                    <a:pt x="1117" y="0"/>
                    <a:pt x="1029" y="48"/>
                    <a:pt x="1001" y="157"/>
                  </a:cubicBezTo>
                  <a:cubicBezTo>
                    <a:pt x="434" y="1658"/>
                    <a:pt x="1" y="3460"/>
                    <a:pt x="834" y="4961"/>
                  </a:cubicBezTo>
                  <a:cubicBezTo>
                    <a:pt x="1329" y="5845"/>
                    <a:pt x="2188" y="6446"/>
                    <a:pt x="3144" y="6446"/>
                  </a:cubicBezTo>
                  <a:cubicBezTo>
                    <a:pt x="3414" y="6446"/>
                    <a:pt x="3691" y="6398"/>
                    <a:pt x="3970" y="6295"/>
                  </a:cubicBezTo>
                  <a:cubicBezTo>
                    <a:pt x="5271" y="5861"/>
                    <a:pt x="6005" y="4560"/>
                    <a:pt x="5671" y="3226"/>
                  </a:cubicBezTo>
                  <a:cubicBezTo>
                    <a:pt x="5271" y="1491"/>
                    <a:pt x="3536" y="591"/>
                    <a:pt x="2002" y="24"/>
                  </a:cubicBezTo>
                  <a:cubicBezTo>
                    <a:pt x="1966" y="13"/>
                    <a:pt x="1930" y="9"/>
                    <a:pt x="1896" y="9"/>
                  </a:cubicBezTo>
                  <a:cubicBezTo>
                    <a:pt x="1710" y="9"/>
                    <a:pt x="1563" y="150"/>
                    <a:pt x="1535" y="291"/>
                  </a:cubicBezTo>
                  <a:cubicBezTo>
                    <a:pt x="1502" y="457"/>
                    <a:pt x="1535" y="624"/>
                    <a:pt x="1735" y="691"/>
                  </a:cubicBezTo>
                  <a:cubicBezTo>
                    <a:pt x="2769" y="1091"/>
                    <a:pt x="3937" y="1525"/>
                    <a:pt x="4570" y="2526"/>
                  </a:cubicBezTo>
                  <a:cubicBezTo>
                    <a:pt x="5404" y="3726"/>
                    <a:pt x="5037" y="5394"/>
                    <a:pt x="3470" y="5694"/>
                  </a:cubicBezTo>
                  <a:cubicBezTo>
                    <a:pt x="3344" y="5718"/>
                    <a:pt x="3224" y="5729"/>
                    <a:pt x="3107" y="5729"/>
                  </a:cubicBezTo>
                  <a:cubicBezTo>
                    <a:pt x="1895" y="5729"/>
                    <a:pt x="1187" y="4519"/>
                    <a:pt x="1035" y="3393"/>
                  </a:cubicBezTo>
                  <a:cubicBezTo>
                    <a:pt x="868" y="2325"/>
                    <a:pt x="1201" y="1291"/>
                    <a:pt x="1435" y="257"/>
                  </a:cubicBezTo>
                  <a:cubicBezTo>
                    <a:pt x="1474" y="100"/>
                    <a:pt x="1339" y="0"/>
                    <a:pt x="120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75"/>
            <p:cNvSpPr/>
            <p:nvPr/>
          </p:nvSpPr>
          <p:spPr>
            <a:xfrm>
              <a:off x="2029950" y="4299350"/>
              <a:ext cx="190675" cy="251150"/>
            </a:xfrm>
            <a:custGeom>
              <a:avLst/>
              <a:gdLst/>
              <a:ahLst/>
              <a:cxnLst/>
              <a:rect l="l" t="t" r="r" b="b"/>
              <a:pathLst>
                <a:path w="7627" h="10046" extrusionOk="0">
                  <a:moveTo>
                    <a:pt x="7039" y="1"/>
                  </a:moveTo>
                  <a:lnTo>
                    <a:pt x="7039" y="1"/>
                  </a:lnTo>
                  <a:cubicBezTo>
                    <a:pt x="5571" y="701"/>
                    <a:pt x="4270" y="1602"/>
                    <a:pt x="3170" y="2803"/>
                  </a:cubicBezTo>
                  <a:cubicBezTo>
                    <a:pt x="1568" y="4537"/>
                    <a:pt x="1" y="7806"/>
                    <a:pt x="2669" y="9507"/>
                  </a:cubicBezTo>
                  <a:cubicBezTo>
                    <a:pt x="3279" y="9883"/>
                    <a:pt x="3844" y="10045"/>
                    <a:pt x="4358" y="10045"/>
                  </a:cubicBezTo>
                  <a:cubicBezTo>
                    <a:pt x="6401" y="10045"/>
                    <a:pt x="7626" y="7471"/>
                    <a:pt x="7573" y="5471"/>
                  </a:cubicBezTo>
                  <a:cubicBezTo>
                    <a:pt x="7506" y="3703"/>
                    <a:pt x="7106" y="1969"/>
                    <a:pt x="6972" y="201"/>
                  </a:cubicBezTo>
                  <a:cubicBezTo>
                    <a:pt x="6939" y="134"/>
                    <a:pt x="6972" y="34"/>
                    <a:pt x="7039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75"/>
            <p:cNvSpPr/>
            <p:nvPr/>
          </p:nvSpPr>
          <p:spPr>
            <a:xfrm>
              <a:off x="1950725" y="4285575"/>
              <a:ext cx="312750" cy="283375"/>
            </a:xfrm>
            <a:custGeom>
              <a:avLst/>
              <a:gdLst/>
              <a:ahLst/>
              <a:cxnLst/>
              <a:rect l="l" t="t" r="r" b="b"/>
              <a:pathLst>
                <a:path w="12510" h="11335" extrusionOk="0">
                  <a:moveTo>
                    <a:pt x="10208" y="552"/>
                  </a:moveTo>
                  <a:lnTo>
                    <a:pt x="10208" y="552"/>
                  </a:lnTo>
                  <a:cubicBezTo>
                    <a:pt x="10141" y="585"/>
                    <a:pt x="10108" y="685"/>
                    <a:pt x="10141" y="752"/>
                  </a:cubicBezTo>
                  <a:cubicBezTo>
                    <a:pt x="10275" y="2520"/>
                    <a:pt x="10675" y="4254"/>
                    <a:pt x="10742" y="6022"/>
                  </a:cubicBezTo>
                  <a:cubicBezTo>
                    <a:pt x="10795" y="8022"/>
                    <a:pt x="9570" y="10596"/>
                    <a:pt x="7527" y="10596"/>
                  </a:cubicBezTo>
                  <a:cubicBezTo>
                    <a:pt x="7013" y="10596"/>
                    <a:pt x="6448" y="10434"/>
                    <a:pt x="5838" y="10058"/>
                  </a:cubicBezTo>
                  <a:cubicBezTo>
                    <a:pt x="3170" y="8357"/>
                    <a:pt x="4737" y="5088"/>
                    <a:pt x="6339" y="3354"/>
                  </a:cubicBezTo>
                  <a:cubicBezTo>
                    <a:pt x="7439" y="2153"/>
                    <a:pt x="8740" y="1252"/>
                    <a:pt x="10208" y="552"/>
                  </a:cubicBezTo>
                  <a:close/>
                  <a:moveTo>
                    <a:pt x="10320" y="1"/>
                  </a:moveTo>
                  <a:cubicBezTo>
                    <a:pt x="10295" y="1"/>
                    <a:pt x="10269" y="6"/>
                    <a:pt x="10241" y="18"/>
                  </a:cubicBezTo>
                  <a:cubicBezTo>
                    <a:pt x="6806" y="1319"/>
                    <a:pt x="1" y="7390"/>
                    <a:pt x="5405" y="10759"/>
                  </a:cubicBezTo>
                  <a:cubicBezTo>
                    <a:pt x="6033" y="11149"/>
                    <a:pt x="6743" y="11335"/>
                    <a:pt x="7449" y="11335"/>
                  </a:cubicBezTo>
                  <a:cubicBezTo>
                    <a:pt x="8615" y="11335"/>
                    <a:pt x="9773" y="10827"/>
                    <a:pt x="10542" y="9892"/>
                  </a:cubicBezTo>
                  <a:cubicBezTo>
                    <a:pt x="12510" y="7490"/>
                    <a:pt x="11376" y="3387"/>
                    <a:pt x="10875" y="652"/>
                  </a:cubicBezTo>
                  <a:cubicBezTo>
                    <a:pt x="10819" y="484"/>
                    <a:pt x="10693" y="410"/>
                    <a:pt x="10536" y="410"/>
                  </a:cubicBezTo>
                  <a:cubicBezTo>
                    <a:pt x="10506" y="410"/>
                    <a:pt x="10474" y="413"/>
                    <a:pt x="10442" y="418"/>
                  </a:cubicBezTo>
                  <a:cubicBezTo>
                    <a:pt x="10618" y="300"/>
                    <a:pt x="10509" y="1"/>
                    <a:pt x="1032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75"/>
            <p:cNvSpPr/>
            <p:nvPr/>
          </p:nvSpPr>
          <p:spPr>
            <a:xfrm>
              <a:off x="2552000" y="4336875"/>
              <a:ext cx="212675" cy="238450"/>
            </a:xfrm>
            <a:custGeom>
              <a:avLst/>
              <a:gdLst/>
              <a:ahLst/>
              <a:cxnLst/>
              <a:rect l="l" t="t" r="r" b="b"/>
              <a:pathLst>
                <a:path w="8507" h="9538" extrusionOk="0">
                  <a:moveTo>
                    <a:pt x="467" y="1"/>
                  </a:moveTo>
                  <a:cubicBezTo>
                    <a:pt x="134" y="1568"/>
                    <a:pt x="0" y="3136"/>
                    <a:pt x="234" y="4771"/>
                  </a:cubicBezTo>
                  <a:cubicBezTo>
                    <a:pt x="553" y="6801"/>
                    <a:pt x="1780" y="9537"/>
                    <a:pt x="4046" y="9537"/>
                  </a:cubicBezTo>
                  <a:cubicBezTo>
                    <a:pt x="4386" y="9537"/>
                    <a:pt x="4750" y="9476"/>
                    <a:pt x="5137" y="9341"/>
                  </a:cubicBezTo>
                  <a:cubicBezTo>
                    <a:pt x="8506" y="8173"/>
                    <a:pt x="7072" y="4537"/>
                    <a:pt x="5071" y="3003"/>
                  </a:cubicBezTo>
                  <a:cubicBezTo>
                    <a:pt x="3670" y="1935"/>
                    <a:pt x="2068" y="1168"/>
                    <a:pt x="601" y="167"/>
                  </a:cubicBezTo>
                  <a:cubicBezTo>
                    <a:pt x="534" y="134"/>
                    <a:pt x="501" y="67"/>
                    <a:pt x="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75"/>
            <p:cNvSpPr/>
            <p:nvPr/>
          </p:nvSpPr>
          <p:spPr>
            <a:xfrm>
              <a:off x="2529025" y="4323550"/>
              <a:ext cx="235650" cy="274650"/>
            </a:xfrm>
            <a:custGeom>
              <a:avLst/>
              <a:gdLst/>
              <a:ahLst/>
              <a:cxnLst/>
              <a:rect l="l" t="t" r="r" b="b"/>
              <a:pathLst>
                <a:path w="9426" h="10986" extrusionOk="0">
                  <a:moveTo>
                    <a:pt x="1386" y="534"/>
                  </a:moveTo>
                  <a:cubicBezTo>
                    <a:pt x="1420" y="600"/>
                    <a:pt x="1453" y="667"/>
                    <a:pt x="1520" y="700"/>
                  </a:cubicBezTo>
                  <a:cubicBezTo>
                    <a:pt x="2987" y="1701"/>
                    <a:pt x="4589" y="2468"/>
                    <a:pt x="5990" y="3536"/>
                  </a:cubicBezTo>
                  <a:cubicBezTo>
                    <a:pt x="7991" y="5070"/>
                    <a:pt x="9425" y="8706"/>
                    <a:pt x="6056" y="9874"/>
                  </a:cubicBezTo>
                  <a:cubicBezTo>
                    <a:pt x="5669" y="10009"/>
                    <a:pt x="5305" y="10070"/>
                    <a:pt x="4965" y="10070"/>
                  </a:cubicBezTo>
                  <a:cubicBezTo>
                    <a:pt x="2699" y="10070"/>
                    <a:pt x="1472" y="7334"/>
                    <a:pt x="1153" y="5304"/>
                  </a:cubicBezTo>
                  <a:cubicBezTo>
                    <a:pt x="919" y="3669"/>
                    <a:pt x="1053" y="2101"/>
                    <a:pt x="1386" y="534"/>
                  </a:cubicBezTo>
                  <a:close/>
                  <a:moveTo>
                    <a:pt x="1209" y="1"/>
                  </a:moveTo>
                  <a:cubicBezTo>
                    <a:pt x="1125" y="1"/>
                    <a:pt x="1046" y="41"/>
                    <a:pt x="1019" y="133"/>
                  </a:cubicBezTo>
                  <a:cubicBezTo>
                    <a:pt x="0" y="3311"/>
                    <a:pt x="247" y="10985"/>
                    <a:pt x="4688" y="10985"/>
                  </a:cubicBezTo>
                  <a:cubicBezTo>
                    <a:pt x="5189" y="10985"/>
                    <a:pt x="5744" y="10887"/>
                    <a:pt x="6356" y="10674"/>
                  </a:cubicBezTo>
                  <a:cubicBezTo>
                    <a:pt x="8224" y="10007"/>
                    <a:pt x="9292" y="8006"/>
                    <a:pt x="8892" y="6138"/>
                  </a:cubicBezTo>
                  <a:cubicBezTo>
                    <a:pt x="8258" y="3069"/>
                    <a:pt x="4355" y="1401"/>
                    <a:pt x="1920" y="67"/>
                  </a:cubicBezTo>
                  <a:cubicBezTo>
                    <a:pt x="1871" y="42"/>
                    <a:pt x="1824" y="32"/>
                    <a:pt x="1780" y="32"/>
                  </a:cubicBezTo>
                  <a:cubicBezTo>
                    <a:pt x="1642" y="32"/>
                    <a:pt x="1529" y="133"/>
                    <a:pt x="1453" y="233"/>
                  </a:cubicBezTo>
                  <a:cubicBezTo>
                    <a:pt x="1473" y="93"/>
                    <a:pt x="1336" y="1"/>
                    <a:pt x="1209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75"/>
            <p:cNvSpPr/>
            <p:nvPr/>
          </p:nvSpPr>
          <p:spPr>
            <a:xfrm>
              <a:off x="1996600" y="4024975"/>
              <a:ext cx="74450" cy="156650"/>
            </a:xfrm>
            <a:custGeom>
              <a:avLst/>
              <a:gdLst/>
              <a:ahLst/>
              <a:cxnLst/>
              <a:rect l="l" t="t" r="r" b="b"/>
              <a:pathLst>
                <a:path w="2978" h="6266" extrusionOk="0">
                  <a:moveTo>
                    <a:pt x="2085" y="1"/>
                  </a:moveTo>
                  <a:cubicBezTo>
                    <a:pt x="1953" y="1"/>
                    <a:pt x="1819" y="50"/>
                    <a:pt x="1702" y="168"/>
                  </a:cubicBezTo>
                  <a:cubicBezTo>
                    <a:pt x="0" y="1936"/>
                    <a:pt x="134" y="4805"/>
                    <a:pt x="2169" y="6206"/>
                  </a:cubicBezTo>
                  <a:cubicBezTo>
                    <a:pt x="2229" y="6247"/>
                    <a:pt x="2289" y="6266"/>
                    <a:pt x="2348" y="6266"/>
                  </a:cubicBezTo>
                  <a:cubicBezTo>
                    <a:pt x="2614" y="6266"/>
                    <a:pt x="2821" y="5885"/>
                    <a:pt x="2602" y="5638"/>
                  </a:cubicBezTo>
                  <a:cubicBezTo>
                    <a:pt x="1368" y="4404"/>
                    <a:pt x="1268" y="2269"/>
                    <a:pt x="2536" y="1035"/>
                  </a:cubicBezTo>
                  <a:cubicBezTo>
                    <a:pt x="2977" y="619"/>
                    <a:pt x="2548" y="1"/>
                    <a:pt x="208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75"/>
            <p:cNvSpPr/>
            <p:nvPr/>
          </p:nvSpPr>
          <p:spPr>
            <a:xfrm>
              <a:off x="2090825" y="4370200"/>
              <a:ext cx="65725" cy="81725"/>
            </a:xfrm>
            <a:custGeom>
              <a:avLst/>
              <a:gdLst/>
              <a:ahLst/>
              <a:cxnLst/>
              <a:rect l="l" t="t" r="r" b="b"/>
              <a:pathLst>
                <a:path w="2629" h="3269" extrusionOk="0">
                  <a:moveTo>
                    <a:pt x="2019" y="0"/>
                  </a:moveTo>
                  <a:cubicBezTo>
                    <a:pt x="1950" y="0"/>
                    <a:pt x="1876" y="21"/>
                    <a:pt x="1802" y="69"/>
                  </a:cubicBezTo>
                  <a:cubicBezTo>
                    <a:pt x="735" y="702"/>
                    <a:pt x="34" y="1837"/>
                    <a:pt x="1" y="3071"/>
                  </a:cubicBezTo>
                  <a:cubicBezTo>
                    <a:pt x="1" y="3201"/>
                    <a:pt x="94" y="3269"/>
                    <a:pt x="188" y="3269"/>
                  </a:cubicBezTo>
                  <a:cubicBezTo>
                    <a:pt x="263" y="3269"/>
                    <a:pt x="338" y="3226"/>
                    <a:pt x="368" y="3138"/>
                  </a:cubicBezTo>
                  <a:cubicBezTo>
                    <a:pt x="701" y="2103"/>
                    <a:pt x="1302" y="1336"/>
                    <a:pt x="2236" y="803"/>
                  </a:cubicBezTo>
                  <a:cubicBezTo>
                    <a:pt x="2628" y="578"/>
                    <a:pt x="2384" y="0"/>
                    <a:pt x="201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75"/>
            <p:cNvSpPr/>
            <p:nvPr/>
          </p:nvSpPr>
          <p:spPr>
            <a:xfrm>
              <a:off x="2379375" y="4347675"/>
              <a:ext cx="27775" cy="53825"/>
            </a:xfrm>
            <a:custGeom>
              <a:avLst/>
              <a:gdLst/>
              <a:ahLst/>
              <a:cxnLst/>
              <a:rect l="l" t="t" r="r" b="b"/>
              <a:pathLst>
                <a:path w="1111" h="2153" extrusionOk="0">
                  <a:moveTo>
                    <a:pt x="713" y="0"/>
                  </a:moveTo>
                  <a:cubicBezTo>
                    <a:pt x="666" y="0"/>
                    <a:pt x="616" y="11"/>
                    <a:pt x="567" y="36"/>
                  </a:cubicBezTo>
                  <a:cubicBezTo>
                    <a:pt x="200" y="202"/>
                    <a:pt x="67" y="703"/>
                    <a:pt x="34" y="1070"/>
                  </a:cubicBezTo>
                  <a:cubicBezTo>
                    <a:pt x="0" y="1437"/>
                    <a:pt x="67" y="1804"/>
                    <a:pt x="200" y="2137"/>
                  </a:cubicBezTo>
                  <a:cubicBezTo>
                    <a:pt x="200" y="2148"/>
                    <a:pt x="204" y="2152"/>
                    <a:pt x="209" y="2152"/>
                  </a:cubicBezTo>
                  <a:cubicBezTo>
                    <a:pt x="219" y="2152"/>
                    <a:pt x="234" y="2137"/>
                    <a:pt x="234" y="2137"/>
                  </a:cubicBezTo>
                  <a:cubicBezTo>
                    <a:pt x="200" y="1804"/>
                    <a:pt x="267" y="1470"/>
                    <a:pt x="434" y="1170"/>
                  </a:cubicBezTo>
                  <a:cubicBezTo>
                    <a:pt x="567" y="903"/>
                    <a:pt x="868" y="736"/>
                    <a:pt x="1001" y="469"/>
                  </a:cubicBezTo>
                  <a:cubicBezTo>
                    <a:pt x="1110" y="224"/>
                    <a:pt x="929" y="0"/>
                    <a:pt x="7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75"/>
            <p:cNvSpPr/>
            <p:nvPr/>
          </p:nvSpPr>
          <p:spPr>
            <a:xfrm>
              <a:off x="2571175" y="4426225"/>
              <a:ext cx="63625" cy="104150"/>
            </a:xfrm>
            <a:custGeom>
              <a:avLst/>
              <a:gdLst/>
              <a:ahLst/>
              <a:cxnLst/>
              <a:rect l="l" t="t" r="r" b="b"/>
              <a:pathLst>
                <a:path w="2545" h="4166" extrusionOk="0">
                  <a:moveTo>
                    <a:pt x="707" y="0"/>
                  </a:moveTo>
                  <a:cubicBezTo>
                    <a:pt x="402" y="0"/>
                    <a:pt x="84" y="184"/>
                    <a:pt x="67" y="563"/>
                  </a:cubicBezTo>
                  <a:cubicBezTo>
                    <a:pt x="0" y="1997"/>
                    <a:pt x="601" y="3265"/>
                    <a:pt x="1768" y="4099"/>
                  </a:cubicBezTo>
                  <a:cubicBezTo>
                    <a:pt x="1838" y="4145"/>
                    <a:pt x="1908" y="4165"/>
                    <a:pt x="1976" y="4165"/>
                  </a:cubicBezTo>
                  <a:cubicBezTo>
                    <a:pt x="2296" y="4165"/>
                    <a:pt x="2544" y="3707"/>
                    <a:pt x="2269" y="3432"/>
                  </a:cubicBezTo>
                  <a:cubicBezTo>
                    <a:pt x="1535" y="2664"/>
                    <a:pt x="1168" y="1630"/>
                    <a:pt x="1268" y="563"/>
                  </a:cubicBezTo>
                  <a:cubicBezTo>
                    <a:pt x="1319" y="192"/>
                    <a:pt x="1020" y="0"/>
                    <a:pt x="70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75"/>
            <p:cNvSpPr/>
            <p:nvPr/>
          </p:nvSpPr>
          <p:spPr>
            <a:xfrm>
              <a:off x="2265125" y="4613200"/>
              <a:ext cx="61350" cy="59275"/>
            </a:xfrm>
            <a:custGeom>
              <a:avLst/>
              <a:gdLst/>
              <a:ahLst/>
              <a:cxnLst/>
              <a:rect l="l" t="t" r="r" b="b"/>
              <a:pathLst>
                <a:path w="2454" h="2371" extrusionOk="0">
                  <a:moveTo>
                    <a:pt x="1889" y="0"/>
                  </a:moveTo>
                  <a:cubicBezTo>
                    <a:pt x="1851" y="0"/>
                    <a:pt x="1810" y="7"/>
                    <a:pt x="1768" y="22"/>
                  </a:cubicBezTo>
                  <a:cubicBezTo>
                    <a:pt x="768" y="423"/>
                    <a:pt x="67" y="1223"/>
                    <a:pt x="0" y="2291"/>
                  </a:cubicBezTo>
                  <a:cubicBezTo>
                    <a:pt x="0" y="2346"/>
                    <a:pt x="31" y="2370"/>
                    <a:pt x="64" y="2370"/>
                  </a:cubicBezTo>
                  <a:cubicBezTo>
                    <a:pt x="90" y="2370"/>
                    <a:pt x="119" y="2354"/>
                    <a:pt x="134" y="2324"/>
                  </a:cubicBezTo>
                  <a:cubicBezTo>
                    <a:pt x="501" y="1623"/>
                    <a:pt x="1201" y="1023"/>
                    <a:pt x="1968" y="823"/>
                  </a:cubicBezTo>
                  <a:cubicBezTo>
                    <a:pt x="2454" y="701"/>
                    <a:pt x="2277" y="0"/>
                    <a:pt x="18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75"/>
            <p:cNvSpPr/>
            <p:nvPr/>
          </p:nvSpPr>
          <p:spPr>
            <a:xfrm>
              <a:off x="2483600" y="4705350"/>
              <a:ext cx="31675" cy="60100"/>
            </a:xfrm>
            <a:custGeom>
              <a:avLst/>
              <a:gdLst/>
              <a:ahLst/>
              <a:cxnLst/>
              <a:rect l="l" t="t" r="r" b="b"/>
              <a:pathLst>
                <a:path w="1267" h="2404" extrusionOk="0">
                  <a:moveTo>
                    <a:pt x="465" y="1"/>
                  </a:moveTo>
                  <a:cubicBezTo>
                    <a:pt x="254" y="1"/>
                    <a:pt x="49" y="139"/>
                    <a:pt x="34" y="439"/>
                  </a:cubicBezTo>
                  <a:cubicBezTo>
                    <a:pt x="1" y="1073"/>
                    <a:pt x="134" y="1673"/>
                    <a:pt x="401" y="2207"/>
                  </a:cubicBezTo>
                  <a:cubicBezTo>
                    <a:pt x="470" y="2345"/>
                    <a:pt x="602" y="2404"/>
                    <a:pt x="738" y="2404"/>
                  </a:cubicBezTo>
                  <a:cubicBezTo>
                    <a:pt x="996" y="2404"/>
                    <a:pt x="1266" y="2191"/>
                    <a:pt x="1135" y="1907"/>
                  </a:cubicBezTo>
                  <a:cubicBezTo>
                    <a:pt x="968" y="1473"/>
                    <a:pt x="868" y="1040"/>
                    <a:pt x="935" y="573"/>
                  </a:cubicBezTo>
                  <a:cubicBezTo>
                    <a:pt x="990" y="206"/>
                    <a:pt x="723" y="1"/>
                    <a:pt x="4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4" name="Google Shape;2314;p75"/>
          <p:cNvGrpSpPr/>
          <p:nvPr/>
        </p:nvGrpSpPr>
        <p:grpSpPr>
          <a:xfrm>
            <a:off x="485888" y="3322099"/>
            <a:ext cx="924850" cy="887550"/>
            <a:chOff x="3286675" y="4227325"/>
            <a:chExt cx="924850" cy="887550"/>
          </a:xfrm>
        </p:grpSpPr>
        <p:sp>
          <p:nvSpPr>
            <p:cNvPr id="2315" name="Google Shape;2315;p75"/>
            <p:cNvSpPr/>
            <p:nvPr/>
          </p:nvSpPr>
          <p:spPr>
            <a:xfrm>
              <a:off x="3286675" y="4227325"/>
              <a:ext cx="924850" cy="887550"/>
            </a:xfrm>
            <a:custGeom>
              <a:avLst/>
              <a:gdLst/>
              <a:ahLst/>
              <a:cxnLst/>
              <a:rect l="l" t="t" r="r" b="b"/>
              <a:pathLst>
                <a:path w="36994" h="35502" extrusionOk="0">
                  <a:moveTo>
                    <a:pt x="14044" y="980"/>
                  </a:moveTo>
                  <a:cubicBezTo>
                    <a:pt x="15412" y="3048"/>
                    <a:pt x="16579" y="5183"/>
                    <a:pt x="17580" y="7418"/>
                  </a:cubicBezTo>
                  <a:cubicBezTo>
                    <a:pt x="16846" y="7452"/>
                    <a:pt x="16112" y="7552"/>
                    <a:pt x="15412" y="7718"/>
                  </a:cubicBezTo>
                  <a:cubicBezTo>
                    <a:pt x="14745" y="7852"/>
                    <a:pt x="14144" y="8052"/>
                    <a:pt x="13544" y="8319"/>
                  </a:cubicBezTo>
                  <a:cubicBezTo>
                    <a:pt x="13477" y="8252"/>
                    <a:pt x="13410" y="8185"/>
                    <a:pt x="13310" y="8119"/>
                  </a:cubicBezTo>
                  <a:cubicBezTo>
                    <a:pt x="13310" y="8119"/>
                    <a:pt x="13344" y="8085"/>
                    <a:pt x="13344" y="8085"/>
                  </a:cubicBezTo>
                  <a:cubicBezTo>
                    <a:pt x="13477" y="5684"/>
                    <a:pt x="13611" y="3349"/>
                    <a:pt x="14044" y="980"/>
                  </a:cubicBezTo>
                  <a:close/>
                  <a:moveTo>
                    <a:pt x="22584" y="1180"/>
                  </a:moveTo>
                  <a:cubicBezTo>
                    <a:pt x="22717" y="3615"/>
                    <a:pt x="22817" y="6051"/>
                    <a:pt x="22951" y="8486"/>
                  </a:cubicBezTo>
                  <a:cubicBezTo>
                    <a:pt x="21583" y="7885"/>
                    <a:pt x="20082" y="7518"/>
                    <a:pt x="18581" y="7452"/>
                  </a:cubicBezTo>
                  <a:cubicBezTo>
                    <a:pt x="18281" y="6484"/>
                    <a:pt x="20282" y="4416"/>
                    <a:pt x="20749" y="3782"/>
                  </a:cubicBezTo>
                  <a:cubicBezTo>
                    <a:pt x="21349" y="2915"/>
                    <a:pt x="21983" y="2048"/>
                    <a:pt x="22584" y="1180"/>
                  </a:cubicBezTo>
                  <a:close/>
                  <a:moveTo>
                    <a:pt x="7035" y="4572"/>
                  </a:moveTo>
                  <a:cubicBezTo>
                    <a:pt x="7110" y="4572"/>
                    <a:pt x="7211" y="4620"/>
                    <a:pt x="7339" y="4716"/>
                  </a:cubicBezTo>
                  <a:cubicBezTo>
                    <a:pt x="8107" y="4783"/>
                    <a:pt x="9474" y="5950"/>
                    <a:pt x="10141" y="6417"/>
                  </a:cubicBezTo>
                  <a:cubicBezTo>
                    <a:pt x="11142" y="7085"/>
                    <a:pt x="12076" y="7785"/>
                    <a:pt x="13010" y="8552"/>
                  </a:cubicBezTo>
                  <a:cubicBezTo>
                    <a:pt x="11743" y="9153"/>
                    <a:pt x="10608" y="9987"/>
                    <a:pt x="9674" y="10987"/>
                  </a:cubicBezTo>
                  <a:cubicBezTo>
                    <a:pt x="9674" y="10954"/>
                    <a:pt x="9674" y="10921"/>
                    <a:pt x="9674" y="10921"/>
                  </a:cubicBezTo>
                  <a:cubicBezTo>
                    <a:pt x="9074" y="9920"/>
                    <a:pt x="8474" y="8953"/>
                    <a:pt x="7973" y="7885"/>
                  </a:cubicBezTo>
                  <a:cubicBezTo>
                    <a:pt x="7706" y="7318"/>
                    <a:pt x="7473" y="6751"/>
                    <a:pt x="7239" y="6151"/>
                  </a:cubicBezTo>
                  <a:cubicBezTo>
                    <a:pt x="7106" y="5850"/>
                    <a:pt x="7006" y="5517"/>
                    <a:pt x="6906" y="5217"/>
                  </a:cubicBezTo>
                  <a:cubicBezTo>
                    <a:pt x="6838" y="4787"/>
                    <a:pt x="6878" y="4572"/>
                    <a:pt x="7035" y="4572"/>
                  </a:cubicBezTo>
                  <a:close/>
                  <a:moveTo>
                    <a:pt x="30756" y="4916"/>
                  </a:moveTo>
                  <a:lnTo>
                    <a:pt x="30756" y="4916"/>
                  </a:lnTo>
                  <a:cubicBezTo>
                    <a:pt x="29489" y="7051"/>
                    <a:pt x="28254" y="9219"/>
                    <a:pt x="27087" y="11421"/>
                  </a:cubicBezTo>
                  <a:cubicBezTo>
                    <a:pt x="27087" y="11421"/>
                    <a:pt x="27087" y="11454"/>
                    <a:pt x="27087" y="11488"/>
                  </a:cubicBezTo>
                  <a:cubicBezTo>
                    <a:pt x="26086" y="10387"/>
                    <a:pt x="24885" y="9453"/>
                    <a:pt x="23584" y="8786"/>
                  </a:cubicBezTo>
                  <a:cubicBezTo>
                    <a:pt x="25853" y="7251"/>
                    <a:pt x="28221" y="5950"/>
                    <a:pt x="30756" y="4916"/>
                  </a:cubicBezTo>
                  <a:close/>
                  <a:moveTo>
                    <a:pt x="34353" y="11146"/>
                  </a:moveTo>
                  <a:cubicBezTo>
                    <a:pt x="34566" y="11146"/>
                    <a:pt x="34779" y="11149"/>
                    <a:pt x="34993" y="11154"/>
                  </a:cubicBezTo>
                  <a:cubicBezTo>
                    <a:pt x="33225" y="12722"/>
                    <a:pt x="31323" y="14090"/>
                    <a:pt x="29288" y="15324"/>
                  </a:cubicBezTo>
                  <a:cubicBezTo>
                    <a:pt x="28888" y="14123"/>
                    <a:pt x="28288" y="13022"/>
                    <a:pt x="27521" y="12055"/>
                  </a:cubicBezTo>
                  <a:cubicBezTo>
                    <a:pt x="29781" y="11474"/>
                    <a:pt x="32042" y="11146"/>
                    <a:pt x="34353" y="11146"/>
                  </a:cubicBezTo>
                  <a:close/>
                  <a:moveTo>
                    <a:pt x="29489" y="15958"/>
                  </a:moveTo>
                  <a:lnTo>
                    <a:pt x="29489" y="15958"/>
                  </a:lnTo>
                  <a:cubicBezTo>
                    <a:pt x="31590" y="16291"/>
                    <a:pt x="33725" y="16525"/>
                    <a:pt x="35860" y="16692"/>
                  </a:cubicBezTo>
                  <a:cubicBezTo>
                    <a:pt x="34059" y="17826"/>
                    <a:pt x="32157" y="18793"/>
                    <a:pt x="30156" y="19627"/>
                  </a:cubicBezTo>
                  <a:cubicBezTo>
                    <a:pt x="30089" y="19627"/>
                    <a:pt x="30089" y="19660"/>
                    <a:pt x="30056" y="19694"/>
                  </a:cubicBezTo>
                  <a:cubicBezTo>
                    <a:pt x="29989" y="19660"/>
                    <a:pt x="29889" y="19627"/>
                    <a:pt x="29822" y="19594"/>
                  </a:cubicBezTo>
                  <a:cubicBezTo>
                    <a:pt x="29922" y="18493"/>
                    <a:pt x="29822" y="17392"/>
                    <a:pt x="29555" y="16258"/>
                  </a:cubicBezTo>
                  <a:cubicBezTo>
                    <a:pt x="29555" y="16158"/>
                    <a:pt x="29522" y="16058"/>
                    <a:pt x="29489" y="15958"/>
                  </a:cubicBezTo>
                  <a:close/>
                  <a:moveTo>
                    <a:pt x="2336" y="10520"/>
                  </a:moveTo>
                  <a:lnTo>
                    <a:pt x="2336" y="10520"/>
                  </a:lnTo>
                  <a:cubicBezTo>
                    <a:pt x="4638" y="10854"/>
                    <a:pt x="6906" y="11154"/>
                    <a:pt x="9207" y="11488"/>
                  </a:cubicBezTo>
                  <a:cubicBezTo>
                    <a:pt x="8173" y="12722"/>
                    <a:pt x="7406" y="14223"/>
                    <a:pt x="7006" y="15824"/>
                  </a:cubicBezTo>
                  <a:cubicBezTo>
                    <a:pt x="6640" y="17290"/>
                    <a:pt x="6539" y="18822"/>
                    <a:pt x="6738" y="20420"/>
                  </a:cubicBezTo>
                  <a:lnTo>
                    <a:pt x="6738" y="20420"/>
                  </a:lnTo>
                  <a:cubicBezTo>
                    <a:pt x="6736" y="20411"/>
                    <a:pt x="6729" y="20394"/>
                    <a:pt x="6706" y="20394"/>
                  </a:cubicBezTo>
                  <a:cubicBezTo>
                    <a:pt x="4771" y="19360"/>
                    <a:pt x="2870" y="18326"/>
                    <a:pt x="1068" y="17092"/>
                  </a:cubicBezTo>
                  <a:cubicBezTo>
                    <a:pt x="2903" y="16825"/>
                    <a:pt x="4771" y="16458"/>
                    <a:pt x="6572" y="15991"/>
                  </a:cubicBezTo>
                  <a:cubicBezTo>
                    <a:pt x="6606" y="15991"/>
                    <a:pt x="6639" y="15991"/>
                    <a:pt x="6672" y="15958"/>
                  </a:cubicBezTo>
                  <a:cubicBezTo>
                    <a:pt x="6706" y="15958"/>
                    <a:pt x="6739" y="15958"/>
                    <a:pt x="6739" y="15924"/>
                  </a:cubicBezTo>
                  <a:cubicBezTo>
                    <a:pt x="6839" y="15924"/>
                    <a:pt x="6872" y="15858"/>
                    <a:pt x="6906" y="15824"/>
                  </a:cubicBezTo>
                  <a:cubicBezTo>
                    <a:pt x="6936" y="15672"/>
                    <a:pt x="6828" y="15520"/>
                    <a:pt x="6682" y="15520"/>
                  </a:cubicBezTo>
                  <a:cubicBezTo>
                    <a:pt x="6668" y="15520"/>
                    <a:pt x="6653" y="15521"/>
                    <a:pt x="6639" y="15524"/>
                  </a:cubicBezTo>
                  <a:cubicBezTo>
                    <a:pt x="6606" y="15524"/>
                    <a:pt x="6572" y="15557"/>
                    <a:pt x="6539" y="15557"/>
                  </a:cubicBezTo>
                  <a:cubicBezTo>
                    <a:pt x="5004" y="13956"/>
                    <a:pt x="3603" y="12322"/>
                    <a:pt x="2336" y="10520"/>
                  </a:cubicBezTo>
                  <a:close/>
                  <a:moveTo>
                    <a:pt x="29789" y="20027"/>
                  </a:moveTo>
                  <a:cubicBezTo>
                    <a:pt x="31623" y="21061"/>
                    <a:pt x="33458" y="22062"/>
                    <a:pt x="35226" y="23163"/>
                  </a:cubicBezTo>
                  <a:cubicBezTo>
                    <a:pt x="33329" y="23367"/>
                    <a:pt x="31457" y="23469"/>
                    <a:pt x="29566" y="23469"/>
                  </a:cubicBezTo>
                  <a:cubicBezTo>
                    <a:pt x="29296" y="23469"/>
                    <a:pt x="29026" y="23467"/>
                    <a:pt x="28755" y="23463"/>
                  </a:cubicBezTo>
                  <a:cubicBezTo>
                    <a:pt x="29288" y="22396"/>
                    <a:pt x="29655" y="21228"/>
                    <a:pt x="29789" y="20027"/>
                  </a:cubicBezTo>
                  <a:close/>
                  <a:moveTo>
                    <a:pt x="17970" y="8147"/>
                  </a:moveTo>
                  <a:cubicBezTo>
                    <a:pt x="22810" y="8147"/>
                    <a:pt x="27409" y="11207"/>
                    <a:pt x="28755" y="16058"/>
                  </a:cubicBezTo>
                  <a:cubicBezTo>
                    <a:pt x="30323" y="21829"/>
                    <a:pt x="26653" y="27533"/>
                    <a:pt x="20816" y="28667"/>
                  </a:cubicBezTo>
                  <a:cubicBezTo>
                    <a:pt x="20749" y="28667"/>
                    <a:pt x="20716" y="28667"/>
                    <a:pt x="20682" y="28700"/>
                  </a:cubicBezTo>
                  <a:cubicBezTo>
                    <a:pt x="20569" y="28701"/>
                    <a:pt x="20455" y="28701"/>
                    <a:pt x="20340" y="28701"/>
                  </a:cubicBezTo>
                  <a:cubicBezTo>
                    <a:pt x="15093" y="28701"/>
                    <a:pt x="9338" y="27905"/>
                    <a:pt x="7673" y="22029"/>
                  </a:cubicBezTo>
                  <a:cubicBezTo>
                    <a:pt x="6005" y="16124"/>
                    <a:pt x="9107" y="9987"/>
                    <a:pt x="15212" y="8486"/>
                  </a:cubicBezTo>
                  <a:cubicBezTo>
                    <a:pt x="16126" y="8257"/>
                    <a:pt x="17052" y="8147"/>
                    <a:pt x="17970" y="8147"/>
                  </a:cubicBezTo>
                  <a:close/>
                  <a:moveTo>
                    <a:pt x="8207" y="24597"/>
                  </a:moveTo>
                  <a:cubicBezTo>
                    <a:pt x="9074" y="25965"/>
                    <a:pt x="10242" y="26966"/>
                    <a:pt x="11609" y="27666"/>
                  </a:cubicBezTo>
                  <a:cubicBezTo>
                    <a:pt x="11609" y="27699"/>
                    <a:pt x="11609" y="27733"/>
                    <a:pt x="11576" y="27766"/>
                  </a:cubicBezTo>
                  <a:cubicBezTo>
                    <a:pt x="11576" y="27799"/>
                    <a:pt x="11576" y="27866"/>
                    <a:pt x="11542" y="27933"/>
                  </a:cubicBezTo>
                  <a:cubicBezTo>
                    <a:pt x="9274" y="28800"/>
                    <a:pt x="7039" y="29534"/>
                    <a:pt x="4704" y="30068"/>
                  </a:cubicBezTo>
                  <a:cubicBezTo>
                    <a:pt x="6105" y="28433"/>
                    <a:pt x="7306" y="26632"/>
                    <a:pt x="8207" y="24664"/>
                  </a:cubicBezTo>
                  <a:cubicBezTo>
                    <a:pt x="8207" y="24631"/>
                    <a:pt x="8207" y="24631"/>
                    <a:pt x="8207" y="24597"/>
                  </a:cubicBezTo>
                  <a:close/>
                  <a:moveTo>
                    <a:pt x="25286" y="27499"/>
                  </a:moveTo>
                  <a:lnTo>
                    <a:pt x="25286" y="27499"/>
                  </a:lnTo>
                  <a:cubicBezTo>
                    <a:pt x="25319" y="29701"/>
                    <a:pt x="25119" y="31836"/>
                    <a:pt x="24652" y="33937"/>
                  </a:cubicBezTo>
                  <a:cubicBezTo>
                    <a:pt x="23351" y="32436"/>
                    <a:pt x="22150" y="30868"/>
                    <a:pt x="20983" y="29234"/>
                  </a:cubicBezTo>
                  <a:cubicBezTo>
                    <a:pt x="22584" y="28967"/>
                    <a:pt x="24051" y="28367"/>
                    <a:pt x="25286" y="27499"/>
                  </a:cubicBezTo>
                  <a:close/>
                  <a:moveTo>
                    <a:pt x="20616" y="29034"/>
                  </a:moveTo>
                  <a:cubicBezTo>
                    <a:pt x="20616" y="29034"/>
                    <a:pt x="20616" y="29034"/>
                    <a:pt x="20649" y="29067"/>
                  </a:cubicBezTo>
                  <a:cubicBezTo>
                    <a:pt x="20616" y="29067"/>
                    <a:pt x="20616" y="29100"/>
                    <a:pt x="20649" y="29134"/>
                  </a:cubicBezTo>
                  <a:cubicBezTo>
                    <a:pt x="20649" y="29134"/>
                    <a:pt x="20682" y="29167"/>
                    <a:pt x="20682" y="29200"/>
                  </a:cubicBezTo>
                  <a:cubicBezTo>
                    <a:pt x="20282" y="31035"/>
                    <a:pt x="19948" y="32870"/>
                    <a:pt x="19415" y="34671"/>
                  </a:cubicBezTo>
                  <a:cubicBezTo>
                    <a:pt x="18481" y="32803"/>
                    <a:pt x="17613" y="30935"/>
                    <a:pt x="16613" y="29134"/>
                  </a:cubicBezTo>
                  <a:cubicBezTo>
                    <a:pt x="16579" y="29067"/>
                    <a:pt x="16546" y="29067"/>
                    <a:pt x="16479" y="29034"/>
                  </a:cubicBezTo>
                  <a:lnTo>
                    <a:pt x="16479" y="29034"/>
                  </a:lnTo>
                  <a:cubicBezTo>
                    <a:pt x="17163" y="29100"/>
                    <a:pt x="17855" y="29134"/>
                    <a:pt x="18547" y="29134"/>
                  </a:cubicBezTo>
                  <a:cubicBezTo>
                    <a:pt x="19240" y="29134"/>
                    <a:pt x="19932" y="29100"/>
                    <a:pt x="20616" y="29034"/>
                  </a:cubicBezTo>
                  <a:close/>
                  <a:moveTo>
                    <a:pt x="13894" y="0"/>
                  </a:moveTo>
                  <a:cubicBezTo>
                    <a:pt x="13785" y="0"/>
                    <a:pt x="13679" y="58"/>
                    <a:pt x="13644" y="180"/>
                  </a:cubicBezTo>
                  <a:cubicBezTo>
                    <a:pt x="13177" y="2715"/>
                    <a:pt x="12877" y="5350"/>
                    <a:pt x="13077" y="7919"/>
                  </a:cubicBezTo>
                  <a:cubicBezTo>
                    <a:pt x="11909" y="6951"/>
                    <a:pt x="10675" y="6051"/>
                    <a:pt x="9408" y="5250"/>
                  </a:cubicBezTo>
                  <a:cubicBezTo>
                    <a:pt x="8952" y="4965"/>
                    <a:pt x="7694" y="3951"/>
                    <a:pt x="6858" y="3951"/>
                  </a:cubicBezTo>
                  <a:cubicBezTo>
                    <a:pt x="6715" y="3951"/>
                    <a:pt x="6584" y="3981"/>
                    <a:pt x="6472" y="4049"/>
                  </a:cubicBezTo>
                  <a:cubicBezTo>
                    <a:pt x="5705" y="4549"/>
                    <a:pt x="6672" y="6217"/>
                    <a:pt x="6872" y="6751"/>
                  </a:cubicBezTo>
                  <a:cubicBezTo>
                    <a:pt x="7500" y="8238"/>
                    <a:pt x="8324" y="9659"/>
                    <a:pt x="9312" y="10950"/>
                  </a:cubicBezTo>
                  <a:lnTo>
                    <a:pt x="9312" y="10950"/>
                  </a:lnTo>
                  <a:cubicBezTo>
                    <a:pt x="6820" y="10585"/>
                    <a:pt x="4328" y="10252"/>
                    <a:pt x="1836" y="9887"/>
                  </a:cubicBezTo>
                  <a:cubicBezTo>
                    <a:pt x="1820" y="9884"/>
                    <a:pt x="1805" y="9883"/>
                    <a:pt x="1790" y="9883"/>
                  </a:cubicBezTo>
                  <a:cubicBezTo>
                    <a:pt x="1573" y="9883"/>
                    <a:pt x="1379" y="10100"/>
                    <a:pt x="1535" y="10287"/>
                  </a:cubicBezTo>
                  <a:cubicBezTo>
                    <a:pt x="2836" y="12255"/>
                    <a:pt x="4337" y="14090"/>
                    <a:pt x="6139" y="15624"/>
                  </a:cubicBezTo>
                  <a:cubicBezTo>
                    <a:pt x="4171" y="15991"/>
                    <a:pt x="2236" y="16391"/>
                    <a:pt x="268" y="16658"/>
                  </a:cubicBezTo>
                  <a:cubicBezTo>
                    <a:pt x="1" y="16692"/>
                    <a:pt x="34" y="17025"/>
                    <a:pt x="201" y="17159"/>
                  </a:cubicBezTo>
                  <a:cubicBezTo>
                    <a:pt x="2169" y="18560"/>
                    <a:pt x="4304" y="19827"/>
                    <a:pt x="6606" y="20661"/>
                  </a:cubicBezTo>
                  <a:cubicBezTo>
                    <a:pt x="6623" y="20670"/>
                    <a:pt x="6641" y="20674"/>
                    <a:pt x="6659" y="20674"/>
                  </a:cubicBezTo>
                  <a:cubicBezTo>
                    <a:pt x="6706" y="20674"/>
                    <a:pt x="6748" y="20643"/>
                    <a:pt x="6772" y="20594"/>
                  </a:cubicBezTo>
                  <a:cubicBezTo>
                    <a:pt x="6806" y="20728"/>
                    <a:pt x="6806" y="20861"/>
                    <a:pt x="6839" y="20995"/>
                  </a:cubicBezTo>
                  <a:cubicBezTo>
                    <a:pt x="6872" y="21128"/>
                    <a:pt x="6872" y="21261"/>
                    <a:pt x="6906" y="21395"/>
                  </a:cubicBezTo>
                  <a:cubicBezTo>
                    <a:pt x="7139" y="22496"/>
                    <a:pt x="7540" y="23463"/>
                    <a:pt x="8040" y="24297"/>
                  </a:cubicBezTo>
                  <a:cubicBezTo>
                    <a:pt x="7940" y="24297"/>
                    <a:pt x="7840" y="24297"/>
                    <a:pt x="7806" y="24430"/>
                  </a:cubicBezTo>
                  <a:cubicBezTo>
                    <a:pt x="7740" y="24497"/>
                    <a:pt x="7706" y="24564"/>
                    <a:pt x="7673" y="24631"/>
                  </a:cubicBezTo>
                  <a:cubicBezTo>
                    <a:pt x="6483" y="24761"/>
                    <a:pt x="5293" y="24829"/>
                    <a:pt x="4103" y="24829"/>
                  </a:cubicBezTo>
                  <a:cubicBezTo>
                    <a:pt x="3158" y="24829"/>
                    <a:pt x="2213" y="24786"/>
                    <a:pt x="1268" y="24697"/>
                  </a:cubicBezTo>
                  <a:cubicBezTo>
                    <a:pt x="3070" y="23530"/>
                    <a:pt x="4938" y="22429"/>
                    <a:pt x="6639" y="21195"/>
                  </a:cubicBezTo>
                  <a:cubicBezTo>
                    <a:pt x="6739" y="21128"/>
                    <a:pt x="6739" y="21061"/>
                    <a:pt x="6739" y="20995"/>
                  </a:cubicBezTo>
                  <a:cubicBezTo>
                    <a:pt x="6739" y="20886"/>
                    <a:pt x="6650" y="20777"/>
                    <a:pt x="6527" y="20777"/>
                  </a:cubicBezTo>
                  <a:cubicBezTo>
                    <a:pt x="6499" y="20777"/>
                    <a:pt x="6469" y="20782"/>
                    <a:pt x="6439" y="20794"/>
                  </a:cubicBezTo>
                  <a:cubicBezTo>
                    <a:pt x="4371" y="21995"/>
                    <a:pt x="2403" y="23363"/>
                    <a:pt x="401" y="24631"/>
                  </a:cubicBezTo>
                  <a:cubicBezTo>
                    <a:pt x="168" y="24797"/>
                    <a:pt x="268" y="25064"/>
                    <a:pt x="535" y="25098"/>
                  </a:cubicBezTo>
                  <a:cubicBezTo>
                    <a:pt x="1505" y="25208"/>
                    <a:pt x="2476" y="25268"/>
                    <a:pt x="3446" y="25268"/>
                  </a:cubicBezTo>
                  <a:cubicBezTo>
                    <a:pt x="4811" y="25268"/>
                    <a:pt x="6175" y="25151"/>
                    <a:pt x="7540" y="24897"/>
                  </a:cubicBezTo>
                  <a:lnTo>
                    <a:pt x="7540" y="24897"/>
                  </a:lnTo>
                  <a:cubicBezTo>
                    <a:pt x="6506" y="26865"/>
                    <a:pt x="5271" y="28667"/>
                    <a:pt x="3770" y="30335"/>
                  </a:cubicBezTo>
                  <a:cubicBezTo>
                    <a:pt x="3589" y="30515"/>
                    <a:pt x="3735" y="30778"/>
                    <a:pt x="3937" y="30778"/>
                  </a:cubicBezTo>
                  <a:cubicBezTo>
                    <a:pt x="3959" y="30778"/>
                    <a:pt x="3981" y="30775"/>
                    <a:pt x="4004" y="30768"/>
                  </a:cubicBezTo>
                  <a:cubicBezTo>
                    <a:pt x="6606" y="30235"/>
                    <a:pt x="9174" y="29434"/>
                    <a:pt x="11509" y="28166"/>
                  </a:cubicBezTo>
                  <a:lnTo>
                    <a:pt x="11509" y="28166"/>
                  </a:lnTo>
                  <a:cubicBezTo>
                    <a:pt x="11142" y="30301"/>
                    <a:pt x="10775" y="32436"/>
                    <a:pt x="10408" y="34571"/>
                  </a:cubicBezTo>
                  <a:cubicBezTo>
                    <a:pt x="10385" y="34757"/>
                    <a:pt x="10508" y="34878"/>
                    <a:pt x="10652" y="34878"/>
                  </a:cubicBezTo>
                  <a:cubicBezTo>
                    <a:pt x="10714" y="34878"/>
                    <a:pt x="10781" y="34855"/>
                    <a:pt x="10842" y="34804"/>
                  </a:cubicBezTo>
                  <a:cubicBezTo>
                    <a:pt x="12677" y="33337"/>
                    <a:pt x="15145" y="31369"/>
                    <a:pt x="16079" y="29100"/>
                  </a:cubicBezTo>
                  <a:cubicBezTo>
                    <a:pt x="16112" y="29034"/>
                    <a:pt x="16079" y="29000"/>
                    <a:pt x="16012" y="29000"/>
                  </a:cubicBezTo>
                  <a:cubicBezTo>
                    <a:pt x="16012" y="29000"/>
                    <a:pt x="15979" y="29000"/>
                    <a:pt x="15979" y="29034"/>
                  </a:cubicBezTo>
                  <a:cubicBezTo>
                    <a:pt x="15012" y="29834"/>
                    <a:pt x="14244" y="30968"/>
                    <a:pt x="13344" y="31869"/>
                  </a:cubicBezTo>
                  <a:cubicBezTo>
                    <a:pt x="12610" y="32603"/>
                    <a:pt x="11843" y="33303"/>
                    <a:pt x="11009" y="34004"/>
                  </a:cubicBezTo>
                  <a:cubicBezTo>
                    <a:pt x="11376" y="31969"/>
                    <a:pt x="11743" y="29934"/>
                    <a:pt x="12076" y="27900"/>
                  </a:cubicBezTo>
                  <a:cubicBezTo>
                    <a:pt x="13277" y="28433"/>
                    <a:pt x="14645" y="28800"/>
                    <a:pt x="16046" y="28967"/>
                  </a:cubicBezTo>
                  <a:cubicBezTo>
                    <a:pt x="16146" y="29000"/>
                    <a:pt x="16246" y="29000"/>
                    <a:pt x="16379" y="29034"/>
                  </a:cubicBezTo>
                  <a:cubicBezTo>
                    <a:pt x="16246" y="29067"/>
                    <a:pt x="16146" y="29200"/>
                    <a:pt x="16212" y="29367"/>
                  </a:cubicBezTo>
                  <a:cubicBezTo>
                    <a:pt x="17146" y="31402"/>
                    <a:pt x="18247" y="33403"/>
                    <a:pt x="19248" y="35405"/>
                  </a:cubicBezTo>
                  <a:cubicBezTo>
                    <a:pt x="19288" y="35472"/>
                    <a:pt x="19356" y="35502"/>
                    <a:pt x="19427" y="35502"/>
                  </a:cubicBezTo>
                  <a:cubicBezTo>
                    <a:pt x="19531" y="35502"/>
                    <a:pt x="19642" y="35438"/>
                    <a:pt x="19682" y="35338"/>
                  </a:cubicBezTo>
                  <a:cubicBezTo>
                    <a:pt x="20282" y="33537"/>
                    <a:pt x="20816" y="31602"/>
                    <a:pt x="20916" y="29667"/>
                  </a:cubicBezTo>
                  <a:cubicBezTo>
                    <a:pt x="21917" y="31502"/>
                    <a:pt x="23217" y="33137"/>
                    <a:pt x="24618" y="34704"/>
                  </a:cubicBezTo>
                  <a:cubicBezTo>
                    <a:pt x="24666" y="34752"/>
                    <a:pt x="24730" y="34774"/>
                    <a:pt x="24794" y="34774"/>
                  </a:cubicBezTo>
                  <a:cubicBezTo>
                    <a:pt x="24912" y="34774"/>
                    <a:pt x="25031" y="34700"/>
                    <a:pt x="25052" y="34571"/>
                  </a:cubicBezTo>
                  <a:cubicBezTo>
                    <a:pt x="25619" y="32236"/>
                    <a:pt x="25919" y="29801"/>
                    <a:pt x="25786" y="27366"/>
                  </a:cubicBezTo>
                  <a:cubicBezTo>
                    <a:pt x="25753" y="27299"/>
                    <a:pt x="25719" y="27232"/>
                    <a:pt x="25686" y="27199"/>
                  </a:cubicBezTo>
                  <a:cubicBezTo>
                    <a:pt x="26787" y="26365"/>
                    <a:pt x="27687" y="25364"/>
                    <a:pt x="28388" y="24197"/>
                  </a:cubicBezTo>
                  <a:cubicBezTo>
                    <a:pt x="29722" y="25898"/>
                    <a:pt x="30923" y="27733"/>
                    <a:pt x="31990" y="29634"/>
                  </a:cubicBezTo>
                  <a:cubicBezTo>
                    <a:pt x="29956" y="28934"/>
                    <a:pt x="28021" y="28100"/>
                    <a:pt x="26053" y="27199"/>
                  </a:cubicBezTo>
                  <a:cubicBezTo>
                    <a:pt x="26039" y="27194"/>
                    <a:pt x="26025" y="27192"/>
                    <a:pt x="26012" y="27192"/>
                  </a:cubicBezTo>
                  <a:cubicBezTo>
                    <a:pt x="25928" y="27192"/>
                    <a:pt x="25857" y="27275"/>
                    <a:pt x="25886" y="27332"/>
                  </a:cubicBezTo>
                  <a:cubicBezTo>
                    <a:pt x="25886" y="27366"/>
                    <a:pt x="25886" y="27399"/>
                    <a:pt x="25953" y="27433"/>
                  </a:cubicBezTo>
                  <a:cubicBezTo>
                    <a:pt x="27988" y="28633"/>
                    <a:pt x="30222" y="29567"/>
                    <a:pt x="32457" y="30335"/>
                  </a:cubicBezTo>
                  <a:cubicBezTo>
                    <a:pt x="32485" y="30343"/>
                    <a:pt x="32512" y="30346"/>
                    <a:pt x="32536" y="30346"/>
                  </a:cubicBezTo>
                  <a:cubicBezTo>
                    <a:pt x="32720" y="30346"/>
                    <a:pt x="32816" y="30144"/>
                    <a:pt x="32758" y="29968"/>
                  </a:cubicBezTo>
                  <a:cubicBezTo>
                    <a:pt x="31590" y="27799"/>
                    <a:pt x="30222" y="25731"/>
                    <a:pt x="28721" y="23797"/>
                  </a:cubicBezTo>
                  <a:lnTo>
                    <a:pt x="28721" y="23797"/>
                  </a:lnTo>
                  <a:cubicBezTo>
                    <a:pt x="29501" y="23840"/>
                    <a:pt x="30280" y="23862"/>
                    <a:pt x="31060" y="23862"/>
                  </a:cubicBezTo>
                  <a:cubicBezTo>
                    <a:pt x="32682" y="23862"/>
                    <a:pt x="34304" y="23766"/>
                    <a:pt x="35927" y="23563"/>
                  </a:cubicBezTo>
                  <a:cubicBezTo>
                    <a:pt x="36160" y="23563"/>
                    <a:pt x="36260" y="23263"/>
                    <a:pt x="36060" y="23129"/>
                  </a:cubicBezTo>
                  <a:cubicBezTo>
                    <a:pt x="34259" y="21962"/>
                    <a:pt x="32424" y="20761"/>
                    <a:pt x="30489" y="19860"/>
                  </a:cubicBezTo>
                  <a:cubicBezTo>
                    <a:pt x="32691" y="19093"/>
                    <a:pt x="34792" y="18026"/>
                    <a:pt x="36760" y="16725"/>
                  </a:cubicBezTo>
                  <a:cubicBezTo>
                    <a:pt x="36994" y="16558"/>
                    <a:pt x="36894" y="16258"/>
                    <a:pt x="36627" y="16258"/>
                  </a:cubicBezTo>
                  <a:cubicBezTo>
                    <a:pt x="34259" y="16058"/>
                    <a:pt x="31890" y="15791"/>
                    <a:pt x="29522" y="15491"/>
                  </a:cubicBezTo>
                  <a:cubicBezTo>
                    <a:pt x="31857" y="14357"/>
                    <a:pt x="33925" y="12822"/>
                    <a:pt x="35826" y="11087"/>
                  </a:cubicBezTo>
                  <a:cubicBezTo>
                    <a:pt x="35993" y="10921"/>
                    <a:pt x="35860" y="10654"/>
                    <a:pt x="35626" y="10654"/>
                  </a:cubicBezTo>
                  <a:cubicBezTo>
                    <a:pt x="35150" y="10630"/>
                    <a:pt x="34675" y="10618"/>
                    <a:pt x="34201" y="10618"/>
                  </a:cubicBezTo>
                  <a:cubicBezTo>
                    <a:pt x="31985" y="10618"/>
                    <a:pt x="29792" y="10883"/>
                    <a:pt x="27621" y="11488"/>
                  </a:cubicBezTo>
                  <a:cubicBezTo>
                    <a:pt x="28955" y="9219"/>
                    <a:pt x="30256" y="6884"/>
                    <a:pt x="31490" y="4549"/>
                  </a:cubicBezTo>
                  <a:cubicBezTo>
                    <a:pt x="31579" y="4401"/>
                    <a:pt x="31456" y="4172"/>
                    <a:pt x="31286" y="4172"/>
                  </a:cubicBezTo>
                  <a:cubicBezTo>
                    <a:pt x="31266" y="4172"/>
                    <a:pt x="31245" y="4175"/>
                    <a:pt x="31223" y="4183"/>
                  </a:cubicBezTo>
                  <a:cubicBezTo>
                    <a:pt x="28455" y="5283"/>
                    <a:pt x="25853" y="6684"/>
                    <a:pt x="23451" y="8519"/>
                  </a:cubicBezTo>
                  <a:cubicBezTo>
                    <a:pt x="23384" y="5817"/>
                    <a:pt x="23217" y="3115"/>
                    <a:pt x="23084" y="413"/>
                  </a:cubicBezTo>
                  <a:cubicBezTo>
                    <a:pt x="23064" y="250"/>
                    <a:pt x="22943" y="149"/>
                    <a:pt x="22814" y="149"/>
                  </a:cubicBezTo>
                  <a:cubicBezTo>
                    <a:pt x="22733" y="149"/>
                    <a:pt x="22648" y="189"/>
                    <a:pt x="22584" y="280"/>
                  </a:cubicBezTo>
                  <a:cubicBezTo>
                    <a:pt x="21316" y="2081"/>
                    <a:pt x="20049" y="3882"/>
                    <a:pt x="18814" y="5717"/>
                  </a:cubicBezTo>
                  <a:cubicBezTo>
                    <a:pt x="18481" y="6251"/>
                    <a:pt x="17980" y="6884"/>
                    <a:pt x="18247" y="7452"/>
                  </a:cubicBezTo>
                  <a:cubicBezTo>
                    <a:pt x="18214" y="7452"/>
                    <a:pt x="18147" y="7418"/>
                    <a:pt x="18114" y="7418"/>
                  </a:cubicBezTo>
                  <a:cubicBezTo>
                    <a:pt x="17046" y="4850"/>
                    <a:pt x="15712" y="2448"/>
                    <a:pt x="14144" y="146"/>
                  </a:cubicBezTo>
                  <a:cubicBezTo>
                    <a:pt x="14096" y="50"/>
                    <a:pt x="13994" y="0"/>
                    <a:pt x="1389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75"/>
            <p:cNvSpPr/>
            <p:nvPr/>
          </p:nvSpPr>
          <p:spPr>
            <a:xfrm>
              <a:off x="3974675" y="4505950"/>
              <a:ext cx="186825" cy="104475"/>
            </a:xfrm>
            <a:custGeom>
              <a:avLst/>
              <a:gdLst/>
              <a:ahLst/>
              <a:cxnLst/>
              <a:rect l="l" t="t" r="r" b="b"/>
              <a:pathLst>
                <a:path w="7473" h="4179" extrusionOk="0">
                  <a:moveTo>
                    <a:pt x="6833" y="1"/>
                  </a:moveTo>
                  <a:cubicBezTo>
                    <a:pt x="4522" y="1"/>
                    <a:pt x="2261" y="329"/>
                    <a:pt x="1" y="910"/>
                  </a:cubicBezTo>
                  <a:cubicBezTo>
                    <a:pt x="768" y="1877"/>
                    <a:pt x="1368" y="2978"/>
                    <a:pt x="1768" y="4179"/>
                  </a:cubicBezTo>
                  <a:cubicBezTo>
                    <a:pt x="3803" y="2945"/>
                    <a:pt x="5705" y="1577"/>
                    <a:pt x="7473" y="9"/>
                  </a:cubicBezTo>
                  <a:cubicBezTo>
                    <a:pt x="7259" y="4"/>
                    <a:pt x="7046" y="1"/>
                    <a:pt x="683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75"/>
            <p:cNvSpPr/>
            <p:nvPr/>
          </p:nvSpPr>
          <p:spPr>
            <a:xfrm>
              <a:off x="4023875" y="4626250"/>
              <a:ext cx="159300" cy="93425"/>
            </a:xfrm>
            <a:custGeom>
              <a:avLst/>
              <a:gdLst/>
              <a:ahLst/>
              <a:cxnLst/>
              <a:rect l="l" t="t" r="r" b="b"/>
              <a:pathLst>
                <a:path w="6372" h="3737" extrusionOk="0">
                  <a:moveTo>
                    <a:pt x="1" y="1"/>
                  </a:moveTo>
                  <a:lnTo>
                    <a:pt x="1" y="1"/>
                  </a:lnTo>
                  <a:cubicBezTo>
                    <a:pt x="34" y="101"/>
                    <a:pt x="67" y="201"/>
                    <a:pt x="67" y="301"/>
                  </a:cubicBezTo>
                  <a:cubicBezTo>
                    <a:pt x="334" y="1435"/>
                    <a:pt x="401" y="2536"/>
                    <a:pt x="334" y="3637"/>
                  </a:cubicBezTo>
                  <a:cubicBezTo>
                    <a:pt x="434" y="3670"/>
                    <a:pt x="501" y="3703"/>
                    <a:pt x="568" y="3737"/>
                  </a:cubicBezTo>
                  <a:cubicBezTo>
                    <a:pt x="601" y="3703"/>
                    <a:pt x="601" y="3670"/>
                    <a:pt x="668" y="3670"/>
                  </a:cubicBezTo>
                  <a:cubicBezTo>
                    <a:pt x="2669" y="2836"/>
                    <a:pt x="4571" y="1869"/>
                    <a:pt x="6372" y="735"/>
                  </a:cubicBezTo>
                  <a:cubicBezTo>
                    <a:pt x="4237" y="568"/>
                    <a:pt x="2102" y="334"/>
                    <a:pt x="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75"/>
            <p:cNvSpPr/>
            <p:nvPr/>
          </p:nvSpPr>
          <p:spPr>
            <a:xfrm>
              <a:off x="4005525" y="4728000"/>
              <a:ext cx="161825" cy="86075"/>
            </a:xfrm>
            <a:custGeom>
              <a:avLst/>
              <a:gdLst/>
              <a:ahLst/>
              <a:cxnLst/>
              <a:rect l="l" t="t" r="r" b="b"/>
              <a:pathLst>
                <a:path w="6473" h="3443" extrusionOk="0">
                  <a:moveTo>
                    <a:pt x="1035" y="0"/>
                  </a:moveTo>
                  <a:cubicBezTo>
                    <a:pt x="901" y="1201"/>
                    <a:pt x="534" y="2369"/>
                    <a:pt x="1" y="3436"/>
                  </a:cubicBezTo>
                  <a:cubicBezTo>
                    <a:pt x="272" y="3440"/>
                    <a:pt x="542" y="3442"/>
                    <a:pt x="812" y="3442"/>
                  </a:cubicBezTo>
                  <a:cubicBezTo>
                    <a:pt x="2703" y="3442"/>
                    <a:pt x="4575" y="3340"/>
                    <a:pt x="6472" y="3136"/>
                  </a:cubicBezTo>
                  <a:cubicBezTo>
                    <a:pt x="4704" y="2035"/>
                    <a:pt x="2869" y="1034"/>
                    <a:pt x="103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75"/>
            <p:cNvSpPr/>
            <p:nvPr/>
          </p:nvSpPr>
          <p:spPr>
            <a:xfrm>
              <a:off x="3928800" y="4832225"/>
              <a:ext cx="157650" cy="135975"/>
            </a:xfrm>
            <a:custGeom>
              <a:avLst/>
              <a:gdLst/>
              <a:ahLst/>
              <a:cxnLst/>
              <a:rect l="l" t="t" r="r" b="b"/>
              <a:pathLst>
                <a:path w="6306" h="5439" extrusionOk="0">
                  <a:moveTo>
                    <a:pt x="2703" y="1"/>
                  </a:moveTo>
                  <a:cubicBezTo>
                    <a:pt x="2002" y="1168"/>
                    <a:pt x="1102" y="2169"/>
                    <a:pt x="1" y="3003"/>
                  </a:cubicBezTo>
                  <a:cubicBezTo>
                    <a:pt x="34" y="3036"/>
                    <a:pt x="68" y="3103"/>
                    <a:pt x="101" y="3170"/>
                  </a:cubicBezTo>
                  <a:lnTo>
                    <a:pt x="201" y="3136"/>
                  </a:lnTo>
                  <a:cubicBezTo>
                    <a:pt x="201" y="3079"/>
                    <a:pt x="251" y="2996"/>
                    <a:pt x="329" y="2996"/>
                  </a:cubicBezTo>
                  <a:cubicBezTo>
                    <a:pt x="341" y="2996"/>
                    <a:pt x="354" y="2998"/>
                    <a:pt x="368" y="3003"/>
                  </a:cubicBezTo>
                  <a:cubicBezTo>
                    <a:pt x="2336" y="3904"/>
                    <a:pt x="4271" y="4738"/>
                    <a:pt x="6305" y="5438"/>
                  </a:cubicBezTo>
                  <a:cubicBezTo>
                    <a:pt x="5238" y="3537"/>
                    <a:pt x="4037" y="1702"/>
                    <a:pt x="2703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75"/>
            <p:cNvSpPr/>
            <p:nvPr/>
          </p:nvSpPr>
          <p:spPr>
            <a:xfrm>
              <a:off x="3436800" y="4431000"/>
              <a:ext cx="607950" cy="513875"/>
            </a:xfrm>
            <a:custGeom>
              <a:avLst/>
              <a:gdLst/>
              <a:ahLst/>
              <a:cxnLst/>
              <a:rect l="l" t="t" r="r" b="b"/>
              <a:pathLst>
                <a:path w="24318" h="20555" extrusionOk="0">
                  <a:moveTo>
                    <a:pt x="11965" y="0"/>
                  </a:moveTo>
                  <a:cubicBezTo>
                    <a:pt x="11047" y="0"/>
                    <a:pt x="10121" y="110"/>
                    <a:pt x="9207" y="339"/>
                  </a:cubicBezTo>
                  <a:cubicBezTo>
                    <a:pt x="3102" y="1840"/>
                    <a:pt x="0" y="7977"/>
                    <a:pt x="1668" y="13882"/>
                  </a:cubicBezTo>
                  <a:cubicBezTo>
                    <a:pt x="3333" y="19758"/>
                    <a:pt x="9088" y="20554"/>
                    <a:pt x="14335" y="20554"/>
                  </a:cubicBezTo>
                  <a:cubicBezTo>
                    <a:pt x="14450" y="20554"/>
                    <a:pt x="14564" y="20554"/>
                    <a:pt x="14677" y="20553"/>
                  </a:cubicBezTo>
                  <a:cubicBezTo>
                    <a:pt x="14711" y="20520"/>
                    <a:pt x="14744" y="20520"/>
                    <a:pt x="14811" y="20520"/>
                  </a:cubicBezTo>
                  <a:cubicBezTo>
                    <a:pt x="20648" y="19386"/>
                    <a:pt x="24318" y="13682"/>
                    <a:pt x="22750" y="7911"/>
                  </a:cubicBezTo>
                  <a:cubicBezTo>
                    <a:pt x="21404" y="3060"/>
                    <a:pt x="16805" y="0"/>
                    <a:pt x="1196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75"/>
            <p:cNvSpPr/>
            <p:nvPr/>
          </p:nvSpPr>
          <p:spPr>
            <a:xfrm>
              <a:off x="3876275" y="4350225"/>
              <a:ext cx="179325" cy="164300"/>
            </a:xfrm>
            <a:custGeom>
              <a:avLst/>
              <a:gdLst/>
              <a:ahLst/>
              <a:cxnLst/>
              <a:rect l="l" t="t" r="r" b="b"/>
              <a:pathLst>
                <a:path w="7173" h="6572" extrusionOk="0">
                  <a:moveTo>
                    <a:pt x="7172" y="0"/>
                  </a:moveTo>
                  <a:lnTo>
                    <a:pt x="7172" y="0"/>
                  </a:lnTo>
                  <a:cubicBezTo>
                    <a:pt x="4637" y="1034"/>
                    <a:pt x="2269" y="2335"/>
                    <a:pt x="0" y="3870"/>
                  </a:cubicBezTo>
                  <a:cubicBezTo>
                    <a:pt x="1301" y="4537"/>
                    <a:pt x="2502" y="5471"/>
                    <a:pt x="3503" y="6572"/>
                  </a:cubicBezTo>
                  <a:cubicBezTo>
                    <a:pt x="3503" y="6538"/>
                    <a:pt x="3503" y="6505"/>
                    <a:pt x="3503" y="6505"/>
                  </a:cubicBezTo>
                  <a:cubicBezTo>
                    <a:pt x="4670" y="4303"/>
                    <a:pt x="5905" y="2135"/>
                    <a:pt x="7172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75"/>
            <p:cNvSpPr/>
            <p:nvPr/>
          </p:nvSpPr>
          <p:spPr>
            <a:xfrm>
              <a:off x="3811225" y="4914800"/>
              <a:ext cx="108425" cy="160975"/>
            </a:xfrm>
            <a:custGeom>
              <a:avLst/>
              <a:gdLst/>
              <a:ahLst/>
              <a:cxnLst/>
              <a:rect l="l" t="t" r="r" b="b"/>
              <a:pathLst>
                <a:path w="4337" h="6439" extrusionOk="0">
                  <a:moveTo>
                    <a:pt x="4304" y="0"/>
                  </a:moveTo>
                  <a:cubicBezTo>
                    <a:pt x="3069" y="868"/>
                    <a:pt x="1602" y="1468"/>
                    <a:pt x="1" y="1735"/>
                  </a:cubicBezTo>
                  <a:cubicBezTo>
                    <a:pt x="1168" y="3369"/>
                    <a:pt x="2369" y="4937"/>
                    <a:pt x="3670" y="6438"/>
                  </a:cubicBezTo>
                  <a:cubicBezTo>
                    <a:pt x="4137" y="4337"/>
                    <a:pt x="4337" y="2202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75"/>
            <p:cNvSpPr/>
            <p:nvPr/>
          </p:nvSpPr>
          <p:spPr>
            <a:xfrm>
              <a:off x="3743675" y="4256825"/>
              <a:ext cx="116775" cy="182650"/>
            </a:xfrm>
            <a:custGeom>
              <a:avLst/>
              <a:gdLst/>
              <a:ahLst/>
              <a:cxnLst/>
              <a:rect l="l" t="t" r="r" b="b"/>
              <a:pathLst>
                <a:path w="4671" h="7306" extrusionOk="0">
                  <a:moveTo>
                    <a:pt x="4304" y="0"/>
                  </a:moveTo>
                  <a:cubicBezTo>
                    <a:pt x="3703" y="868"/>
                    <a:pt x="3069" y="1735"/>
                    <a:pt x="2469" y="2602"/>
                  </a:cubicBezTo>
                  <a:cubicBezTo>
                    <a:pt x="2002" y="3236"/>
                    <a:pt x="1" y="5304"/>
                    <a:pt x="301" y="6272"/>
                  </a:cubicBezTo>
                  <a:cubicBezTo>
                    <a:pt x="1802" y="6338"/>
                    <a:pt x="3303" y="6705"/>
                    <a:pt x="4671" y="7306"/>
                  </a:cubicBezTo>
                  <a:cubicBezTo>
                    <a:pt x="4537" y="4871"/>
                    <a:pt x="4437" y="2435"/>
                    <a:pt x="430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75"/>
            <p:cNvSpPr/>
            <p:nvPr/>
          </p:nvSpPr>
          <p:spPr>
            <a:xfrm>
              <a:off x="3698650" y="4953150"/>
              <a:ext cx="105100" cy="140975"/>
            </a:xfrm>
            <a:custGeom>
              <a:avLst/>
              <a:gdLst/>
              <a:ahLst/>
              <a:cxnLst/>
              <a:rect l="l" t="t" r="r" b="b"/>
              <a:pathLst>
                <a:path w="4204" h="5639" extrusionOk="0">
                  <a:moveTo>
                    <a:pt x="4137" y="1"/>
                  </a:moveTo>
                  <a:cubicBezTo>
                    <a:pt x="3453" y="67"/>
                    <a:pt x="2761" y="101"/>
                    <a:pt x="2068" y="101"/>
                  </a:cubicBezTo>
                  <a:cubicBezTo>
                    <a:pt x="1376" y="101"/>
                    <a:pt x="684" y="67"/>
                    <a:pt x="0" y="1"/>
                  </a:cubicBezTo>
                  <a:lnTo>
                    <a:pt x="0" y="1"/>
                  </a:lnTo>
                  <a:cubicBezTo>
                    <a:pt x="67" y="34"/>
                    <a:pt x="100" y="34"/>
                    <a:pt x="134" y="101"/>
                  </a:cubicBezTo>
                  <a:cubicBezTo>
                    <a:pt x="1134" y="1902"/>
                    <a:pt x="2002" y="3770"/>
                    <a:pt x="2936" y="5638"/>
                  </a:cubicBezTo>
                  <a:cubicBezTo>
                    <a:pt x="3469" y="3837"/>
                    <a:pt x="3803" y="2002"/>
                    <a:pt x="4203" y="167"/>
                  </a:cubicBezTo>
                  <a:cubicBezTo>
                    <a:pt x="4203" y="134"/>
                    <a:pt x="4170" y="101"/>
                    <a:pt x="4170" y="101"/>
                  </a:cubicBezTo>
                  <a:cubicBezTo>
                    <a:pt x="4137" y="67"/>
                    <a:pt x="4137" y="34"/>
                    <a:pt x="4170" y="34"/>
                  </a:cubicBezTo>
                  <a:cubicBezTo>
                    <a:pt x="4137" y="1"/>
                    <a:pt x="4137" y="1"/>
                    <a:pt x="4137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75"/>
            <p:cNvSpPr/>
            <p:nvPr/>
          </p:nvSpPr>
          <p:spPr>
            <a:xfrm>
              <a:off x="3561875" y="4924800"/>
              <a:ext cx="125950" cy="152625"/>
            </a:xfrm>
            <a:custGeom>
              <a:avLst/>
              <a:gdLst/>
              <a:ahLst/>
              <a:cxnLst/>
              <a:rect l="l" t="t" r="r" b="b"/>
              <a:pathLst>
                <a:path w="5038" h="6105" extrusionOk="0">
                  <a:moveTo>
                    <a:pt x="1068" y="1"/>
                  </a:moveTo>
                  <a:cubicBezTo>
                    <a:pt x="735" y="2035"/>
                    <a:pt x="368" y="4070"/>
                    <a:pt x="1" y="6105"/>
                  </a:cubicBezTo>
                  <a:cubicBezTo>
                    <a:pt x="835" y="5404"/>
                    <a:pt x="1602" y="4704"/>
                    <a:pt x="2336" y="3970"/>
                  </a:cubicBezTo>
                  <a:cubicBezTo>
                    <a:pt x="3236" y="3069"/>
                    <a:pt x="4004" y="1935"/>
                    <a:pt x="4971" y="1135"/>
                  </a:cubicBezTo>
                  <a:cubicBezTo>
                    <a:pt x="4971" y="1101"/>
                    <a:pt x="5004" y="1101"/>
                    <a:pt x="5004" y="1101"/>
                  </a:cubicBezTo>
                  <a:lnTo>
                    <a:pt x="5038" y="1068"/>
                  </a:lnTo>
                  <a:cubicBezTo>
                    <a:pt x="3637" y="901"/>
                    <a:pt x="2269" y="534"/>
                    <a:pt x="106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75"/>
            <p:cNvSpPr/>
            <p:nvPr/>
          </p:nvSpPr>
          <p:spPr>
            <a:xfrm>
              <a:off x="3619425" y="4251825"/>
              <a:ext cx="106775" cy="183475"/>
            </a:xfrm>
            <a:custGeom>
              <a:avLst/>
              <a:gdLst/>
              <a:ahLst/>
              <a:cxnLst/>
              <a:rect l="l" t="t" r="r" b="b"/>
              <a:pathLst>
                <a:path w="4271" h="7339" extrusionOk="0">
                  <a:moveTo>
                    <a:pt x="734" y="0"/>
                  </a:moveTo>
                  <a:cubicBezTo>
                    <a:pt x="301" y="2369"/>
                    <a:pt x="167" y="4704"/>
                    <a:pt x="34" y="7105"/>
                  </a:cubicBezTo>
                  <a:cubicBezTo>
                    <a:pt x="34" y="7105"/>
                    <a:pt x="0" y="7139"/>
                    <a:pt x="0" y="7139"/>
                  </a:cubicBezTo>
                  <a:cubicBezTo>
                    <a:pt x="100" y="7205"/>
                    <a:pt x="167" y="7272"/>
                    <a:pt x="234" y="7339"/>
                  </a:cubicBezTo>
                  <a:cubicBezTo>
                    <a:pt x="834" y="7072"/>
                    <a:pt x="1435" y="6872"/>
                    <a:pt x="2102" y="6738"/>
                  </a:cubicBezTo>
                  <a:cubicBezTo>
                    <a:pt x="2802" y="6572"/>
                    <a:pt x="3536" y="6472"/>
                    <a:pt x="4270" y="6438"/>
                  </a:cubicBezTo>
                  <a:cubicBezTo>
                    <a:pt x="3269" y="4203"/>
                    <a:pt x="2102" y="2068"/>
                    <a:pt x="734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75"/>
            <p:cNvSpPr/>
            <p:nvPr/>
          </p:nvSpPr>
          <p:spPr>
            <a:xfrm>
              <a:off x="3404275" y="4842250"/>
              <a:ext cx="172650" cy="136775"/>
            </a:xfrm>
            <a:custGeom>
              <a:avLst/>
              <a:gdLst/>
              <a:ahLst/>
              <a:cxnLst/>
              <a:rect l="l" t="t" r="r" b="b"/>
              <a:pathLst>
                <a:path w="6906" h="5471" extrusionOk="0">
                  <a:moveTo>
                    <a:pt x="3503" y="0"/>
                  </a:moveTo>
                  <a:cubicBezTo>
                    <a:pt x="3503" y="34"/>
                    <a:pt x="3503" y="34"/>
                    <a:pt x="3503" y="67"/>
                  </a:cubicBezTo>
                  <a:cubicBezTo>
                    <a:pt x="2602" y="2035"/>
                    <a:pt x="1401" y="3836"/>
                    <a:pt x="0" y="5471"/>
                  </a:cubicBezTo>
                  <a:cubicBezTo>
                    <a:pt x="2335" y="4937"/>
                    <a:pt x="4570" y="4203"/>
                    <a:pt x="6838" y="3336"/>
                  </a:cubicBezTo>
                  <a:cubicBezTo>
                    <a:pt x="6872" y="3269"/>
                    <a:pt x="6872" y="3202"/>
                    <a:pt x="6872" y="3169"/>
                  </a:cubicBezTo>
                  <a:cubicBezTo>
                    <a:pt x="6905" y="3136"/>
                    <a:pt x="6905" y="3102"/>
                    <a:pt x="6905" y="3069"/>
                  </a:cubicBezTo>
                  <a:cubicBezTo>
                    <a:pt x="5538" y="2369"/>
                    <a:pt x="4370" y="1368"/>
                    <a:pt x="35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75"/>
            <p:cNvSpPr/>
            <p:nvPr/>
          </p:nvSpPr>
          <p:spPr>
            <a:xfrm>
              <a:off x="3457600" y="4341600"/>
              <a:ext cx="154350" cy="160425"/>
            </a:xfrm>
            <a:custGeom>
              <a:avLst/>
              <a:gdLst/>
              <a:ahLst/>
              <a:cxnLst/>
              <a:rect l="l" t="t" r="r" b="b"/>
              <a:pathLst>
                <a:path w="6174" h="6417" extrusionOk="0">
                  <a:moveTo>
                    <a:pt x="198" y="1"/>
                  </a:moveTo>
                  <a:cubicBezTo>
                    <a:pt x="41" y="1"/>
                    <a:pt x="1" y="216"/>
                    <a:pt x="69" y="646"/>
                  </a:cubicBezTo>
                  <a:cubicBezTo>
                    <a:pt x="169" y="946"/>
                    <a:pt x="269" y="1279"/>
                    <a:pt x="402" y="1580"/>
                  </a:cubicBezTo>
                  <a:cubicBezTo>
                    <a:pt x="636" y="2180"/>
                    <a:pt x="869" y="2747"/>
                    <a:pt x="1136" y="3314"/>
                  </a:cubicBezTo>
                  <a:cubicBezTo>
                    <a:pt x="1637" y="4382"/>
                    <a:pt x="2237" y="5349"/>
                    <a:pt x="2837" y="6350"/>
                  </a:cubicBezTo>
                  <a:cubicBezTo>
                    <a:pt x="2837" y="6350"/>
                    <a:pt x="2837" y="6383"/>
                    <a:pt x="2837" y="6416"/>
                  </a:cubicBezTo>
                  <a:cubicBezTo>
                    <a:pt x="3771" y="5416"/>
                    <a:pt x="4906" y="4582"/>
                    <a:pt x="6173" y="3981"/>
                  </a:cubicBezTo>
                  <a:cubicBezTo>
                    <a:pt x="5239" y="3214"/>
                    <a:pt x="4305" y="2514"/>
                    <a:pt x="3304" y="1846"/>
                  </a:cubicBezTo>
                  <a:cubicBezTo>
                    <a:pt x="2637" y="1379"/>
                    <a:pt x="1270" y="212"/>
                    <a:pt x="502" y="145"/>
                  </a:cubicBezTo>
                  <a:cubicBezTo>
                    <a:pt x="374" y="49"/>
                    <a:pt x="273" y="1"/>
                    <a:pt x="198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75"/>
            <p:cNvSpPr/>
            <p:nvPr/>
          </p:nvSpPr>
          <p:spPr>
            <a:xfrm>
              <a:off x="3345050" y="4490325"/>
              <a:ext cx="171825" cy="132625"/>
            </a:xfrm>
            <a:custGeom>
              <a:avLst/>
              <a:gdLst/>
              <a:ahLst/>
              <a:cxnLst/>
              <a:rect l="l" t="t" r="r" b="b"/>
              <a:pathLst>
                <a:path w="6873" h="5305" extrusionOk="0">
                  <a:moveTo>
                    <a:pt x="1" y="0"/>
                  </a:moveTo>
                  <a:cubicBezTo>
                    <a:pt x="1268" y="1802"/>
                    <a:pt x="2669" y="3436"/>
                    <a:pt x="4204" y="5037"/>
                  </a:cubicBezTo>
                  <a:cubicBezTo>
                    <a:pt x="4237" y="5037"/>
                    <a:pt x="4271" y="5004"/>
                    <a:pt x="4304" y="5004"/>
                  </a:cubicBezTo>
                  <a:cubicBezTo>
                    <a:pt x="4318" y="5001"/>
                    <a:pt x="4333" y="5000"/>
                    <a:pt x="4347" y="5000"/>
                  </a:cubicBezTo>
                  <a:cubicBezTo>
                    <a:pt x="4493" y="5000"/>
                    <a:pt x="4601" y="5152"/>
                    <a:pt x="4571" y="5304"/>
                  </a:cubicBezTo>
                  <a:lnTo>
                    <a:pt x="4671" y="5304"/>
                  </a:lnTo>
                  <a:cubicBezTo>
                    <a:pt x="5071" y="3703"/>
                    <a:pt x="5838" y="2202"/>
                    <a:pt x="6872" y="968"/>
                  </a:cubicBezTo>
                  <a:cubicBezTo>
                    <a:pt x="4571" y="634"/>
                    <a:pt x="2303" y="334"/>
                    <a:pt x="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75"/>
            <p:cNvSpPr/>
            <p:nvPr/>
          </p:nvSpPr>
          <p:spPr>
            <a:xfrm>
              <a:off x="3318375" y="4752175"/>
              <a:ext cx="169300" cy="95875"/>
            </a:xfrm>
            <a:custGeom>
              <a:avLst/>
              <a:gdLst/>
              <a:ahLst/>
              <a:cxnLst/>
              <a:rect l="l" t="t" r="r" b="b"/>
              <a:pathLst>
                <a:path w="6772" h="3835" extrusionOk="0">
                  <a:moveTo>
                    <a:pt x="5471" y="1"/>
                  </a:moveTo>
                  <a:cubicBezTo>
                    <a:pt x="5471" y="67"/>
                    <a:pt x="5471" y="134"/>
                    <a:pt x="5371" y="201"/>
                  </a:cubicBezTo>
                  <a:cubicBezTo>
                    <a:pt x="3670" y="1435"/>
                    <a:pt x="1802" y="2536"/>
                    <a:pt x="0" y="3703"/>
                  </a:cubicBezTo>
                  <a:cubicBezTo>
                    <a:pt x="945" y="3792"/>
                    <a:pt x="1890" y="3835"/>
                    <a:pt x="2835" y="3835"/>
                  </a:cubicBezTo>
                  <a:cubicBezTo>
                    <a:pt x="4025" y="3835"/>
                    <a:pt x="5215" y="3767"/>
                    <a:pt x="6405" y="3637"/>
                  </a:cubicBezTo>
                  <a:cubicBezTo>
                    <a:pt x="6438" y="3570"/>
                    <a:pt x="6505" y="3503"/>
                    <a:pt x="6538" y="3436"/>
                  </a:cubicBezTo>
                  <a:cubicBezTo>
                    <a:pt x="6572" y="3303"/>
                    <a:pt x="6672" y="3303"/>
                    <a:pt x="6772" y="3303"/>
                  </a:cubicBezTo>
                  <a:cubicBezTo>
                    <a:pt x="6272" y="2469"/>
                    <a:pt x="5871" y="1502"/>
                    <a:pt x="5638" y="401"/>
                  </a:cubicBezTo>
                  <a:cubicBezTo>
                    <a:pt x="5604" y="267"/>
                    <a:pt x="5604" y="134"/>
                    <a:pt x="5571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75"/>
            <p:cNvSpPr/>
            <p:nvPr/>
          </p:nvSpPr>
          <p:spPr>
            <a:xfrm>
              <a:off x="3313375" y="4622925"/>
              <a:ext cx="148450" cy="115100"/>
            </a:xfrm>
            <a:custGeom>
              <a:avLst/>
              <a:gdLst/>
              <a:ahLst/>
              <a:cxnLst/>
              <a:rect l="l" t="t" r="r" b="b"/>
              <a:pathLst>
                <a:path w="5938" h="4604" extrusionOk="0">
                  <a:moveTo>
                    <a:pt x="5838" y="0"/>
                  </a:moveTo>
                  <a:cubicBezTo>
                    <a:pt x="5804" y="34"/>
                    <a:pt x="5771" y="100"/>
                    <a:pt x="5671" y="100"/>
                  </a:cubicBezTo>
                  <a:cubicBezTo>
                    <a:pt x="5671" y="134"/>
                    <a:pt x="5638" y="134"/>
                    <a:pt x="5604" y="134"/>
                  </a:cubicBezTo>
                  <a:cubicBezTo>
                    <a:pt x="5571" y="167"/>
                    <a:pt x="5538" y="167"/>
                    <a:pt x="5504" y="167"/>
                  </a:cubicBezTo>
                  <a:cubicBezTo>
                    <a:pt x="3703" y="634"/>
                    <a:pt x="1835" y="1001"/>
                    <a:pt x="0" y="1268"/>
                  </a:cubicBezTo>
                  <a:cubicBezTo>
                    <a:pt x="1802" y="2502"/>
                    <a:pt x="3703" y="3536"/>
                    <a:pt x="5638" y="4570"/>
                  </a:cubicBezTo>
                  <a:cubicBezTo>
                    <a:pt x="5661" y="4570"/>
                    <a:pt x="5668" y="4587"/>
                    <a:pt x="5670" y="4596"/>
                  </a:cubicBezTo>
                  <a:lnTo>
                    <a:pt x="5670" y="4596"/>
                  </a:lnTo>
                  <a:cubicBezTo>
                    <a:pt x="5471" y="2998"/>
                    <a:pt x="5572" y="1466"/>
                    <a:pt x="5938" y="0"/>
                  </a:cubicBezTo>
                  <a:close/>
                  <a:moveTo>
                    <a:pt x="5670" y="4596"/>
                  </a:moveTo>
                  <a:cubicBezTo>
                    <a:pt x="5670" y="4599"/>
                    <a:pt x="5671" y="4601"/>
                    <a:pt x="5671" y="4604"/>
                  </a:cubicBezTo>
                  <a:cubicBezTo>
                    <a:pt x="5671" y="4604"/>
                    <a:pt x="5671" y="4601"/>
                    <a:pt x="5670" y="4596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75"/>
            <p:cNvSpPr/>
            <p:nvPr/>
          </p:nvSpPr>
          <p:spPr>
            <a:xfrm>
              <a:off x="3480150" y="4470175"/>
              <a:ext cx="257025" cy="299975"/>
            </a:xfrm>
            <a:custGeom>
              <a:avLst/>
              <a:gdLst/>
              <a:ahLst/>
              <a:cxnLst/>
              <a:rect l="l" t="t" r="r" b="b"/>
              <a:pathLst>
                <a:path w="10281" h="11999" extrusionOk="0">
                  <a:moveTo>
                    <a:pt x="9041" y="0"/>
                  </a:moveTo>
                  <a:cubicBezTo>
                    <a:pt x="8928" y="0"/>
                    <a:pt x="8805" y="23"/>
                    <a:pt x="8674" y="73"/>
                  </a:cubicBezTo>
                  <a:cubicBezTo>
                    <a:pt x="3970" y="1874"/>
                    <a:pt x="1" y="6944"/>
                    <a:pt x="2936" y="11914"/>
                  </a:cubicBezTo>
                  <a:cubicBezTo>
                    <a:pt x="2971" y="11973"/>
                    <a:pt x="3035" y="11999"/>
                    <a:pt x="3099" y="11999"/>
                  </a:cubicBezTo>
                  <a:cubicBezTo>
                    <a:pt x="3217" y="11999"/>
                    <a:pt x="3335" y="11911"/>
                    <a:pt x="3270" y="11781"/>
                  </a:cubicBezTo>
                  <a:cubicBezTo>
                    <a:pt x="1669" y="7144"/>
                    <a:pt x="5271" y="3642"/>
                    <a:pt x="9207" y="2041"/>
                  </a:cubicBezTo>
                  <a:cubicBezTo>
                    <a:pt x="10281" y="1593"/>
                    <a:pt x="9995" y="0"/>
                    <a:pt x="904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3" name="Google Shape;2333;p75"/>
          <p:cNvGrpSpPr/>
          <p:nvPr/>
        </p:nvGrpSpPr>
        <p:grpSpPr>
          <a:xfrm>
            <a:off x="7737265" y="3388544"/>
            <a:ext cx="666075" cy="709275"/>
            <a:chOff x="3894875" y="1871850"/>
            <a:chExt cx="666075" cy="709275"/>
          </a:xfrm>
        </p:grpSpPr>
        <p:sp>
          <p:nvSpPr>
            <p:cNvPr id="2334" name="Google Shape;2334;p75"/>
            <p:cNvSpPr/>
            <p:nvPr/>
          </p:nvSpPr>
          <p:spPr>
            <a:xfrm>
              <a:off x="3894875" y="2382300"/>
              <a:ext cx="197400" cy="198825"/>
            </a:xfrm>
            <a:custGeom>
              <a:avLst/>
              <a:gdLst/>
              <a:ahLst/>
              <a:cxnLst/>
              <a:rect l="l" t="t" r="r" b="b"/>
              <a:pathLst>
                <a:path w="7896" h="7953" extrusionOk="0">
                  <a:moveTo>
                    <a:pt x="5094" y="795"/>
                  </a:moveTo>
                  <a:lnTo>
                    <a:pt x="5094" y="795"/>
                  </a:lnTo>
                  <a:cubicBezTo>
                    <a:pt x="4994" y="1362"/>
                    <a:pt x="4994" y="1962"/>
                    <a:pt x="5061" y="2530"/>
                  </a:cubicBezTo>
                  <a:cubicBezTo>
                    <a:pt x="4794" y="2530"/>
                    <a:pt x="4694" y="2963"/>
                    <a:pt x="4994" y="2997"/>
                  </a:cubicBezTo>
                  <a:cubicBezTo>
                    <a:pt x="5761" y="3163"/>
                    <a:pt x="6495" y="3363"/>
                    <a:pt x="7195" y="3664"/>
                  </a:cubicBezTo>
                  <a:cubicBezTo>
                    <a:pt x="6628" y="4164"/>
                    <a:pt x="5961" y="4498"/>
                    <a:pt x="5227" y="4664"/>
                  </a:cubicBezTo>
                  <a:cubicBezTo>
                    <a:pt x="5170" y="4619"/>
                    <a:pt x="5097" y="4596"/>
                    <a:pt x="5027" y="4596"/>
                  </a:cubicBezTo>
                  <a:cubicBezTo>
                    <a:pt x="4894" y="4596"/>
                    <a:pt x="4772" y="4678"/>
                    <a:pt x="4794" y="4831"/>
                  </a:cubicBezTo>
                  <a:cubicBezTo>
                    <a:pt x="4827" y="5632"/>
                    <a:pt x="4727" y="6399"/>
                    <a:pt x="4527" y="7133"/>
                  </a:cubicBezTo>
                  <a:cubicBezTo>
                    <a:pt x="4060" y="6532"/>
                    <a:pt x="3726" y="5899"/>
                    <a:pt x="3326" y="5231"/>
                  </a:cubicBezTo>
                  <a:cubicBezTo>
                    <a:pt x="3293" y="5165"/>
                    <a:pt x="3226" y="5165"/>
                    <a:pt x="3159" y="5165"/>
                  </a:cubicBezTo>
                  <a:cubicBezTo>
                    <a:pt x="3118" y="5082"/>
                    <a:pt x="3026" y="5025"/>
                    <a:pt x="2922" y="5025"/>
                  </a:cubicBezTo>
                  <a:cubicBezTo>
                    <a:pt x="2858" y="5025"/>
                    <a:pt x="2789" y="5047"/>
                    <a:pt x="2726" y="5098"/>
                  </a:cubicBezTo>
                  <a:cubicBezTo>
                    <a:pt x="2259" y="5465"/>
                    <a:pt x="1758" y="5765"/>
                    <a:pt x="1224" y="5965"/>
                  </a:cubicBezTo>
                  <a:cubicBezTo>
                    <a:pt x="1491" y="5432"/>
                    <a:pt x="1691" y="4865"/>
                    <a:pt x="1758" y="4231"/>
                  </a:cubicBezTo>
                  <a:cubicBezTo>
                    <a:pt x="1825" y="4197"/>
                    <a:pt x="1892" y="4131"/>
                    <a:pt x="1858" y="4031"/>
                  </a:cubicBezTo>
                  <a:cubicBezTo>
                    <a:pt x="1558" y="3297"/>
                    <a:pt x="1191" y="2563"/>
                    <a:pt x="824" y="1862"/>
                  </a:cubicBezTo>
                  <a:lnTo>
                    <a:pt x="824" y="1862"/>
                  </a:lnTo>
                  <a:cubicBezTo>
                    <a:pt x="1625" y="2029"/>
                    <a:pt x="2359" y="2263"/>
                    <a:pt x="3126" y="2563"/>
                  </a:cubicBezTo>
                  <a:cubicBezTo>
                    <a:pt x="3144" y="2569"/>
                    <a:pt x="3161" y="2572"/>
                    <a:pt x="3179" y="2572"/>
                  </a:cubicBezTo>
                  <a:cubicBezTo>
                    <a:pt x="3260" y="2572"/>
                    <a:pt x="3338" y="2512"/>
                    <a:pt x="3393" y="2429"/>
                  </a:cubicBezTo>
                  <a:cubicBezTo>
                    <a:pt x="3426" y="2429"/>
                    <a:pt x="3493" y="2429"/>
                    <a:pt x="3526" y="2396"/>
                  </a:cubicBezTo>
                  <a:cubicBezTo>
                    <a:pt x="3993" y="1796"/>
                    <a:pt x="4527" y="1262"/>
                    <a:pt x="5094" y="795"/>
                  </a:cubicBezTo>
                  <a:close/>
                  <a:moveTo>
                    <a:pt x="5422" y="1"/>
                  </a:moveTo>
                  <a:cubicBezTo>
                    <a:pt x="5391" y="1"/>
                    <a:pt x="5358" y="9"/>
                    <a:pt x="5327" y="28"/>
                  </a:cubicBezTo>
                  <a:cubicBezTo>
                    <a:pt x="4560" y="628"/>
                    <a:pt x="3893" y="1295"/>
                    <a:pt x="3326" y="2096"/>
                  </a:cubicBezTo>
                  <a:lnTo>
                    <a:pt x="3293" y="2096"/>
                  </a:lnTo>
                  <a:cubicBezTo>
                    <a:pt x="2392" y="1696"/>
                    <a:pt x="1425" y="1395"/>
                    <a:pt x="424" y="1229"/>
                  </a:cubicBezTo>
                  <a:cubicBezTo>
                    <a:pt x="407" y="1226"/>
                    <a:pt x="390" y="1225"/>
                    <a:pt x="373" y="1225"/>
                  </a:cubicBezTo>
                  <a:cubicBezTo>
                    <a:pt x="163" y="1225"/>
                    <a:pt x="0" y="1413"/>
                    <a:pt x="124" y="1629"/>
                  </a:cubicBezTo>
                  <a:cubicBezTo>
                    <a:pt x="557" y="2463"/>
                    <a:pt x="991" y="3330"/>
                    <a:pt x="1491" y="4131"/>
                  </a:cubicBezTo>
                  <a:cubicBezTo>
                    <a:pt x="1258" y="4931"/>
                    <a:pt x="924" y="5665"/>
                    <a:pt x="424" y="6332"/>
                  </a:cubicBezTo>
                  <a:cubicBezTo>
                    <a:pt x="299" y="6488"/>
                    <a:pt x="495" y="6702"/>
                    <a:pt x="685" y="6702"/>
                  </a:cubicBezTo>
                  <a:cubicBezTo>
                    <a:pt x="698" y="6702"/>
                    <a:pt x="711" y="6701"/>
                    <a:pt x="724" y="6699"/>
                  </a:cubicBezTo>
                  <a:cubicBezTo>
                    <a:pt x="1591" y="6466"/>
                    <a:pt x="2392" y="6032"/>
                    <a:pt x="3092" y="5465"/>
                  </a:cubicBezTo>
                  <a:cubicBezTo>
                    <a:pt x="3326" y="6366"/>
                    <a:pt x="3860" y="7166"/>
                    <a:pt x="4460" y="7867"/>
                  </a:cubicBezTo>
                  <a:cubicBezTo>
                    <a:pt x="4508" y="7927"/>
                    <a:pt x="4570" y="7952"/>
                    <a:pt x="4631" y="7952"/>
                  </a:cubicBezTo>
                  <a:cubicBezTo>
                    <a:pt x="4741" y="7952"/>
                    <a:pt x="4851" y="7873"/>
                    <a:pt x="4894" y="7767"/>
                  </a:cubicBezTo>
                  <a:cubicBezTo>
                    <a:pt x="5227" y="6866"/>
                    <a:pt x="5361" y="5899"/>
                    <a:pt x="5327" y="4965"/>
                  </a:cubicBezTo>
                  <a:cubicBezTo>
                    <a:pt x="6261" y="4865"/>
                    <a:pt x="7129" y="4431"/>
                    <a:pt x="7796" y="3764"/>
                  </a:cubicBezTo>
                  <a:cubicBezTo>
                    <a:pt x="7896" y="3664"/>
                    <a:pt x="7896" y="3464"/>
                    <a:pt x="7762" y="3397"/>
                  </a:cubicBezTo>
                  <a:cubicBezTo>
                    <a:pt x="7029" y="3030"/>
                    <a:pt x="6295" y="2763"/>
                    <a:pt x="5494" y="2596"/>
                  </a:cubicBezTo>
                  <a:cubicBezTo>
                    <a:pt x="5528" y="2563"/>
                    <a:pt x="5528" y="2563"/>
                    <a:pt x="5528" y="2530"/>
                  </a:cubicBezTo>
                  <a:cubicBezTo>
                    <a:pt x="5528" y="1762"/>
                    <a:pt x="5494" y="1062"/>
                    <a:pt x="5661" y="295"/>
                  </a:cubicBezTo>
                  <a:cubicBezTo>
                    <a:pt x="5688" y="159"/>
                    <a:pt x="5561" y="1"/>
                    <a:pt x="5422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75"/>
            <p:cNvSpPr/>
            <p:nvPr/>
          </p:nvSpPr>
          <p:spPr>
            <a:xfrm>
              <a:off x="3915475" y="2402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703" y="468"/>
                    <a:pt x="3169" y="1002"/>
                    <a:pt x="2702" y="1602"/>
                  </a:cubicBezTo>
                  <a:cubicBezTo>
                    <a:pt x="2669" y="1635"/>
                    <a:pt x="2602" y="1635"/>
                    <a:pt x="2569" y="1635"/>
                  </a:cubicBezTo>
                  <a:cubicBezTo>
                    <a:pt x="2514" y="1718"/>
                    <a:pt x="2436" y="1778"/>
                    <a:pt x="2355" y="1778"/>
                  </a:cubicBezTo>
                  <a:cubicBezTo>
                    <a:pt x="2337" y="1778"/>
                    <a:pt x="2320" y="1775"/>
                    <a:pt x="2302" y="1769"/>
                  </a:cubicBezTo>
                  <a:cubicBezTo>
                    <a:pt x="1535" y="1469"/>
                    <a:pt x="801" y="1235"/>
                    <a:pt x="0" y="1068"/>
                  </a:cubicBezTo>
                  <a:lnTo>
                    <a:pt x="0" y="1068"/>
                  </a:lnTo>
                  <a:cubicBezTo>
                    <a:pt x="367" y="1769"/>
                    <a:pt x="734" y="2503"/>
                    <a:pt x="1034" y="3237"/>
                  </a:cubicBezTo>
                  <a:cubicBezTo>
                    <a:pt x="1068" y="3337"/>
                    <a:pt x="1001" y="3403"/>
                    <a:pt x="934" y="3437"/>
                  </a:cubicBezTo>
                  <a:cubicBezTo>
                    <a:pt x="867" y="4071"/>
                    <a:pt x="667" y="4638"/>
                    <a:pt x="400" y="5171"/>
                  </a:cubicBezTo>
                  <a:cubicBezTo>
                    <a:pt x="934" y="4971"/>
                    <a:pt x="1435" y="4671"/>
                    <a:pt x="1902" y="4304"/>
                  </a:cubicBezTo>
                  <a:cubicBezTo>
                    <a:pt x="1965" y="4253"/>
                    <a:pt x="2034" y="4231"/>
                    <a:pt x="2098" y="4231"/>
                  </a:cubicBezTo>
                  <a:cubicBezTo>
                    <a:pt x="2202" y="4231"/>
                    <a:pt x="2294" y="4288"/>
                    <a:pt x="2335" y="4371"/>
                  </a:cubicBezTo>
                  <a:cubicBezTo>
                    <a:pt x="2353" y="4362"/>
                    <a:pt x="2371" y="4358"/>
                    <a:pt x="2388" y="4358"/>
                  </a:cubicBezTo>
                  <a:cubicBezTo>
                    <a:pt x="2435" y="4358"/>
                    <a:pt x="2478" y="4389"/>
                    <a:pt x="2502" y="4437"/>
                  </a:cubicBezTo>
                  <a:cubicBezTo>
                    <a:pt x="2902" y="5105"/>
                    <a:pt x="3236" y="5738"/>
                    <a:pt x="3703" y="6339"/>
                  </a:cubicBezTo>
                  <a:cubicBezTo>
                    <a:pt x="3903" y="5605"/>
                    <a:pt x="4003" y="4838"/>
                    <a:pt x="3970" y="4037"/>
                  </a:cubicBezTo>
                  <a:cubicBezTo>
                    <a:pt x="3948" y="3884"/>
                    <a:pt x="4070" y="3802"/>
                    <a:pt x="4203" y="3802"/>
                  </a:cubicBezTo>
                  <a:cubicBezTo>
                    <a:pt x="4273" y="3802"/>
                    <a:pt x="4346" y="3825"/>
                    <a:pt x="4403" y="3870"/>
                  </a:cubicBezTo>
                  <a:cubicBezTo>
                    <a:pt x="5137" y="3704"/>
                    <a:pt x="5804" y="3370"/>
                    <a:pt x="6371" y="2870"/>
                  </a:cubicBezTo>
                  <a:cubicBezTo>
                    <a:pt x="5671" y="2569"/>
                    <a:pt x="4937" y="2369"/>
                    <a:pt x="4170" y="2203"/>
                  </a:cubicBezTo>
                  <a:cubicBezTo>
                    <a:pt x="3870" y="2169"/>
                    <a:pt x="3970" y="1736"/>
                    <a:pt x="4237" y="1736"/>
                  </a:cubicBezTo>
                  <a:cubicBezTo>
                    <a:pt x="4170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75"/>
            <p:cNvSpPr/>
            <p:nvPr/>
          </p:nvSpPr>
          <p:spPr>
            <a:xfrm>
              <a:off x="4275125" y="2102550"/>
              <a:ext cx="285825" cy="275050"/>
            </a:xfrm>
            <a:custGeom>
              <a:avLst/>
              <a:gdLst/>
              <a:ahLst/>
              <a:cxnLst/>
              <a:rect l="l" t="t" r="r" b="b"/>
              <a:pathLst>
                <a:path w="11433" h="11002" extrusionOk="0">
                  <a:moveTo>
                    <a:pt x="6196" y="877"/>
                  </a:moveTo>
                  <a:cubicBezTo>
                    <a:pt x="6462" y="1911"/>
                    <a:pt x="6696" y="2945"/>
                    <a:pt x="6963" y="3946"/>
                  </a:cubicBezTo>
                  <a:cubicBezTo>
                    <a:pt x="6996" y="4046"/>
                    <a:pt x="7063" y="4113"/>
                    <a:pt x="7130" y="4146"/>
                  </a:cubicBezTo>
                  <a:cubicBezTo>
                    <a:pt x="6929" y="4213"/>
                    <a:pt x="6929" y="4613"/>
                    <a:pt x="7196" y="4646"/>
                  </a:cubicBezTo>
                  <a:cubicBezTo>
                    <a:pt x="8197" y="4880"/>
                    <a:pt x="9231" y="5013"/>
                    <a:pt x="10232" y="5147"/>
                  </a:cubicBezTo>
                  <a:cubicBezTo>
                    <a:pt x="9498" y="5580"/>
                    <a:pt x="8797" y="6014"/>
                    <a:pt x="8130" y="6514"/>
                  </a:cubicBezTo>
                  <a:cubicBezTo>
                    <a:pt x="8097" y="6548"/>
                    <a:pt x="8064" y="6614"/>
                    <a:pt x="8064" y="6648"/>
                  </a:cubicBezTo>
                  <a:cubicBezTo>
                    <a:pt x="7997" y="6681"/>
                    <a:pt x="7930" y="6781"/>
                    <a:pt x="7930" y="6881"/>
                  </a:cubicBezTo>
                  <a:cubicBezTo>
                    <a:pt x="7897" y="7949"/>
                    <a:pt x="7797" y="9016"/>
                    <a:pt x="7597" y="10050"/>
                  </a:cubicBezTo>
                  <a:cubicBezTo>
                    <a:pt x="6929" y="9183"/>
                    <a:pt x="6229" y="8316"/>
                    <a:pt x="5528" y="7482"/>
                  </a:cubicBezTo>
                  <a:cubicBezTo>
                    <a:pt x="5495" y="7415"/>
                    <a:pt x="5462" y="7415"/>
                    <a:pt x="5428" y="7415"/>
                  </a:cubicBezTo>
                  <a:cubicBezTo>
                    <a:pt x="5348" y="7355"/>
                    <a:pt x="5256" y="7307"/>
                    <a:pt x="5167" y="7307"/>
                  </a:cubicBezTo>
                  <a:cubicBezTo>
                    <a:pt x="5107" y="7307"/>
                    <a:pt x="5048" y="7328"/>
                    <a:pt x="4995" y="7382"/>
                  </a:cubicBezTo>
                  <a:cubicBezTo>
                    <a:pt x="3994" y="8149"/>
                    <a:pt x="2893" y="8716"/>
                    <a:pt x="1692" y="9083"/>
                  </a:cubicBezTo>
                  <a:cubicBezTo>
                    <a:pt x="2026" y="8149"/>
                    <a:pt x="2426" y="7215"/>
                    <a:pt x="2860" y="6314"/>
                  </a:cubicBezTo>
                  <a:cubicBezTo>
                    <a:pt x="2893" y="6181"/>
                    <a:pt x="2826" y="6081"/>
                    <a:pt x="2726" y="6081"/>
                  </a:cubicBezTo>
                  <a:cubicBezTo>
                    <a:pt x="2726" y="6047"/>
                    <a:pt x="2726" y="6014"/>
                    <a:pt x="2726" y="6014"/>
                  </a:cubicBezTo>
                  <a:cubicBezTo>
                    <a:pt x="2259" y="5013"/>
                    <a:pt x="1692" y="4079"/>
                    <a:pt x="1059" y="3179"/>
                  </a:cubicBezTo>
                  <a:lnTo>
                    <a:pt x="1059" y="3179"/>
                  </a:lnTo>
                  <a:cubicBezTo>
                    <a:pt x="2026" y="3379"/>
                    <a:pt x="2960" y="3579"/>
                    <a:pt x="3927" y="3779"/>
                  </a:cubicBezTo>
                  <a:cubicBezTo>
                    <a:pt x="3957" y="3789"/>
                    <a:pt x="3983" y="3793"/>
                    <a:pt x="4007" y="3793"/>
                  </a:cubicBezTo>
                  <a:cubicBezTo>
                    <a:pt x="4066" y="3793"/>
                    <a:pt x="4114" y="3769"/>
                    <a:pt x="4161" y="3746"/>
                  </a:cubicBezTo>
                  <a:cubicBezTo>
                    <a:pt x="4188" y="3760"/>
                    <a:pt x="4222" y="3768"/>
                    <a:pt x="4254" y="3768"/>
                  </a:cubicBezTo>
                  <a:cubicBezTo>
                    <a:pt x="4299" y="3768"/>
                    <a:pt x="4341" y="3751"/>
                    <a:pt x="4361" y="3712"/>
                  </a:cubicBezTo>
                  <a:cubicBezTo>
                    <a:pt x="4961" y="2745"/>
                    <a:pt x="5528" y="1778"/>
                    <a:pt x="6196" y="877"/>
                  </a:cubicBezTo>
                  <a:close/>
                  <a:moveTo>
                    <a:pt x="6362" y="0"/>
                  </a:moveTo>
                  <a:cubicBezTo>
                    <a:pt x="6272" y="0"/>
                    <a:pt x="6173" y="50"/>
                    <a:pt x="6095" y="143"/>
                  </a:cubicBezTo>
                  <a:cubicBezTo>
                    <a:pt x="5362" y="1111"/>
                    <a:pt x="4694" y="2145"/>
                    <a:pt x="4227" y="3312"/>
                  </a:cubicBezTo>
                  <a:cubicBezTo>
                    <a:pt x="4194" y="3245"/>
                    <a:pt x="4161" y="3212"/>
                    <a:pt x="4094" y="3212"/>
                  </a:cubicBezTo>
                  <a:cubicBezTo>
                    <a:pt x="2893" y="2945"/>
                    <a:pt x="1692" y="2712"/>
                    <a:pt x="491" y="2445"/>
                  </a:cubicBezTo>
                  <a:cubicBezTo>
                    <a:pt x="478" y="2443"/>
                    <a:pt x="464" y="2442"/>
                    <a:pt x="451" y="2442"/>
                  </a:cubicBezTo>
                  <a:cubicBezTo>
                    <a:pt x="229" y="2442"/>
                    <a:pt x="1" y="2690"/>
                    <a:pt x="158" y="2878"/>
                  </a:cubicBezTo>
                  <a:cubicBezTo>
                    <a:pt x="925" y="3979"/>
                    <a:pt x="1692" y="5080"/>
                    <a:pt x="2426" y="6181"/>
                  </a:cubicBezTo>
                  <a:cubicBezTo>
                    <a:pt x="2460" y="6214"/>
                    <a:pt x="2493" y="6214"/>
                    <a:pt x="2493" y="6214"/>
                  </a:cubicBezTo>
                  <a:cubicBezTo>
                    <a:pt x="1859" y="7248"/>
                    <a:pt x="1325" y="8316"/>
                    <a:pt x="925" y="9450"/>
                  </a:cubicBezTo>
                  <a:cubicBezTo>
                    <a:pt x="834" y="9663"/>
                    <a:pt x="1049" y="9821"/>
                    <a:pt x="1214" y="9821"/>
                  </a:cubicBezTo>
                  <a:cubicBezTo>
                    <a:pt x="1229" y="9821"/>
                    <a:pt x="1244" y="9820"/>
                    <a:pt x="1259" y="9817"/>
                  </a:cubicBezTo>
                  <a:cubicBezTo>
                    <a:pt x="2793" y="9450"/>
                    <a:pt x="4161" y="8783"/>
                    <a:pt x="5395" y="7815"/>
                  </a:cubicBezTo>
                  <a:cubicBezTo>
                    <a:pt x="6062" y="8849"/>
                    <a:pt x="6763" y="9883"/>
                    <a:pt x="7496" y="10884"/>
                  </a:cubicBezTo>
                  <a:cubicBezTo>
                    <a:pt x="7558" y="10961"/>
                    <a:pt x="7661" y="11002"/>
                    <a:pt x="7761" y="11002"/>
                  </a:cubicBezTo>
                  <a:cubicBezTo>
                    <a:pt x="7880" y="11002"/>
                    <a:pt x="7994" y="10944"/>
                    <a:pt x="8030" y="10817"/>
                  </a:cubicBezTo>
                  <a:cubicBezTo>
                    <a:pt x="8330" y="9517"/>
                    <a:pt x="8497" y="8216"/>
                    <a:pt x="8497" y="6881"/>
                  </a:cubicBezTo>
                  <a:cubicBezTo>
                    <a:pt x="8497" y="6815"/>
                    <a:pt x="8497" y="6781"/>
                    <a:pt x="8464" y="6748"/>
                  </a:cubicBezTo>
                  <a:cubicBezTo>
                    <a:pt x="9364" y="6214"/>
                    <a:pt x="10298" y="5714"/>
                    <a:pt x="11232" y="5247"/>
                  </a:cubicBezTo>
                  <a:cubicBezTo>
                    <a:pt x="11433" y="5147"/>
                    <a:pt x="11399" y="4780"/>
                    <a:pt x="11166" y="4746"/>
                  </a:cubicBezTo>
                  <a:cubicBezTo>
                    <a:pt x="9898" y="4513"/>
                    <a:pt x="8631" y="4246"/>
                    <a:pt x="7363" y="4113"/>
                  </a:cubicBezTo>
                  <a:cubicBezTo>
                    <a:pt x="7496" y="4079"/>
                    <a:pt x="7597" y="3946"/>
                    <a:pt x="7563" y="3779"/>
                  </a:cubicBezTo>
                  <a:cubicBezTo>
                    <a:pt x="7263" y="2578"/>
                    <a:pt x="6929" y="1377"/>
                    <a:pt x="6596" y="210"/>
                  </a:cubicBezTo>
                  <a:cubicBezTo>
                    <a:pt x="6560" y="67"/>
                    <a:pt x="6467" y="0"/>
                    <a:pt x="6362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75"/>
            <p:cNvSpPr/>
            <p:nvPr/>
          </p:nvSpPr>
          <p:spPr>
            <a:xfrm>
              <a:off x="4301575" y="2124475"/>
              <a:ext cx="229350" cy="229350"/>
            </a:xfrm>
            <a:custGeom>
              <a:avLst/>
              <a:gdLst/>
              <a:ahLst/>
              <a:cxnLst/>
              <a:rect l="l" t="t" r="r" b="b"/>
              <a:pathLst>
                <a:path w="9174" h="9174" extrusionOk="0">
                  <a:moveTo>
                    <a:pt x="5138" y="0"/>
                  </a:moveTo>
                  <a:cubicBezTo>
                    <a:pt x="4470" y="901"/>
                    <a:pt x="3903" y="1868"/>
                    <a:pt x="3303" y="2835"/>
                  </a:cubicBezTo>
                  <a:cubicBezTo>
                    <a:pt x="3283" y="2874"/>
                    <a:pt x="3241" y="2891"/>
                    <a:pt x="3196" y="2891"/>
                  </a:cubicBezTo>
                  <a:cubicBezTo>
                    <a:pt x="3164" y="2891"/>
                    <a:pt x="3130" y="2883"/>
                    <a:pt x="3103" y="2869"/>
                  </a:cubicBezTo>
                  <a:cubicBezTo>
                    <a:pt x="3056" y="2892"/>
                    <a:pt x="3008" y="2916"/>
                    <a:pt x="2949" y="2916"/>
                  </a:cubicBezTo>
                  <a:cubicBezTo>
                    <a:pt x="2925" y="2916"/>
                    <a:pt x="2899" y="2912"/>
                    <a:pt x="2869" y="2902"/>
                  </a:cubicBezTo>
                  <a:cubicBezTo>
                    <a:pt x="1902" y="2702"/>
                    <a:pt x="968" y="2502"/>
                    <a:pt x="1" y="2302"/>
                  </a:cubicBezTo>
                  <a:lnTo>
                    <a:pt x="1" y="2302"/>
                  </a:lnTo>
                  <a:cubicBezTo>
                    <a:pt x="634" y="3202"/>
                    <a:pt x="1201" y="4136"/>
                    <a:pt x="1668" y="5137"/>
                  </a:cubicBezTo>
                  <a:cubicBezTo>
                    <a:pt x="1668" y="5137"/>
                    <a:pt x="1668" y="5170"/>
                    <a:pt x="1668" y="5204"/>
                  </a:cubicBezTo>
                  <a:cubicBezTo>
                    <a:pt x="1768" y="5204"/>
                    <a:pt x="1835" y="5304"/>
                    <a:pt x="1802" y="5437"/>
                  </a:cubicBezTo>
                  <a:cubicBezTo>
                    <a:pt x="1368" y="6338"/>
                    <a:pt x="968" y="7272"/>
                    <a:pt x="634" y="8206"/>
                  </a:cubicBezTo>
                  <a:cubicBezTo>
                    <a:pt x="1835" y="7839"/>
                    <a:pt x="2936" y="7272"/>
                    <a:pt x="3937" y="6505"/>
                  </a:cubicBezTo>
                  <a:cubicBezTo>
                    <a:pt x="3990" y="6451"/>
                    <a:pt x="4049" y="6430"/>
                    <a:pt x="4109" y="6430"/>
                  </a:cubicBezTo>
                  <a:cubicBezTo>
                    <a:pt x="4198" y="6430"/>
                    <a:pt x="4290" y="6478"/>
                    <a:pt x="4370" y="6538"/>
                  </a:cubicBezTo>
                  <a:cubicBezTo>
                    <a:pt x="4404" y="6538"/>
                    <a:pt x="4437" y="6538"/>
                    <a:pt x="4470" y="6571"/>
                  </a:cubicBezTo>
                  <a:cubicBezTo>
                    <a:pt x="5171" y="7439"/>
                    <a:pt x="5871" y="8306"/>
                    <a:pt x="6539" y="9173"/>
                  </a:cubicBezTo>
                  <a:cubicBezTo>
                    <a:pt x="6739" y="8139"/>
                    <a:pt x="6839" y="7072"/>
                    <a:pt x="6872" y="6004"/>
                  </a:cubicBezTo>
                  <a:cubicBezTo>
                    <a:pt x="6872" y="5904"/>
                    <a:pt x="6939" y="5804"/>
                    <a:pt x="7006" y="5771"/>
                  </a:cubicBezTo>
                  <a:cubicBezTo>
                    <a:pt x="7006" y="5737"/>
                    <a:pt x="7039" y="5671"/>
                    <a:pt x="7072" y="5637"/>
                  </a:cubicBezTo>
                  <a:cubicBezTo>
                    <a:pt x="7739" y="5137"/>
                    <a:pt x="8440" y="4703"/>
                    <a:pt x="9174" y="4270"/>
                  </a:cubicBezTo>
                  <a:cubicBezTo>
                    <a:pt x="8173" y="4136"/>
                    <a:pt x="7139" y="4003"/>
                    <a:pt x="6138" y="3769"/>
                  </a:cubicBezTo>
                  <a:cubicBezTo>
                    <a:pt x="5871" y="3736"/>
                    <a:pt x="5871" y="3336"/>
                    <a:pt x="6072" y="3269"/>
                  </a:cubicBezTo>
                  <a:cubicBezTo>
                    <a:pt x="6005" y="3236"/>
                    <a:pt x="5938" y="3169"/>
                    <a:pt x="5905" y="3069"/>
                  </a:cubicBezTo>
                  <a:cubicBezTo>
                    <a:pt x="5638" y="2068"/>
                    <a:pt x="5404" y="1034"/>
                    <a:pt x="5138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5"/>
            <p:cNvSpPr/>
            <p:nvPr/>
          </p:nvSpPr>
          <p:spPr>
            <a:xfrm>
              <a:off x="3979675" y="1871850"/>
              <a:ext cx="284100" cy="278525"/>
            </a:xfrm>
            <a:custGeom>
              <a:avLst/>
              <a:gdLst/>
              <a:ahLst/>
              <a:cxnLst/>
              <a:rect l="l" t="t" r="r" b="b"/>
              <a:pathLst>
                <a:path w="11364" h="11141" extrusionOk="0">
                  <a:moveTo>
                    <a:pt x="4804" y="898"/>
                  </a:moveTo>
                  <a:cubicBezTo>
                    <a:pt x="5471" y="1699"/>
                    <a:pt x="6138" y="2533"/>
                    <a:pt x="6839" y="3300"/>
                  </a:cubicBezTo>
                  <a:cubicBezTo>
                    <a:pt x="6906" y="3367"/>
                    <a:pt x="7006" y="3400"/>
                    <a:pt x="7072" y="3400"/>
                  </a:cubicBezTo>
                  <a:cubicBezTo>
                    <a:pt x="6945" y="3559"/>
                    <a:pt x="7060" y="3870"/>
                    <a:pt x="7302" y="3870"/>
                  </a:cubicBezTo>
                  <a:cubicBezTo>
                    <a:pt x="7314" y="3870"/>
                    <a:pt x="7327" y="3869"/>
                    <a:pt x="7339" y="3867"/>
                  </a:cubicBezTo>
                  <a:cubicBezTo>
                    <a:pt x="8340" y="3600"/>
                    <a:pt x="9341" y="3267"/>
                    <a:pt x="10308" y="2967"/>
                  </a:cubicBezTo>
                  <a:lnTo>
                    <a:pt x="10308" y="2967"/>
                  </a:lnTo>
                  <a:cubicBezTo>
                    <a:pt x="9841" y="3634"/>
                    <a:pt x="9407" y="4368"/>
                    <a:pt x="9007" y="5101"/>
                  </a:cubicBezTo>
                  <a:cubicBezTo>
                    <a:pt x="8974" y="5168"/>
                    <a:pt x="8974" y="5202"/>
                    <a:pt x="9007" y="5268"/>
                  </a:cubicBezTo>
                  <a:cubicBezTo>
                    <a:pt x="8940" y="5335"/>
                    <a:pt x="8940" y="5435"/>
                    <a:pt x="8974" y="5535"/>
                  </a:cubicBezTo>
                  <a:cubicBezTo>
                    <a:pt x="9441" y="6502"/>
                    <a:pt x="9808" y="7503"/>
                    <a:pt x="10075" y="8537"/>
                  </a:cubicBezTo>
                  <a:cubicBezTo>
                    <a:pt x="9107" y="8037"/>
                    <a:pt x="8106" y="7570"/>
                    <a:pt x="7106" y="7103"/>
                  </a:cubicBezTo>
                  <a:cubicBezTo>
                    <a:pt x="7072" y="7086"/>
                    <a:pt x="7047" y="7078"/>
                    <a:pt x="7027" y="7078"/>
                  </a:cubicBezTo>
                  <a:cubicBezTo>
                    <a:pt x="7006" y="7078"/>
                    <a:pt x="6989" y="7086"/>
                    <a:pt x="6972" y="7103"/>
                  </a:cubicBezTo>
                  <a:cubicBezTo>
                    <a:pt x="6942" y="7095"/>
                    <a:pt x="6909" y="7091"/>
                    <a:pt x="6874" y="7091"/>
                  </a:cubicBezTo>
                  <a:cubicBezTo>
                    <a:pt x="6754" y="7091"/>
                    <a:pt x="6616" y="7140"/>
                    <a:pt x="6539" y="7270"/>
                  </a:cubicBezTo>
                  <a:cubicBezTo>
                    <a:pt x="6005" y="8404"/>
                    <a:pt x="5271" y="9405"/>
                    <a:pt x="4337" y="10238"/>
                  </a:cubicBezTo>
                  <a:cubicBezTo>
                    <a:pt x="4237" y="9238"/>
                    <a:pt x="4170" y="8237"/>
                    <a:pt x="4170" y="7236"/>
                  </a:cubicBezTo>
                  <a:cubicBezTo>
                    <a:pt x="4170" y="7126"/>
                    <a:pt x="4102" y="7061"/>
                    <a:pt x="4021" y="7061"/>
                  </a:cubicBezTo>
                  <a:cubicBezTo>
                    <a:pt x="4005" y="7061"/>
                    <a:pt x="3987" y="7064"/>
                    <a:pt x="3970" y="7070"/>
                  </a:cubicBezTo>
                  <a:cubicBezTo>
                    <a:pt x="3970" y="7070"/>
                    <a:pt x="3937" y="7036"/>
                    <a:pt x="3937" y="7003"/>
                  </a:cubicBezTo>
                  <a:cubicBezTo>
                    <a:pt x="3070" y="6336"/>
                    <a:pt x="2136" y="5735"/>
                    <a:pt x="1202" y="5202"/>
                  </a:cubicBezTo>
                  <a:cubicBezTo>
                    <a:pt x="2136" y="4968"/>
                    <a:pt x="3103" y="4735"/>
                    <a:pt x="4037" y="4501"/>
                  </a:cubicBezTo>
                  <a:cubicBezTo>
                    <a:pt x="4137" y="4468"/>
                    <a:pt x="4204" y="4401"/>
                    <a:pt x="4237" y="4334"/>
                  </a:cubicBezTo>
                  <a:cubicBezTo>
                    <a:pt x="4249" y="4340"/>
                    <a:pt x="4262" y="4343"/>
                    <a:pt x="4274" y="4343"/>
                  </a:cubicBezTo>
                  <a:cubicBezTo>
                    <a:pt x="4327" y="4343"/>
                    <a:pt x="4377" y="4289"/>
                    <a:pt x="4404" y="4234"/>
                  </a:cubicBezTo>
                  <a:cubicBezTo>
                    <a:pt x="4504" y="3100"/>
                    <a:pt x="4604" y="1999"/>
                    <a:pt x="4804" y="898"/>
                  </a:cubicBezTo>
                  <a:close/>
                  <a:moveTo>
                    <a:pt x="4679" y="0"/>
                  </a:moveTo>
                  <a:cubicBezTo>
                    <a:pt x="4549" y="0"/>
                    <a:pt x="4426" y="111"/>
                    <a:pt x="4404" y="265"/>
                  </a:cubicBezTo>
                  <a:cubicBezTo>
                    <a:pt x="4137" y="1465"/>
                    <a:pt x="4037" y="2700"/>
                    <a:pt x="4104" y="3934"/>
                  </a:cubicBezTo>
                  <a:cubicBezTo>
                    <a:pt x="4037" y="3901"/>
                    <a:pt x="4004" y="3901"/>
                    <a:pt x="3903" y="3901"/>
                  </a:cubicBezTo>
                  <a:cubicBezTo>
                    <a:pt x="2736" y="4201"/>
                    <a:pt x="1535" y="4501"/>
                    <a:pt x="368" y="4801"/>
                  </a:cubicBezTo>
                  <a:cubicBezTo>
                    <a:pt x="134" y="4868"/>
                    <a:pt x="1" y="5235"/>
                    <a:pt x="234" y="5335"/>
                  </a:cubicBezTo>
                  <a:cubicBezTo>
                    <a:pt x="1435" y="5969"/>
                    <a:pt x="2569" y="6636"/>
                    <a:pt x="3737" y="7303"/>
                  </a:cubicBezTo>
                  <a:lnTo>
                    <a:pt x="3837" y="7303"/>
                  </a:lnTo>
                  <a:cubicBezTo>
                    <a:pt x="3670" y="8504"/>
                    <a:pt x="3670" y="9705"/>
                    <a:pt x="3803" y="10906"/>
                  </a:cubicBezTo>
                  <a:cubicBezTo>
                    <a:pt x="3825" y="11059"/>
                    <a:pt x="3962" y="11140"/>
                    <a:pt x="4101" y="11140"/>
                  </a:cubicBezTo>
                  <a:cubicBezTo>
                    <a:pt x="4174" y="11140"/>
                    <a:pt x="4247" y="11118"/>
                    <a:pt x="4304" y="11072"/>
                  </a:cubicBezTo>
                  <a:cubicBezTo>
                    <a:pt x="5505" y="10072"/>
                    <a:pt x="6439" y="8871"/>
                    <a:pt x="7106" y="7470"/>
                  </a:cubicBezTo>
                  <a:cubicBezTo>
                    <a:pt x="8173" y="8104"/>
                    <a:pt x="9241" y="8704"/>
                    <a:pt x="10375" y="9304"/>
                  </a:cubicBezTo>
                  <a:cubicBezTo>
                    <a:pt x="10420" y="9327"/>
                    <a:pt x="10470" y="9338"/>
                    <a:pt x="10520" y="9338"/>
                  </a:cubicBezTo>
                  <a:cubicBezTo>
                    <a:pt x="10691" y="9338"/>
                    <a:pt x="10860" y="9211"/>
                    <a:pt x="10808" y="9004"/>
                  </a:cubicBezTo>
                  <a:cubicBezTo>
                    <a:pt x="10508" y="7703"/>
                    <a:pt x="10075" y="6469"/>
                    <a:pt x="9507" y="5268"/>
                  </a:cubicBezTo>
                  <a:cubicBezTo>
                    <a:pt x="9474" y="5235"/>
                    <a:pt x="9441" y="5168"/>
                    <a:pt x="9407" y="5168"/>
                  </a:cubicBezTo>
                  <a:cubicBezTo>
                    <a:pt x="10008" y="4301"/>
                    <a:pt x="10575" y="3434"/>
                    <a:pt x="11242" y="2600"/>
                  </a:cubicBezTo>
                  <a:cubicBezTo>
                    <a:pt x="11364" y="2448"/>
                    <a:pt x="11208" y="2157"/>
                    <a:pt x="11003" y="2157"/>
                  </a:cubicBezTo>
                  <a:cubicBezTo>
                    <a:pt x="10983" y="2157"/>
                    <a:pt x="10963" y="2160"/>
                    <a:pt x="10942" y="2166"/>
                  </a:cubicBezTo>
                  <a:cubicBezTo>
                    <a:pt x="9741" y="2533"/>
                    <a:pt x="8473" y="2867"/>
                    <a:pt x="7273" y="3300"/>
                  </a:cubicBezTo>
                  <a:cubicBezTo>
                    <a:pt x="7373" y="3200"/>
                    <a:pt x="7406" y="3033"/>
                    <a:pt x="7306" y="2900"/>
                  </a:cubicBezTo>
                  <a:cubicBezTo>
                    <a:pt x="6505" y="1966"/>
                    <a:pt x="5705" y="1032"/>
                    <a:pt x="4871" y="98"/>
                  </a:cubicBezTo>
                  <a:cubicBezTo>
                    <a:pt x="4814" y="30"/>
                    <a:pt x="4746" y="0"/>
                    <a:pt x="4679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5"/>
            <p:cNvSpPr/>
            <p:nvPr/>
          </p:nvSpPr>
          <p:spPr>
            <a:xfrm>
              <a:off x="4009700" y="1894300"/>
              <a:ext cx="227700" cy="233525"/>
            </a:xfrm>
            <a:custGeom>
              <a:avLst/>
              <a:gdLst/>
              <a:ahLst/>
              <a:cxnLst/>
              <a:rect l="l" t="t" r="r" b="b"/>
              <a:pathLst>
                <a:path w="9108" h="9341" extrusionOk="0">
                  <a:moveTo>
                    <a:pt x="3603" y="0"/>
                  </a:moveTo>
                  <a:cubicBezTo>
                    <a:pt x="3403" y="1101"/>
                    <a:pt x="3303" y="2202"/>
                    <a:pt x="3203" y="3336"/>
                  </a:cubicBezTo>
                  <a:cubicBezTo>
                    <a:pt x="3176" y="3391"/>
                    <a:pt x="3126" y="3445"/>
                    <a:pt x="3073" y="3445"/>
                  </a:cubicBezTo>
                  <a:cubicBezTo>
                    <a:pt x="3061" y="3445"/>
                    <a:pt x="3048" y="3442"/>
                    <a:pt x="3036" y="3436"/>
                  </a:cubicBezTo>
                  <a:cubicBezTo>
                    <a:pt x="2969" y="3503"/>
                    <a:pt x="2936" y="3570"/>
                    <a:pt x="2836" y="3603"/>
                  </a:cubicBezTo>
                  <a:cubicBezTo>
                    <a:pt x="1902" y="3837"/>
                    <a:pt x="935" y="4070"/>
                    <a:pt x="1" y="4304"/>
                  </a:cubicBezTo>
                  <a:cubicBezTo>
                    <a:pt x="935" y="4837"/>
                    <a:pt x="1869" y="5438"/>
                    <a:pt x="2736" y="6105"/>
                  </a:cubicBezTo>
                  <a:cubicBezTo>
                    <a:pt x="2736" y="6138"/>
                    <a:pt x="2769" y="6138"/>
                    <a:pt x="2769" y="6172"/>
                  </a:cubicBezTo>
                  <a:cubicBezTo>
                    <a:pt x="2786" y="6166"/>
                    <a:pt x="2804" y="6163"/>
                    <a:pt x="2820" y="6163"/>
                  </a:cubicBezTo>
                  <a:cubicBezTo>
                    <a:pt x="2901" y="6163"/>
                    <a:pt x="2969" y="6228"/>
                    <a:pt x="2969" y="6338"/>
                  </a:cubicBezTo>
                  <a:cubicBezTo>
                    <a:pt x="2969" y="7339"/>
                    <a:pt x="3036" y="8340"/>
                    <a:pt x="3136" y="9340"/>
                  </a:cubicBezTo>
                  <a:cubicBezTo>
                    <a:pt x="4070" y="8473"/>
                    <a:pt x="4804" y="7506"/>
                    <a:pt x="5338" y="6372"/>
                  </a:cubicBezTo>
                  <a:cubicBezTo>
                    <a:pt x="5415" y="6242"/>
                    <a:pt x="5553" y="6193"/>
                    <a:pt x="5673" y="6193"/>
                  </a:cubicBezTo>
                  <a:cubicBezTo>
                    <a:pt x="5708" y="6193"/>
                    <a:pt x="5741" y="6197"/>
                    <a:pt x="5771" y="6205"/>
                  </a:cubicBezTo>
                  <a:cubicBezTo>
                    <a:pt x="5788" y="6188"/>
                    <a:pt x="5805" y="6180"/>
                    <a:pt x="5826" y="6180"/>
                  </a:cubicBezTo>
                  <a:cubicBezTo>
                    <a:pt x="5846" y="6180"/>
                    <a:pt x="5871" y="6188"/>
                    <a:pt x="5905" y="6205"/>
                  </a:cubicBezTo>
                  <a:cubicBezTo>
                    <a:pt x="6905" y="6672"/>
                    <a:pt x="7906" y="7139"/>
                    <a:pt x="8874" y="7639"/>
                  </a:cubicBezTo>
                  <a:cubicBezTo>
                    <a:pt x="8607" y="6605"/>
                    <a:pt x="8240" y="5604"/>
                    <a:pt x="7773" y="4637"/>
                  </a:cubicBezTo>
                  <a:cubicBezTo>
                    <a:pt x="7739" y="4537"/>
                    <a:pt x="7739" y="4437"/>
                    <a:pt x="7806" y="4370"/>
                  </a:cubicBezTo>
                  <a:cubicBezTo>
                    <a:pt x="7773" y="4304"/>
                    <a:pt x="7773" y="4270"/>
                    <a:pt x="7806" y="4203"/>
                  </a:cubicBezTo>
                  <a:cubicBezTo>
                    <a:pt x="8206" y="3470"/>
                    <a:pt x="8640" y="2736"/>
                    <a:pt x="9107" y="2069"/>
                  </a:cubicBezTo>
                  <a:lnTo>
                    <a:pt x="9107" y="2069"/>
                  </a:lnTo>
                  <a:cubicBezTo>
                    <a:pt x="8140" y="2369"/>
                    <a:pt x="7139" y="2702"/>
                    <a:pt x="6138" y="2969"/>
                  </a:cubicBezTo>
                  <a:cubicBezTo>
                    <a:pt x="6126" y="2971"/>
                    <a:pt x="6113" y="2972"/>
                    <a:pt x="6101" y="2972"/>
                  </a:cubicBezTo>
                  <a:cubicBezTo>
                    <a:pt x="5859" y="2972"/>
                    <a:pt x="5744" y="2661"/>
                    <a:pt x="5871" y="2502"/>
                  </a:cubicBezTo>
                  <a:cubicBezTo>
                    <a:pt x="5805" y="2502"/>
                    <a:pt x="5705" y="2469"/>
                    <a:pt x="5638" y="2402"/>
                  </a:cubicBezTo>
                  <a:cubicBezTo>
                    <a:pt x="4937" y="1635"/>
                    <a:pt x="4270" y="801"/>
                    <a:pt x="3603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0" name="Google Shape;2340;p75"/>
          <p:cNvGrpSpPr/>
          <p:nvPr/>
        </p:nvGrpSpPr>
        <p:grpSpPr>
          <a:xfrm>
            <a:off x="623800" y="776675"/>
            <a:ext cx="548550" cy="708775"/>
            <a:chOff x="6459450" y="2381250"/>
            <a:chExt cx="548550" cy="708775"/>
          </a:xfrm>
        </p:grpSpPr>
        <p:sp>
          <p:nvSpPr>
            <p:cNvPr id="2341" name="Google Shape;2341;p75"/>
            <p:cNvSpPr/>
            <p:nvPr/>
          </p:nvSpPr>
          <p:spPr>
            <a:xfrm>
              <a:off x="6459450" y="2624975"/>
              <a:ext cx="196650" cy="199125"/>
            </a:xfrm>
            <a:custGeom>
              <a:avLst/>
              <a:gdLst/>
              <a:ahLst/>
              <a:cxnLst/>
              <a:rect l="l" t="t" r="r" b="b"/>
              <a:pathLst>
                <a:path w="7866" h="7965" extrusionOk="0">
                  <a:moveTo>
                    <a:pt x="5096" y="808"/>
                  </a:moveTo>
                  <a:cubicBezTo>
                    <a:pt x="4996" y="1375"/>
                    <a:pt x="4963" y="1975"/>
                    <a:pt x="5063" y="2542"/>
                  </a:cubicBezTo>
                  <a:cubicBezTo>
                    <a:pt x="4796" y="2542"/>
                    <a:pt x="4663" y="2942"/>
                    <a:pt x="4963" y="3009"/>
                  </a:cubicBezTo>
                  <a:cubicBezTo>
                    <a:pt x="5730" y="3143"/>
                    <a:pt x="6464" y="3376"/>
                    <a:pt x="7198" y="3676"/>
                  </a:cubicBezTo>
                  <a:cubicBezTo>
                    <a:pt x="6631" y="4177"/>
                    <a:pt x="5964" y="4510"/>
                    <a:pt x="5196" y="4644"/>
                  </a:cubicBezTo>
                  <a:cubicBezTo>
                    <a:pt x="5156" y="4614"/>
                    <a:pt x="5101" y="4599"/>
                    <a:pt x="5044" y="4599"/>
                  </a:cubicBezTo>
                  <a:cubicBezTo>
                    <a:pt x="4910" y="4599"/>
                    <a:pt x="4763" y="4680"/>
                    <a:pt x="4763" y="4844"/>
                  </a:cubicBezTo>
                  <a:cubicBezTo>
                    <a:pt x="4830" y="5644"/>
                    <a:pt x="4729" y="6412"/>
                    <a:pt x="4529" y="7145"/>
                  </a:cubicBezTo>
                  <a:cubicBezTo>
                    <a:pt x="4062" y="6545"/>
                    <a:pt x="3695" y="5911"/>
                    <a:pt x="3328" y="5244"/>
                  </a:cubicBezTo>
                  <a:cubicBezTo>
                    <a:pt x="3280" y="5195"/>
                    <a:pt x="3231" y="5164"/>
                    <a:pt x="3182" y="5164"/>
                  </a:cubicBezTo>
                  <a:cubicBezTo>
                    <a:pt x="3164" y="5164"/>
                    <a:pt x="3146" y="5168"/>
                    <a:pt x="3128" y="5177"/>
                  </a:cubicBezTo>
                  <a:cubicBezTo>
                    <a:pt x="3084" y="5088"/>
                    <a:pt x="2995" y="5029"/>
                    <a:pt x="2891" y="5029"/>
                  </a:cubicBezTo>
                  <a:cubicBezTo>
                    <a:pt x="2839" y="5029"/>
                    <a:pt x="2784" y="5044"/>
                    <a:pt x="2728" y="5077"/>
                  </a:cubicBezTo>
                  <a:cubicBezTo>
                    <a:pt x="2261" y="5478"/>
                    <a:pt x="1761" y="5744"/>
                    <a:pt x="1194" y="5978"/>
                  </a:cubicBezTo>
                  <a:cubicBezTo>
                    <a:pt x="1494" y="5444"/>
                    <a:pt x="1661" y="4877"/>
                    <a:pt x="1727" y="4243"/>
                  </a:cubicBezTo>
                  <a:cubicBezTo>
                    <a:pt x="1827" y="4210"/>
                    <a:pt x="1894" y="4143"/>
                    <a:pt x="1861" y="4043"/>
                  </a:cubicBezTo>
                  <a:cubicBezTo>
                    <a:pt x="1527" y="3276"/>
                    <a:pt x="1194" y="2575"/>
                    <a:pt x="827" y="1875"/>
                  </a:cubicBezTo>
                  <a:lnTo>
                    <a:pt x="827" y="1875"/>
                  </a:lnTo>
                  <a:cubicBezTo>
                    <a:pt x="1594" y="2042"/>
                    <a:pt x="2361" y="2242"/>
                    <a:pt x="3095" y="2575"/>
                  </a:cubicBezTo>
                  <a:cubicBezTo>
                    <a:pt x="3119" y="2581"/>
                    <a:pt x="3141" y="2584"/>
                    <a:pt x="3163" y="2584"/>
                  </a:cubicBezTo>
                  <a:cubicBezTo>
                    <a:pt x="3263" y="2584"/>
                    <a:pt x="3340" y="2524"/>
                    <a:pt x="3395" y="2442"/>
                  </a:cubicBezTo>
                  <a:cubicBezTo>
                    <a:pt x="3429" y="2442"/>
                    <a:pt x="3462" y="2442"/>
                    <a:pt x="3495" y="2375"/>
                  </a:cubicBezTo>
                  <a:cubicBezTo>
                    <a:pt x="3996" y="1808"/>
                    <a:pt x="4496" y="1275"/>
                    <a:pt x="5096" y="808"/>
                  </a:cubicBezTo>
                  <a:close/>
                  <a:moveTo>
                    <a:pt x="5436" y="1"/>
                  </a:moveTo>
                  <a:cubicBezTo>
                    <a:pt x="5400" y="1"/>
                    <a:pt x="5364" y="13"/>
                    <a:pt x="5330" y="40"/>
                  </a:cubicBezTo>
                  <a:cubicBezTo>
                    <a:pt x="4563" y="641"/>
                    <a:pt x="3862" y="1308"/>
                    <a:pt x="3328" y="2108"/>
                  </a:cubicBezTo>
                  <a:lnTo>
                    <a:pt x="3295" y="2108"/>
                  </a:lnTo>
                  <a:cubicBezTo>
                    <a:pt x="2361" y="1675"/>
                    <a:pt x="1427" y="1408"/>
                    <a:pt x="393" y="1241"/>
                  </a:cubicBezTo>
                  <a:cubicBezTo>
                    <a:pt x="378" y="1239"/>
                    <a:pt x="364" y="1238"/>
                    <a:pt x="349" y="1238"/>
                  </a:cubicBezTo>
                  <a:cubicBezTo>
                    <a:pt x="165" y="1238"/>
                    <a:pt x="0" y="1425"/>
                    <a:pt x="93" y="1641"/>
                  </a:cubicBezTo>
                  <a:cubicBezTo>
                    <a:pt x="560" y="2475"/>
                    <a:pt x="993" y="3343"/>
                    <a:pt x="1460" y="4143"/>
                  </a:cubicBezTo>
                  <a:cubicBezTo>
                    <a:pt x="1227" y="4944"/>
                    <a:pt x="893" y="5678"/>
                    <a:pt x="426" y="6311"/>
                  </a:cubicBezTo>
                  <a:cubicBezTo>
                    <a:pt x="270" y="6499"/>
                    <a:pt x="465" y="6715"/>
                    <a:pt x="654" y="6715"/>
                  </a:cubicBezTo>
                  <a:cubicBezTo>
                    <a:pt x="667" y="6715"/>
                    <a:pt x="680" y="6714"/>
                    <a:pt x="693" y="6712"/>
                  </a:cubicBezTo>
                  <a:cubicBezTo>
                    <a:pt x="1561" y="6445"/>
                    <a:pt x="2394" y="6045"/>
                    <a:pt x="3062" y="5478"/>
                  </a:cubicBezTo>
                  <a:cubicBezTo>
                    <a:pt x="3328" y="6345"/>
                    <a:pt x="3862" y="7179"/>
                    <a:pt x="4429" y="7879"/>
                  </a:cubicBezTo>
                  <a:cubicBezTo>
                    <a:pt x="4478" y="7940"/>
                    <a:pt x="4539" y="7965"/>
                    <a:pt x="4601" y="7965"/>
                  </a:cubicBezTo>
                  <a:cubicBezTo>
                    <a:pt x="4710" y="7965"/>
                    <a:pt x="4820" y="7886"/>
                    <a:pt x="4863" y="7779"/>
                  </a:cubicBezTo>
                  <a:cubicBezTo>
                    <a:pt x="5196" y="6845"/>
                    <a:pt x="5330" y="5911"/>
                    <a:pt x="5297" y="4977"/>
                  </a:cubicBezTo>
                  <a:cubicBezTo>
                    <a:pt x="6231" y="4844"/>
                    <a:pt x="7131" y="4410"/>
                    <a:pt x="7798" y="3743"/>
                  </a:cubicBezTo>
                  <a:cubicBezTo>
                    <a:pt x="7865" y="3643"/>
                    <a:pt x="7865" y="3476"/>
                    <a:pt x="7732" y="3409"/>
                  </a:cubicBezTo>
                  <a:cubicBezTo>
                    <a:pt x="7031" y="3042"/>
                    <a:pt x="6264" y="2776"/>
                    <a:pt x="5497" y="2609"/>
                  </a:cubicBezTo>
                  <a:cubicBezTo>
                    <a:pt x="5497" y="2575"/>
                    <a:pt x="5497" y="2542"/>
                    <a:pt x="5497" y="2542"/>
                  </a:cubicBezTo>
                  <a:cubicBezTo>
                    <a:pt x="5497" y="1775"/>
                    <a:pt x="5497" y="1041"/>
                    <a:pt x="5663" y="307"/>
                  </a:cubicBezTo>
                  <a:cubicBezTo>
                    <a:pt x="5690" y="175"/>
                    <a:pt x="5570" y="1"/>
                    <a:pt x="5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5"/>
            <p:cNvSpPr/>
            <p:nvPr/>
          </p:nvSpPr>
          <p:spPr>
            <a:xfrm>
              <a:off x="6480100" y="2645150"/>
              <a:ext cx="159300" cy="158475"/>
            </a:xfrm>
            <a:custGeom>
              <a:avLst/>
              <a:gdLst/>
              <a:ahLst/>
              <a:cxnLst/>
              <a:rect l="l" t="t" r="r" b="b"/>
              <a:pathLst>
                <a:path w="6372" h="6339" extrusionOk="0">
                  <a:moveTo>
                    <a:pt x="4270" y="1"/>
                  </a:moveTo>
                  <a:lnTo>
                    <a:pt x="4270" y="1"/>
                  </a:lnTo>
                  <a:cubicBezTo>
                    <a:pt x="3670" y="468"/>
                    <a:pt x="3170" y="1001"/>
                    <a:pt x="2669" y="1568"/>
                  </a:cubicBezTo>
                  <a:cubicBezTo>
                    <a:pt x="2636" y="1635"/>
                    <a:pt x="2603" y="1635"/>
                    <a:pt x="2569" y="1635"/>
                  </a:cubicBezTo>
                  <a:cubicBezTo>
                    <a:pt x="2514" y="1717"/>
                    <a:pt x="2437" y="1777"/>
                    <a:pt x="2337" y="1777"/>
                  </a:cubicBezTo>
                  <a:cubicBezTo>
                    <a:pt x="2315" y="1777"/>
                    <a:pt x="2293" y="1774"/>
                    <a:pt x="2269" y="1768"/>
                  </a:cubicBezTo>
                  <a:cubicBezTo>
                    <a:pt x="1535" y="1435"/>
                    <a:pt x="768" y="1235"/>
                    <a:pt x="1" y="1068"/>
                  </a:cubicBezTo>
                  <a:lnTo>
                    <a:pt x="1" y="1068"/>
                  </a:lnTo>
                  <a:cubicBezTo>
                    <a:pt x="368" y="1768"/>
                    <a:pt x="701" y="2469"/>
                    <a:pt x="1035" y="3236"/>
                  </a:cubicBezTo>
                  <a:cubicBezTo>
                    <a:pt x="1068" y="3336"/>
                    <a:pt x="1001" y="3403"/>
                    <a:pt x="901" y="3436"/>
                  </a:cubicBezTo>
                  <a:cubicBezTo>
                    <a:pt x="835" y="4070"/>
                    <a:pt x="668" y="4637"/>
                    <a:pt x="368" y="5171"/>
                  </a:cubicBezTo>
                  <a:cubicBezTo>
                    <a:pt x="935" y="4937"/>
                    <a:pt x="1435" y="4671"/>
                    <a:pt x="1902" y="4270"/>
                  </a:cubicBezTo>
                  <a:cubicBezTo>
                    <a:pt x="1958" y="4237"/>
                    <a:pt x="2013" y="4222"/>
                    <a:pt x="2065" y="4222"/>
                  </a:cubicBezTo>
                  <a:cubicBezTo>
                    <a:pt x="2169" y="4222"/>
                    <a:pt x="2258" y="4281"/>
                    <a:pt x="2302" y="4370"/>
                  </a:cubicBezTo>
                  <a:cubicBezTo>
                    <a:pt x="2320" y="4361"/>
                    <a:pt x="2338" y="4357"/>
                    <a:pt x="2356" y="4357"/>
                  </a:cubicBezTo>
                  <a:cubicBezTo>
                    <a:pt x="2405" y="4357"/>
                    <a:pt x="2454" y="4388"/>
                    <a:pt x="2502" y="4437"/>
                  </a:cubicBezTo>
                  <a:cubicBezTo>
                    <a:pt x="2869" y="5104"/>
                    <a:pt x="3236" y="5738"/>
                    <a:pt x="3703" y="6338"/>
                  </a:cubicBezTo>
                  <a:cubicBezTo>
                    <a:pt x="3903" y="5605"/>
                    <a:pt x="4004" y="4837"/>
                    <a:pt x="3937" y="4037"/>
                  </a:cubicBezTo>
                  <a:cubicBezTo>
                    <a:pt x="3937" y="3873"/>
                    <a:pt x="4084" y="3792"/>
                    <a:pt x="4218" y="3792"/>
                  </a:cubicBezTo>
                  <a:cubicBezTo>
                    <a:pt x="4275" y="3792"/>
                    <a:pt x="4330" y="3807"/>
                    <a:pt x="4370" y="3837"/>
                  </a:cubicBezTo>
                  <a:cubicBezTo>
                    <a:pt x="5138" y="3703"/>
                    <a:pt x="5805" y="3370"/>
                    <a:pt x="6372" y="2869"/>
                  </a:cubicBezTo>
                  <a:cubicBezTo>
                    <a:pt x="5638" y="2569"/>
                    <a:pt x="4904" y="2336"/>
                    <a:pt x="4137" y="2202"/>
                  </a:cubicBezTo>
                  <a:cubicBezTo>
                    <a:pt x="3837" y="2135"/>
                    <a:pt x="3970" y="1735"/>
                    <a:pt x="4237" y="1735"/>
                  </a:cubicBezTo>
                  <a:cubicBezTo>
                    <a:pt x="4137" y="1168"/>
                    <a:pt x="4170" y="568"/>
                    <a:pt x="4270" y="1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5"/>
            <p:cNvSpPr/>
            <p:nvPr/>
          </p:nvSpPr>
          <p:spPr>
            <a:xfrm>
              <a:off x="6728775" y="2812525"/>
              <a:ext cx="279225" cy="277500"/>
            </a:xfrm>
            <a:custGeom>
              <a:avLst/>
              <a:gdLst/>
              <a:ahLst/>
              <a:cxnLst/>
              <a:rect l="l" t="t" r="r" b="b"/>
              <a:pathLst>
                <a:path w="11169" h="11100" extrusionOk="0">
                  <a:moveTo>
                    <a:pt x="6699" y="844"/>
                  </a:moveTo>
                  <a:cubicBezTo>
                    <a:pt x="6766" y="1912"/>
                    <a:pt x="6832" y="2946"/>
                    <a:pt x="6966" y="4013"/>
                  </a:cubicBezTo>
                  <a:cubicBezTo>
                    <a:pt x="6966" y="4113"/>
                    <a:pt x="7033" y="4180"/>
                    <a:pt x="7099" y="4213"/>
                  </a:cubicBezTo>
                  <a:cubicBezTo>
                    <a:pt x="6866" y="4280"/>
                    <a:pt x="6799" y="4647"/>
                    <a:pt x="7066" y="4747"/>
                  </a:cubicBezTo>
                  <a:cubicBezTo>
                    <a:pt x="8000" y="5114"/>
                    <a:pt x="9001" y="5414"/>
                    <a:pt x="10001" y="5714"/>
                  </a:cubicBezTo>
                  <a:cubicBezTo>
                    <a:pt x="9201" y="6015"/>
                    <a:pt x="8434" y="6348"/>
                    <a:pt x="7700" y="6715"/>
                  </a:cubicBezTo>
                  <a:cubicBezTo>
                    <a:pt x="7633" y="6748"/>
                    <a:pt x="7600" y="6782"/>
                    <a:pt x="7600" y="6849"/>
                  </a:cubicBezTo>
                  <a:cubicBezTo>
                    <a:pt x="7500" y="6882"/>
                    <a:pt x="7433" y="6949"/>
                    <a:pt x="7433" y="7049"/>
                  </a:cubicBezTo>
                  <a:cubicBezTo>
                    <a:pt x="7233" y="8116"/>
                    <a:pt x="6966" y="9117"/>
                    <a:pt x="6599" y="10118"/>
                  </a:cubicBezTo>
                  <a:cubicBezTo>
                    <a:pt x="6065" y="9150"/>
                    <a:pt x="5531" y="8183"/>
                    <a:pt x="4964" y="7249"/>
                  </a:cubicBezTo>
                  <a:cubicBezTo>
                    <a:pt x="4931" y="7182"/>
                    <a:pt x="4898" y="7182"/>
                    <a:pt x="4864" y="7182"/>
                  </a:cubicBezTo>
                  <a:cubicBezTo>
                    <a:pt x="4791" y="7084"/>
                    <a:pt x="4682" y="7023"/>
                    <a:pt x="4563" y="7023"/>
                  </a:cubicBezTo>
                  <a:cubicBezTo>
                    <a:pt x="4520" y="7023"/>
                    <a:pt x="4475" y="7031"/>
                    <a:pt x="4431" y="7049"/>
                  </a:cubicBezTo>
                  <a:cubicBezTo>
                    <a:pt x="3330" y="7682"/>
                    <a:pt x="2162" y="8049"/>
                    <a:pt x="895" y="8216"/>
                  </a:cubicBezTo>
                  <a:cubicBezTo>
                    <a:pt x="1395" y="7349"/>
                    <a:pt x="1929" y="6482"/>
                    <a:pt x="2496" y="5681"/>
                  </a:cubicBezTo>
                  <a:cubicBezTo>
                    <a:pt x="2596" y="5548"/>
                    <a:pt x="2529" y="5448"/>
                    <a:pt x="2429" y="5414"/>
                  </a:cubicBezTo>
                  <a:cubicBezTo>
                    <a:pt x="2429" y="5381"/>
                    <a:pt x="2429" y="5381"/>
                    <a:pt x="2429" y="5347"/>
                  </a:cubicBezTo>
                  <a:cubicBezTo>
                    <a:pt x="2129" y="4280"/>
                    <a:pt x="1729" y="3279"/>
                    <a:pt x="1262" y="2279"/>
                  </a:cubicBezTo>
                  <a:lnTo>
                    <a:pt x="1262" y="2279"/>
                  </a:lnTo>
                  <a:cubicBezTo>
                    <a:pt x="2162" y="2646"/>
                    <a:pt x="3063" y="2979"/>
                    <a:pt x="3964" y="3346"/>
                  </a:cubicBezTo>
                  <a:cubicBezTo>
                    <a:pt x="4014" y="3363"/>
                    <a:pt x="4064" y="3371"/>
                    <a:pt x="4110" y="3371"/>
                  </a:cubicBezTo>
                  <a:cubicBezTo>
                    <a:pt x="4155" y="3371"/>
                    <a:pt x="4197" y="3363"/>
                    <a:pt x="4231" y="3346"/>
                  </a:cubicBezTo>
                  <a:cubicBezTo>
                    <a:pt x="4250" y="3365"/>
                    <a:pt x="4291" y="3385"/>
                    <a:pt x="4336" y="3385"/>
                  </a:cubicBezTo>
                  <a:cubicBezTo>
                    <a:pt x="4368" y="3385"/>
                    <a:pt x="4402" y="3374"/>
                    <a:pt x="4431" y="3346"/>
                  </a:cubicBezTo>
                  <a:cubicBezTo>
                    <a:pt x="5165" y="2479"/>
                    <a:pt x="5898" y="1645"/>
                    <a:pt x="6699" y="844"/>
                  </a:cubicBezTo>
                  <a:close/>
                  <a:moveTo>
                    <a:pt x="6943" y="1"/>
                  </a:moveTo>
                  <a:cubicBezTo>
                    <a:pt x="6870" y="1"/>
                    <a:pt x="6794" y="27"/>
                    <a:pt x="6732" y="77"/>
                  </a:cubicBezTo>
                  <a:cubicBezTo>
                    <a:pt x="5832" y="944"/>
                    <a:pt x="4998" y="1878"/>
                    <a:pt x="4364" y="2912"/>
                  </a:cubicBezTo>
                  <a:cubicBezTo>
                    <a:pt x="4331" y="2879"/>
                    <a:pt x="4297" y="2812"/>
                    <a:pt x="4231" y="2812"/>
                  </a:cubicBezTo>
                  <a:cubicBezTo>
                    <a:pt x="3063" y="2345"/>
                    <a:pt x="1929" y="1912"/>
                    <a:pt x="795" y="1478"/>
                  </a:cubicBezTo>
                  <a:cubicBezTo>
                    <a:pt x="764" y="1469"/>
                    <a:pt x="732" y="1465"/>
                    <a:pt x="699" y="1465"/>
                  </a:cubicBezTo>
                  <a:cubicBezTo>
                    <a:pt x="489" y="1465"/>
                    <a:pt x="279" y="1642"/>
                    <a:pt x="394" y="1845"/>
                  </a:cubicBezTo>
                  <a:cubicBezTo>
                    <a:pt x="995" y="3046"/>
                    <a:pt x="1562" y="4247"/>
                    <a:pt x="2129" y="5448"/>
                  </a:cubicBezTo>
                  <a:cubicBezTo>
                    <a:pt x="2129" y="5481"/>
                    <a:pt x="2162" y="5514"/>
                    <a:pt x="2196" y="5514"/>
                  </a:cubicBezTo>
                  <a:cubicBezTo>
                    <a:pt x="1362" y="6415"/>
                    <a:pt x="661" y="7382"/>
                    <a:pt x="94" y="8450"/>
                  </a:cubicBezTo>
                  <a:cubicBezTo>
                    <a:pt x="1" y="8637"/>
                    <a:pt x="170" y="8853"/>
                    <a:pt x="356" y="8853"/>
                  </a:cubicBezTo>
                  <a:cubicBezTo>
                    <a:pt x="368" y="8853"/>
                    <a:pt x="381" y="8852"/>
                    <a:pt x="394" y="8850"/>
                  </a:cubicBezTo>
                  <a:cubicBezTo>
                    <a:pt x="1929" y="8750"/>
                    <a:pt x="3397" y="8316"/>
                    <a:pt x="4764" y="7549"/>
                  </a:cubicBezTo>
                  <a:cubicBezTo>
                    <a:pt x="5298" y="8683"/>
                    <a:pt x="5798" y="9817"/>
                    <a:pt x="6365" y="10918"/>
                  </a:cubicBezTo>
                  <a:cubicBezTo>
                    <a:pt x="6421" y="11029"/>
                    <a:pt x="6549" y="11100"/>
                    <a:pt x="6669" y="11100"/>
                  </a:cubicBezTo>
                  <a:cubicBezTo>
                    <a:pt x="6764" y="11100"/>
                    <a:pt x="6855" y="11055"/>
                    <a:pt x="6899" y="10951"/>
                  </a:cubicBezTo>
                  <a:cubicBezTo>
                    <a:pt x="7399" y="9717"/>
                    <a:pt x="7766" y="8450"/>
                    <a:pt x="8000" y="7149"/>
                  </a:cubicBezTo>
                  <a:cubicBezTo>
                    <a:pt x="8000" y="7082"/>
                    <a:pt x="8000" y="7049"/>
                    <a:pt x="7967" y="6982"/>
                  </a:cubicBezTo>
                  <a:cubicBezTo>
                    <a:pt x="8967" y="6615"/>
                    <a:pt x="9935" y="6248"/>
                    <a:pt x="10935" y="5948"/>
                  </a:cubicBezTo>
                  <a:cubicBezTo>
                    <a:pt x="11169" y="5881"/>
                    <a:pt x="11169" y="5514"/>
                    <a:pt x="10969" y="5448"/>
                  </a:cubicBezTo>
                  <a:cubicBezTo>
                    <a:pt x="9768" y="5047"/>
                    <a:pt x="8567" y="4580"/>
                    <a:pt x="7333" y="4247"/>
                  </a:cubicBezTo>
                  <a:cubicBezTo>
                    <a:pt x="7466" y="4213"/>
                    <a:pt x="7566" y="4113"/>
                    <a:pt x="7533" y="3946"/>
                  </a:cubicBezTo>
                  <a:cubicBezTo>
                    <a:pt x="7466" y="2712"/>
                    <a:pt x="7333" y="1478"/>
                    <a:pt x="7199" y="244"/>
                  </a:cubicBezTo>
                  <a:cubicBezTo>
                    <a:pt x="7178" y="76"/>
                    <a:pt x="7065" y="1"/>
                    <a:pt x="694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5"/>
            <p:cNvSpPr/>
            <p:nvPr/>
          </p:nvSpPr>
          <p:spPr>
            <a:xfrm>
              <a:off x="6751125" y="2833625"/>
              <a:ext cx="227700" cy="231850"/>
            </a:xfrm>
            <a:custGeom>
              <a:avLst/>
              <a:gdLst/>
              <a:ahLst/>
              <a:cxnLst/>
              <a:rect l="l" t="t" r="r" b="b"/>
              <a:pathLst>
                <a:path w="9108" h="9274" extrusionOk="0">
                  <a:moveTo>
                    <a:pt x="5805" y="0"/>
                  </a:moveTo>
                  <a:cubicBezTo>
                    <a:pt x="5004" y="801"/>
                    <a:pt x="4271" y="1635"/>
                    <a:pt x="3537" y="2502"/>
                  </a:cubicBezTo>
                  <a:cubicBezTo>
                    <a:pt x="3508" y="2530"/>
                    <a:pt x="3474" y="2541"/>
                    <a:pt x="3442" y="2541"/>
                  </a:cubicBezTo>
                  <a:cubicBezTo>
                    <a:pt x="3397" y="2541"/>
                    <a:pt x="3356" y="2521"/>
                    <a:pt x="3337" y="2502"/>
                  </a:cubicBezTo>
                  <a:cubicBezTo>
                    <a:pt x="3303" y="2519"/>
                    <a:pt x="3261" y="2527"/>
                    <a:pt x="3216" y="2527"/>
                  </a:cubicBezTo>
                  <a:cubicBezTo>
                    <a:pt x="3170" y="2527"/>
                    <a:pt x="3120" y="2519"/>
                    <a:pt x="3070" y="2502"/>
                  </a:cubicBezTo>
                  <a:cubicBezTo>
                    <a:pt x="2169" y="2135"/>
                    <a:pt x="1268" y="1802"/>
                    <a:pt x="368" y="1435"/>
                  </a:cubicBezTo>
                  <a:lnTo>
                    <a:pt x="368" y="1435"/>
                  </a:lnTo>
                  <a:cubicBezTo>
                    <a:pt x="835" y="2435"/>
                    <a:pt x="1235" y="3436"/>
                    <a:pt x="1535" y="4503"/>
                  </a:cubicBezTo>
                  <a:cubicBezTo>
                    <a:pt x="1535" y="4537"/>
                    <a:pt x="1535" y="4537"/>
                    <a:pt x="1535" y="4570"/>
                  </a:cubicBezTo>
                  <a:cubicBezTo>
                    <a:pt x="1635" y="4604"/>
                    <a:pt x="1702" y="4704"/>
                    <a:pt x="1602" y="4837"/>
                  </a:cubicBezTo>
                  <a:cubicBezTo>
                    <a:pt x="1035" y="5638"/>
                    <a:pt x="501" y="6505"/>
                    <a:pt x="1" y="7372"/>
                  </a:cubicBezTo>
                  <a:cubicBezTo>
                    <a:pt x="1268" y="7205"/>
                    <a:pt x="2436" y="6838"/>
                    <a:pt x="3537" y="6205"/>
                  </a:cubicBezTo>
                  <a:cubicBezTo>
                    <a:pt x="3581" y="6187"/>
                    <a:pt x="3626" y="6179"/>
                    <a:pt x="3669" y="6179"/>
                  </a:cubicBezTo>
                  <a:cubicBezTo>
                    <a:pt x="3788" y="6179"/>
                    <a:pt x="3897" y="6240"/>
                    <a:pt x="3970" y="6338"/>
                  </a:cubicBezTo>
                  <a:cubicBezTo>
                    <a:pt x="4004" y="6338"/>
                    <a:pt x="4037" y="6338"/>
                    <a:pt x="4070" y="6405"/>
                  </a:cubicBezTo>
                  <a:cubicBezTo>
                    <a:pt x="4637" y="7339"/>
                    <a:pt x="5171" y="8306"/>
                    <a:pt x="5705" y="9274"/>
                  </a:cubicBezTo>
                  <a:cubicBezTo>
                    <a:pt x="6072" y="8273"/>
                    <a:pt x="6339" y="7272"/>
                    <a:pt x="6539" y="6205"/>
                  </a:cubicBezTo>
                  <a:cubicBezTo>
                    <a:pt x="6539" y="6105"/>
                    <a:pt x="6606" y="6038"/>
                    <a:pt x="6706" y="6005"/>
                  </a:cubicBezTo>
                  <a:cubicBezTo>
                    <a:pt x="6706" y="5938"/>
                    <a:pt x="6739" y="5904"/>
                    <a:pt x="6806" y="5871"/>
                  </a:cubicBezTo>
                  <a:cubicBezTo>
                    <a:pt x="7540" y="5504"/>
                    <a:pt x="8307" y="5171"/>
                    <a:pt x="9107" y="4870"/>
                  </a:cubicBezTo>
                  <a:cubicBezTo>
                    <a:pt x="8107" y="4570"/>
                    <a:pt x="7106" y="4270"/>
                    <a:pt x="6139" y="3903"/>
                  </a:cubicBezTo>
                  <a:cubicBezTo>
                    <a:pt x="5905" y="3803"/>
                    <a:pt x="5972" y="3436"/>
                    <a:pt x="6205" y="3369"/>
                  </a:cubicBezTo>
                  <a:cubicBezTo>
                    <a:pt x="6139" y="3336"/>
                    <a:pt x="6072" y="3269"/>
                    <a:pt x="6072" y="3169"/>
                  </a:cubicBezTo>
                  <a:cubicBezTo>
                    <a:pt x="5938" y="2102"/>
                    <a:pt x="5872" y="1068"/>
                    <a:pt x="5805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5"/>
            <p:cNvSpPr/>
            <p:nvPr/>
          </p:nvSpPr>
          <p:spPr>
            <a:xfrm>
              <a:off x="6724863" y="2381250"/>
              <a:ext cx="280225" cy="277075"/>
            </a:xfrm>
            <a:custGeom>
              <a:avLst/>
              <a:gdLst/>
              <a:ahLst/>
              <a:cxnLst/>
              <a:rect l="l" t="t" r="r" b="b"/>
              <a:pathLst>
                <a:path w="11209" h="11083" extrusionOk="0">
                  <a:moveTo>
                    <a:pt x="6705" y="860"/>
                  </a:moveTo>
                  <a:cubicBezTo>
                    <a:pt x="6805" y="1894"/>
                    <a:pt x="6872" y="2962"/>
                    <a:pt x="6972" y="3996"/>
                  </a:cubicBezTo>
                  <a:cubicBezTo>
                    <a:pt x="7005" y="4096"/>
                    <a:pt x="7039" y="4163"/>
                    <a:pt x="7105" y="4196"/>
                  </a:cubicBezTo>
                  <a:cubicBezTo>
                    <a:pt x="6905" y="4263"/>
                    <a:pt x="6839" y="4630"/>
                    <a:pt x="7072" y="4730"/>
                  </a:cubicBezTo>
                  <a:cubicBezTo>
                    <a:pt x="8039" y="5097"/>
                    <a:pt x="9040" y="5397"/>
                    <a:pt x="10007" y="5697"/>
                  </a:cubicBezTo>
                  <a:cubicBezTo>
                    <a:pt x="9240" y="5997"/>
                    <a:pt x="8440" y="6331"/>
                    <a:pt x="7706" y="6731"/>
                  </a:cubicBezTo>
                  <a:cubicBezTo>
                    <a:pt x="7639" y="6731"/>
                    <a:pt x="7639" y="6798"/>
                    <a:pt x="7606" y="6831"/>
                  </a:cubicBezTo>
                  <a:cubicBezTo>
                    <a:pt x="7539" y="6865"/>
                    <a:pt x="7472" y="6931"/>
                    <a:pt x="7439" y="7031"/>
                  </a:cubicBezTo>
                  <a:cubicBezTo>
                    <a:pt x="7239" y="8099"/>
                    <a:pt x="6972" y="9133"/>
                    <a:pt x="6605" y="10134"/>
                  </a:cubicBezTo>
                  <a:cubicBezTo>
                    <a:pt x="6105" y="9133"/>
                    <a:pt x="5538" y="8199"/>
                    <a:pt x="5004" y="7232"/>
                  </a:cubicBezTo>
                  <a:cubicBezTo>
                    <a:pt x="4971" y="7165"/>
                    <a:pt x="4937" y="7165"/>
                    <a:pt x="4870" y="7165"/>
                  </a:cubicBezTo>
                  <a:cubicBezTo>
                    <a:pt x="4826" y="7076"/>
                    <a:pt x="4737" y="7017"/>
                    <a:pt x="4633" y="7017"/>
                  </a:cubicBezTo>
                  <a:cubicBezTo>
                    <a:pt x="4581" y="7017"/>
                    <a:pt x="4526" y="7031"/>
                    <a:pt x="4470" y="7065"/>
                  </a:cubicBezTo>
                  <a:cubicBezTo>
                    <a:pt x="3336" y="7665"/>
                    <a:pt x="2169" y="8032"/>
                    <a:pt x="934" y="8199"/>
                  </a:cubicBezTo>
                  <a:cubicBezTo>
                    <a:pt x="1435" y="7332"/>
                    <a:pt x="1968" y="6498"/>
                    <a:pt x="2535" y="5664"/>
                  </a:cubicBezTo>
                  <a:cubicBezTo>
                    <a:pt x="2602" y="5564"/>
                    <a:pt x="2535" y="5430"/>
                    <a:pt x="2469" y="5397"/>
                  </a:cubicBezTo>
                  <a:cubicBezTo>
                    <a:pt x="2469" y="5397"/>
                    <a:pt x="2469" y="5364"/>
                    <a:pt x="2469" y="5330"/>
                  </a:cubicBezTo>
                  <a:cubicBezTo>
                    <a:pt x="2135" y="4263"/>
                    <a:pt x="1735" y="3262"/>
                    <a:pt x="1268" y="2295"/>
                  </a:cubicBezTo>
                  <a:lnTo>
                    <a:pt x="1268" y="2295"/>
                  </a:lnTo>
                  <a:cubicBezTo>
                    <a:pt x="2169" y="2628"/>
                    <a:pt x="3103" y="2995"/>
                    <a:pt x="4003" y="3329"/>
                  </a:cubicBezTo>
                  <a:cubicBezTo>
                    <a:pt x="4053" y="3345"/>
                    <a:pt x="4095" y="3354"/>
                    <a:pt x="4132" y="3354"/>
                  </a:cubicBezTo>
                  <a:cubicBezTo>
                    <a:pt x="4170" y="3354"/>
                    <a:pt x="4203" y="3345"/>
                    <a:pt x="4237" y="3329"/>
                  </a:cubicBezTo>
                  <a:cubicBezTo>
                    <a:pt x="4275" y="3348"/>
                    <a:pt x="4325" y="3367"/>
                    <a:pt x="4366" y="3367"/>
                  </a:cubicBezTo>
                  <a:cubicBezTo>
                    <a:pt x="4397" y="3367"/>
                    <a:pt x="4423" y="3357"/>
                    <a:pt x="4437" y="3329"/>
                  </a:cubicBezTo>
                  <a:cubicBezTo>
                    <a:pt x="5171" y="2462"/>
                    <a:pt x="5905" y="1628"/>
                    <a:pt x="6705" y="860"/>
                  </a:cubicBezTo>
                  <a:close/>
                  <a:moveTo>
                    <a:pt x="6961" y="1"/>
                  </a:moveTo>
                  <a:cubicBezTo>
                    <a:pt x="6883" y="1"/>
                    <a:pt x="6801" y="30"/>
                    <a:pt x="6738" y="93"/>
                  </a:cubicBezTo>
                  <a:cubicBezTo>
                    <a:pt x="5838" y="927"/>
                    <a:pt x="5037" y="1861"/>
                    <a:pt x="4370" y="2895"/>
                  </a:cubicBezTo>
                  <a:cubicBezTo>
                    <a:pt x="4370" y="2862"/>
                    <a:pt x="4303" y="2828"/>
                    <a:pt x="4237" y="2795"/>
                  </a:cubicBezTo>
                  <a:cubicBezTo>
                    <a:pt x="3103" y="2361"/>
                    <a:pt x="1968" y="1894"/>
                    <a:pt x="801" y="1461"/>
                  </a:cubicBezTo>
                  <a:cubicBezTo>
                    <a:pt x="774" y="1452"/>
                    <a:pt x="745" y="1448"/>
                    <a:pt x="716" y="1448"/>
                  </a:cubicBezTo>
                  <a:cubicBezTo>
                    <a:pt x="520" y="1448"/>
                    <a:pt x="285" y="1625"/>
                    <a:pt x="401" y="1828"/>
                  </a:cubicBezTo>
                  <a:cubicBezTo>
                    <a:pt x="1034" y="3029"/>
                    <a:pt x="1568" y="4229"/>
                    <a:pt x="2135" y="5464"/>
                  </a:cubicBezTo>
                  <a:cubicBezTo>
                    <a:pt x="2169" y="5497"/>
                    <a:pt x="2169" y="5497"/>
                    <a:pt x="2202" y="5530"/>
                  </a:cubicBezTo>
                  <a:cubicBezTo>
                    <a:pt x="1401" y="6398"/>
                    <a:pt x="701" y="7398"/>
                    <a:pt x="100" y="8432"/>
                  </a:cubicBezTo>
                  <a:cubicBezTo>
                    <a:pt x="0" y="8633"/>
                    <a:pt x="200" y="8866"/>
                    <a:pt x="401" y="8866"/>
                  </a:cubicBezTo>
                  <a:cubicBezTo>
                    <a:pt x="1968" y="8733"/>
                    <a:pt x="3436" y="8299"/>
                    <a:pt x="4804" y="7532"/>
                  </a:cubicBezTo>
                  <a:cubicBezTo>
                    <a:pt x="5304" y="8666"/>
                    <a:pt x="5838" y="9800"/>
                    <a:pt x="6405" y="10901"/>
                  </a:cubicBezTo>
                  <a:cubicBezTo>
                    <a:pt x="6461" y="11012"/>
                    <a:pt x="6578" y="11082"/>
                    <a:pt x="6689" y="11082"/>
                  </a:cubicBezTo>
                  <a:cubicBezTo>
                    <a:pt x="6777" y="11082"/>
                    <a:pt x="6861" y="11038"/>
                    <a:pt x="6905" y="10934"/>
                  </a:cubicBezTo>
                  <a:cubicBezTo>
                    <a:pt x="7439" y="9700"/>
                    <a:pt x="7806" y="8432"/>
                    <a:pt x="8039" y="7132"/>
                  </a:cubicBezTo>
                  <a:cubicBezTo>
                    <a:pt x="8039" y="7065"/>
                    <a:pt x="8039" y="7031"/>
                    <a:pt x="8006" y="6998"/>
                  </a:cubicBezTo>
                  <a:cubicBezTo>
                    <a:pt x="8973" y="6598"/>
                    <a:pt x="9974" y="6264"/>
                    <a:pt x="10975" y="5931"/>
                  </a:cubicBezTo>
                  <a:cubicBezTo>
                    <a:pt x="11175" y="5864"/>
                    <a:pt x="11208" y="5530"/>
                    <a:pt x="10975" y="5430"/>
                  </a:cubicBezTo>
                  <a:cubicBezTo>
                    <a:pt x="9774" y="5030"/>
                    <a:pt x="8573" y="4563"/>
                    <a:pt x="7339" y="4229"/>
                  </a:cubicBezTo>
                  <a:cubicBezTo>
                    <a:pt x="7472" y="4196"/>
                    <a:pt x="7572" y="4096"/>
                    <a:pt x="7572" y="3929"/>
                  </a:cubicBezTo>
                  <a:cubicBezTo>
                    <a:pt x="7506" y="2695"/>
                    <a:pt x="7372" y="1461"/>
                    <a:pt x="7205" y="227"/>
                  </a:cubicBezTo>
                  <a:cubicBezTo>
                    <a:pt x="7205" y="81"/>
                    <a:pt x="7089" y="1"/>
                    <a:pt x="6961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5"/>
            <p:cNvSpPr/>
            <p:nvPr/>
          </p:nvSpPr>
          <p:spPr>
            <a:xfrm>
              <a:off x="6748213" y="2402750"/>
              <a:ext cx="226850" cy="231850"/>
            </a:xfrm>
            <a:custGeom>
              <a:avLst/>
              <a:gdLst/>
              <a:ahLst/>
              <a:cxnLst/>
              <a:rect l="l" t="t" r="r" b="b"/>
              <a:pathLst>
                <a:path w="9074" h="9274" extrusionOk="0">
                  <a:moveTo>
                    <a:pt x="5771" y="0"/>
                  </a:moveTo>
                  <a:cubicBezTo>
                    <a:pt x="4971" y="768"/>
                    <a:pt x="4237" y="1602"/>
                    <a:pt x="3503" y="2469"/>
                  </a:cubicBezTo>
                  <a:cubicBezTo>
                    <a:pt x="3489" y="2497"/>
                    <a:pt x="3463" y="2507"/>
                    <a:pt x="3432" y="2507"/>
                  </a:cubicBezTo>
                  <a:cubicBezTo>
                    <a:pt x="3391" y="2507"/>
                    <a:pt x="3341" y="2488"/>
                    <a:pt x="3303" y="2469"/>
                  </a:cubicBezTo>
                  <a:cubicBezTo>
                    <a:pt x="3269" y="2485"/>
                    <a:pt x="3236" y="2494"/>
                    <a:pt x="3198" y="2494"/>
                  </a:cubicBezTo>
                  <a:cubicBezTo>
                    <a:pt x="3161" y="2494"/>
                    <a:pt x="3119" y="2485"/>
                    <a:pt x="3069" y="2469"/>
                  </a:cubicBezTo>
                  <a:cubicBezTo>
                    <a:pt x="2169" y="2135"/>
                    <a:pt x="1235" y="1768"/>
                    <a:pt x="334" y="1435"/>
                  </a:cubicBezTo>
                  <a:lnTo>
                    <a:pt x="334" y="1435"/>
                  </a:lnTo>
                  <a:cubicBezTo>
                    <a:pt x="801" y="2402"/>
                    <a:pt x="1201" y="3403"/>
                    <a:pt x="1535" y="4470"/>
                  </a:cubicBezTo>
                  <a:cubicBezTo>
                    <a:pt x="1535" y="4504"/>
                    <a:pt x="1535" y="4537"/>
                    <a:pt x="1535" y="4537"/>
                  </a:cubicBezTo>
                  <a:cubicBezTo>
                    <a:pt x="1601" y="4570"/>
                    <a:pt x="1668" y="4704"/>
                    <a:pt x="1601" y="4804"/>
                  </a:cubicBezTo>
                  <a:cubicBezTo>
                    <a:pt x="1034" y="5638"/>
                    <a:pt x="501" y="6472"/>
                    <a:pt x="0" y="7339"/>
                  </a:cubicBezTo>
                  <a:cubicBezTo>
                    <a:pt x="1235" y="7172"/>
                    <a:pt x="2402" y="6805"/>
                    <a:pt x="3536" y="6205"/>
                  </a:cubicBezTo>
                  <a:cubicBezTo>
                    <a:pt x="3592" y="6171"/>
                    <a:pt x="3647" y="6157"/>
                    <a:pt x="3699" y="6157"/>
                  </a:cubicBezTo>
                  <a:cubicBezTo>
                    <a:pt x="3803" y="6157"/>
                    <a:pt x="3892" y="6216"/>
                    <a:pt x="3936" y="6305"/>
                  </a:cubicBezTo>
                  <a:cubicBezTo>
                    <a:pt x="4003" y="6305"/>
                    <a:pt x="4037" y="6305"/>
                    <a:pt x="4070" y="6372"/>
                  </a:cubicBezTo>
                  <a:cubicBezTo>
                    <a:pt x="4604" y="7339"/>
                    <a:pt x="5171" y="8273"/>
                    <a:pt x="5671" y="9274"/>
                  </a:cubicBezTo>
                  <a:cubicBezTo>
                    <a:pt x="6038" y="8273"/>
                    <a:pt x="6305" y="7239"/>
                    <a:pt x="6505" y="6171"/>
                  </a:cubicBezTo>
                  <a:cubicBezTo>
                    <a:pt x="6538" y="6071"/>
                    <a:pt x="6605" y="6005"/>
                    <a:pt x="6672" y="5971"/>
                  </a:cubicBezTo>
                  <a:cubicBezTo>
                    <a:pt x="6705" y="5938"/>
                    <a:pt x="6705" y="5871"/>
                    <a:pt x="6772" y="5871"/>
                  </a:cubicBezTo>
                  <a:cubicBezTo>
                    <a:pt x="7506" y="5471"/>
                    <a:pt x="8306" y="5137"/>
                    <a:pt x="9073" y="4837"/>
                  </a:cubicBezTo>
                  <a:cubicBezTo>
                    <a:pt x="8106" y="4537"/>
                    <a:pt x="7105" y="4237"/>
                    <a:pt x="6138" y="3870"/>
                  </a:cubicBezTo>
                  <a:cubicBezTo>
                    <a:pt x="5905" y="3770"/>
                    <a:pt x="5971" y="3403"/>
                    <a:pt x="6171" y="3336"/>
                  </a:cubicBezTo>
                  <a:cubicBezTo>
                    <a:pt x="6105" y="3303"/>
                    <a:pt x="6071" y="3236"/>
                    <a:pt x="6038" y="3136"/>
                  </a:cubicBezTo>
                  <a:cubicBezTo>
                    <a:pt x="5938" y="2069"/>
                    <a:pt x="5871" y="1034"/>
                    <a:pt x="5771" y="0"/>
                  </a:cubicBez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2"/>
          <p:cNvSpPr/>
          <p:nvPr/>
        </p:nvSpPr>
        <p:spPr>
          <a:xfrm>
            <a:off x="1485590" y="1784163"/>
            <a:ext cx="60813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4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NL" sz="24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    </a:t>
            </a:r>
            <a:r>
              <a:rPr lang="vi-VN" sz="24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r>
              <a:rPr lang="vi-VN" sz="2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quy ước, trong không gian có bốn phương chính là phương bắc, phương nam, phương đông, phương tây. </a:t>
            </a:r>
            <a:endParaRPr lang="en-US" sz="2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69" name="Google Shape;799;p54"/>
          <p:cNvGrpSpPr/>
          <p:nvPr/>
        </p:nvGrpSpPr>
        <p:grpSpPr>
          <a:xfrm rot="19823550">
            <a:off x="6764972" y="3160891"/>
            <a:ext cx="1160279" cy="729765"/>
            <a:chOff x="1425358" y="1479079"/>
            <a:chExt cx="967793" cy="588054"/>
          </a:xfrm>
        </p:grpSpPr>
        <p:sp>
          <p:nvSpPr>
            <p:cNvPr id="70" name="Google Shape;800;p54"/>
            <p:cNvSpPr/>
            <p:nvPr/>
          </p:nvSpPr>
          <p:spPr>
            <a:xfrm rot="-900045">
              <a:off x="1474672" y="1588908"/>
              <a:ext cx="874909" cy="360600"/>
            </a:xfrm>
            <a:custGeom>
              <a:avLst/>
              <a:gdLst/>
              <a:ahLst/>
              <a:cxnLst/>
              <a:rect l="l" t="t" r="r" b="b"/>
              <a:pathLst>
                <a:path w="24168" h="9961" extrusionOk="0">
                  <a:moveTo>
                    <a:pt x="670" y="1"/>
                  </a:moveTo>
                  <a:cubicBezTo>
                    <a:pt x="670" y="1"/>
                    <a:pt x="1444" y="691"/>
                    <a:pt x="1402" y="1319"/>
                  </a:cubicBezTo>
                  <a:cubicBezTo>
                    <a:pt x="1339" y="1947"/>
                    <a:pt x="607" y="2323"/>
                    <a:pt x="607" y="2323"/>
                  </a:cubicBezTo>
                  <a:cubicBezTo>
                    <a:pt x="607" y="2323"/>
                    <a:pt x="1381" y="2993"/>
                    <a:pt x="1319" y="3662"/>
                  </a:cubicBezTo>
                  <a:cubicBezTo>
                    <a:pt x="1256" y="4332"/>
                    <a:pt x="231" y="5064"/>
                    <a:pt x="231" y="5064"/>
                  </a:cubicBezTo>
                  <a:cubicBezTo>
                    <a:pt x="231" y="5064"/>
                    <a:pt x="963" y="5880"/>
                    <a:pt x="942" y="6320"/>
                  </a:cubicBezTo>
                  <a:cubicBezTo>
                    <a:pt x="900" y="6780"/>
                    <a:pt x="0" y="7596"/>
                    <a:pt x="0" y="7596"/>
                  </a:cubicBezTo>
                  <a:lnTo>
                    <a:pt x="23288" y="9960"/>
                  </a:lnTo>
                  <a:cubicBezTo>
                    <a:pt x="22054" y="8642"/>
                    <a:pt x="23498" y="7429"/>
                    <a:pt x="23498" y="7429"/>
                  </a:cubicBezTo>
                  <a:cubicBezTo>
                    <a:pt x="23498" y="7429"/>
                    <a:pt x="23079" y="6675"/>
                    <a:pt x="23016" y="6110"/>
                  </a:cubicBezTo>
                  <a:cubicBezTo>
                    <a:pt x="22954" y="5545"/>
                    <a:pt x="23958" y="4834"/>
                    <a:pt x="23958" y="4834"/>
                  </a:cubicBezTo>
                  <a:cubicBezTo>
                    <a:pt x="23958" y="4834"/>
                    <a:pt x="23121" y="4102"/>
                    <a:pt x="23163" y="3537"/>
                  </a:cubicBezTo>
                  <a:cubicBezTo>
                    <a:pt x="23226" y="2972"/>
                    <a:pt x="24167" y="2386"/>
                    <a:pt x="24167" y="2386"/>
                  </a:cubicBezTo>
                  <a:lnTo>
                    <a:pt x="67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01;p54"/>
            <p:cNvSpPr/>
            <p:nvPr/>
          </p:nvSpPr>
          <p:spPr>
            <a:xfrm rot="-900045">
              <a:off x="1457410" y="1589784"/>
              <a:ext cx="903689" cy="366645"/>
            </a:xfrm>
            <a:custGeom>
              <a:avLst/>
              <a:gdLst/>
              <a:ahLst/>
              <a:cxnLst/>
              <a:rect l="l" t="t" r="r" b="b"/>
              <a:pathLst>
                <a:path w="24963" h="10128" extrusionOk="0">
                  <a:moveTo>
                    <a:pt x="1220" y="25"/>
                  </a:moveTo>
                  <a:lnTo>
                    <a:pt x="13036" y="1382"/>
                  </a:lnTo>
                  <a:cubicBezTo>
                    <a:pt x="13998" y="1507"/>
                    <a:pt x="14961" y="1612"/>
                    <a:pt x="15923" y="1695"/>
                  </a:cubicBezTo>
                  <a:cubicBezTo>
                    <a:pt x="16906" y="1800"/>
                    <a:pt x="17869" y="1905"/>
                    <a:pt x="18831" y="1988"/>
                  </a:cubicBezTo>
                  <a:cubicBezTo>
                    <a:pt x="20666" y="2148"/>
                    <a:pt x="22520" y="2288"/>
                    <a:pt x="24392" y="2464"/>
                  </a:cubicBezTo>
                  <a:lnTo>
                    <a:pt x="24392" y="2464"/>
                  </a:lnTo>
                  <a:cubicBezTo>
                    <a:pt x="24253" y="2569"/>
                    <a:pt x="24122" y="2682"/>
                    <a:pt x="24000" y="2804"/>
                  </a:cubicBezTo>
                  <a:cubicBezTo>
                    <a:pt x="23811" y="2993"/>
                    <a:pt x="23623" y="3223"/>
                    <a:pt x="23581" y="3537"/>
                  </a:cubicBezTo>
                  <a:cubicBezTo>
                    <a:pt x="23581" y="3830"/>
                    <a:pt x="23728" y="4081"/>
                    <a:pt x="23874" y="4290"/>
                  </a:cubicBezTo>
                  <a:cubicBezTo>
                    <a:pt x="24021" y="4493"/>
                    <a:pt x="24169" y="4663"/>
                    <a:pt x="24331" y="4829"/>
                  </a:cubicBezTo>
                  <a:lnTo>
                    <a:pt x="24331" y="4829"/>
                  </a:lnTo>
                  <a:cubicBezTo>
                    <a:pt x="24139" y="4961"/>
                    <a:pt x="23975" y="5110"/>
                    <a:pt x="23811" y="5273"/>
                  </a:cubicBezTo>
                  <a:cubicBezTo>
                    <a:pt x="23644" y="5483"/>
                    <a:pt x="23476" y="5692"/>
                    <a:pt x="23435" y="5985"/>
                  </a:cubicBezTo>
                  <a:cubicBezTo>
                    <a:pt x="23414" y="6152"/>
                    <a:pt x="23456" y="6257"/>
                    <a:pt x="23476" y="6403"/>
                  </a:cubicBezTo>
                  <a:cubicBezTo>
                    <a:pt x="23518" y="6529"/>
                    <a:pt x="23539" y="6654"/>
                    <a:pt x="23602" y="6759"/>
                  </a:cubicBezTo>
                  <a:cubicBezTo>
                    <a:pt x="23677" y="6984"/>
                    <a:pt x="23769" y="7192"/>
                    <a:pt x="23878" y="7399"/>
                  </a:cubicBezTo>
                  <a:lnTo>
                    <a:pt x="23878" y="7399"/>
                  </a:lnTo>
                  <a:cubicBezTo>
                    <a:pt x="23713" y="7552"/>
                    <a:pt x="23568" y="7723"/>
                    <a:pt x="23456" y="7910"/>
                  </a:cubicBezTo>
                  <a:cubicBezTo>
                    <a:pt x="23330" y="8140"/>
                    <a:pt x="23225" y="8370"/>
                    <a:pt x="23184" y="8621"/>
                  </a:cubicBezTo>
                  <a:cubicBezTo>
                    <a:pt x="23163" y="8768"/>
                    <a:pt x="23163" y="8893"/>
                    <a:pt x="23184" y="9019"/>
                  </a:cubicBezTo>
                  <a:cubicBezTo>
                    <a:pt x="23204" y="9144"/>
                    <a:pt x="23225" y="9270"/>
                    <a:pt x="23267" y="9395"/>
                  </a:cubicBezTo>
                  <a:cubicBezTo>
                    <a:pt x="23313" y="9533"/>
                    <a:pt x="23384" y="9657"/>
                    <a:pt x="23466" y="9773"/>
                  </a:cubicBezTo>
                  <a:lnTo>
                    <a:pt x="23466" y="9773"/>
                  </a:lnTo>
                  <a:cubicBezTo>
                    <a:pt x="21635" y="9557"/>
                    <a:pt x="19806" y="9341"/>
                    <a:pt x="17994" y="9144"/>
                  </a:cubicBezTo>
                  <a:lnTo>
                    <a:pt x="12178" y="8496"/>
                  </a:lnTo>
                  <a:cubicBezTo>
                    <a:pt x="10232" y="8286"/>
                    <a:pt x="8286" y="8119"/>
                    <a:pt x="6340" y="7910"/>
                  </a:cubicBezTo>
                  <a:cubicBezTo>
                    <a:pt x="4567" y="7736"/>
                    <a:pt x="2775" y="7581"/>
                    <a:pt x="983" y="7410"/>
                  </a:cubicBezTo>
                  <a:lnTo>
                    <a:pt x="983" y="7410"/>
                  </a:lnTo>
                  <a:cubicBezTo>
                    <a:pt x="1055" y="7332"/>
                    <a:pt x="1126" y="7253"/>
                    <a:pt x="1193" y="7177"/>
                  </a:cubicBezTo>
                  <a:cubicBezTo>
                    <a:pt x="1360" y="6947"/>
                    <a:pt x="1528" y="6759"/>
                    <a:pt x="1611" y="6424"/>
                  </a:cubicBezTo>
                  <a:cubicBezTo>
                    <a:pt x="1653" y="6236"/>
                    <a:pt x="1611" y="6069"/>
                    <a:pt x="1549" y="5943"/>
                  </a:cubicBezTo>
                  <a:cubicBezTo>
                    <a:pt x="1486" y="5797"/>
                    <a:pt x="1423" y="5692"/>
                    <a:pt x="1339" y="5566"/>
                  </a:cubicBezTo>
                  <a:cubicBezTo>
                    <a:pt x="1228" y="5391"/>
                    <a:pt x="1104" y="5240"/>
                    <a:pt x="977" y="5085"/>
                  </a:cubicBezTo>
                  <a:lnTo>
                    <a:pt x="977" y="5085"/>
                  </a:lnTo>
                  <a:cubicBezTo>
                    <a:pt x="1159" y="4937"/>
                    <a:pt x="1318" y="4783"/>
                    <a:pt x="1465" y="4604"/>
                  </a:cubicBezTo>
                  <a:cubicBezTo>
                    <a:pt x="1653" y="4395"/>
                    <a:pt x="1841" y="4144"/>
                    <a:pt x="1925" y="3830"/>
                  </a:cubicBezTo>
                  <a:cubicBezTo>
                    <a:pt x="2009" y="3495"/>
                    <a:pt x="1904" y="3181"/>
                    <a:pt x="1758" y="2909"/>
                  </a:cubicBezTo>
                  <a:cubicBezTo>
                    <a:pt x="1617" y="2698"/>
                    <a:pt x="1462" y="2517"/>
                    <a:pt x="1280" y="2341"/>
                  </a:cubicBezTo>
                  <a:lnTo>
                    <a:pt x="1280" y="2341"/>
                  </a:lnTo>
                  <a:cubicBezTo>
                    <a:pt x="1452" y="2216"/>
                    <a:pt x="1598" y="2078"/>
                    <a:pt x="1716" y="1926"/>
                  </a:cubicBezTo>
                  <a:cubicBezTo>
                    <a:pt x="1883" y="1716"/>
                    <a:pt x="1988" y="1465"/>
                    <a:pt x="1967" y="1193"/>
                  </a:cubicBezTo>
                  <a:cubicBezTo>
                    <a:pt x="1946" y="942"/>
                    <a:pt x="1821" y="712"/>
                    <a:pt x="1674" y="524"/>
                  </a:cubicBezTo>
                  <a:cubicBezTo>
                    <a:pt x="1611" y="419"/>
                    <a:pt x="1528" y="335"/>
                    <a:pt x="1444" y="231"/>
                  </a:cubicBezTo>
                  <a:cubicBezTo>
                    <a:pt x="1402" y="189"/>
                    <a:pt x="1360" y="147"/>
                    <a:pt x="1318" y="105"/>
                  </a:cubicBezTo>
                  <a:lnTo>
                    <a:pt x="1256" y="43"/>
                  </a:lnTo>
                  <a:lnTo>
                    <a:pt x="1220" y="25"/>
                  </a:lnTo>
                  <a:close/>
                  <a:moveTo>
                    <a:pt x="1193" y="1"/>
                  </a:moveTo>
                  <a:cubicBezTo>
                    <a:pt x="1193" y="1"/>
                    <a:pt x="1193" y="3"/>
                    <a:pt x="1193" y="6"/>
                  </a:cubicBezTo>
                  <a:lnTo>
                    <a:pt x="1193" y="6"/>
                  </a:lnTo>
                  <a:lnTo>
                    <a:pt x="1130" y="1"/>
                  </a:lnTo>
                  <a:lnTo>
                    <a:pt x="1130" y="1"/>
                  </a:lnTo>
                  <a:cubicBezTo>
                    <a:pt x="1130" y="1"/>
                    <a:pt x="1151" y="22"/>
                    <a:pt x="1151" y="43"/>
                  </a:cubicBezTo>
                  <a:lnTo>
                    <a:pt x="1172" y="43"/>
                  </a:lnTo>
                  <a:lnTo>
                    <a:pt x="1172" y="63"/>
                  </a:lnTo>
                  <a:lnTo>
                    <a:pt x="1214" y="84"/>
                  </a:lnTo>
                  <a:lnTo>
                    <a:pt x="1277" y="147"/>
                  </a:lnTo>
                  <a:cubicBezTo>
                    <a:pt x="1318" y="189"/>
                    <a:pt x="1360" y="231"/>
                    <a:pt x="1381" y="294"/>
                  </a:cubicBezTo>
                  <a:cubicBezTo>
                    <a:pt x="1465" y="377"/>
                    <a:pt x="1528" y="482"/>
                    <a:pt x="1590" y="566"/>
                  </a:cubicBezTo>
                  <a:cubicBezTo>
                    <a:pt x="1716" y="775"/>
                    <a:pt x="1821" y="984"/>
                    <a:pt x="1821" y="1214"/>
                  </a:cubicBezTo>
                  <a:cubicBezTo>
                    <a:pt x="1841" y="1423"/>
                    <a:pt x="1737" y="1633"/>
                    <a:pt x="1590" y="1821"/>
                  </a:cubicBezTo>
                  <a:cubicBezTo>
                    <a:pt x="1444" y="1988"/>
                    <a:pt x="1256" y="2135"/>
                    <a:pt x="1067" y="2240"/>
                  </a:cubicBezTo>
                  <a:lnTo>
                    <a:pt x="942" y="2302"/>
                  </a:lnTo>
                  <a:lnTo>
                    <a:pt x="1046" y="2407"/>
                  </a:lnTo>
                  <a:cubicBezTo>
                    <a:pt x="1235" y="2595"/>
                    <a:pt x="1402" y="2804"/>
                    <a:pt x="1528" y="3035"/>
                  </a:cubicBezTo>
                  <a:cubicBezTo>
                    <a:pt x="1653" y="3265"/>
                    <a:pt x="1716" y="3537"/>
                    <a:pt x="1653" y="3746"/>
                  </a:cubicBezTo>
                  <a:cubicBezTo>
                    <a:pt x="1590" y="3976"/>
                    <a:pt x="1423" y="4206"/>
                    <a:pt x="1235" y="4395"/>
                  </a:cubicBezTo>
                  <a:cubicBezTo>
                    <a:pt x="1046" y="4583"/>
                    <a:pt x="837" y="4771"/>
                    <a:pt x="628" y="4918"/>
                  </a:cubicBezTo>
                  <a:lnTo>
                    <a:pt x="460" y="5022"/>
                  </a:lnTo>
                  <a:lnTo>
                    <a:pt x="586" y="5190"/>
                  </a:lnTo>
                  <a:cubicBezTo>
                    <a:pt x="753" y="5357"/>
                    <a:pt x="900" y="5566"/>
                    <a:pt x="1025" y="5776"/>
                  </a:cubicBezTo>
                  <a:cubicBezTo>
                    <a:pt x="1151" y="5964"/>
                    <a:pt x="1256" y="6215"/>
                    <a:pt x="1235" y="6341"/>
                  </a:cubicBezTo>
                  <a:cubicBezTo>
                    <a:pt x="1193" y="6508"/>
                    <a:pt x="1025" y="6717"/>
                    <a:pt x="879" y="6905"/>
                  </a:cubicBezTo>
                  <a:cubicBezTo>
                    <a:pt x="712" y="7094"/>
                    <a:pt x="523" y="7261"/>
                    <a:pt x="356" y="7429"/>
                  </a:cubicBezTo>
                  <a:lnTo>
                    <a:pt x="0" y="7763"/>
                  </a:lnTo>
                  <a:lnTo>
                    <a:pt x="481" y="7805"/>
                  </a:lnTo>
                  <a:cubicBezTo>
                    <a:pt x="2427" y="8035"/>
                    <a:pt x="4352" y="8245"/>
                    <a:pt x="6298" y="8454"/>
                  </a:cubicBezTo>
                  <a:cubicBezTo>
                    <a:pt x="8244" y="8642"/>
                    <a:pt x="10169" y="8851"/>
                    <a:pt x="12115" y="9040"/>
                  </a:cubicBezTo>
                  <a:lnTo>
                    <a:pt x="17932" y="9584"/>
                  </a:lnTo>
                  <a:cubicBezTo>
                    <a:pt x="19878" y="9772"/>
                    <a:pt x="21824" y="9939"/>
                    <a:pt x="23769" y="10086"/>
                  </a:cubicBezTo>
                  <a:lnTo>
                    <a:pt x="24125" y="10128"/>
                  </a:lnTo>
                  <a:lnTo>
                    <a:pt x="23895" y="9856"/>
                  </a:lnTo>
                  <a:cubicBezTo>
                    <a:pt x="23748" y="9688"/>
                    <a:pt x="23602" y="9500"/>
                    <a:pt x="23518" y="9312"/>
                  </a:cubicBezTo>
                  <a:cubicBezTo>
                    <a:pt x="23435" y="9102"/>
                    <a:pt x="23393" y="8872"/>
                    <a:pt x="23435" y="8663"/>
                  </a:cubicBezTo>
                  <a:cubicBezTo>
                    <a:pt x="23456" y="8454"/>
                    <a:pt x="23539" y="8224"/>
                    <a:pt x="23644" y="8035"/>
                  </a:cubicBezTo>
                  <a:cubicBezTo>
                    <a:pt x="23769" y="7847"/>
                    <a:pt x="23916" y="7659"/>
                    <a:pt x="24062" y="7491"/>
                  </a:cubicBezTo>
                  <a:lnTo>
                    <a:pt x="24125" y="7449"/>
                  </a:lnTo>
                  <a:lnTo>
                    <a:pt x="24083" y="7366"/>
                  </a:lnTo>
                  <a:cubicBezTo>
                    <a:pt x="23979" y="7157"/>
                    <a:pt x="23853" y="6926"/>
                    <a:pt x="23769" y="6696"/>
                  </a:cubicBezTo>
                  <a:cubicBezTo>
                    <a:pt x="23728" y="6592"/>
                    <a:pt x="23686" y="6466"/>
                    <a:pt x="23665" y="6341"/>
                  </a:cubicBezTo>
                  <a:cubicBezTo>
                    <a:pt x="23623" y="6236"/>
                    <a:pt x="23602" y="6110"/>
                    <a:pt x="23602" y="6006"/>
                  </a:cubicBezTo>
                  <a:cubicBezTo>
                    <a:pt x="23644" y="5797"/>
                    <a:pt x="23790" y="5587"/>
                    <a:pt x="23958" y="5399"/>
                  </a:cubicBezTo>
                  <a:cubicBezTo>
                    <a:pt x="24104" y="5211"/>
                    <a:pt x="24313" y="5043"/>
                    <a:pt x="24502" y="4897"/>
                  </a:cubicBezTo>
                  <a:lnTo>
                    <a:pt x="24585" y="4855"/>
                  </a:lnTo>
                  <a:lnTo>
                    <a:pt x="24502" y="4771"/>
                  </a:lnTo>
                  <a:cubicBezTo>
                    <a:pt x="24334" y="4604"/>
                    <a:pt x="24146" y="4416"/>
                    <a:pt x="24000" y="4206"/>
                  </a:cubicBezTo>
                  <a:cubicBezTo>
                    <a:pt x="23874" y="3997"/>
                    <a:pt x="23748" y="3767"/>
                    <a:pt x="23748" y="3537"/>
                  </a:cubicBezTo>
                  <a:cubicBezTo>
                    <a:pt x="23790" y="3328"/>
                    <a:pt x="23958" y="3118"/>
                    <a:pt x="24125" y="2930"/>
                  </a:cubicBezTo>
                  <a:cubicBezTo>
                    <a:pt x="24313" y="2763"/>
                    <a:pt x="24502" y="2595"/>
                    <a:pt x="24732" y="2470"/>
                  </a:cubicBezTo>
                  <a:lnTo>
                    <a:pt x="24962" y="2323"/>
                  </a:lnTo>
                  <a:lnTo>
                    <a:pt x="24690" y="2281"/>
                  </a:lnTo>
                  <a:cubicBezTo>
                    <a:pt x="22723" y="2072"/>
                    <a:pt x="20735" y="1821"/>
                    <a:pt x="18769" y="1591"/>
                  </a:cubicBezTo>
                  <a:cubicBezTo>
                    <a:pt x="17764" y="1486"/>
                    <a:pt x="16781" y="1382"/>
                    <a:pt x="15777" y="1277"/>
                  </a:cubicBezTo>
                  <a:cubicBezTo>
                    <a:pt x="14772" y="1172"/>
                    <a:pt x="13789" y="1089"/>
                    <a:pt x="12805" y="1005"/>
                  </a:cubicBezTo>
                  <a:lnTo>
                    <a:pt x="1199" y="7"/>
                  </a:lnTo>
                  <a:lnTo>
                    <a:pt x="1199" y="7"/>
                  </a:lnTo>
                  <a:lnTo>
                    <a:pt x="119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2470753" y="3564949"/>
            <a:ext cx="4054499" cy="11336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d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52"/>
          <p:cNvSpPr txBox="1">
            <a:spLocks noGrp="1"/>
          </p:cNvSpPr>
          <p:nvPr>
            <p:ph type="title"/>
          </p:nvPr>
        </p:nvSpPr>
        <p:spPr>
          <a:xfrm>
            <a:off x="914352" y="558009"/>
            <a:ext cx="7401378" cy="510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2500" dirty="0" smtClean="0">
                <a:solidFill>
                  <a:schemeClr val="tx1"/>
                </a:solidFill>
                <a:latin typeface="+mj-lt"/>
              </a:rPr>
              <a:t>2. </a:t>
            </a:r>
            <a:r>
              <a:rPr lang="vi-VN" sz="2500" dirty="0">
                <a:solidFill>
                  <a:schemeClr val="tx1"/>
                </a:solidFill>
                <a:latin typeface="+mn-lt"/>
              </a:rPr>
              <a:t>Hằng ngày, Mặt trời mọc và lặn vào lúc nào?</a:t>
            </a:r>
          </a:p>
        </p:txBody>
      </p:sp>
      <p:grpSp>
        <p:nvGrpSpPr>
          <p:cNvPr id="624" name="Google Shape;624;p52"/>
          <p:cNvGrpSpPr/>
          <p:nvPr/>
        </p:nvGrpSpPr>
        <p:grpSpPr>
          <a:xfrm rot="899960">
            <a:off x="7785161" y="124379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Rectangle 1"/>
          <p:cNvSpPr/>
          <p:nvPr/>
        </p:nvSpPr>
        <p:spPr>
          <a:xfrm>
            <a:off x="1925079" y="1082758"/>
            <a:ext cx="660472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nl-NL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Dựa </a:t>
            </a:r>
            <a:r>
              <a:rPr lang="nl-NL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vào kinh nghiệm thực tế để trả lời câu hỏi: </a:t>
            </a:r>
            <a:r>
              <a:rPr lang="nl-NL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Hằng ngày, Mặt trời mọc và lặn vào lúc nào?</a:t>
            </a:r>
            <a:endParaRPr lang="en-US" sz="2200" i="1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04487" y="1146456"/>
            <a:ext cx="1249426" cy="10823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200" y="2342782"/>
            <a:ext cx="2909942" cy="16945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56"/>
          <a:stretch/>
        </p:blipFill>
        <p:spPr>
          <a:xfrm>
            <a:off x="4999473" y="2342782"/>
            <a:ext cx="2971914" cy="166194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96546" y="4121971"/>
            <a:ext cx="32848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 trời mọc vào buổi sáng</a:t>
            </a:r>
            <a:endParaRPr lang="en-US" sz="2000" dirty="0">
              <a:latin typeface="+mj-lt"/>
            </a:endParaRPr>
          </a:p>
        </p:txBody>
      </p:sp>
      <p:sp>
        <p:nvSpPr>
          <p:cNvPr id="130" name="Rectangle 129"/>
          <p:cNvSpPr/>
          <p:nvPr/>
        </p:nvSpPr>
        <p:spPr>
          <a:xfrm>
            <a:off x="4791333" y="4121971"/>
            <a:ext cx="3385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NL" sz="20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 trời lặn vào lúc chiều </a:t>
            </a:r>
            <a:r>
              <a:rPr lang="nl-NL" sz="20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tối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39756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52"/>
          <p:cNvGrpSpPr/>
          <p:nvPr/>
        </p:nvGrpSpPr>
        <p:grpSpPr>
          <a:xfrm rot="899960">
            <a:off x="7757145" y="57374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1668856" y="1059563"/>
            <a:ext cx="5849979" cy="846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nl-NL" sz="2200" b="1" dirty="0" smtClean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Quan </a:t>
            </a:r>
            <a:r>
              <a:rPr lang="nl-NL" sz="2200" b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sát Hình 3 SGK tr.103: </a:t>
            </a:r>
            <a:endParaRPr lang="nl-NL" sz="2200" b="1" dirty="0" smtClean="0">
              <a:solidFill>
                <a:srgbClr val="FF0000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nl-NL" sz="2200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Chỉ </a:t>
            </a:r>
            <a:r>
              <a:rPr lang="nl-NL" sz="22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và nói phương Mặt trời mọc, Mặt trời lặn.</a:t>
            </a:r>
            <a:endParaRPr lang="en-US" sz="22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148" y="1905949"/>
            <a:ext cx="5067393" cy="2721469"/>
          </a:xfrm>
          <a:prstGeom prst="rect">
            <a:avLst/>
          </a:prstGeom>
        </p:spPr>
      </p:pic>
      <p:pic>
        <p:nvPicPr>
          <p:cNvPr id="28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 l="36329" r="33101"/>
          <a:stretch/>
        </p:blipFill>
        <p:spPr>
          <a:xfrm>
            <a:off x="486423" y="2840182"/>
            <a:ext cx="1582341" cy="1882875"/>
          </a:xfrm>
          <a:prstGeom prst="rect">
            <a:avLst/>
          </a:prstGeom>
        </p:spPr>
      </p:pic>
      <p:pic>
        <p:nvPicPr>
          <p:cNvPr id="29" name="Picture 2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2"/>
              </a:ext>
            </a:extLst>
          </a:blip>
          <a:srcRect l="67495" t="1472" r="-89" b="-1472"/>
          <a:stretch/>
        </p:blipFill>
        <p:spPr>
          <a:xfrm>
            <a:off x="7059094" y="2840182"/>
            <a:ext cx="1687118" cy="1882875"/>
          </a:xfrm>
          <a:prstGeom prst="rect">
            <a:avLst/>
          </a:prstGeom>
        </p:spPr>
      </p:pic>
      <p:sp>
        <p:nvSpPr>
          <p:cNvPr id="25" name="Google Shape;614;p52"/>
          <p:cNvSpPr txBox="1">
            <a:spLocks noGrp="1"/>
          </p:cNvSpPr>
          <p:nvPr>
            <p:ph type="title"/>
          </p:nvPr>
        </p:nvSpPr>
        <p:spPr>
          <a:xfrm>
            <a:off x="914352" y="558009"/>
            <a:ext cx="7401378" cy="510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2500" dirty="0" smtClean="0">
                <a:solidFill>
                  <a:schemeClr val="tx1"/>
                </a:solidFill>
                <a:latin typeface="+mj-lt"/>
              </a:rPr>
              <a:t>2. </a:t>
            </a:r>
            <a:r>
              <a:rPr lang="vi-VN" sz="2500" dirty="0">
                <a:solidFill>
                  <a:schemeClr val="tx1"/>
                </a:solidFill>
                <a:latin typeface="+mn-lt"/>
              </a:rPr>
              <a:t>Hằng ngày, Mặt trời mọc và lặn vào lúc nào?</a:t>
            </a:r>
          </a:p>
        </p:txBody>
      </p:sp>
    </p:spTree>
    <p:extLst>
      <p:ext uri="{BB962C8B-B14F-4D97-AF65-F5344CB8AC3E}">
        <p14:creationId xmlns:p14="http://schemas.microsoft.com/office/powerpoint/2010/main" val="42161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624;p52"/>
          <p:cNvGrpSpPr/>
          <p:nvPr/>
        </p:nvGrpSpPr>
        <p:grpSpPr>
          <a:xfrm rot="899960">
            <a:off x="7777927" y="57374"/>
            <a:ext cx="1489281" cy="740253"/>
            <a:chOff x="1645575" y="1947525"/>
            <a:chExt cx="1489325" cy="740275"/>
          </a:xfrm>
        </p:grpSpPr>
        <p:sp>
          <p:nvSpPr>
            <p:cNvPr id="625" name="Google Shape;625;p52"/>
            <p:cNvSpPr/>
            <p:nvPr/>
          </p:nvSpPr>
          <p:spPr>
            <a:xfrm>
              <a:off x="2505300" y="2448025"/>
              <a:ext cx="629600" cy="192000"/>
            </a:xfrm>
            <a:custGeom>
              <a:avLst/>
              <a:gdLst/>
              <a:ahLst/>
              <a:cxnLst/>
              <a:rect l="l" t="t" r="r" b="b"/>
              <a:pathLst>
                <a:path w="25184" h="7680" extrusionOk="0">
                  <a:moveTo>
                    <a:pt x="134" y="1"/>
                  </a:moveTo>
                  <a:cubicBezTo>
                    <a:pt x="67" y="1"/>
                    <a:pt x="0" y="101"/>
                    <a:pt x="100" y="134"/>
                  </a:cubicBezTo>
                  <a:cubicBezTo>
                    <a:pt x="2640" y="1836"/>
                    <a:pt x="5436" y="2006"/>
                    <a:pt x="8311" y="2006"/>
                  </a:cubicBezTo>
                  <a:cubicBezTo>
                    <a:pt x="9030" y="2006"/>
                    <a:pt x="9753" y="1995"/>
                    <a:pt x="10479" y="1995"/>
                  </a:cubicBezTo>
                  <a:cubicBezTo>
                    <a:pt x="10777" y="1995"/>
                    <a:pt x="11076" y="1997"/>
                    <a:pt x="11375" y="2002"/>
                  </a:cubicBezTo>
                  <a:cubicBezTo>
                    <a:pt x="16579" y="2069"/>
                    <a:pt x="21149" y="3970"/>
                    <a:pt x="24851" y="7639"/>
                  </a:cubicBezTo>
                  <a:cubicBezTo>
                    <a:pt x="24879" y="7667"/>
                    <a:pt x="24912" y="7679"/>
                    <a:pt x="24944" y="7679"/>
                  </a:cubicBezTo>
                  <a:cubicBezTo>
                    <a:pt x="25065" y="7679"/>
                    <a:pt x="25183" y="7511"/>
                    <a:pt x="25051" y="7406"/>
                  </a:cubicBezTo>
                  <a:cubicBezTo>
                    <a:pt x="22350" y="4604"/>
                    <a:pt x="18847" y="2669"/>
                    <a:pt x="14978" y="1969"/>
                  </a:cubicBezTo>
                  <a:cubicBezTo>
                    <a:pt x="13539" y="1710"/>
                    <a:pt x="12084" y="1663"/>
                    <a:pt x="10631" y="1663"/>
                  </a:cubicBezTo>
                  <a:cubicBezTo>
                    <a:pt x="9814" y="1663"/>
                    <a:pt x="8997" y="1678"/>
                    <a:pt x="8184" y="1678"/>
                  </a:cubicBezTo>
                  <a:cubicBezTo>
                    <a:pt x="5419" y="1678"/>
                    <a:pt x="2702" y="1507"/>
                    <a:pt x="16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2"/>
            <p:cNvSpPr/>
            <p:nvPr/>
          </p:nvSpPr>
          <p:spPr>
            <a:xfrm>
              <a:off x="2089175" y="2551350"/>
              <a:ext cx="1019350" cy="136450"/>
            </a:xfrm>
            <a:custGeom>
              <a:avLst/>
              <a:gdLst/>
              <a:ahLst/>
              <a:cxnLst/>
              <a:rect l="l" t="t" r="r" b="b"/>
              <a:pathLst>
                <a:path w="40774" h="5458" extrusionOk="0">
                  <a:moveTo>
                    <a:pt x="53" y="1"/>
                  </a:moveTo>
                  <a:cubicBezTo>
                    <a:pt x="25" y="1"/>
                    <a:pt x="0" y="29"/>
                    <a:pt x="0" y="71"/>
                  </a:cubicBezTo>
                  <a:cubicBezTo>
                    <a:pt x="1840" y="4147"/>
                    <a:pt x="5794" y="5458"/>
                    <a:pt x="9853" y="5458"/>
                  </a:cubicBezTo>
                  <a:cubicBezTo>
                    <a:pt x="11607" y="5458"/>
                    <a:pt x="13380" y="5213"/>
                    <a:pt x="15011" y="4841"/>
                  </a:cubicBezTo>
                  <a:cubicBezTo>
                    <a:pt x="20211" y="3662"/>
                    <a:pt x="25524" y="1890"/>
                    <a:pt x="30721" y="1890"/>
                  </a:cubicBezTo>
                  <a:cubicBezTo>
                    <a:pt x="34057" y="1890"/>
                    <a:pt x="37347" y="2621"/>
                    <a:pt x="40529" y="4707"/>
                  </a:cubicBezTo>
                  <a:cubicBezTo>
                    <a:pt x="40551" y="4724"/>
                    <a:pt x="40574" y="4732"/>
                    <a:pt x="40595" y="4732"/>
                  </a:cubicBezTo>
                  <a:cubicBezTo>
                    <a:pt x="40700" y="4732"/>
                    <a:pt x="40773" y="4551"/>
                    <a:pt x="40662" y="4440"/>
                  </a:cubicBezTo>
                  <a:cubicBezTo>
                    <a:pt x="40496" y="4307"/>
                    <a:pt x="40295" y="4174"/>
                    <a:pt x="40095" y="4073"/>
                  </a:cubicBezTo>
                  <a:cubicBezTo>
                    <a:pt x="39028" y="3340"/>
                    <a:pt x="37894" y="2806"/>
                    <a:pt x="36726" y="2439"/>
                  </a:cubicBezTo>
                  <a:cubicBezTo>
                    <a:pt x="34725" y="1752"/>
                    <a:pt x="32610" y="1473"/>
                    <a:pt x="30469" y="1473"/>
                  </a:cubicBezTo>
                  <a:cubicBezTo>
                    <a:pt x="27827" y="1473"/>
                    <a:pt x="25144" y="1898"/>
                    <a:pt x="22583" y="2506"/>
                  </a:cubicBezTo>
                  <a:cubicBezTo>
                    <a:pt x="18719" y="3399"/>
                    <a:pt x="13681" y="5148"/>
                    <a:pt x="9187" y="5148"/>
                  </a:cubicBezTo>
                  <a:cubicBezTo>
                    <a:pt x="5455" y="5148"/>
                    <a:pt x="2098" y="3942"/>
                    <a:pt x="100" y="37"/>
                  </a:cubicBezTo>
                  <a:cubicBezTo>
                    <a:pt x="87" y="12"/>
                    <a:pt x="70" y="1"/>
                    <a:pt x="53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2"/>
            <p:cNvSpPr/>
            <p:nvPr/>
          </p:nvSpPr>
          <p:spPr>
            <a:xfrm>
              <a:off x="2367700" y="2540975"/>
              <a:ext cx="646075" cy="68125"/>
            </a:xfrm>
            <a:custGeom>
              <a:avLst/>
              <a:gdLst/>
              <a:ahLst/>
              <a:cxnLst/>
              <a:rect l="l" t="t" r="r" b="b"/>
              <a:pathLst>
                <a:path w="25843" h="2725" extrusionOk="0">
                  <a:moveTo>
                    <a:pt x="17118" y="1"/>
                  </a:moveTo>
                  <a:cubicBezTo>
                    <a:pt x="14818" y="1"/>
                    <a:pt x="12460" y="348"/>
                    <a:pt x="10108" y="752"/>
                  </a:cubicBezTo>
                  <a:cubicBezTo>
                    <a:pt x="6857" y="1326"/>
                    <a:pt x="3606" y="1991"/>
                    <a:pt x="559" y="1991"/>
                  </a:cubicBezTo>
                  <a:cubicBezTo>
                    <a:pt x="417" y="1991"/>
                    <a:pt x="275" y="1990"/>
                    <a:pt x="134" y="1987"/>
                  </a:cubicBezTo>
                  <a:lnTo>
                    <a:pt x="34" y="1987"/>
                  </a:lnTo>
                  <a:cubicBezTo>
                    <a:pt x="0" y="1987"/>
                    <a:pt x="0" y="2087"/>
                    <a:pt x="34" y="2087"/>
                  </a:cubicBezTo>
                  <a:cubicBezTo>
                    <a:pt x="502" y="2120"/>
                    <a:pt x="973" y="2135"/>
                    <a:pt x="1446" y="2135"/>
                  </a:cubicBezTo>
                  <a:cubicBezTo>
                    <a:pt x="6637" y="2135"/>
                    <a:pt x="12052" y="307"/>
                    <a:pt x="17213" y="307"/>
                  </a:cubicBezTo>
                  <a:cubicBezTo>
                    <a:pt x="20113" y="307"/>
                    <a:pt x="22932" y="884"/>
                    <a:pt x="25585" y="2687"/>
                  </a:cubicBezTo>
                  <a:cubicBezTo>
                    <a:pt x="25585" y="2687"/>
                    <a:pt x="25619" y="2721"/>
                    <a:pt x="25619" y="2721"/>
                  </a:cubicBezTo>
                  <a:cubicBezTo>
                    <a:pt x="25629" y="2723"/>
                    <a:pt x="25639" y="2724"/>
                    <a:pt x="25648" y="2724"/>
                  </a:cubicBezTo>
                  <a:cubicBezTo>
                    <a:pt x="25766" y="2724"/>
                    <a:pt x="25842" y="2546"/>
                    <a:pt x="25719" y="2454"/>
                  </a:cubicBezTo>
                  <a:cubicBezTo>
                    <a:pt x="23050" y="599"/>
                    <a:pt x="20134" y="1"/>
                    <a:pt x="1711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2"/>
            <p:cNvSpPr/>
            <p:nvPr/>
          </p:nvSpPr>
          <p:spPr>
            <a:xfrm>
              <a:off x="1645575" y="1947525"/>
              <a:ext cx="1050550" cy="628650"/>
            </a:xfrm>
            <a:custGeom>
              <a:avLst/>
              <a:gdLst/>
              <a:ahLst/>
              <a:cxnLst/>
              <a:rect l="l" t="t" r="r" b="b"/>
              <a:pathLst>
                <a:path w="42022" h="25146" extrusionOk="0">
                  <a:moveTo>
                    <a:pt x="24006" y="700"/>
                  </a:moveTo>
                  <a:cubicBezTo>
                    <a:pt x="25890" y="700"/>
                    <a:pt x="27929" y="1652"/>
                    <a:pt x="27851" y="3742"/>
                  </a:cubicBezTo>
                  <a:cubicBezTo>
                    <a:pt x="27751" y="3842"/>
                    <a:pt x="27651" y="3976"/>
                    <a:pt x="27584" y="4109"/>
                  </a:cubicBezTo>
                  <a:cubicBezTo>
                    <a:pt x="27512" y="4230"/>
                    <a:pt x="27597" y="4316"/>
                    <a:pt x="27700" y="4316"/>
                  </a:cubicBezTo>
                  <a:cubicBezTo>
                    <a:pt x="27739" y="4316"/>
                    <a:pt x="27781" y="4304"/>
                    <a:pt x="27818" y="4276"/>
                  </a:cubicBezTo>
                  <a:cubicBezTo>
                    <a:pt x="27853" y="4363"/>
                    <a:pt x="27942" y="4414"/>
                    <a:pt x="28029" y="4414"/>
                  </a:cubicBezTo>
                  <a:cubicBezTo>
                    <a:pt x="28109" y="4414"/>
                    <a:pt x="28186" y="4372"/>
                    <a:pt x="28218" y="4276"/>
                  </a:cubicBezTo>
                  <a:cubicBezTo>
                    <a:pt x="28252" y="4076"/>
                    <a:pt x="28285" y="3909"/>
                    <a:pt x="28318" y="3742"/>
                  </a:cubicBezTo>
                  <a:cubicBezTo>
                    <a:pt x="28888" y="3262"/>
                    <a:pt x="29620" y="2998"/>
                    <a:pt x="30367" y="2998"/>
                  </a:cubicBezTo>
                  <a:cubicBezTo>
                    <a:pt x="30451" y="2998"/>
                    <a:pt x="30536" y="3002"/>
                    <a:pt x="30620" y="3008"/>
                  </a:cubicBezTo>
                  <a:cubicBezTo>
                    <a:pt x="31687" y="3042"/>
                    <a:pt x="33022" y="4276"/>
                    <a:pt x="31854" y="5243"/>
                  </a:cubicBezTo>
                  <a:cubicBezTo>
                    <a:pt x="31821" y="5243"/>
                    <a:pt x="31821" y="5277"/>
                    <a:pt x="31787" y="5277"/>
                  </a:cubicBezTo>
                  <a:cubicBezTo>
                    <a:pt x="31721" y="5310"/>
                    <a:pt x="31654" y="5343"/>
                    <a:pt x="31587" y="5410"/>
                  </a:cubicBezTo>
                  <a:cubicBezTo>
                    <a:pt x="31274" y="5581"/>
                    <a:pt x="31471" y="6019"/>
                    <a:pt x="31764" y="6019"/>
                  </a:cubicBezTo>
                  <a:cubicBezTo>
                    <a:pt x="31814" y="6019"/>
                    <a:pt x="31867" y="6006"/>
                    <a:pt x="31921" y="5977"/>
                  </a:cubicBezTo>
                  <a:cubicBezTo>
                    <a:pt x="32995" y="5455"/>
                    <a:pt x="34184" y="5187"/>
                    <a:pt x="35342" y="5187"/>
                  </a:cubicBezTo>
                  <a:cubicBezTo>
                    <a:pt x="38032" y="5187"/>
                    <a:pt x="40558" y="6635"/>
                    <a:pt x="41094" y="9713"/>
                  </a:cubicBezTo>
                  <a:cubicBezTo>
                    <a:pt x="41628" y="12891"/>
                    <a:pt x="39236" y="15100"/>
                    <a:pt x="36518" y="15100"/>
                  </a:cubicBezTo>
                  <a:cubicBezTo>
                    <a:pt x="35669" y="15100"/>
                    <a:pt x="34789" y="14885"/>
                    <a:pt x="33956" y="14417"/>
                  </a:cubicBezTo>
                  <a:cubicBezTo>
                    <a:pt x="33933" y="14417"/>
                    <a:pt x="33911" y="14402"/>
                    <a:pt x="33879" y="14402"/>
                  </a:cubicBezTo>
                  <a:cubicBezTo>
                    <a:pt x="33863" y="14402"/>
                    <a:pt x="33844" y="14405"/>
                    <a:pt x="33822" y="14417"/>
                  </a:cubicBezTo>
                  <a:cubicBezTo>
                    <a:pt x="33755" y="14359"/>
                    <a:pt x="33668" y="14332"/>
                    <a:pt x="33582" y="14332"/>
                  </a:cubicBezTo>
                  <a:cubicBezTo>
                    <a:pt x="33370" y="14332"/>
                    <a:pt x="33160" y="14498"/>
                    <a:pt x="33255" y="14784"/>
                  </a:cubicBezTo>
                  <a:cubicBezTo>
                    <a:pt x="34389" y="18286"/>
                    <a:pt x="32354" y="21822"/>
                    <a:pt x="29186" y="23390"/>
                  </a:cubicBezTo>
                  <a:cubicBezTo>
                    <a:pt x="27835" y="24065"/>
                    <a:pt x="26329" y="24492"/>
                    <a:pt x="24818" y="24492"/>
                  </a:cubicBezTo>
                  <a:cubicBezTo>
                    <a:pt x="24762" y="24492"/>
                    <a:pt x="24705" y="24492"/>
                    <a:pt x="24649" y="24490"/>
                  </a:cubicBezTo>
                  <a:cubicBezTo>
                    <a:pt x="22714" y="24457"/>
                    <a:pt x="19278" y="23823"/>
                    <a:pt x="19212" y="21288"/>
                  </a:cubicBezTo>
                  <a:cubicBezTo>
                    <a:pt x="19245" y="21288"/>
                    <a:pt x="19245" y="21288"/>
                    <a:pt x="19245" y="21255"/>
                  </a:cubicBezTo>
                  <a:cubicBezTo>
                    <a:pt x="19371" y="21053"/>
                    <a:pt x="19155" y="20795"/>
                    <a:pt x="18941" y="20795"/>
                  </a:cubicBezTo>
                  <a:cubicBezTo>
                    <a:pt x="18871" y="20795"/>
                    <a:pt x="18802" y="20822"/>
                    <a:pt x="18745" y="20888"/>
                  </a:cubicBezTo>
                  <a:cubicBezTo>
                    <a:pt x="17303" y="22624"/>
                    <a:pt x="15701" y="24392"/>
                    <a:pt x="13244" y="24392"/>
                  </a:cubicBezTo>
                  <a:cubicBezTo>
                    <a:pt x="13198" y="24392"/>
                    <a:pt x="13153" y="24392"/>
                    <a:pt x="13107" y="24390"/>
                  </a:cubicBezTo>
                  <a:cubicBezTo>
                    <a:pt x="10172" y="24324"/>
                    <a:pt x="7904" y="21088"/>
                    <a:pt x="10172" y="18620"/>
                  </a:cubicBezTo>
                  <a:cubicBezTo>
                    <a:pt x="10339" y="18486"/>
                    <a:pt x="10205" y="18286"/>
                    <a:pt x="10039" y="18286"/>
                  </a:cubicBezTo>
                  <a:cubicBezTo>
                    <a:pt x="10147" y="18096"/>
                    <a:pt x="9991" y="17841"/>
                    <a:pt x="9786" y="17841"/>
                  </a:cubicBezTo>
                  <a:cubicBezTo>
                    <a:pt x="9738" y="17841"/>
                    <a:pt x="9688" y="17854"/>
                    <a:pt x="9638" y="17886"/>
                  </a:cubicBezTo>
                  <a:cubicBezTo>
                    <a:pt x="8204" y="18720"/>
                    <a:pt x="6770" y="19420"/>
                    <a:pt x="5068" y="19454"/>
                  </a:cubicBezTo>
                  <a:cubicBezTo>
                    <a:pt x="5040" y="19454"/>
                    <a:pt x="5012" y="19454"/>
                    <a:pt x="4983" y="19454"/>
                  </a:cubicBezTo>
                  <a:cubicBezTo>
                    <a:pt x="2585" y="19454"/>
                    <a:pt x="539" y="18054"/>
                    <a:pt x="1199" y="15351"/>
                  </a:cubicBezTo>
                  <a:cubicBezTo>
                    <a:pt x="1933" y="12415"/>
                    <a:pt x="4868" y="10881"/>
                    <a:pt x="7704" y="10714"/>
                  </a:cubicBezTo>
                  <a:cubicBezTo>
                    <a:pt x="7804" y="10814"/>
                    <a:pt x="7904" y="10914"/>
                    <a:pt x="8037" y="11014"/>
                  </a:cubicBezTo>
                  <a:cubicBezTo>
                    <a:pt x="8085" y="11041"/>
                    <a:pt x="8133" y="11053"/>
                    <a:pt x="8178" y="11053"/>
                  </a:cubicBezTo>
                  <a:cubicBezTo>
                    <a:pt x="8355" y="11053"/>
                    <a:pt x="8497" y="10873"/>
                    <a:pt x="8471" y="10714"/>
                  </a:cubicBezTo>
                  <a:lnTo>
                    <a:pt x="8571" y="10714"/>
                  </a:lnTo>
                  <a:cubicBezTo>
                    <a:pt x="8704" y="10714"/>
                    <a:pt x="8738" y="10514"/>
                    <a:pt x="8604" y="10480"/>
                  </a:cubicBezTo>
                  <a:cubicBezTo>
                    <a:pt x="8504" y="10447"/>
                    <a:pt x="8371" y="10447"/>
                    <a:pt x="8237" y="10414"/>
                  </a:cubicBezTo>
                  <a:cubicBezTo>
                    <a:pt x="5235" y="7378"/>
                    <a:pt x="8004" y="3242"/>
                    <a:pt x="11840" y="2942"/>
                  </a:cubicBezTo>
                  <a:cubicBezTo>
                    <a:pt x="12017" y="2929"/>
                    <a:pt x="12194" y="2923"/>
                    <a:pt x="12371" y="2923"/>
                  </a:cubicBezTo>
                  <a:cubicBezTo>
                    <a:pt x="14998" y="2923"/>
                    <a:pt x="17593" y="4301"/>
                    <a:pt x="18811" y="6644"/>
                  </a:cubicBezTo>
                  <a:cubicBezTo>
                    <a:pt x="18844" y="6687"/>
                    <a:pt x="18893" y="6706"/>
                    <a:pt x="18944" y="6706"/>
                  </a:cubicBezTo>
                  <a:cubicBezTo>
                    <a:pt x="19049" y="6706"/>
                    <a:pt x="19157" y="6624"/>
                    <a:pt x="19112" y="6511"/>
                  </a:cubicBezTo>
                  <a:cubicBezTo>
                    <a:pt x="19112" y="6478"/>
                    <a:pt x="19112" y="6478"/>
                    <a:pt x="19112" y="6478"/>
                  </a:cubicBezTo>
                  <a:cubicBezTo>
                    <a:pt x="19145" y="6511"/>
                    <a:pt x="19178" y="6544"/>
                    <a:pt x="19212" y="6578"/>
                  </a:cubicBezTo>
                  <a:cubicBezTo>
                    <a:pt x="19267" y="6633"/>
                    <a:pt x="19334" y="6656"/>
                    <a:pt x="19403" y="6656"/>
                  </a:cubicBezTo>
                  <a:cubicBezTo>
                    <a:pt x="19626" y="6656"/>
                    <a:pt x="19857" y="6407"/>
                    <a:pt x="19679" y="6177"/>
                  </a:cubicBezTo>
                  <a:cubicBezTo>
                    <a:pt x="18178" y="4043"/>
                    <a:pt x="20413" y="1574"/>
                    <a:pt x="22447" y="940"/>
                  </a:cubicBezTo>
                  <a:cubicBezTo>
                    <a:pt x="22916" y="782"/>
                    <a:pt x="23454" y="700"/>
                    <a:pt x="24006" y="700"/>
                  </a:cubicBezTo>
                  <a:close/>
                  <a:moveTo>
                    <a:pt x="23817" y="1"/>
                  </a:moveTo>
                  <a:cubicBezTo>
                    <a:pt x="23349" y="1"/>
                    <a:pt x="22894" y="57"/>
                    <a:pt x="22481" y="173"/>
                  </a:cubicBezTo>
                  <a:cubicBezTo>
                    <a:pt x="20579" y="707"/>
                    <a:pt x="18078" y="3042"/>
                    <a:pt x="18411" y="5143"/>
                  </a:cubicBezTo>
                  <a:cubicBezTo>
                    <a:pt x="17097" y="3276"/>
                    <a:pt x="14684" y="2221"/>
                    <a:pt x="12338" y="2221"/>
                  </a:cubicBezTo>
                  <a:cubicBezTo>
                    <a:pt x="11290" y="2221"/>
                    <a:pt x="10255" y="2432"/>
                    <a:pt x="9338" y="2875"/>
                  </a:cubicBezTo>
                  <a:cubicBezTo>
                    <a:pt x="6469" y="4243"/>
                    <a:pt x="5168" y="8012"/>
                    <a:pt x="7303" y="10347"/>
                  </a:cubicBezTo>
                  <a:cubicBezTo>
                    <a:pt x="7282" y="10347"/>
                    <a:pt x="7261" y="10347"/>
                    <a:pt x="7241" y="10347"/>
                  </a:cubicBezTo>
                  <a:cubicBezTo>
                    <a:pt x="3756" y="10347"/>
                    <a:pt x="1" y="13105"/>
                    <a:pt x="432" y="16885"/>
                  </a:cubicBezTo>
                  <a:cubicBezTo>
                    <a:pt x="687" y="19257"/>
                    <a:pt x="2560" y="20132"/>
                    <a:pt x="4652" y="20132"/>
                  </a:cubicBezTo>
                  <a:cubicBezTo>
                    <a:pt x="6384" y="20132"/>
                    <a:pt x="8266" y="19532"/>
                    <a:pt x="9505" y="18686"/>
                  </a:cubicBezTo>
                  <a:lnTo>
                    <a:pt x="9505" y="18686"/>
                  </a:lnTo>
                  <a:cubicBezTo>
                    <a:pt x="7737" y="20654"/>
                    <a:pt x="8838" y="23757"/>
                    <a:pt x="11239" y="24757"/>
                  </a:cubicBezTo>
                  <a:cubicBezTo>
                    <a:pt x="11890" y="25024"/>
                    <a:pt x="12552" y="25146"/>
                    <a:pt x="13206" y="25146"/>
                  </a:cubicBezTo>
                  <a:cubicBezTo>
                    <a:pt x="14433" y="25146"/>
                    <a:pt x="15633" y="24719"/>
                    <a:pt x="16677" y="24023"/>
                  </a:cubicBezTo>
                  <a:cubicBezTo>
                    <a:pt x="17477" y="23490"/>
                    <a:pt x="18211" y="22789"/>
                    <a:pt x="18778" y="21989"/>
                  </a:cubicBezTo>
                  <a:cubicBezTo>
                    <a:pt x="18890" y="24380"/>
                    <a:pt x="21951" y="25139"/>
                    <a:pt x="24682" y="25139"/>
                  </a:cubicBezTo>
                  <a:cubicBezTo>
                    <a:pt x="26027" y="25139"/>
                    <a:pt x="27292" y="24955"/>
                    <a:pt x="28085" y="24691"/>
                  </a:cubicBezTo>
                  <a:cubicBezTo>
                    <a:pt x="28385" y="24557"/>
                    <a:pt x="28719" y="24457"/>
                    <a:pt x="29019" y="24324"/>
                  </a:cubicBezTo>
                  <a:cubicBezTo>
                    <a:pt x="30053" y="23823"/>
                    <a:pt x="30987" y="23190"/>
                    <a:pt x="31821" y="22422"/>
                  </a:cubicBezTo>
                  <a:cubicBezTo>
                    <a:pt x="32621" y="21622"/>
                    <a:pt x="33288" y="20721"/>
                    <a:pt x="33722" y="19720"/>
                  </a:cubicBezTo>
                  <a:cubicBezTo>
                    <a:pt x="34389" y="18286"/>
                    <a:pt x="34589" y="16685"/>
                    <a:pt x="34122" y="15084"/>
                  </a:cubicBezTo>
                  <a:lnTo>
                    <a:pt x="34122" y="15084"/>
                  </a:lnTo>
                  <a:cubicBezTo>
                    <a:pt x="34912" y="15652"/>
                    <a:pt x="35772" y="15903"/>
                    <a:pt x="36623" y="15903"/>
                  </a:cubicBezTo>
                  <a:cubicBezTo>
                    <a:pt x="39370" y="15903"/>
                    <a:pt x="42022" y="13293"/>
                    <a:pt x="41895" y="10314"/>
                  </a:cubicBezTo>
                  <a:cubicBezTo>
                    <a:pt x="41737" y="6577"/>
                    <a:pt x="38589" y="4397"/>
                    <a:pt x="35285" y="4397"/>
                  </a:cubicBezTo>
                  <a:cubicBezTo>
                    <a:pt x="34401" y="4397"/>
                    <a:pt x="33506" y="4553"/>
                    <a:pt x="32655" y="4876"/>
                  </a:cubicBezTo>
                  <a:cubicBezTo>
                    <a:pt x="32922" y="4076"/>
                    <a:pt x="32421" y="3075"/>
                    <a:pt x="31554" y="2742"/>
                  </a:cubicBezTo>
                  <a:cubicBezTo>
                    <a:pt x="31220" y="2597"/>
                    <a:pt x="30853" y="2530"/>
                    <a:pt x="30479" y="2530"/>
                  </a:cubicBezTo>
                  <a:cubicBezTo>
                    <a:pt x="29730" y="2530"/>
                    <a:pt x="28952" y="2797"/>
                    <a:pt x="28352" y="3242"/>
                  </a:cubicBezTo>
                  <a:cubicBezTo>
                    <a:pt x="28270" y="1142"/>
                    <a:pt x="25913" y="1"/>
                    <a:pt x="2381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2"/>
            <p:cNvSpPr/>
            <p:nvPr/>
          </p:nvSpPr>
          <p:spPr>
            <a:xfrm>
              <a:off x="1659050" y="1965000"/>
              <a:ext cx="1027225" cy="594850"/>
            </a:xfrm>
            <a:custGeom>
              <a:avLst/>
              <a:gdLst/>
              <a:ahLst/>
              <a:cxnLst/>
              <a:rect l="l" t="t" r="r" b="b"/>
              <a:pathLst>
                <a:path w="41089" h="23794" extrusionOk="0">
                  <a:moveTo>
                    <a:pt x="23467" y="1"/>
                  </a:moveTo>
                  <a:cubicBezTo>
                    <a:pt x="22915" y="1"/>
                    <a:pt x="22377" y="83"/>
                    <a:pt x="21908" y="241"/>
                  </a:cubicBezTo>
                  <a:cubicBezTo>
                    <a:pt x="19874" y="908"/>
                    <a:pt x="17639" y="3344"/>
                    <a:pt x="19173" y="5478"/>
                  </a:cubicBezTo>
                  <a:cubicBezTo>
                    <a:pt x="19326" y="5708"/>
                    <a:pt x="19089" y="5957"/>
                    <a:pt x="18864" y="5957"/>
                  </a:cubicBezTo>
                  <a:cubicBezTo>
                    <a:pt x="18795" y="5957"/>
                    <a:pt x="18728" y="5934"/>
                    <a:pt x="18673" y="5879"/>
                  </a:cubicBezTo>
                  <a:cubicBezTo>
                    <a:pt x="18639" y="5845"/>
                    <a:pt x="18606" y="5812"/>
                    <a:pt x="18573" y="5779"/>
                  </a:cubicBezTo>
                  <a:cubicBezTo>
                    <a:pt x="18573" y="5779"/>
                    <a:pt x="18573" y="5779"/>
                    <a:pt x="18573" y="5812"/>
                  </a:cubicBezTo>
                  <a:cubicBezTo>
                    <a:pt x="18618" y="5925"/>
                    <a:pt x="18510" y="6007"/>
                    <a:pt x="18415" y="6007"/>
                  </a:cubicBezTo>
                  <a:cubicBezTo>
                    <a:pt x="18370" y="6007"/>
                    <a:pt x="18327" y="5988"/>
                    <a:pt x="18306" y="5945"/>
                  </a:cubicBezTo>
                  <a:cubicBezTo>
                    <a:pt x="17056" y="3602"/>
                    <a:pt x="14459" y="2224"/>
                    <a:pt x="11832" y="2224"/>
                  </a:cubicBezTo>
                  <a:cubicBezTo>
                    <a:pt x="11655" y="2224"/>
                    <a:pt x="11478" y="2230"/>
                    <a:pt x="11301" y="2243"/>
                  </a:cubicBezTo>
                  <a:cubicBezTo>
                    <a:pt x="7465" y="2543"/>
                    <a:pt x="4696" y="6679"/>
                    <a:pt x="7698" y="9715"/>
                  </a:cubicBezTo>
                  <a:cubicBezTo>
                    <a:pt x="7832" y="9748"/>
                    <a:pt x="7965" y="9748"/>
                    <a:pt x="8065" y="9781"/>
                  </a:cubicBezTo>
                  <a:cubicBezTo>
                    <a:pt x="8199" y="9815"/>
                    <a:pt x="8165" y="10015"/>
                    <a:pt x="8032" y="10015"/>
                  </a:cubicBezTo>
                  <a:lnTo>
                    <a:pt x="7932" y="10015"/>
                  </a:lnTo>
                  <a:cubicBezTo>
                    <a:pt x="7958" y="10174"/>
                    <a:pt x="7816" y="10354"/>
                    <a:pt x="7656" y="10354"/>
                  </a:cubicBezTo>
                  <a:cubicBezTo>
                    <a:pt x="7615" y="10354"/>
                    <a:pt x="7572" y="10342"/>
                    <a:pt x="7531" y="10315"/>
                  </a:cubicBezTo>
                  <a:cubicBezTo>
                    <a:pt x="7398" y="10215"/>
                    <a:pt x="7265" y="10115"/>
                    <a:pt x="7165" y="10015"/>
                  </a:cubicBezTo>
                  <a:cubicBezTo>
                    <a:pt x="4329" y="10182"/>
                    <a:pt x="1394" y="11716"/>
                    <a:pt x="660" y="14652"/>
                  </a:cubicBezTo>
                  <a:cubicBezTo>
                    <a:pt x="0" y="17355"/>
                    <a:pt x="2046" y="18755"/>
                    <a:pt x="4444" y="18755"/>
                  </a:cubicBezTo>
                  <a:cubicBezTo>
                    <a:pt x="4473" y="18755"/>
                    <a:pt x="4501" y="18755"/>
                    <a:pt x="4529" y="18755"/>
                  </a:cubicBezTo>
                  <a:cubicBezTo>
                    <a:pt x="6231" y="18721"/>
                    <a:pt x="7665" y="18021"/>
                    <a:pt x="9099" y="17187"/>
                  </a:cubicBezTo>
                  <a:cubicBezTo>
                    <a:pt x="9149" y="17155"/>
                    <a:pt x="9199" y="17142"/>
                    <a:pt x="9247" y="17142"/>
                  </a:cubicBezTo>
                  <a:cubicBezTo>
                    <a:pt x="9452" y="17142"/>
                    <a:pt x="9608" y="17397"/>
                    <a:pt x="9500" y="17587"/>
                  </a:cubicBezTo>
                  <a:cubicBezTo>
                    <a:pt x="9666" y="17587"/>
                    <a:pt x="9800" y="17787"/>
                    <a:pt x="9633" y="17921"/>
                  </a:cubicBezTo>
                  <a:cubicBezTo>
                    <a:pt x="7365" y="20389"/>
                    <a:pt x="9633" y="23625"/>
                    <a:pt x="12568" y="23691"/>
                  </a:cubicBezTo>
                  <a:cubicBezTo>
                    <a:pt x="12614" y="23693"/>
                    <a:pt x="12659" y="23693"/>
                    <a:pt x="12705" y="23693"/>
                  </a:cubicBezTo>
                  <a:cubicBezTo>
                    <a:pt x="15162" y="23693"/>
                    <a:pt x="16764" y="21925"/>
                    <a:pt x="18206" y="20189"/>
                  </a:cubicBezTo>
                  <a:cubicBezTo>
                    <a:pt x="18263" y="20124"/>
                    <a:pt x="18331" y="20097"/>
                    <a:pt x="18400" y="20097"/>
                  </a:cubicBezTo>
                  <a:cubicBezTo>
                    <a:pt x="18615" y="20097"/>
                    <a:pt x="18832" y="20362"/>
                    <a:pt x="18706" y="20589"/>
                  </a:cubicBezTo>
                  <a:lnTo>
                    <a:pt x="18673" y="20589"/>
                  </a:lnTo>
                  <a:cubicBezTo>
                    <a:pt x="18739" y="23124"/>
                    <a:pt x="22175" y="23758"/>
                    <a:pt x="24110" y="23791"/>
                  </a:cubicBezTo>
                  <a:cubicBezTo>
                    <a:pt x="24166" y="23793"/>
                    <a:pt x="24223" y="23793"/>
                    <a:pt x="24279" y="23793"/>
                  </a:cubicBezTo>
                  <a:cubicBezTo>
                    <a:pt x="25791" y="23793"/>
                    <a:pt x="27296" y="23367"/>
                    <a:pt x="28647" y="22724"/>
                  </a:cubicBezTo>
                  <a:cubicBezTo>
                    <a:pt x="31815" y="21123"/>
                    <a:pt x="33850" y="17587"/>
                    <a:pt x="32716" y="14085"/>
                  </a:cubicBezTo>
                  <a:cubicBezTo>
                    <a:pt x="32621" y="13799"/>
                    <a:pt x="32831" y="13633"/>
                    <a:pt x="33043" y="13633"/>
                  </a:cubicBezTo>
                  <a:cubicBezTo>
                    <a:pt x="33129" y="13633"/>
                    <a:pt x="33216" y="13660"/>
                    <a:pt x="33283" y="13718"/>
                  </a:cubicBezTo>
                  <a:cubicBezTo>
                    <a:pt x="33305" y="13706"/>
                    <a:pt x="33324" y="13703"/>
                    <a:pt x="33340" y="13703"/>
                  </a:cubicBezTo>
                  <a:cubicBezTo>
                    <a:pt x="33372" y="13703"/>
                    <a:pt x="33394" y="13718"/>
                    <a:pt x="33417" y="13718"/>
                  </a:cubicBezTo>
                  <a:cubicBezTo>
                    <a:pt x="34250" y="14186"/>
                    <a:pt x="35130" y="14401"/>
                    <a:pt x="35979" y="14401"/>
                  </a:cubicBezTo>
                  <a:cubicBezTo>
                    <a:pt x="38697" y="14401"/>
                    <a:pt x="41089" y="12192"/>
                    <a:pt x="40555" y="9014"/>
                  </a:cubicBezTo>
                  <a:cubicBezTo>
                    <a:pt x="40019" y="5936"/>
                    <a:pt x="37493" y="4488"/>
                    <a:pt x="34803" y="4488"/>
                  </a:cubicBezTo>
                  <a:cubicBezTo>
                    <a:pt x="33645" y="4488"/>
                    <a:pt x="32456" y="4756"/>
                    <a:pt x="31382" y="5278"/>
                  </a:cubicBezTo>
                  <a:cubicBezTo>
                    <a:pt x="31328" y="5307"/>
                    <a:pt x="31275" y="5320"/>
                    <a:pt x="31225" y="5320"/>
                  </a:cubicBezTo>
                  <a:cubicBezTo>
                    <a:pt x="30932" y="5320"/>
                    <a:pt x="30735" y="4882"/>
                    <a:pt x="31048" y="4711"/>
                  </a:cubicBezTo>
                  <a:cubicBezTo>
                    <a:pt x="31115" y="4644"/>
                    <a:pt x="31182" y="4611"/>
                    <a:pt x="31248" y="4578"/>
                  </a:cubicBezTo>
                  <a:cubicBezTo>
                    <a:pt x="31282" y="4578"/>
                    <a:pt x="31282" y="4544"/>
                    <a:pt x="31315" y="4544"/>
                  </a:cubicBezTo>
                  <a:cubicBezTo>
                    <a:pt x="32483" y="3577"/>
                    <a:pt x="31148" y="2343"/>
                    <a:pt x="30081" y="2309"/>
                  </a:cubicBezTo>
                  <a:cubicBezTo>
                    <a:pt x="29997" y="2303"/>
                    <a:pt x="29912" y="2299"/>
                    <a:pt x="29828" y="2299"/>
                  </a:cubicBezTo>
                  <a:cubicBezTo>
                    <a:pt x="29081" y="2299"/>
                    <a:pt x="28349" y="2563"/>
                    <a:pt x="27779" y="3043"/>
                  </a:cubicBezTo>
                  <a:cubicBezTo>
                    <a:pt x="27746" y="3210"/>
                    <a:pt x="27713" y="3377"/>
                    <a:pt x="27679" y="3577"/>
                  </a:cubicBezTo>
                  <a:cubicBezTo>
                    <a:pt x="27647" y="3673"/>
                    <a:pt x="27577" y="3715"/>
                    <a:pt x="27502" y="3715"/>
                  </a:cubicBezTo>
                  <a:cubicBezTo>
                    <a:pt x="27420" y="3715"/>
                    <a:pt x="27331" y="3664"/>
                    <a:pt x="27279" y="3577"/>
                  </a:cubicBezTo>
                  <a:cubicBezTo>
                    <a:pt x="27242" y="3605"/>
                    <a:pt x="27200" y="3617"/>
                    <a:pt x="27161" y="3617"/>
                  </a:cubicBezTo>
                  <a:cubicBezTo>
                    <a:pt x="27058" y="3617"/>
                    <a:pt x="26973" y="3531"/>
                    <a:pt x="27045" y="3410"/>
                  </a:cubicBezTo>
                  <a:cubicBezTo>
                    <a:pt x="27112" y="3277"/>
                    <a:pt x="27212" y="3143"/>
                    <a:pt x="27312" y="3043"/>
                  </a:cubicBezTo>
                  <a:cubicBezTo>
                    <a:pt x="27390" y="953"/>
                    <a:pt x="25351" y="1"/>
                    <a:pt x="23467" y="1"/>
                  </a:cubicBezTo>
                  <a:close/>
                </a:path>
              </a:pathLst>
            </a:custGeom>
            <a:solidFill>
              <a:srgbClr val="94CEE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2"/>
            <p:cNvSpPr/>
            <p:nvPr/>
          </p:nvSpPr>
          <p:spPr>
            <a:xfrm>
              <a:off x="2455250" y="2507225"/>
              <a:ext cx="162650" cy="25125"/>
            </a:xfrm>
            <a:custGeom>
              <a:avLst/>
              <a:gdLst/>
              <a:ahLst/>
              <a:cxnLst/>
              <a:rect l="l" t="t" r="r" b="b"/>
              <a:pathLst>
                <a:path w="6506" h="1005" extrusionOk="0">
                  <a:moveTo>
                    <a:pt x="68" y="1"/>
                  </a:moveTo>
                  <a:cubicBezTo>
                    <a:pt x="34" y="1"/>
                    <a:pt x="1" y="34"/>
                    <a:pt x="1" y="34"/>
                  </a:cubicBezTo>
                  <a:cubicBezTo>
                    <a:pt x="1" y="68"/>
                    <a:pt x="1" y="68"/>
                    <a:pt x="34" y="101"/>
                  </a:cubicBezTo>
                  <a:cubicBezTo>
                    <a:pt x="1945" y="759"/>
                    <a:pt x="3943" y="1005"/>
                    <a:pt x="5947" y="1005"/>
                  </a:cubicBezTo>
                  <a:cubicBezTo>
                    <a:pt x="6078" y="1005"/>
                    <a:pt x="6208" y="1004"/>
                    <a:pt x="6339" y="1002"/>
                  </a:cubicBezTo>
                  <a:cubicBezTo>
                    <a:pt x="6372" y="1002"/>
                    <a:pt x="6405" y="968"/>
                    <a:pt x="6405" y="968"/>
                  </a:cubicBezTo>
                  <a:cubicBezTo>
                    <a:pt x="6505" y="935"/>
                    <a:pt x="6505" y="735"/>
                    <a:pt x="6339" y="735"/>
                  </a:cubicBezTo>
                  <a:cubicBezTo>
                    <a:pt x="6064" y="748"/>
                    <a:pt x="5791" y="754"/>
                    <a:pt x="5519" y="754"/>
                  </a:cubicBezTo>
                  <a:cubicBezTo>
                    <a:pt x="3673" y="754"/>
                    <a:pt x="1870" y="466"/>
                    <a:pt x="68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2"/>
            <p:cNvSpPr/>
            <p:nvPr/>
          </p:nvSpPr>
          <p:spPr>
            <a:xfrm>
              <a:off x="1685550" y="2269875"/>
              <a:ext cx="120950" cy="125725"/>
            </a:xfrm>
            <a:custGeom>
              <a:avLst/>
              <a:gdLst/>
              <a:ahLst/>
              <a:cxnLst/>
              <a:rect l="l" t="t" r="r" b="b"/>
              <a:pathLst>
                <a:path w="4838" h="5029" extrusionOk="0">
                  <a:moveTo>
                    <a:pt x="3816" y="1"/>
                  </a:moveTo>
                  <a:cubicBezTo>
                    <a:pt x="3703" y="1"/>
                    <a:pt x="3585" y="28"/>
                    <a:pt x="3469" y="88"/>
                  </a:cubicBezTo>
                  <a:cubicBezTo>
                    <a:pt x="1801" y="889"/>
                    <a:pt x="0" y="3758"/>
                    <a:pt x="2268" y="4992"/>
                  </a:cubicBezTo>
                  <a:cubicBezTo>
                    <a:pt x="2320" y="5017"/>
                    <a:pt x="2372" y="5029"/>
                    <a:pt x="2422" y="5029"/>
                  </a:cubicBezTo>
                  <a:cubicBezTo>
                    <a:pt x="2699" y="5029"/>
                    <a:pt x="2923" y="4684"/>
                    <a:pt x="2669" y="4458"/>
                  </a:cubicBezTo>
                  <a:cubicBezTo>
                    <a:pt x="1401" y="3157"/>
                    <a:pt x="3569" y="1923"/>
                    <a:pt x="4337" y="1189"/>
                  </a:cubicBezTo>
                  <a:cubicBezTo>
                    <a:pt x="4838" y="688"/>
                    <a:pt x="4386" y="1"/>
                    <a:pt x="38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2" name="Google Shape;632;p52"/>
          <p:cNvGrpSpPr/>
          <p:nvPr/>
        </p:nvGrpSpPr>
        <p:grpSpPr>
          <a:xfrm rot="-190561">
            <a:off x="247670" y="106444"/>
            <a:ext cx="1189799" cy="532166"/>
            <a:chOff x="2750925" y="2801625"/>
            <a:chExt cx="1189875" cy="532200"/>
          </a:xfrm>
        </p:grpSpPr>
        <p:grpSp>
          <p:nvGrpSpPr>
            <p:cNvPr id="633" name="Google Shape;633;p52"/>
            <p:cNvGrpSpPr/>
            <p:nvPr/>
          </p:nvGrpSpPr>
          <p:grpSpPr>
            <a:xfrm>
              <a:off x="3222325" y="2801625"/>
              <a:ext cx="718475" cy="532200"/>
              <a:chOff x="3222325" y="2801625"/>
              <a:chExt cx="718475" cy="532200"/>
            </a:xfrm>
          </p:grpSpPr>
          <p:sp>
            <p:nvSpPr>
              <p:cNvPr id="634" name="Google Shape;634;p52"/>
              <p:cNvSpPr/>
              <p:nvPr/>
            </p:nvSpPr>
            <p:spPr>
              <a:xfrm>
                <a:off x="3744150" y="3135025"/>
                <a:ext cx="1966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866" h="7952" extrusionOk="0">
                    <a:moveTo>
                      <a:pt x="5097" y="794"/>
                    </a:moveTo>
                    <a:lnTo>
                      <a:pt x="5097" y="794"/>
                    </a:lnTo>
                    <a:cubicBezTo>
                      <a:pt x="4997" y="1361"/>
                      <a:pt x="4963" y="1962"/>
                      <a:pt x="5063" y="2529"/>
                    </a:cubicBezTo>
                    <a:cubicBezTo>
                      <a:pt x="4796" y="2529"/>
                      <a:pt x="4663" y="2962"/>
                      <a:pt x="4963" y="2996"/>
                    </a:cubicBezTo>
                    <a:cubicBezTo>
                      <a:pt x="5730" y="3163"/>
                      <a:pt x="6464" y="3363"/>
                      <a:pt x="7198" y="3663"/>
                    </a:cubicBezTo>
                    <a:cubicBezTo>
                      <a:pt x="6631" y="4163"/>
                      <a:pt x="5964" y="4497"/>
                      <a:pt x="5197" y="4664"/>
                    </a:cubicBezTo>
                    <a:cubicBezTo>
                      <a:pt x="5151" y="4618"/>
                      <a:pt x="5085" y="4596"/>
                      <a:pt x="5019" y="4596"/>
                    </a:cubicBezTo>
                    <a:cubicBezTo>
                      <a:pt x="4893" y="4596"/>
                      <a:pt x="4763" y="4677"/>
                      <a:pt x="4763" y="4830"/>
                    </a:cubicBezTo>
                    <a:cubicBezTo>
                      <a:pt x="4830" y="5631"/>
                      <a:pt x="4730" y="6398"/>
                      <a:pt x="4530" y="7132"/>
                    </a:cubicBezTo>
                    <a:cubicBezTo>
                      <a:pt x="4063" y="6532"/>
                      <a:pt x="3696" y="5898"/>
                      <a:pt x="3295" y="5231"/>
                    </a:cubicBezTo>
                    <a:cubicBezTo>
                      <a:pt x="3262" y="5164"/>
                      <a:pt x="3195" y="5164"/>
                      <a:pt x="3129" y="5164"/>
                    </a:cubicBezTo>
                    <a:cubicBezTo>
                      <a:pt x="3087" y="5081"/>
                      <a:pt x="2995" y="5024"/>
                      <a:pt x="2899" y="5024"/>
                    </a:cubicBezTo>
                    <a:cubicBezTo>
                      <a:pt x="2840" y="5024"/>
                      <a:pt x="2779" y="5046"/>
                      <a:pt x="2728" y="5097"/>
                    </a:cubicBezTo>
                    <a:cubicBezTo>
                      <a:pt x="2261" y="5464"/>
                      <a:pt x="1761" y="5764"/>
                      <a:pt x="1194" y="5965"/>
                    </a:cubicBezTo>
                    <a:cubicBezTo>
                      <a:pt x="1494" y="5431"/>
                      <a:pt x="1661" y="4864"/>
                      <a:pt x="1728" y="4230"/>
                    </a:cubicBezTo>
                    <a:cubicBezTo>
                      <a:pt x="1828" y="4197"/>
                      <a:pt x="1894" y="4130"/>
                      <a:pt x="1828" y="4030"/>
                    </a:cubicBezTo>
                    <a:cubicBezTo>
                      <a:pt x="1527" y="3296"/>
                      <a:pt x="1194" y="2562"/>
                      <a:pt x="827" y="1862"/>
                    </a:cubicBezTo>
                    <a:lnTo>
                      <a:pt x="827" y="1862"/>
                    </a:lnTo>
                    <a:cubicBezTo>
                      <a:pt x="1594" y="2028"/>
                      <a:pt x="2361" y="2262"/>
                      <a:pt x="3095" y="2562"/>
                    </a:cubicBezTo>
                    <a:cubicBezTo>
                      <a:pt x="3119" y="2568"/>
                      <a:pt x="3141" y="2571"/>
                      <a:pt x="3163" y="2571"/>
                    </a:cubicBezTo>
                    <a:cubicBezTo>
                      <a:pt x="3262" y="2571"/>
                      <a:pt x="3335" y="2511"/>
                      <a:pt x="3362" y="2429"/>
                    </a:cubicBezTo>
                    <a:cubicBezTo>
                      <a:pt x="3429" y="2429"/>
                      <a:pt x="3462" y="2429"/>
                      <a:pt x="3495" y="2395"/>
                    </a:cubicBezTo>
                    <a:cubicBezTo>
                      <a:pt x="3962" y="1795"/>
                      <a:pt x="4496" y="1261"/>
                      <a:pt x="5097" y="794"/>
                    </a:cubicBezTo>
                    <a:close/>
                    <a:moveTo>
                      <a:pt x="5425" y="0"/>
                    </a:moveTo>
                    <a:cubicBezTo>
                      <a:pt x="5393" y="0"/>
                      <a:pt x="5361" y="8"/>
                      <a:pt x="5330" y="27"/>
                    </a:cubicBezTo>
                    <a:cubicBezTo>
                      <a:pt x="4563" y="627"/>
                      <a:pt x="3862" y="1294"/>
                      <a:pt x="3295" y="2095"/>
                    </a:cubicBezTo>
                    <a:cubicBezTo>
                      <a:pt x="2361" y="1695"/>
                      <a:pt x="1394" y="1395"/>
                      <a:pt x="393" y="1228"/>
                    </a:cubicBezTo>
                    <a:cubicBezTo>
                      <a:pt x="378" y="1225"/>
                      <a:pt x="364" y="1224"/>
                      <a:pt x="349" y="1224"/>
                    </a:cubicBezTo>
                    <a:cubicBezTo>
                      <a:pt x="165" y="1224"/>
                      <a:pt x="0" y="1412"/>
                      <a:pt x="93" y="1628"/>
                    </a:cubicBezTo>
                    <a:cubicBezTo>
                      <a:pt x="527" y="2462"/>
                      <a:pt x="960" y="3329"/>
                      <a:pt x="1461" y="4130"/>
                    </a:cubicBezTo>
                    <a:cubicBezTo>
                      <a:pt x="1227" y="4930"/>
                      <a:pt x="894" y="5664"/>
                      <a:pt x="393" y="6331"/>
                    </a:cubicBezTo>
                    <a:cubicBezTo>
                      <a:pt x="269" y="6487"/>
                      <a:pt x="464" y="6702"/>
                      <a:pt x="654" y="6702"/>
                    </a:cubicBezTo>
                    <a:cubicBezTo>
                      <a:pt x="667" y="6702"/>
                      <a:pt x="680" y="6701"/>
                      <a:pt x="693" y="6698"/>
                    </a:cubicBezTo>
                    <a:cubicBezTo>
                      <a:pt x="1561" y="6465"/>
                      <a:pt x="2361" y="6031"/>
                      <a:pt x="3062" y="5464"/>
                    </a:cubicBezTo>
                    <a:cubicBezTo>
                      <a:pt x="3295" y="6365"/>
                      <a:pt x="3862" y="7165"/>
                      <a:pt x="4429" y="7866"/>
                    </a:cubicBezTo>
                    <a:cubicBezTo>
                      <a:pt x="4478" y="7926"/>
                      <a:pt x="4539" y="7952"/>
                      <a:pt x="4601" y="7952"/>
                    </a:cubicBezTo>
                    <a:cubicBezTo>
                      <a:pt x="4710" y="7952"/>
                      <a:pt x="4821" y="7872"/>
                      <a:pt x="4863" y="7766"/>
                    </a:cubicBezTo>
                    <a:cubicBezTo>
                      <a:pt x="5197" y="6865"/>
                      <a:pt x="5330" y="5898"/>
                      <a:pt x="5297" y="4964"/>
                    </a:cubicBezTo>
                    <a:cubicBezTo>
                      <a:pt x="6231" y="4864"/>
                      <a:pt x="7098" y="4430"/>
                      <a:pt x="7765" y="3763"/>
                    </a:cubicBezTo>
                    <a:cubicBezTo>
                      <a:pt x="7865" y="3663"/>
                      <a:pt x="7865" y="3463"/>
                      <a:pt x="7732" y="3396"/>
                    </a:cubicBezTo>
                    <a:cubicBezTo>
                      <a:pt x="7031" y="3029"/>
                      <a:pt x="6264" y="2762"/>
                      <a:pt x="5497" y="2595"/>
                    </a:cubicBezTo>
                    <a:cubicBezTo>
                      <a:pt x="5497" y="2562"/>
                      <a:pt x="5497" y="2562"/>
                      <a:pt x="5497" y="2529"/>
                    </a:cubicBezTo>
                    <a:cubicBezTo>
                      <a:pt x="5497" y="1761"/>
                      <a:pt x="5497" y="1061"/>
                      <a:pt x="5664" y="294"/>
                    </a:cubicBezTo>
                    <a:cubicBezTo>
                      <a:pt x="5691" y="158"/>
                      <a:pt x="5563" y="0"/>
                      <a:pt x="5425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52"/>
              <p:cNvSpPr/>
              <p:nvPr/>
            </p:nvSpPr>
            <p:spPr>
              <a:xfrm>
                <a:off x="3764800" y="3154875"/>
                <a:ext cx="159325" cy="158475"/>
              </a:xfrm>
              <a:custGeom>
                <a:avLst/>
                <a:gdLst/>
                <a:ahLst/>
                <a:cxnLst/>
                <a:rect l="l" t="t" r="r" b="b"/>
                <a:pathLst>
                  <a:path w="6373" h="6339" extrusionOk="0">
                    <a:moveTo>
                      <a:pt x="4271" y="0"/>
                    </a:moveTo>
                    <a:lnTo>
                      <a:pt x="4271" y="0"/>
                    </a:lnTo>
                    <a:cubicBezTo>
                      <a:pt x="3670" y="467"/>
                      <a:pt x="3136" y="1001"/>
                      <a:pt x="2669" y="1601"/>
                    </a:cubicBezTo>
                    <a:cubicBezTo>
                      <a:pt x="2636" y="1635"/>
                      <a:pt x="2603" y="1635"/>
                      <a:pt x="2536" y="1635"/>
                    </a:cubicBezTo>
                    <a:cubicBezTo>
                      <a:pt x="2509" y="1717"/>
                      <a:pt x="2436" y="1777"/>
                      <a:pt x="2337" y="1777"/>
                    </a:cubicBezTo>
                    <a:cubicBezTo>
                      <a:pt x="2315" y="1777"/>
                      <a:pt x="2293" y="1774"/>
                      <a:pt x="2269" y="1768"/>
                    </a:cubicBezTo>
                    <a:cubicBezTo>
                      <a:pt x="1535" y="1468"/>
                      <a:pt x="768" y="1234"/>
                      <a:pt x="1" y="1068"/>
                    </a:cubicBezTo>
                    <a:lnTo>
                      <a:pt x="1" y="1068"/>
                    </a:lnTo>
                    <a:cubicBezTo>
                      <a:pt x="368" y="1768"/>
                      <a:pt x="701" y="2502"/>
                      <a:pt x="1002" y="3236"/>
                    </a:cubicBezTo>
                    <a:cubicBezTo>
                      <a:pt x="1068" y="3336"/>
                      <a:pt x="1002" y="3403"/>
                      <a:pt x="902" y="3436"/>
                    </a:cubicBezTo>
                    <a:cubicBezTo>
                      <a:pt x="835" y="4070"/>
                      <a:pt x="668" y="4637"/>
                      <a:pt x="368" y="5171"/>
                    </a:cubicBezTo>
                    <a:cubicBezTo>
                      <a:pt x="935" y="4970"/>
                      <a:pt x="1435" y="4670"/>
                      <a:pt x="1902" y="4303"/>
                    </a:cubicBezTo>
                    <a:cubicBezTo>
                      <a:pt x="1953" y="4252"/>
                      <a:pt x="2014" y="4230"/>
                      <a:pt x="2073" y="4230"/>
                    </a:cubicBezTo>
                    <a:cubicBezTo>
                      <a:pt x="2169" y="4230"/>
                      <a:pt x="2261" y="4287"/>
                      <a:pt x="2303" y="4370"/>
                    </a:cubicBezTo>
                    <a:cubicBezTo>
                      <a:pt x="2369" y="4370"/>
                      <a:pt x="2436" y="4370"/>
                      <a:pt x="2469" y="4437"/>
                    </a:cubicBezTo>
                    <a:cubicBezTo>
                      <a:pt x="2870" y="5104"/>
                      <a:pt x="3237" y="5738"/>
                      <a:pt x="3704" y="6338"/>
                    </a:cubicBezTo>
                    <a:cubicBezTo>
                      <a:pt x="3904" y="5604"/>
                      <a:pt x="4004" y="4837"/>
                      <a:pt x="3937" y="4036"/>
                    </a:cubicBezTo>
                    <a:cubicBezTo>
                      <a:pt x="3937" y="3883"/>
                      <a:pt x="4067" y="3802"/>
                      <a:pt x="4193" y="3802"/>
                    </a:cubicBezTo>
                    <a:cubicBezTo>
                      <a:pt x="4259" y="3802"/>
                      <a:pt x="4325" y="3824"/>
                      <a:pt x="4371" y="3870"/>
                    </a:cubicBezTo>
                    <a:cubicBezTo>
                      <a:pt x="5138" y="3703"/>
                      <a:pt x="5805" y="3369"/>
                      <a:pt x="6372" y="2869"/>
                    </a:cubicBezTo>
                    <a:cubicBezTo>
                      <a:pt x="5638" y="2569"/>
                      <a:pt x="4904" y="2369"/>
                      <a:pt x="4137" y="2202"/>
                    </a:cubicBezTo>
                    <a:cubicBezTo>
                      <a:pt x="3837" y="2168"/>
                      <a:pt x="3970" y="1735"/>
                      <a:pt x="4237" y="1735"/>
                    </a:cubicBezTo>
                    <a:cubicBezTo>
                      <a:pt x="4137" y="1168"/>
                      <a:pt x="4171" y="567"/>
                      <a:pt x="4271" y="0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52"/>
              <p:cNvSpPr/>
              <p:nvPr/>
            </p:nvSpPr>
            <p:spPr>
              <a:xfrm>
                <a:off x="3750850" y="3135025"/>
                <a:ext cx="189950" cy="198800"/>
              </a:xfrm>
              <a:custGeom>
                <a:avLst/>
                <a:gdLst/>
                <a:ahLst/>
                <a:cxnLst/>
                <a:rect l="l" t="t" r="r" b="b"/>
                <a:pathLst>
                  <a:path w="7598" h="7952" extrusionOk="0">
                    <a:moveTo>
                      <a:pt x="5157" y="0"/>
                    </a:moveTo>
                    <a:cubicBezTo>
                      <a:pt x="5125" y="0"/>
                      <a:pt x="5093" y="8"/>
                      <a:pt x="5062" y="27"/>
                    </a:cubicBezTo>
                    <a:cubicBezTo>
                      <a:pt x="4295" y="627"/>
                      <a:pt x="3594" y="1294"/>
                      <a:pt x="3027" y="2095"/>
                    </a:cubicBezTo>
                    <a:cubicBezTo>
                      <a:pt x="2760" y="1962"/>
                      <a:pt x="2460" y="1862"/>
                      <a:pt x="2193" y="1761"/>
                    </a:cubicBezTo>
                    <a:cubicBezTo>
                      <a:pt x="2093" y="1928"/>
                      <a:pt x="1993" y="2062"/>
                      <a:pt x="1860" y="2228"/>
                    </a:cubicBezTo>
                    <a:cubicBezTo>
                      <a:pt x="2193" y="2329"/>
                      <a:pt x="2527" y="2429"/>
                      <a:pt x="2827" y="2562"/>
                    </a:cubicBezTo>
                    <a:cubicBezTo>
                      <a:pt x="2851" y="2568"/>
                      <a:pt x="2873" y="2571"/>
                      <a:pt x="2895" y="2571"/>
                    </a:cubicBezTo>
                    <a:cubicBezTo>
                      <a:pt x="2994" y="2571"/>
                      <a:pt x="3067" y="2511"/>
                      <a:pt x="3094" y="2429"/>
                    </a:cubicBezTo>
                    <a:cubicBezTo>
                      <a:pt x="3161" y="2429"/>
                      <a:pt x="3194" y="2429"/>
                      <a:pt x="3227" y="2395"/>
                    </a:cubicBezTo>
                    <a:cubicBezTo>
                      <a:pt x="3694" y="1795"/>
                      <a:pt x="4228" y="1261"/>
                      <a:pt x="4829" y="794"/>
                    </a:cubicBezTo>
                    <a:lnTo>
                      <a:pt x="4829" y="794"/>
                    </a:lnTo>
                    <a:cubicBezTo>
                      <a:pt x="4729" y="1361"/>
                      <a:pt x="4695" y="1962"/>
                      <a:pt x="4795" y="2529"/>
                    </a:cubicBezTo>
                    <a:cubicBezTo>
                      <a:pt x="4495" y="2529"/>
                      <a:pt x="4395" y="2962"/>
                      <a:pt x="4695" y="2996"/>
                    </a:cubicBezTo>
                    <a:cubicBezTo>
                      <a:pt x="5462" y="3163"/>
                      <a:pt x="6196" y="3363"/>
                      <a:pt x="6930" y="3663"/>
                    </a:cubicBezTo>
                    <a:cubicBezTo>
                      <a:pt x="6363" y="4163"/>
                      <a:pt x="5696" y="4497"/>
                      <a:pt x="4929" y="4664"/>
                    </a:cubicBezTo>
                    <a:cubicBezTo>
                      <a:pt x="4883" y="4618"/>
                      <a:pt x="4817" y="4596"/>
                      <a:pt x="4751" y="4596"/>
                    </a:cubicBezTo>
                    <a:cubicBezTo>
                      <a:pt x="4625" y="4596"/>
                      <a:pt x="4495" y="4677"/>
                      <a:pt x="4495" y="4830"/>
                    </a:cubicBezTo>
                    <a:cubicBezTo>
                      <a:pt x="4562" y="5631"/>
                      <a:pt x="4462" y="6398"/>
                      <a:pt x="4262" y="7132"/>
                    </a:cubicBezTo>
                    <a:cubicBezTo>
                      <a:pt x="3795" y="6532"/>
                      <a:pt x="3428" y="5898"/>
                      <a:pt x="3027" y="5231"/>
                    </a:cubicBezTo>
                    <a:cubicBezTo>
                      <a:pt x="2994" y="5164"/>
                      <a:pt x="2927" y="5164"/>
                      <a:pt x="2861" y="5164"/>
                    </a:cubicBezTo>
                    <a:cubicBezTo>
                      <a:pt x="2819" y="5081"/>
                      <a:pt x="2727" y="5024"/>
                      <a:pt x="2631" y="5024"/>
                    </a:cubicBezTo>
                    <a:cubicBezTo>
                      <a:pt x="2572" y="5024"/>
                      <a:pt x="2511" y="5046"/>
                      <a:pt x="2460" y="5097"/>
                    </a:cubicBezTo>
                    <a:cubicBezTo>
                      <a:pt x="1993" y="5464"/>
                      <a:pt x="1493" y="5764"/>
                      <a:pt x="926" y="5965"/>
                    </a:cubicBezTo>
                    <a:cubicBezTo>
                      <a:pt x="1226" y="5431"/>
                      <a:pt x="1393" y="4864"/>
                      <a:pt x="1460" y="4230"/>
                    </a:cubicBezTo>
                    <a:cubicBezTo>
                      <a:pt x="1560" y="4197"/>
                      <a:pt x="1626" y="4130"/>
                      <a:pt x="1560" y="4030"/>
                    </a:cubicBezTo>
                    <a:cubicBezTo>
                      <a:pt x="1460" y="3730"/>
                      <a:pt x="1326" y="3463"/>
                      <a:pt x="1193" y="3163"/>
                    </a:cubicBezTo>
                    <a:cubicBezTo>
                      <a:pt x="1093" y="3329"/>
                      <a:pt x="1026" y="3496"/>
                      <a:pt x="926" y="3630"/>
                    </a:cubicBezTo>
                    <a:cubicBezTo>
                      <a:pt x="1026" y="3796"/>
                      <a:pt x="1093" y="3963"/>
                      <a:pt x="1193" y="4130"/>
                    </a:cubicBezTo>
                    <a:cubicBezTo>
                      <a:pt x="959" y="4930"/>
                      <a:pt x="626" y="5664"/>
                      <a:pt x="125" y="6331"/>
                    </a:cubicBezTo>
                    <a:cubicBezTo>
                      <a:pt x="1" y="6487"/>
                      <a:pt x="196" y="6702"/>
                      <a:pt x="386" y="6702"/>
                    </a:cubicBezTo>
                    <a:cubicBezTo>
                      <a:pt x="399" y="6702"/>
                      <a:pt x="412" y="6701"/>
                      <a:pt x="425" y="6698"/>
                    </a:cubicBezTo>
                    <a:cubicBezTo>
                      <a:pt x="1293" y="6465"/>
                      <a:pt x="2093" y="6031"/>
                      <a:pt x="2794" y="5464"/>
                    </a:cubicBezTo>
                    <a:cubicBezTo>
                      <a:pt x="3027" y="6365"/>
                      <a:pt x="3594" y="7165"/>
                      <a:pt x="4161" y="7866"/>
                    </a:cubicBezTo>
                    <a:cubicBezTo>
                      <a:pt x="4210" y="7926"/>
                      <a:pt x="4271" y="7952"/>
                      <a:pt x="4333" y="7952"/>
                    </a:cubicBezTo>
                    <a:cubicBezTo>
                      <a:pt x="4442" y="7952"/>
                      <a:pt x="4553" y="7872"/>
                      <a:pt x="4595" y="7766"/>
                    </a:cubicBezTo>
                    <a:cubicBezTo>
                      <a:pt x="4929" y="6865"/>
                      <a:pt x="5062" y="5931"/>
                      <a:pt x="5029" y="4964"/>
                    </a:cubicBezTo>
                    <a:cubicBezTo>
                      <a:pt x="5963" y="4864"/>
                      <a:pt x="6830" y="4430"/>
                      <a:pt x="7497" y="3763"/>
                    </a:cubicBezTo>
                    <a:cubicBezTo>
                      <a:pt x="7597" y="3663"/>
                      <a:pt x="7597" y="3463"/>
                      <a:pt x="7464" y="3396"/>
                    </a:cubicBezTo>
                    <a:cubicBezTo>
                      <a:pt x="6763" y="3029"/>
                      <a:pt x="5996" y="2762"/>
                      <a:pt x="5229" y="2595"/>
                    </a:cubicBezTo>
                    <a:cubicBezTo>
                      <a:pt x="5229" y="2595"/>
                      <a:pt x="5229" y="2562"/>
                      <a:pt x="5229" y="2529"/>
                    </a:cubicBezTo>
                    <a:cubicBezTo>
                      <a:pt x="5229" y="1761"/>
                      <a:pt x="5229" y="1061"/>
                      <a:pt x="5396" y="294"/>
                    </a:cubicBezTo>
                    <a:cubicBezTo>
                      <a:pt x="5423" y="158"/>
                      <a:pt x="5295" y="0"/>
                      <a:pt x="5157" y="0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52"/>
              <p:cNvSpPr/>
              <p:nvPr/>
            </p:nvSpPr>
            <p:spPr>
              <a:xfrm>
                <a:off x="3222325" y="2801625"/>
                <a:ext cx="280225" cy="277775"/>
              </a:xfrm>
              <a:custGeom>
                <a:avLst/>
                <a:gdLst/>
                <a:ahLst/>
                <a:cxnLst/>
                <a:rect l="l" t="t" r="r" b="b"/>
                <a:pathLst>
                  <a:path w="11209" h="11111" extrusionOk="0">
                    <a:moveTo>
                      <a:pt x="6739" y="861"/>
                    </a:moveTo>
                    <a:cubicBezTo>
                      <a:pt x="6805" y="1895"/>
                      <a:pt x="6872" y="2962"/>
                      <a:pt x="6972" y="3996"/>
                    </a:cubicBezTo>
                    <a:cubicBezTo>
                      <a:pt x="7005" y="4096"/>
                      <a:pt x="7039" y="4163"/>
                      <a:pt x="7106" y="4196"/>
                    </a:cubicBezTo>
                    <a:cubicBezTo>
                      <a:pt x="6905" y="4263"/>
                      <a:pt x="6839" y="4630"/>
                      <a:pt x="7072" y="4730"/>
                    </a:cubicBezTo>
                    <a:cubicBezTo>
                      <a:pt x="8040" y="5097"/>
                      <a:pt x="9040" y="5397"/>
                      <a:pt x="10008" y="5731"/>
                    </a:cubicBezTo>
                    <a:cubicBezTo>
                      <a:pt x="9240" y="5998"/>
                      <a:pt x="8473" y="6331"/>
                      <a:pt x="7706" y="6732"/>
                    </a:cubicBezTo>
                    <a:cubicBezTo>
                      <a:pt x="7673" y="6765"/>
                      <a:pt x="7639" y="6798"/>
                      <a:pt x="7606" y="6832"/>
                    </a:cubicBezTo>
                    <a:cubicBezTo>
                      <a:pt x="7539" y="6865"/>
                      <a:pt x="7472" y="6932"/>
                      <a:pt x="7439" y="7065"/>
                    </a:cubicBezTo>
                    <a:cubicBezTo>
                      <a:pt x="7272" y="8099"/>
                      <a:pt x="6972" y="9133"/>
                      <a:pt x="6605" y="10134"/>
                    </a:cubicBezTo>
                    <a:cubicBezTo>
                      <a:pt x="6105" y="9167"/>
                      <a:pt x="5571" y="8199"/>
                      <a:pt x="5004" y="7232"/>
                    </a:cubicBezTo>
                    <a:cubicBezTo>
                      <a:pt x="4971" y="7199"/>
                      <a:pt x="4937" y="7165"/>
                      <a:pt x="4871" y="7165"/>
                    </a:cubicBezTo>
                    <a:cubicBezTo>
                      <a:pt x="4823" y="7094"/>
                      <a:pt x="4726" y="7024"/>
                      <a:pt x="4614" y="7024"/>
                    </a:cubicBezTo>
                    <a:cubicBezTo>
                      <a:pt x="4568" y="7024"/>
                      <a:pt x="4519" y="7036"/>
                      <a:pt x="4470" y="7065"/>
                    </a:cubicBezTo>
                    <a:cubicBezTo>
                      <a:pt x="3336" y="7666"/>
                      <a:pt x="2169" y="8032"/>
                      <a:pt x="934" y="8199"/>
                    </a:cubicBezTo>
                    <a:cubicBezTo>
                      <a:pt x="1435" y="7332"/>
                      <a:pt x="1969" y="6498"/>
                      <a:pt x="2536" y="5664"/>
                    </a:cubicBezTo>
                    <a:cubicBezTo>
                      <a:pt x="2602" y="5564"/>
                      <a:pt x="2536" y="5464"/>
                      <a:pt x="2469" y="5397"/>
                    </a:cubicBezTo>
                    <a:cubicBezTo>
                      <a:pt x="2469" y="5397"/>
                      <a:pt x="2469" y="5364"/>
                      <a:pt x="2469" y="5331"/>
                    </a:cubicBezTo>
                    <a:cubicBezTo>
                      <a:pt x="2135" y="4296"/>
                      <a:pt x="1735" y="3262"/>
                      <a:pt x="1268" y="2295"/>
                    </a:cubicBezTo>
                    <a:lnTo>
                      <a:pt x="1268" y="2295"/>
                    </a:lnTo>
                    <a:cubicBezTo>
                      <a:pt x="2202" y="2629"/>
                      <a:pt x="3103" y="2996"/>
                      <a:pt x="4003" y="3329"/>
                    </a:cubicBezTo>
                    <a:cubicBezTo>
                      <a:pt x="4046" y="3357"/>
                      <a:pt x="4082" y="3368"/>
                      <a:pt x="4115" y="3368"/>
                    </a:cubicBezTo>
                    <a:cubicBezTo>
                      <a:pt x="4160" y="3368"/>
                      <a:pt x="4198" y="3348"/>
                      <a:pt x="4237" y="3329"/>
                    </a:cubicBezTo>
                    <a:cubicBezTo>
                      <a:pt x="4270" y="3362"/>
                      <a:pt x="4312" y="3379"/>
                      <a:pt x="4354" y="3379"/>
                    </a:cubicBezTo>
                    <a:cubicBezTo>
                      <a:pt x="4395" y="3379"/>
                      <a:pt x="4437" y="3362"/>
                      <a:pt x="4470" y="3329"/>
                    </a:cubicBezTo>
                    <a:cubicBezTo>
                      <a:pt x="5171" y="2462"/>
                      <a:pt x="5905" y="1628"/>
                      <a:pt x="6739" y="861"/>
                    </a:cubicBezTo>
                    <a:close/>
                    <a:moveTo>
                      <a:pt x="6963" y="1"/>
                    </a:moveTo>
                    <a:cubicBezTo>
                      <a:pt x="6884" y="1"/>
                      <a:pt x="6802" y="31"/>
                      <a:pt x="6739" y="93"/>
                    </a:cubicBezTo>
                    <a:cubicBezTo>
                      <a:pt x="5871" y="927"/>
                      <a:pt x="5037" y="1861"/>
                      <a:pt x="4404" y="2929"/>
                    </a:cubicBezTo>
                    <a:cubicBezTo>
                      <a:pt x="4370" y="2862"/>
                      <a:pt x="4337" y="2829"/>
                      <a:pt x="4237" y="2795"/>
                    </a:cubicBezTo>
                    <a:cubicBezTo>
                      <a:pt x="3103" y="2362"/>
                      <a:pt x="1969" y="1928"/>
                      <a:pt x="801" y="1494"/>
                    </a:cubicBezTo>
                    <a:cubicBezTo>
                      <a:pt x="765" y="1477"/>
                      <a:pt x="726" y="1468"/>
                      <a:pt x="687" y="1468"/>
                    </a:cubicBezTo>
                    <a:cubicBezTo>
                      <a:pt x="507" y="1468"/>
                      <a:pt x="325" y="1642"/>
                      <a:pt x="434" y="1861"/>
                    </a:cubicBezTo>
                    <a:cubicBezTo>
                      <a:pt x="1035" y="3029"/>
                      <a:pt x="1602" y="4263"/>
                      <a:pt x="2169" y="5464"/>
                    </a:cubicBezTo>
                    <a:cubicBezTo>
                      <a:pt x="2169" y="5497"/>
                      <a:pt x="2202" y="5531"/>
                      <a:pt x="2202" y="5531"/>
                    </a:cubicBezTo>
                    <a:cubicBezTo>
                      <a:pt x="1401" y="6431"/>
                      <a:pt x="701" y="7399"/>
                      <a:pt x="134" y="8466"/>
                    </a:cubicBezTo>
                    <a:cubicBezTo>
                      <a:pt x="0" y="8666"/>
                      <a:pt x="201" y="8866"/>
                      <a:pt x="401" y="8866"/>
                    </a:cubicBezTo>
                    <a:cubicBezTo>
                      <a:pt x="1969" y="8733"/>
                      <a:pt x="3436" y="8299"/>
                      <a:pt x="4804" y="7532"/>
                    </a:cubicBezTo>
                    <a:cubicBezTo>
                      <a:pt x="5304" y="8666"/>
                      <a:pt x="5838" y="9800"/>
                      <a:pt x="6405" y="10935"/>
                    </a:cubicBezTo>
                    <a:cubicBezTo>
                      <a:pt x="6459" y="11042"/>
                      <a:pt x="6579" y="11111"/>
                      <a:pt x="6695" y="11111"/>
                    </a:cubicBezTo>
                    <a:cubicBezTo>
                      <a:pt x="6795" y="11111"/>
                      <a:pt x="6892" y="11059"/>
                      <a:pt x="6939" y="10935"/>
                    </a:cubicBezTo>
                    <a:cubicBezTo>
                      <a:pt x="7439" y="9734"/>
                      <a:pt x="7806" y="8466"/>
                      <a:pt x="8040" y="7132"/>
                    </a:cubicBezTo>
                    <a:cubicBezTo>
                      <a:pt x="8040" y="7098"/>
                      <a:pt x="8040" y="7032"/>
                      <a:pt x="8006" y="6998"/>
                    </a:cubicBezTo>
                    <a:cubicBezTo>
                      <a:pt x="9007" y="6631"/>
                      <a:pt x="9974" y="6265"/>
                      <a:pt x="10975" y="5964"/>
                    </a:cubicBezTo>
                    <a:cubicBezTo>
                      <a:pt x="11175" y="5898"/>
                      <a:pt x="11208" y="5531"/>
                      <a:pt x="10975" y="5464"/>
                    </a:cubicBezTo>
                    <a:cubicBezTo>
                      <a:pt x="9774" y="5030"/>
                      <a:pt x="8573" y="4563"/>
                      <a:pt x="7339" y="4230"/>
                    </a:cubicBezTo>
                    <a:cubicBezTo>
                      <a:pt x="7472" y="4196"/>
                      <a:pt x="7606" y="4096"/>
                      <a:pt x="7573" y="3930"/>
                    </a:cubicBezTo>
                    <a:cubicBezTo>
                      <a:pt x="7506" y="2695"/>
                      <a:pt x="7372" y="1461"/>
                      <a:pt x="7239" y="227"/>
                    </a:cubicBezTo>
                    <a:cubicBezTo>
                      <a:pt x="7218" y="82"/>
                      <a:pt x="7094" y="1"/>
                      <a:pt x="6963" y="1"/>
                    </a:cubicBezTo>
                    <a:close/>
                  </a:path>
                </a:pathLst>
              </a:custGeom>
              <a:solidFill>
                <a:srgbClr val="1D1D1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52"/>
              <p:cNvSpPr/>
              <p:nvPr/>
            </p:nvSpPr>
            <p:spPr>
              <a:xfrm>
                <a:off x="3245675" y="2823125"/>
                <a:ext cx="226850" cy="231850"/>
              </a:xfrm>
              <a:custGeom>
                <a:avLst/>
                <a:gdLst/>
                <a:ahLst/>
                <a:cxnLst/>
                <a:rect l="l" t="t" r="r" b="b"/>
                <a:pathLst>
                  <a:path w="9074" h="9274" extrusionOk="0">
                    <a:moveTo>
                      <a:pt x="5805" y="1"/>
                    </a:moveTo>
                    <a:cubicBezTo>
                      <a:pt x="4971" y="768"/>
                      <a:pt x="4237" y="1602"/>
                      <a:pt x="3536" y="2469"/>
                    </a:cubicBezTo>
                    <a:cubicBezTo>
                      <a:pt x="3503" y="2502"/>
                      <a:pt x="3461" y="2519"/>
                      <a:pt x="3420" y="2519"/>
                    </a:cubicBezTo>
                    <a:cubicBezTo>
                      <a:pt x="3378" y="2519"/>
                      <a:pt x="3336" y="2502"/>
                      <a:pt x="3303" y="2469"/>
                    </a:cubicBezTo>
                    <a:cubicBezTo>
                      <a:pt x="3264" y="2488"/>
                      <a:pt x="3226" y="2508"/>
                      <a:pt x="3181" y="2508"/>
                    </a:cubicBezTo>
                    <a:cubicBezTo>
                      <a:pt x="3148" y="2508"/>
                      <a:pt x="3112" y="2497"/>
                      <a:pt x="3069" y="2469"/>
                    </a:cubicBezTo>
                    <a:cubicBezTo>
                      <a:pt x="2169" y="2136"/>
                      <a:pt x="1268" y="1769"/>
                      <a:pt x="334" y="1435"/>
                    </a:cubicBezTo>
                    <a:lnTo>
                      <a:pt x="334" y="1435"/>
                    </a:lnTo>
                    <a:cubicBezTo>
                      <a:pt x="801" y="2402"/>
                      <a:pt x="1201" y="3436"/>
                      <a:pt x="1535" y="4471"/>
                    </a:cubicBezTo>
                    <a:cubicBezTo>
                      <a:pt x="1535" y="4504"/>
                      <a:pt x="1535" y="4537"/>
                      <a:pt x="1535" y="4537"/>
                    </a:cubicBezTo>
                    <a:cubicBezTo>
                      <a:pt x="1602" y="4604"/>
                      <a:pt x="1668" y="4704"/>
                      <a:pt x="1602" y="4804"/>
                    </a:cubicBezTo>
                    <a:cubicBezTo>
                      <a:pt x="1035" y="5638"/>
                      <a:pt x="501" y="6472"/>
                      <a:pt x="0" y="7339"/>
                    </a:cubicBezTo>
                    <a:cubicBezTo>
                      <a:pt x="1235" y="7172"/>
                      <a:pt x="2402" y="6806"/>
                      <a:pt x="3536" y="6205"/>
                    </a:cubicBezTo>
                    <a:cubicBezTo>
                      <a:pt x="3585" y="6176"/>
                      <a:pt x="3634" y="6164"/>
                      <a:pt x="3680" y="6164"/>
                    </a:cubicBezTo>
                    <a:cubicBezTo>
                      <a:pt x="3792" y="6164"/>
                      <a:pt x="3889" y="6234"/>
                      <a:pt x="3937" y="6305"/>
                    </a:cubicBezTo>
                    <a:cubicBezTo>
                      <a:pt x="4003" y="6305"/>
                      <a:pt x="4037" y="6339"/>
                      <a:pt x="4070" y="6372"/>
                    </a:cubicBezTo>
                    <a:cubicBezTo>
                      <a:pt x="4637" y="7339"/>
                      <a:pt x="5171" y="8307"/>
                      <a:pt x="5671" y="9274"/>
                    </a:cubicBezTo>
                    <a:cubicBezTo>
                      <a:pt x="6038" y="8273"/>
                      <a:pt x="6338" y="7239"/>
                      <a:pt x="6505" y="6205"/>
                    </a:cubicBezTo>
                    <a:cubicBezTo>
                      <a:pt x="6538" y="6072"/>
                      <a:pt x="6605" y="6005"/>
                      <a:pt x="6672" y="5972"/>
                    </a:cubicBezTo>
                    <a:cubicBezTo>
                      <a:pt x="6705" y="5938"/>
                      <a:pt x="6739" y="5905"/>
                      <a:pt x="6772" y="5872"/>
                    </a:cubicBezTo>
                    <a:cubicBezTo>
                      <a:pt x="7539" y="5471"/>
                      <a:pt x="8306" y="5138"/>
                      <a:pt x="9074" y="4871"/>
                    </a:cubicBezTo>
                    <a:cubicBezTo>
                      <a:pt x="8106" y="4537"/>
                      <a:pt x="7106" y="4270"/>
                      <a:pt x="6138" y="3870"/>
                    </a:cubicBezTo>
                    <a:cubicBezTo>
                      <a:pt x="5905" y="3770"/>
                      <a:pt x="5971" y="3403"/>
                      <a:pt x="6172" y="3336"/>
                    </a:cubicBezTo>
                    <a:cubicBezTo>
                      <a:pt x="6105" y="3303"/>
                      <a:pt x="6071" y="3236"/>
                      <a:pt x="6038" y="3136"/>
                    </a:cubicBezTo>
                    <a:cubicBezTo>
                      <a:pt x="5938" y="2102"/>
                      <a:pt x="5871" y="1035"/>
                      <a:pt x="5805" y="1"/>
                    </a:cubicBezTo>
                    <a:close/>
                  </a:path>
                </a:pathLst>
              </a:custGeom>
              <a:solidFill>
                <a:srgbClr val="F6C83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39" name="Google Shape;639;p52"/>
            <p:cNvSpPr/>
            <p:nvPr/>
          </p:nvSpPr>
          <p:spPr>
            <a:xfrm>
              <a:off x="2750925" y="2808250"/>
              <a:ext cx="230200" cy="404000"/>
            </a:xfrm>
            <a:custGeom>
              <a:avLst/>
              <a:gdLst/>
              <a:ahLst/>
              <a:cxnLst/>
              <a:rect l="l" t="t" r="r" b="b"/>
              <a:pathLst>
                <a:path w="9208" h="16160" extrusionOk="0">
                  <a:moveTo>
                    <a:pt x="6510" y="1"/>
                  </a:moveTo>
                  <a:cubicBezTo>
                    <a:pt x="6485" y="1"/>
                    <a:pt x="6460" y="10"/>
                    <a:pt x="6438" y="32"/>
                  </a:cubicBezTo>
                  <a:cubicBezTo>
                    <a:pt x="4170" y="2600"/>
                    <a:pt x="2135" y="5336"/>
                    <a:pt x="134" y="8138"/>
                  </a:cubicBezTo>
                  <a:cubicBezTo>
                    <a:pt x="1" y="8338"/>
                    <a:pt x="201" y="8571"/>
                    <a:pt x="401" y="8605"/>
                  </a:cubicBezTo>
                  <a:cubicBezTo>
                    <a:pt x="1426" y="8702"/>
                    <a:pt x="2416" y="8764"/>
                    <a:pt x="3423" y="8764"/>
                  </a:cubicBezTo>
                  <a:cubicBezTo>
                    <a:pt x="3791" y="8764"/>
                    <a:pt x="4162" y="8756"/>
                    <a:pt x="4537" y="8738"/>
                  </a:cubicBezTo>
                  <a:lnTo>
                    <a:pt x="4537" y="8738"/>
                  </a:lnTo>
                  <a:cubicBezTo>
                    <a:pt x="3136" y="11006"/>
                    <a:pt x="1869" y="13375"/>
                    <a:pt x="568" y="15710"/>
                  </a:cubicBezTo>
                  <a:cubicBezTo>
                    <a:pt x="443" y="15935"/>
                    <a:pt x="618" y="16160"/>
                    <a:pt x="812" y="16160"/>
                  </a:cubicBezTo>
                  <a:cubicBezTo>
                    <a:pt x="876" y="16160"/>
                    <a:pt x="943" y="16135"/>
                    <a:pt x="1001" y="16077"/>
                  </a:cubicBezTo>
                  <a:cubicBezTo>
                    <a:pt x="3970" y="13475"/>
                    <a:pt x="6672" y="10639"/>
                    <a:pt x="9107" y="7570"/>
                  </a:cubicBezTo>
                  <a:cubicBezTo>
                    <a:pt x="9207" y="7404"/>
                    <a:pt x="9174" y="7270"/>
                    <a:pt x="9074" y="7137"/>
                  </a:cubicBezTo>
                  <a:cubicBezTo>
                    <a:pt x="9140" y="7103"/>
                    <a:pt x="9140" y="7003"/>
                    <a:pt x="9040" y="6970"/>
                  </a:cubicBezTo>
                  <a:cubicBezTo>
                    <a:pt x="7539" y="6503"/>
                    <a:pt x="5771" y="6436"/>
                    <a:pt x="4170" y="6370"/>
                  </a:cubicBezTo>
                  <a:cubicBezTo>
                    <a:pt x="5605" y="4802"/>
                    <a:pt x="6539" y="2834"/>
                    <a:pt x="7006" y="799"/>
                  </a:cubicBezTo>
                  <a:cubicBezTo>
                    <a:pt x="7050" y="621"/>
                    <a:pt x="6917" y="502"/>
                    <a:pt x="6783" y="502"/>
                  </a:cubicBezTo>
                  <a:cubicBezTo>
                    <a:pt x="6716" y="502"/>
                    <a:pt x="6650" y="532"/>
                    <a:pt x="6605" y="599"/>
                  </a:cubicBezTo>
                  <a:cubicBezTo>
                    <a:pt x="6605" y="632"/>
                    <a:pt x="6605" y="632"/>
                    <a:pt x="6572" y="665"/>
                  </a:cubicBezTo>
                  <a:cubicBezTo>
                    <a:pt x="6038" y="2800"/>
                    <a:pt x="5071" y="4568"/>
                    <a:pt x="3803" y="6336"/>
                  </a:cubicBezTo>
                  <a:lnTo>
                    <a:pt x="3670" y="6336"/>
                  </a:lnTo>
                  <a:cubicBezTo>
                    <a:pt x="3660" y="6335"/>
                    <a:pt x="3650" y="6335"/>
                    <a:pt x="3640" y="6335"/>
                  </a:cubicBezTo>
                  <a:cubicBezTo>
                    <a:pt x="3337" y="6335"/>
                    <a:pt x="3346" y="6838"/>
                    <a:pt x="3670" y="6870"/>
                  </a:cubicBezTo>
                  <a:cubicBezTo>
                    <a:pt x="5001" y="7012"/>
                    <a:pt x="6477" y="7225"/>
                    <a:pt x="7872" y="7225"/>
                  </a:cubicBezTo>
                  <a:cubicBezTo>
                    <a:pt x="8120" y="7225"/>
                    <a:pt x="8365" y="7219"/>
                    <a:pt x="8607" y="7204"/>
                  </a:cubicBezTo>
                  <a:lnTo>
                    <a:pt x="8607" y="7204"/>
                  </a:lnTo>
                  <a:cubicBezTo>
                    <a:pt x="6572" y="9772"/>
                    <a:pt x="4370" y="12174"/>
                    <a:pt x="1969" y="14409"/>
                  </a:cubicBezTo>
                  <a:cubicBezTo>
                    <a:pt x="3069" y="12407"/>
                    <a:pt x="4170" y="10406"/>
                    <a:pt x="5071" y="8338"/>
                  </a:cubicBezTo>
                  <a:cubicBezTo>
                    <a:pt x="5116" y="8225"/>
                    <a:pt x="5039" y="8142"/>
                    <a:pt x="4953" y="8142"/>
                  </a:cubicBezTo>
                  <a:cubicBezTo>
                    <a:pt x="4912" y="8142"/>
                    <a:pt x="4870" y="8161"/>
                    <a:pt x="4837" y="8204"/>
                  </a:cubicBezTo>
                  <a:cubicBezTo>
                    <a:pt x="4804" y="8138"/>
                    <a:pt x="4704" y="8104"/>
                    <a:pt x="4604" y="8104"/>
                  </a:cubicBezTo>
                  <a:cubicBezTo>
                    <a:pt x="4167" y="8128"/>
                    <a:pt x="3734" y="8139"/>
                    <a:pt x="3303" y="8139"/>
                  </a:cubicBezTo>
                  <a:cubicBezTo>
                    <a:pt x="2519" y="8139"/>
                    <a:pt x="1743" y="8102"/>
                    <a:pt x="968" y="8037"/>
                  </a:cubicBezTo>
                  <a:cubicBezTo>
                    <a:pt x="2769" y="5469"/>
                    <a:pt x="4604" y="2967"/>
                    <a:pt x="6438" y="465"/>
                  </a:cubicBezTo>
                  <a:cubicBezTo>
                    <a:pt x="6505" y="365"/>
                    <a:pt x="6572" y="299"/>
                    <a:pt x="6639" y="198"/>
                  </a:cubicBezTo>
                  <a:cubicBezTo>
                    <a:pt x="6691" y="120"/>
                    <a:pt x="6600" y="1"/>
                    <a:pt x="6510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52"/>
            <p:cNvSpPr/>
            <p:nvPr/>
          </p:nvSpPr>
          <p:spPr>
            <a:xfrm>
              <a:off x="2775100" y="2819875"/>
              <a:ext cx="191000" cy="348600"/>
            </a:xfrm>
            <a:custGeom>
              <a:avLst/>
              <a:gdLst/>
              <a:ahLst/>
              <a:cxnLst/>
              <a:rect l="l" t="t" r="r" b="b"/>
              <a:pathLst>
                <a:path w="7640" h="13944" extrusionOk="0">
                  <a:moveTo>
                    <a:pt x="5471" y="0"/>
                  </a:moveTo>
                  <a:cubicBezTo>
                    <a:pt x="3637" y="2502"/>
                    <a:pt x="1802" y="5004"/>
                    <a:pt x="1" y="7572"/>
                  </a:cubicBezTo>
                  <a:cubicBezTo>
                    <a:pt x="776" y="7637"/>
                    <a:pt x="1552" y="7674"/>
                    <a:pt x="2336" y="7674"/>
                  </a:cubicBezTo>
                  <a:cubicBezTo>
                    <a:pt x="2767" y="7674"/>
                    <a:pt x="3200" y="7663"/>
                    <a:pt x="3637" y="7639"/>
                  </a:cubicBezTo>
                  <a:cubicBezTo>
                    <a:pt x="3737" y="7639"/>
                    <a:pt x="3804" y="7673"/>
                    <a:pt x="3870" y="7739"/>
                  </a:cubicBezTo>
                  <a:cubicBezTo>
                    <a:pt x="3903" y="7696"/>
                    <a:pt x="3945" y="7677"/>
                    <a:pt x="3986" y="7677"/>
                  </a:cubicBezTo>
                  <a:cubicBezTo>
                    <a:pt x="4072" y="7677"/>
                    <a:pt x="4149" y="7760"/>
                    <a:pt x="4104" y="7873"/>
                  </a:cubicBezTo>
                  <a:cubicBezTo>
                    <a:pt x="3203" y="9941"/>
                    <a:pt x="2102" y="11942"/>
                    <a:pt x="1002" y="13944"/>
                  </a:cubicBezTo>
                  <a:cubicBezTo>
                    <a:pt x="3403" y="11709"/>
                    <a:pt x="5605" y="9307"/>
                    <a:pt x="7640" y="6739"/>
                  </a:cubicBezTo>
                  <a:lnTo>
                    <a:pt x="7640" y="6739"/>
                  </a:lnTo>
                  <a:cubicBezTo>
                    <a:pt x="7398" y="6754"/>
                    <a:pt x="7153" y="6760"/>
                    <a:pt x="6905" y="6760"/>
                  </a:cubicBezTo>
                  <a:cubicBezTo>
                    <a:pt x="5510" y="6760"/>
                    <a:pt x="4034" y="6547"/>
                    <a:pt x="2703" y="6405"/>
                  </a:cubicBezTo>
                  <a:cubicBezTo>
                    <a:pt x="2379" y="6373"/>
                    <a:pt x="2370" y="5870"/>
                    <a:pt x="2673" y="5870"/>
                  </a:cubicBezTo>
                  <a:cubicBezTo>
                    <a:pt x="2683" y="5870"/>
                    <a:pt x="2693" y="5870"/>
                    <a:pt x="2703" y="5871"/>
                  </a:cubicBezTo>
                  <a:lnTo>
                    <a:pt x="2836" y="5871"/>
                  </a:lnTo>
                  <a:cubicBezTo>
                    <a:pt x="4104" y="4103"/>
                    <a:pt x="5071" y="2335"/>
                    <a:pt x="5605" y="200"/>
                  </a:cubicBezTo>
                  <a:cubicBezTo>
                    <a:pt x="5638" y="167"/>
                    <a:pt x="5638" y="167"/>
                    <a:pt x="5638" y="134"/>
                  </a:cubicBezTo>
                  <a:lnTo>
                    <a:pt x="5471" y="0"/>
                  </a:lnTo>
                  <a:close/>
                </a:path>
              </a:pathLst>
            </a:custGeom>
            <a:solidFill>
              <a:srgbClr val="F6C8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5" name="Picture 2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384" y="1255078"/>
            <a:ext cx="3307707" cy="31021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70402" y="1197399"/>
            <a:ext cx="4523006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nl-N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Mặt trời mọc từ phía </a:t>
            </a:r>
            <a:r>
              <a:rPr lang="nl-NL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đông </a:t>
            </a:r>
            <a:r>
              <a:rPr lang="nl-N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phía </a:t>
            </a:r>
            <a:r>
              <a:rPr lang="nl-NL" sz="2200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biển và </a:t>
            </a:r>
            <a:r>
              <a:rPr lang="nl-NL" sz="22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lặn ở phía tây.</a:t>
            </a:r>
            <a:endParaRPr lang="en-US" sz="2200" dirty="0">
              <a:latin typeface="+mj-lt"/>
            </a:endParaRPr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301244" y="2305395"/>
            <a:ext cx="2261321" cy="2193081"/>
          </a:xfrm>
          <a:prstGeom prst="rect">
            <a:avLst/>
          </a:prstGeom>
        </p:spPr>
      </p:pic>
      <p:sp>
        <p:nvSpPr>
          <p:cNvPr id="32" name="Google Shape;614;p52"/>
          <p:cNvSpPr txBox="1">
            <a:spLocks noGrp="1"/>
          </p:cNvSpPr>
          <p:nvPr>
            <p:ph type="title"/>
          </p:nvPr>
        </p:nvSpPr>
        <p:spPr>
          <a:xfrm>
            <a:off x="914352" y="558009"/>
            <a:ext cx="7401378" cy="51028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" sz="2500" dirty="0" smtClean="0">
                <a:solidFill>
                  <a:schemeClr val="tx1"/>
                </a:solidFill>
                <a:latin typeface="+mj-lt"/>
              </a:rPr>
              <a:t>2. </a:t>
            </a:r>
            <a:r>
              <a:rPr lang="vi-VN" sz="2500" dirty="0">
                <a:solidFill>
                  <a:schemeClr val="tx1"/>
                </a:solidFill>
                <a:latin typeface="+mn-lt"/>
              </a:rPr>
              <a:t>Hằng ngày, Mặt trời mọc và lặn vào lúc nào?</a:t>
            </a:r>
          </a:p>
        </p:txBody>
      </p:sp>
    </p:spTree>
    <p:extLst>
      <p:ext uri="{BB962C8B-B14F-4D97-AF65-F5344CB8AC3E}">
        <p14:creationId xmlns:p14="http://schemas.microsoft.com/office/powerpoint/2010/main" val="399742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Calendar &amp; Weather Personal Organizer for Pre-K by Slidesgo">
  <a:themeElements>
    <a:clrScheme name="Simple Light">
      <a:dk1>
        <a:srgbClr val="1D1D1D"/>
      </a:dk1>
      <a:lt1>
        <a:srgbClr val="94CEEC"/>
      </a:lt1>
      <a:dk2>
        <a:srgbClr val="B6DEF3"/>
      </a:dk2>
      <a:lt2>
        <a:srgbClr val="F58AA4"/>
      </a:lt2>
      <a:accent1>
        <a:srgbClr val="F76F33"/>
      </a:accent1>
      <a:accent2>
        <a:srgbClr val="F6C833"/>
      </a:accent2>
      <a:accent3>
        <a:srgbClr val="A0CC5F"/>
      </a:accent3>
      <a:accent4>
        <a:srgbClr val="98AEC0"/>
      </a:accent4>
      <a:accent5>
        <a:srgbClr val="FFFFFF"/>
      </a:accent5>
      <a:accent6>
        <a:srgbClr val="FFFFFF"/>
      </a:accent6>
      <a:hlink>
        <a:srgbClr val="1D1D1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702</Words>
  <Application>Microsoft Office PowerPoint</Application>
  <PresentationFormat>On-screen Show (16:9)</PresentationFormat>
  <Paragraphs>76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Wingdings</vt:lpstr>
      <vt:lpstr>Actor</vt:lpstr>
      <vt:lpstr>Times New Roman</vt:lpstr>
      <vt:lpstr>Calibri</vt:lpstr>
      <vt:lpstr>Acme</vt:lpstr>
      <vt:lpstr>Calendar &amp; Weather Personal Organizer for Pre-K by Slidesgo</vt:lpstr>
      <vt:lpstr>PowerPoint Presentation</vt:lpstr>
      <vt:lpstr>KHỞI ĐỘNG</vt:lpstr>
      <vt:lpstr>KHỞI ĐỘNG</vt:lpstr>
      <vt:lpstr>1. Kể tên các phương trong không gian.</vt:lpstr>
      <vt:lpstr>1. Kể tên các phương trong không gian.</vt:lpstr>
      <vt:lpstr>PowerPoint Presentation</vt:lpstr>
      <vt:lpstr>2. Hằng ngày, Mặt trời mọc và lặn vào lúc nào?</vt:lpstr>
      <vt:lpstr>2. Hằng ngày, Mặt trời mọc và lặn vào lúc nào?</vt:lpstr>
      <vt:lpstr>2. Hằng ngày, Mặt trời mọc và lặn vào lúc nào?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29</cp:revision>
  <dcterms:modified xsi:type="dcterms:W3CDTF">2025-04-11T03:17:48Z</dcterms:modified>
</cp:coreProperties>
</file>