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334" r:id="rId3"/>
    <p:sldId id="333" r:id="rId4"/>
    <p:sldId id="326" r:id="rId5"/>
    <p:sldId id="327" r:id="rId6"/>
    <p:sldId id="329" r:id="rId7"/>
    <p:sldId id="328" r:id="rId8"/>
    <p:sldId id="330" r:id="rId9"/>
    <p:sldId id="331" r:id="rId10"/>
    <p:sldId id="332" r:id="rId11"/>
    <p:sldId id="3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93366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88FF8-5800-4654-9750-C91B93659EA0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DCE97-0283-4D89-BCB8-1DF21D5C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3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8D21-4806-2415-1128-E6CA949C4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B5F78-2482-08FE-CF11-9B7B7CB43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0315F-3A1E-354A-CA93-1AA42306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7D2DD-8286-A6C1-398A-CACCBCCF4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7C1C2-8D84-AA89-7530-C4DEA6E94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5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8C16-5FF6-F77E-FC42-AAF19A51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5DC7-6BBA-78F9-93F4-E19B70F1B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CCCEF-4079-9844-1366-B9E100CA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1E01-98DC-471F-70C1-385949BE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AEACC-178E-C5AB-180A-6616212F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8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AA7738-E2E3-8D48-4EE7-261251017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9DE50-F6F6-5870-507C-BA7CDBD9B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F6B26-83FD-E211-AC9C-388786A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3B05-3B73-EBC8-AD36-EC07B23E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4C9EE-747D-1149-B994-4F444597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3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F1DC71-5973-150F-D115-52FB7FA1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52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2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201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952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422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348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29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0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22150-2122-E593-8042-18A2C5BA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93A83-4B97-74D3-E052-12408AF02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B196A-5A8F-73ED-35A3-B51B66BC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1C25D-F51F-5C08-96DE-2E497037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41B9E-D29E-829B-9E3C-03480700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07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6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01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721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62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53E0C-571F-3BE1-A76F-2EA1ABC9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A1749-A8AF-A3FA-615A-9781C790B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B7D98-9A9B-C06D-792C-89E52456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29F7A-4878-7402-DED4-165748D1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B0E12-2F78-2A8F-C6F3-5FFFD5EF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22B2-6B00-F959-2F43-AAE91057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4EFF-20C9-976A-A3FF-B5AA8A2F2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897FD-84A4-2BAE-95DB-30EE60F86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4DED5-D7E0-EF5A-DDAE-94DA7D0C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B830C-AE02-0860-7E28-DD966086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D2CBD-1E21-438D-53EE-5AA8CA7E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0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500C-6C75-44D2-E227-D801BA69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E0639-AF1C-EC58-792C-75904FD0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DA321-C2C0-8743-A083-30A4C2344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934AC-81EB-939A-B592-CF6B7F43A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144E9-6B9D-F292-269C-79E222DE2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0D2A4-2EBC-8871-9C6A-524E6CA2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621CCE-CD0B-4371-5BB2-47CC47C7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B3A5A-7444-9DC5-25DA-5355A0B8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46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DE23-83DA-3A08-3B1F-DBF089FF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6D3FB-E585-1F88-0275-74FCE18C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1FF99-5B90-2639-85FF-6B4D5A49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D7232-4C45-B87D-484A-53186106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9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78473-028D-BBA5-FC5E-5B390407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42343-F841-25FB-9D10-2597C3C5E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8435-4206-02BC-26E4-9612B254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128F9-620A-4D9A-E317-8773AB05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29AB0-567F-7DCA-C38E-E8A544DF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CDA0A-4641-708A-1721-141A4E5C4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36EFC-35BC-D99C-D27A-3191B792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00E30-FDB9-A20C-42A3-12A789C0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8101E-E1D6-83BB-027F-82788862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5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50BE-A933-83BF-E000-E293DA79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0AFF29-6CDE-2EDF-E031-765182857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E0617-C6E0-28E3-7629-E6DFED954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11852-5DA4-951A-8C29-AA037A32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789E6-A6C8-E7A2-D7B7-31393F9D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065D6-96C6-B7BA-306F-960E9BD6C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5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AE3CA-BFA7-1A8E-6A88-8D520B00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D288B-54CA-4DA6-D674-538F2AE87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E4225-EA82-4163-AEC5-AAE19088C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AB391-4712-468A-A7F3-B6E905641E61}" type="datetimeFigureOut">
              <a:rPr lang="en-US" smtClean="0"/>
              <a:t>10/04/2025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9D080-6E28-2FBD-C9CE-30DF59191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697E-4EC0-B9A6-24B4-CFB5C3C63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10B7A-ABC2-4C8E-BD55-47CA7F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58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79722" y="879537"/>
            <a:ext cx="7518400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en-US" alt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 HỒNG</a:t>
            </a:r>
            <a:endParaRPr kumimoji="0" lang="en-US" altLang="en-US" sz="239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0742" y="3721914"/>
            <a:ext cx="10112236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6462" rtl="0" eaLnBrk="1" fontAlgn="auto" latinLnBrk="0" hangingPunct="1">
              <a:lnSpc>
                <a:spcPct val="100000"/>
              </a:lnSpc>
              <a:spcBef>
                <a:spcPts val="13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880631" y="2230372"/>
            <a:ext cx="8592457" cy="13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31651" y="1345669"/>
            <a:ext cx="35049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299201" y="4597534"/>
            <a:ext cx="5593599" cy="98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4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96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viên:Trần</a:t>
            </a:r>
            <a:r>
              <a:rPr kumimoji="0" lang="en-US" sz="2696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96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696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96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Hiền</a:t>
            </a:r>
            <a:endParaRPr kumimoji="0" lang="en-US" sz="2696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4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696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3A1</a:t>
            </a:r>
            <a:endParaRPr kumimoji="0" lang="en-US" sz="3595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mot_nam_co_12_thang_em_cho_12_thang_nua_nhe_0fb4240c-b787-48a4-8676-3bbc9d44df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958CE-9A70-4D25-A9D1-5935E06C6E05}"/>
              </a:ext>
            </a:extLst>
          </p:cNvPr>
          <p:cNvSpPr txBox="1"/>
          <p:nvPr/>
        </p:nvSpPr>
        <p:spPr>
          <a:xfrm>
            <a:off x="3468169" y="3124276"/>
            <a:ext cx="50772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Tạm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biệt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và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hẹn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gặp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lại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6DD4EE-418B-489A-A2A6-352BF79F2CFC}"/>
              </a:ext>
            </a:extLst>
          </p:cNvPr>
          <p:cNvSpPr txBox="1"/>
          <p:nvPr/>
        </p:nvSpPr>
        <p:spPr>
          <a:xfrm rot="21442449">
            <a:off x="4381854" y="1831101"/>
            <a:ext cx="39903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6" name="mot_nam_co_12_thang_em_cho_12_thang_nua_nhe_0fb4240c-b787-48a4-8676-3bbc9d44df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C818C3-6C32-BB40-8FA7-38223AE3AECE}"/>
              </a:ext>
            </a:extLst>
          </p:cNvPr>
          <p:cNvGrpSpPr/>
          <p:nvPr/>
        </p:nvGrpSpPr>
        <p:grpSpPr>
          <a:xfrm>
            <a:off x="174041" y="696863"/>
            <a:ext cx="6956611" cy="1547145"/>
            <a:chOff x="126744" y="728394"/>
            <a:chExt cx="6956611" cy="15471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60DFFA-77A9-752E-B74A-D41F0F5190E1}"/>
                </a:ext>
              </a:extLst>
            </p:cNvPr>
            <p:cNvGrpSpPr/>
            <p:nvPr/>
          </p:nvGrpSpPr>
          <p:grpSpPr>
            <a:xfrm>
              <a:off x="126744" y="1370675"/>
              <a:ext cx="6956611" cy="904864"/>
              <a:chOff x="5433586" y="8650526"/>
              <a:chExt cx="7193902" cy="9048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960183-0AF7-0D4E-EC35-6C6F5B7D870B}"/>
                  </a:ext>
                </a:extLst>
              </p:cNvPr>
              <p:cNvSpPr txBox="1"/>
              <p:nvPr/>
            </p:nvSpPr>
            <p:spPr>
              <a:xfrm>
                <a:off x="5433586" y="8650527"/>
                <a:ext cx="7193900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6600" b="1" spc="-300" dirty="0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XÂY CẦU CHO KHỈ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33CDB0-8E43-D532-6E8D-1F33DDCC1AE6}"/>
                  </a:ext>
                </a:extLst>
              </p:cNvPr>
              <p:cNvSpPr txBox="1"/>
              <p:nvPr/>
            </p:nvSpPr>
            <p:spPr>
              <a:xfrm>
                <a:off x="5433586" y="8650526"/>
                <a:ext cx="7193902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CC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X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Â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CC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Y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C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Ầ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U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CC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C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CC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H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O 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K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H</a:t>
                </a:r>
                <a:r>
                  <a:rPr lang="en-US" sz="6600" b="1" spc="-30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Hole Hearted" panose="020B0A06020104020203" pitchFamily="34" charset="0"/>
                  </a:rPr>
                  <a:t>Ỉ</a:t>
                </a:r>
                <a:endParaRPr lang="en-US" sz="6600" b="1" spc="-3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BC1D88-47C6-2EC5-17B9-690F6168BBB9}"/>
                </a:ext>
              </a:extLst>
            </p:cNvPr>
            <p:cNvGrpSpPr/>
            <p:nvPr/>
          </p:nvGrpSpPr>
          <p:grpSpPr>
            <a:xfrm>
              <a:off x="1768364" y="728394"/>
              <a:ext cx="3673367" cy="1031430"/>
              <a:chOff x="2049516" y="141888"/>
              <a:chExt cx="3673367" cy="103143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11E445-A558-2CF1-A2F4-84138A61FE73}"/>
                  </a:ext>
                </a:extLst>
              </p:cNvPr>
              <p:cNvSpPr txBox="1"/>
              <p:nvPr/>
            </p:nvSpPr>
            <p:spPr>
              <a:xfrm>
                <a:off x="2049516" y="157655"/>
                <a:ext cx="3673367" cy="10156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6000" b="1" dirty="0" err="1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Thử</a:t>
                </a:r>
                <a:r>
                  <a:rPr lang="en-US" sz="6000" b="1" dirty="0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 </a:t>
                </a:r>
                <a:r>
                  <a:rPr lang="en-US" sz="6000" b="1" dirty="0" err="1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TM Edwardian" panose="02040603050506020204" pitchFamily="18" charset="0"/>
                  </a:rPr>
                  <a:t>Thách</a:t>
                </a:r>
                <a:endParaRPr lang="en-US" sz="6000" b="1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Edwardian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0F96F7-6B76-E625-544A-4FACAAF14461}"/>
                  </a:ext>
                </a:extLst>
              </p:cNvPr>
              <p:cNvSpPr txBox="1"/>
              <p:nvPr/>
            </p:nvSpPr>
            <p:spPr>
              <a:xfrm>
                <a:off x="2049516" y="141888"/>
                <a:ext cx="3673367" cy="10156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Thử</a:t>
                </a:r>
                <a:r>
                  <a:rPr lang="en-US" sz="6000" b="1" dirty="0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UTM Edwardian" panose="02040603050506020204" pitchFamily="18" charset="0"/>
                  </a:rPr>
                  <a:t>Thách</a:t>
                </a:r>
                <a:endParaRPr lang="en-US" sz="6000" b="1" dirty="0">
                  <a:solidFill>
                    <a:srgbClr val="002060"/>
                  </a:solidFill>
                  <a:latin typeface="UTM Edwardian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2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E36BBB-02F7-21F1-1E5D-407AF52ED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909" y="2322254"/>
            <a:ext cx="3177103" cy="31416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800913" y="3245741"/>
              <a:ext cx="3942412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ln w="0"/>
                </a:rPr>
                <a:t>10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30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phút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hay </a:t>
              </a:r>
            </a:p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ln w="0"/>
                </a:rPr>
                <a:t>10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rưỡi</a:t>
              </a:r>
              <a:endParaRPr kumimoji="0" lang="en-US" sz="4800" b="1" i="0" u="none" strike="noStrike" kern="1200" cap="none" spc="0" normalizeH="0" baseline="0" noProof="0" dirty="0">
                <a:ln w="0"/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8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254400" y="3571492"/>
              <a:ext cx="481827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12 </a:t>
              </a:r>
              <a:r>
                <a:rPr kumimoji="0" lang="en-US" sz="80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endParaRPr kumimoji="0" lang="en-US" sz="8000" b="1" i="0" u="none" strike="noStrike" kern="1200" cap="none" spc="0" normalizeH="0" baseline="0" noProof="0" dirty="0">
                <a:ln w="0"/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4969C9-6E8B-2F7B-4E1B-ED0171707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909" y="2322254"/>
            <a:ext cx="3302596" cy="32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279706" cy="1359929"/>
            <a:chOff x="5266879" y="1674341"/>
            <a:chExt cx="5279706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310227" y="3963071"/>
              <a:ext cx="4818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11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45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phút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B19AD-699A-1549-B59C-AFF132D71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771" y="2322254"/>
            <a:ext cx="3318507" cy="32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FD736-61CD-01D7-0207-20CC3CB70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B8A291-5A85-DC7A-A081-DD2074FD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83669" y="4698446"/>
            <a:ext cx="7864302" cy="195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5893E-C0E9-44ED-7325-8E79E7EA09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0" y="2872947"/>
            <a:ext cx="2551882" cy="22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5E-6 -0.00069 C 0.01303 0.0081 0.05899 -0.00949 0.08711 0.0169 C 0.10456 0.03449 0.16081 0.0544 0.18946 0.09422 C 0.2254 0.12986 0.25274 0.14375 0.27058 0.15139 C 0.28751 0.17246 0.31368 0.17431 0.33112 0.17755 C 0.35456 0.17547 0.35586 0.18472 0.37982 0.16713 C 0.39584 0.16042 0.39063 0.1581 0.39727 0.14931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-346895" y="0"/>
            <a:ext cx="12538895" cy="6858000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/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  <p:pic>
        <p:nvPicPr>
          <p:cNvPr id="2" name="hom_qua_la_sinh_nhat_cua_em_the_bao_gio_em_lam_60440743-1193-4b8d-9b42-a52a49511f6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3500" y="1554823"/>
            <a:ext cx="609600" cy="609600"/>
          </a:xfrm>
          <a:prstGeom prst="rect">
            <a:avLst/>
          </a:prstGeom>
        </p:spPr>
      </p:pic>
      <p:pic>
        <p:nvPicPr>
          <p:cNvPr id="3" name="mot_nam_co_12_thang_em_cho_12_thang_nua_nhe_0fb4240c-b787-48a4-8676-3bbc9d44df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 flipV="1">
            <a:off x="7789478" y="2257425"/>
            <a:ext cx="960384" cy="97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168</Words>
  <Application>Microsoft Office PowerPoint</Application>
  <PresentationFormat>Widescreen</PresentationFormat>
  <Paragraphs>28</Paragraphs>
  <Slides>10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#9Slide05 SVNClementine</vt:lpstr>
      <vt:lpstr>Arial</vt:lpstr>
      <vt:lpstr>Calibri</vt:lpstr>
      <vt:lpstr>Calibri Light</vt:lpstr>
      <vt:lpstr>等线</vt:lpstr>
      <vt:lpstr>SVN-Hole Hearted</vt:lpstr>
      <vt:lpstr>Times New Roman</vt:lpstr>
      <vt:lpstr>UTM Edwardian</vt:lpstr>
      <vt:lpstr>UVN Banh Mi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2024-02-26T11:49:21Z</dcterms:created>
  <dcterms:modified xsi:type="dcterms:W3CDTF">2025-04-10T10:08:17Z</dcterms:modified>
</cp:coreProperties>
</file>