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51" r:id="rId9"/>
    <p:sldId id="341" r:id="rId10"/>
    <p:sldId id="346" r:id="rId11"/>
    <p:sldId id="342" r:id="rId12"/>
    <p:sldId id="35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8" d="100"/>
          <a:sy n="48" d="100"/>
        </p:scale>
        <p:origin x="90" y="480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03/04/2025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8.wdp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slide" Target="slide3.xml"/><Relationship Id="rId12" Type="http://schemas.openxmlformats.org/officeDocument/2006/relationships/image" Target="../media/image37.png"/><Relationship Id="rId17" Type="http://schemas.microsoft.com/office/2007/relationships/hdphoto" Target="../media/hdphoto20.wdp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openxmlformats.org/officeDocument/2006/relationships/slide" Target="slide12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1.xml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microsoft.com/office/2007/relationships/hdphoto" Target="../media/hdphoto19.wdp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microsoft.com/office/2007/relationships/hdphoto" Target="../media/hdphoto7.wdp"/><Relationship Id="rId21" Type="http://schemas.openxmlformats.org/officeDocument/2006/relationships/image" Target="../media/image29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5.png"/><Relationship Id="rId23" Type="http://schemas.openxmlformats.org/officeDocument/2006/relationships/image" Target="../media/image30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5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17.wdp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10.jpe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5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17.wdp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10.jpe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5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microsoft.com/office/2007/relationships/hdphoto" Target="../media/hdphoto17.wdp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10.jpeg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AN HỒNG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8728" y="7467600"/>
            <a:ext cx="9909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3A1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  <p:pic>
        <p:nvPicPr>
          <p:cNvPr id="8" name="chu_soc_nau_dang_co_gang_nhat_nhung_hat_a6410234-b800-4e14-91c8-9c37ccd462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 dirty="0" smtClean="0">
                <a:solidFill>
                  <a:srgbClr val="002060"/>
                </a:solidFill>
              </a:rPr>
              <a:t>11 </a:t>
            </a:r>
            <a:r>
              <a:rPr lang="en-US" sz="4800" b="1" dirty="0">
                <a:solidFill>
                  <a:srgbClr val="002060"/>
                </a:solidFill>
              </a:rPr>
              <a:t>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</a:t>
            </a:r>
            <a:r>
              <a:rPr lang="en-US" sz="4267" b="1" dirty="0" smtClean="0">
                <a:solidFill>
                  <a:srgbClr val="FF0000"/>
                </a:solidFill>
              </a:rPr>
              <a:t>14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 </a:t>
            </a:r>
            <a:r>
              <a:rPr lang="en-US" sz="4267" b="1" dirty="0" smtClean="0">
                <a:solidFill>
                  <a:srgbClr val="FF0000"/>
                </a:solidFill>
              </a:rPr>
              <a:t>44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 </a:t>
            </a:r>
            <a:r>
              <a:rPr lang="en-US" sz="4267" b="1" dirty="0" smtClean="0">
                <a:solidFill>
                  <a:srgbClr val="FF0000"/>
                </a:solidFill>
              </a:rPr>
              <a:t>23 </a:t>
            </a:r>
            <a:r>
              <a:rPr lang="en-US" sz="4267" b="1" dirty="0" err="1">
                <a:solidFill>
                  <a:srgbClr val="FF0000"/>
                </a:solidFill>
              </a:rPr>
              <a:t>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</a:t>
            </a:r>
            <a:r>
              <a:rPr lang="en-US" sz="4267" b="1" dirty="0" smtClean="0">
                <a:solidFill>
                  <a:srgbClr val="FF0000"/>
                </a:solidFill>
              </a:rPr>
              <a:t>60 </a:t>
            </a:r>
            <a:r>
              <a:rPr lang="en-US" sz="4267" b="1" dirty="0" err="1">
                <a:solidFill>
                  <a:srgbClr val="FF0000"/>
                </a:solidFill>
              </a:rPr>
              <a:t>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D. </a:t>
            </a:r>
            <a:r>
              <a:rPr lang="en-US" sz="4267" b="1" dirty="0" smtClean="0">
                <a:solidFill>
                  <a:srgbClr val="FF0000"/>
                </a:solidFill>
              </a:rPr>
              <a:t>50 </a:t>
            </a:r>
            <a:r>
              <a:rPr lang="en-US" sz="4267" b="1" dirty="0" err="1">
                <a:solidFill>
                  <a:srgbClr val="FF0000"/>
                </a:solidFill>
              </a:rPr>
              <a:t>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2060"/>
                </a:solidFill>
              </a:rPr>
              <a:t>    </a:t>
            </a:r>
            <a:r>
              <a:rPr lang="en-US" sz="4800" b="1" dirty="0" err="1">
                <a:solidFill>
                  <a:srgbClr val="002060"/>
                </a:solidFill>
              </a:rPr>
              <a:t>Mỗi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ngày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đọc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được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</a:rPr>
              <a:t>20 </a:t>
            </a:r>
            <a:r>
              <a:rPr lang="en-US" sz="4800" b="1" dirty="0" err="1">
                <a:solidFill>
                  <a:srgbClr val="002060"/>
                </a:solidFill>
              </a:rPr>
              <a:t>trang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truyện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  <a:r>
              <a:rPr lang="en-US" sz="4800" b="1" dirty="0" err="1">
                <a:solidFill>
                  <a:srgbClr val="002060"/>
                </a:solidFill>
              </a:rPr>
              <a:t>Hỏi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sau</a:t>
            </a:r>
            <a:r>
              <a:rPr lang="en-US" sz="4800" b="1" dirty="0">
                <a:solidFill>
                  <a:srgbClr val="002060"/>
                </a:solidFill>
              </a:rPr>
              <a:t> 3 </a:t>
            </a:r>
            <a:r>
              <a:rPr lang="en-US" sz="4800" b="1" dirty="0" err="1">
                <a:solidFill>
                  <a:srgbClr val="002060"/>
                </a:solidFill>
              </a:rPr>
              <a:t>ngày</a:t>
            </a:r>
            <a:r>
              <a:rPr lang="en-US" sz="4800" b="1" dirty="0">
                <a:solidFill>
                  <a:srgbClr val="002060"/>
                </a:solidFill>
              </a:rPr>
              <a:t>, Nam </a:t>
            </a:r>
            <a:r>
              <a:rPr lang="en-US" sz="4800" b="1" dirty="0" err="1">
                <a:solidFill>
                  <a:srgbClr val="002060"/>
                </a:solidFill>
              </a:rPr>
              <a:t>đọc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được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bao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nhiêu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trang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truyện</a:t>
            </a:r>
            <a:r>
              <a:rPr lang="en-US" sz="4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có 6 quả táo. Số táo của Mai gấp 4 lần số táo của Việt. Hỏi Mai có bao nhiêu quả táo?</a:t>
            </a:r>
            <a:endParaRPr lang="en-US" sz="42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5024735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2531385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 4 = 24 (quả)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Mai có số quả táo là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u="sng" dirty="0">
                <a:solidFill>
                  <a:prstClr val="black"/>
                </a:solidFill>
                <a:latin typeface="Times New Roman" pitchFamily="18" charset="0"/>
              </a:rPr>
              <a:t>Đáp số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: 24 quả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4870899" y="6969193"/>
            <a:ext cx="943043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95376" y="7564478"/>
            <a:ext cx="16256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56642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6919" y="1219200"/>
            <a:ext cx="565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314</Words>
  <Application>Microsoft Office PowerPoint</Application>
  <PresentationFormat>Custom</PresentationFormat>
  <Paragraphs>54</Paragraphs>
  <Slides>12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Arial</vt:lpstr>
      <vt:lpstr>Calibri</vt:lpstr>
      <vt:lpstr>Comic Sans MS</vt:lpstr>
      <vt:lpstr>inpin heiti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135</cp:revision>
  <dcterms:created xsi:type="dcterms:W3CDTF">2022-07-10T01:37:20Z</dcterms:created>
  <dcterms:modified xsi:type="dcterms:W3CDTF">2025-04-03T07:17:50Z</dcterms:modified>
</cp:coreProperties>
</file>