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91" r:id="rId4"/>
    <p:sldMasterId id="2147483709" r:id="rId5"/>
    <p:sldMasterId id="2147483721" r:id="rId6"/>
  </p:sldMasterIdLst>
  <p:notesMasterIdLst>
    <p:notesMasterId r:id="rId22"/>
  </p:notesMasterIdLst>
  <p:sldIdLst>
    <p:sldId id="2664" r:id="rId7"/>
    <p:sldId id="259" r:id="rId8"/>
    <p:sldId id="257" r:id="rId9"/>
    <p:sldId id="2639" r:id="rId10"/>
    <p:sldId id="2640" r:id="rId11"/>
    <p:sldId id="2652" r:id="rId12"/>
    <p:sldId id="2653" r:id="rId13"/>
    <p:sldId id="2655" r:id="rId14"/>
    <p:sldId id="2658" r:id="rId15"/>
    <p:sldId id="2657" r:id="rId16"/>
    <p:sldId id="2656" r:id="rId17"/>
    <p:sldId id="2659" r:id="rId18"/>
    <p:sldId id="291" r:id="rId19"/>
    <p:sldId id="2649" r:id="rId20"/>
    <p:sldId id="33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05CD-4367-4662-9579-97F623AFF5CC}" type="datetimeFigureOut">
              <a:rPr lang="en-US" smtClean="0"/>
              <a:t>03/04/2025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2C51D-62A2-457F-8D5B-DB219522E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42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767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8461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769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C5D16-A332-457B-87A7-BDD908A32D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285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26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9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6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9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5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6462">
              <a:defRPr/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6462">
                <a:defRPr/>
              </a:pPr>
              <a:t>03/04/2025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86462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6462">
              <a:defRPr/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6462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44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AAAF83-29E8-403F-8C93-73C421A2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0DD0F4-FFDB-47E3-BA89-CC68418D1609}" type="datetimeFigureOut">
              <a:rPr lang="zh-CN" altLang="en-US" smtClean="0"/>
              <a:t>2025/4/3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8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2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358800" y="2949967"/>
            <a:ext cx="3956800" cy="1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2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97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2025/4/3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7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0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1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2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4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53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8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/>
          </p:nvPr>
        </p:nvSpPr>
        <p:spPr>
          <a:xfrm>
            <a:off x="9600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9600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45384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4"/>
          </p:nvPr>
        </p:nvSpPr>
        <p:spPr>
          <a:xfrm>
            <a:off x="45384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 idx="5"/>
          </p:nvPr>
        </p:nvSpPr>
        <p:spPr>
          <a:xfrm>
            <a:off x="8116800" y="47095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6"/>
          </p:nvPr>
        </p:nvSpPr>
        <p:spPr>
          <a:xfrm>
            <a:off x="8116800" y="54344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75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4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6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09" name="Google Shape;109;p18"/>
          <p:cNvSpPr/>
          <p:nvPr/>
        </p:nvSpPr>
        <p:spPr>
          <a:xfrm rot="-5400000">
            <a:off x="5822651" y="4360400"/>
            <a:ext cx="546400" cy="44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2"/>
          </p:nvPr>
        </p:nvSpPr>
        <p:spPr>
          <a:xfrm>
            <a:off x="2462800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"/>
          </p:nvPr>
        </p:nvSpPr>
        <p:spPr>
          <a:xfrm>
            <a:off x="1594500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 idx="3"/>
          </p:nvPr>
        </p:nvSpPr>
        <p:spPr>
          <a:xfrm flipH="1">
            <a:off x="7642992" y="1938271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774733" y="2563333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title" idx="5"/>
          </p:nvPr>
        </p:nvSpPr>
        <p:spPr>
          <a:xfrm>
            <a:off x="2462800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6"/>
          </p:nvPr>
        </p:nvSpPr>
        <p:spPr>
          <a:xfrm>
            <a:off x="1594500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7"/>
          </p:nvPr>
        </p:nvSpPr>
        <p:spPr>
          <a:xfrm>
            <a:off x="7643243" y="4152133"/>
            <a:ext cx="208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8"/>
          </p:nvPr>
        </p:nvSpPr>
        <p:spPr>
          <a:xfrm>
            <a:off x="6774736" y="4816667"/>
            <a:ext cx="3822800" cy="11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/>
          <p:nvPr/>
        </p:nvSpPr>
        <p:spPr>
          <a:xfrm rot="150559">
            <a:off x="5458559" y="6229699"/>
            <a:ext cx="1138293" cy="295300"/>
          </a:xfrm>
          <a:custGeom>
            <a:avLst/>
            <a:gdLst/>
            <a:ahLst/>
            <a:cxnLst/>
            <a:rect l="l" t="t" r="r" b="b"/>
            <a:pathLst>
              <a:path w="82148" h="21306" extrusionOk="0">
                <a:moveTo>
                  <a:pt x="46728" y="1"/>
                </a:moveTo>
                <a:cubicBezTo>
                  <a:pt x="31994" y="1"/>
                  <a:pt x="15197" y="148"/>
                  <a:pt x="643" y="576"/>
                </a:cubicBezTo>
                <a:lnTo>
                  <a:pt x="3048" y="3113"/>
                </a:lnTo>
                <a:lnTo>
                  <a:pt x="1" y="5198"/>
                </a:lnTo>
                <a:lnTo>
                  <a:pt x="3126" y="8164"/>
                </a:lnTo>
                <a:lnTo>
                  <a:pt x="241" y="10727"/>
                </a:lnTo>
                <a:lnTo>
                  <a:pt x="3848" y="13213"/>
                </a:lnTo>
                <a:lnTo>
                  <a:pt x="322" y="14656"/>
                </a:lnTo>
                <a:lnTo>
                  <a:pt x="4331" y="16979"/>
                </a:lnTo>
                <a:lnTo>
                  <a:pt x="963" y="20026"/>
                </a:lnTo>
                <a:cubicBezTo>
                  <a:pt x="10741" y="20026"/>
                  <a:pt x="41678" y="20345"/>
                  <a:pt x="54179" y="20826"/>
                </a:cubicBezTo>
                <a:cubicBezTo>
                  <a:pt x="66683" y="21306"/>
                  <a:pt x="81026" y="21306"/>
                  <a:pt x="81026" y="21306"/>
                </a:cubicBezTo>
                <a:lnTo>
                  <a:pt x="76538" y="18901"/>
                </a:lnTo>
                <a:lnTo>
                  <a:pt x="82148" y="16817"/>
                </a:lnTo>
                <a:lnTo>
                  <a:pt x="76699" y="14253"/>
                </a:lnTo>
                <a:lnTo>
                  <a:pt x="80866" y="11048"/>
                </a:lnTo>
                <a:lnTo>
                  <a:pt x="76378" y="9286"/>
                </a:lnTo>
                <a:lnTo>
                  <a:pt x="80384" y="6079"/>
                </a:lnTo>
                <a:lnTo>
                  <a:pt x="76378" y="3674"/>
                </a:lnTo>
                <a:lnTo>
                  <a:pt x="80384" y="308"/>
                </a:lnTo>
                <a:cubicBezTo>
                  <a:pt x="74062" y="147"/>
                  <a:pt x="61420" y="1"/>
                  <a:pt x="46728" y="1"/>
                </a:cubicBezTo>
                <a:close/>
              </a:path>
            </a:pathLst>
          </a:custGeom>
          <a:solidFill>
            <a:srgbClr val="C7EAE4">
              <a:alpha val="754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1713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4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8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52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7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1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279167" y="281802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</p:spTree>
    <p:extLst>
      <p:ext uri="{BB962C8B-B14F-4D97-AF65-F5344CB8AC3E}">
        <p14:creationId xmlns:p14="http://schemas.microsoft.com/office/powerpoint/2010/main" val="38520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6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7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5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9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47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5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8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2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5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89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2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89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2489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7014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6.jp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ue Ellen Francisco"/>
              <a:buNone/>
              <a:defRPr sz="3200" b="1"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ebas Neue"/>
              <a:buNone/>
              <a:defRPr sz="28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●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Light"/>
              <a:buChar char="○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Light"/>
              <a:buChar char="■"/>
              <a:defRPr>
                <a:solidFill>
                  <a:schemeClr val="dk2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63143FA2-0262-4202-8B20-C77BEA94D57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561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735" r:id="rId10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6"/>
          <p:cNvSpPr/>
          <p:nvPr userDrawn="1"/>
        </p:nvSpPr>
        <p:spPr>
          <a:xfrm>
            <a:off x="0" y="0"/>
            <a:ext cx="12192000" cy="6948661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grpSp>
        <p:nvGrpSpPr>
          <p:cNvPr id="12" name="组合 14"/>
          <p:cNvGrpSpPr/>
          <p:nvPr userDrawn="1"/>
        </p:nvGrpSpPr>
        <p:grpSpPr>
          <a:xfrm>
            <a:off x="-183742" y="3010282"/>
            <a:ext cx="12447640" cy="4343018"/>
            <a:chOff x="-1080045" y="2890641"/>
            <a:chExt cx="12889432" cy="4248472"/>
          </a:xfrm>
          <a:solidFill>
            <a:schemeClr val="bg1">
              <a:lumMod val="95000"/>
            </a:schemeClr>
          </a:solidFill>
        </p:grpSpPr>
        <p:grpSp>
          <p:nvGrpSpPr>
            <p:cNvPr id="13" name="组合 12"/>
            <p:cNvGrpSpPr/>
            <p:nvPr/>
          </p:nvGrpSpPr>
          <p:grpSpPr>
            <a:xfrm>
              <a:off x="288107" y="2890641"/>
              <a:ext cx="11521280" cy="4248472"/>
              <a:chOff x="131357" y="2877867"/>
              <a:chExt cx="11521280" cy="4248472"/>
            </a:xfrm>
            <a:grpFill/>
          </p:grpSpPr>
          <p:sp>
            <p:nvSpPr>
              <p:cNvPr id="15" name="椭圆 11"/>
              <p:cNvSpPr/>
              <p:nvPr/>
            </p:nvSpPr>
            <p:spPr>
              <a:xfrm>
                <a:off x="131357" y="3141826"/>
                <a:ext cx="3145082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6" name="椭圆 20"/>
              <p:cNvSpPr/>
              <p:nvPr/>
            </p:nvSpPr>
            <p:spPr>
              <a:xfrm>
                <a:off x="1296219" y="3884417"/>
                <a:ext cx="4104456" cy="316835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7" name="椭圆 21"/>
              <p:cNvSpPr/>
              <p:nvPr/>
            </p:nvSpPr>
            <p:spPr>
              <a:xfrm>
                <a:off x="4320555" y="3503272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8" name="椭圆 22"/>
              <p:cNvSpPr/>
              <p:nvPr/>
            </p:nvSpPr>
            <p:spPr>
              <a:xfrm>
                <a:off x="5610143" y="388441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19" name="椭圆 23"/>
              <p:cNvSpPr/>
              <p:nvPr/>
            </p:nvSpPr>
            <p:spPr>
              <a:xfrm>
                <a:off x="7225248" y="3492488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0" name="椭圆 24"/>
              <p:cNvSpPr/>
              <p:nvPr/>
            </p:nvSpPr>
            <p:spPr>
              <a:xfrm>
                <a:off x="8196253" y="287786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1" name="椭圆 25"/>
              <p:cNvSpPr/>
              <p:nvPr/>
            </p:nvSpPr>
            <p:spPr>
              <a:xfrm>
                <a:off x="9109095" y="4307800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2" name="椭圆 26"/>
              <p:cNvSpPr/>
              <p:nvPr/>
            </p:nvSpPr>
            <p:spPr>
              <a:xfrm>
                <a:off x="7416899" y="43706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  <p:sp>
            <p:nvSpPr>
              <p:cNvPr id="23" name="椭圆 27"/>
              <p:cNvSpPr/>
              <p:nvPr/>
            </p:nvSpPr>
            <p:spPr>
              <a:xfrm>
                <a:off x="4608024" y="4523057"/>
                <a:ext cx="2543542" cy="260328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-1080045" y="3780309"/>
              <a:ext cx="2376264" cy="23762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幼圆" panose="02010509060101010101" pitchFamily="49" charset="-122"/>
              </a:endParaRPr>
            </a:p>
          </p:txBody>
        </p:sp>
      </p:grpSp>
      <p:sp>
        <p:nvSpPr>
          <p:cNvPr id="24" name="椭圆 7"/>
          <p:cNvSpPr/>
          <p:nvPr userDrawn="1"/>
        </p:nvSpPr>
        <p:spPr>
          <a:xfrm>
            <a:off x="-88492" y="4343400"/>
            <a:ext cx="12280492" cy="2698837"/>
          </a:xfrm>
          <a:custGeom>
            <a:avLst/>
            <a:gdLst/>
            <a:ahLst/>
            <a:cxnLst/>
            <a:rect l="l" t="t" r="r" b="b"/>
            <a:pathLst>
              <a:path w="10801350" h="2037792">
                <a:moveTo>
                  <a:pt x="5508687" y="0"/>
                </a:moveTo>
                <a:cubicBezTo>
                  <a:pt x="7795977" y="0"/>
                  <a:pt x="9784966" y="321206"/>
                  <a:pt x="10801350" y="794174"/>
                </a:cubicBezTo>
                <a:lnTo>
                  <a:pt x="10801350" y="2037792"/>
                </a:lnTo>
                <a:lnTo>
                  <a:pt x="0" y="2037792"/>
                </a:lnTo>
                <a:lnTo>
                  <a:pt x="0" y="906054"/>
                </a:lnTo>
                <a:cubicBezTo>
                  <a:pt x="929169" y="372348"/>
                  <a:pt x="3046030" y="0"/>
                  <a:pt x="550868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幼圆" panose="02010509060101010101" pitchFamily="49" charset="-122"/>
            </a:endParaRPr>
          </a:p>
        </p:txBody>
      </p:sp>
      <p:pic>
        <p:nvPicPr>
          <p:cNvPr id="25" name="图片 2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 b="17256"/>
          <a:stretch/>
        </p:blipFill>
        <p:spPr>
          <a:xfrm flipH="1">
            <a:off x="9139571" y="3654352"/>
            <a:ext cx="808266" cy="1037732"/>
          </a:xfrm>
          <a:prstGeom prst="rect">
            <a:avLst/>
          </a:prstGeom>
        </p:spPr>
      </p:pic>
      <p:grpSp>
        <p:nvGrpSpPr>
          <p:cNvPr id="27" name="组合 107"/>
          <p:cNvGrpSpPr/>
          <p:nvPr userDrawn="1"/>
        </p:nvGrpSpPr>
        <p:grpSpPr>
          <a:xfrm>
            <a:off x="2092238" y="3401163"/>
            <a:ext cx="683879" cy="1307849"/>
            <a:chOff x="181346" y="1761375"/>
            <a:chExt cx="1517253" cy="2901593"/>
          </a:xfrm>
        </p:grpSpPr>
        <p:pic>
          <p:nvPicPr>
            <p:cNvPr id="2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26" name="Picture 2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6CD004-0B73-4016-868B-83ADB0C4A6C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6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851456EF-EDA7-466D-90A9-97D47B7037CB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2025/4/3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A7D73ED-7EBB-4E11-B60B-79773C5177D3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庞门正道标题体" panose="020F0502020204030204"/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庞门正道标题体" panose="020F0502020204030204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A7B4AA8-D23A-40E7-9C81-3B8E8DDDE0B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A30DE7-E1F4-4459-8F83-9CB8FCC4BCDF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628" y="409898"/>
            <a:ext cx="1257003" cy="12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5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wm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3" Type="http://schemas.openxmlformats.org/officeDocument/2006/relationships/image" Target="../media/image38.jpg"/><Relationship Id="rId7" Type="http://schemas.openxmlformats.org/officeDocument/2006/relationships/image" Target="../media/image42.png"/><Relationship Id="rId12" Type="http://schemas.openxmlformats.org/officeDocument/2006/relationships/image" Target="../media/image45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5" Type="http://schemas.openxmlformats.org/officeDocument/2006/relationships/image" Target="../media/image47.png"/><Relationship Id="rId10" Type="http://schemas.openxmlformats.org/officeDocument/2006/relationships/image" Target="../media/image43.png"/><Relationship Id="rId4" Type="http://schemas.openxmlformats.org/officeDocument/2006/relationships/slide" Target="slide13.xml"/><Relationship Id="rId9" Type="http://schemas.openxmlformats.org/officeDocument/2006/relationships/slide" Target="slide3.xml"/><Relationship Id="rId1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58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4.png"/><Relationship Id="rId11" Type="http://schemas.openxmlformats.org/officeDocument/2006/relationships/image" Target="../media/image57.png"/><Relationship Id="rId5" Type="http://schemas.openxmlformats.org/officeDocument/2006/relationships/image" Target="../media/image53.png"/><Relationship Id="rId10" Type="http://schemas.openxmlformats.org/officeDocument/2006/relationships/image" Target="../media/image62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Relationship Id="rId1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60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media" Target="../media/media2.mp3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29.xml"/><Relationship Id="rId4" Type="http://schemas.openxmlformats.org/officeDocument/2006/relationships/audio" Target="../media/media2.mp3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3.png"/><Relationship Id="rId4" Type="http://schemas.openxmlformats.org/officeDocument/2006/relationships/image" Target="../media/image3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450" y="4904873"/>
            <a:ext cx="2185198" cy="19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9550" y="550241"/>
            <a:ext cx="7508867" cy="51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494" tIns="53747" rIns="107494" bIns="537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6462">
              <a:spcBef>
                <a:spcPct val="50000"/>
              </a:spcBef>
              <a:defRPr/>
            </a:pPr>
            <a:r>
              <a:rPr lang="en-US" altLang="en-US" sz="2619" b="1" dirty="0">
                <a:solidFill>
                  <a:srgbClr val="FF0066"/>
                </a:solidFill>
                <a:latin typeface="Times New Roman" pitchFamily="18" charset="0"/>
              </a:rPr>
              <a:t>TRƯỜNG TIỂU HỌC AN </a:t>
            </a:r>
            <a:r>
              <a:rPr lang="vi-VN" altLang="en-US" sz="2619" b="1" dirty="0">
                <a:solidFill>
                  <a:srgbClr val="FF0066"/>
                </a:solidFill>
                <a:latin typeface="Times New Roman" pitchFamily="18" charset="0"/>
              </a:rPr>
              <a:t>HỒNG</a:t>
            </a:r>
            <a:endParaRPr lang="en-US" altLang="en-US" sz="2619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859620" y="2977558"/>
            <a:ext cx="8499555" cy="84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494" tIns="53747" rIns="107494" bIns="537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6462" eaLnBrk="1" hangingPunct="1">
              <a:spcBef>
                <a:spcPts val="1346"/>
              </a:spcBef>
              <a:defRPr/>
            </a:pPr>
            <a:r>
              <a:rPr lang="en-US" sz="4794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79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794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794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63204" y="1547830"/>
            <a:ext cx="8581562" cy="148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494" tIns="53747" rIns="107494" bIns="537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6462" eaLnBrk="1" hangingPunct="1">
              <a:defRPr/>
            </a:pPr>
            <a:r>
              <a:rPr lang="en-US" sz="4488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1086462" eaLnBrk="1" hangingPunct="1">
              <a:defRPr/>
            </a:pPr>
            <a:r>
              <a:rPr lang="en-US" sz="4488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886" y="3806014"/>
            <a:ext cx="4201390" cy="15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3289" y="1091788"/>
            <a:ext cx="4478019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4665" y="5060810"/>
            <a:ext cx="869853" cy="113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819664" y="5049196"/>
            <a:ext cx="799969" cy="58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99116" y="-73529"/>
            <a:ext cx="1034408" cy="123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1846" y="4544837"/>
            <a:ext cx="6417467" cy="16139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996" b="1" dirty="0">
                <a:latin typeface="+mj-lt"/>
              </a:rPr>
              <a:t>Giáo viên: </a:t>
            </a:r>
            <a:r>
              <a:rPr lang="en-US" sz="3296" b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9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96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96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96" b="1" dirty="0" err="1">
                <a:latin typeface="Times New Roman" pitchFamily="18" charset="0"/>
                <a:cs typeface="Times New Roman" pitchFamily="18" charset="0"/>
              </a:rPr>
              <a:t>Hiền</a:t>
            </a:r>
            <a:endParaRPr lang="vi-VN" sz="3296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96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96" b="1" dirty="0">
                <a:latin typeface="Times New Roman" pitchFamily="18" charset="0"/>
                <a:cs typeface="Times New Roman" pitchFamily="18" charset="0"/>
              </a:rPr>
              <a:t>: 3A1</a:t>
            </a:r>
            <a:endParaRPr lang="vi-VN" sz="3296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80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Chọn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đọc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phù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hợp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với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viết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một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phần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mấy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ở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mỗi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53C3F2-6F1B-4ACF-8141-F3278F7AA232}"/>
              </a:ext>
            </a:extLst>
          </p:cNvPr>
          <p:cNvCxnSpPr/>
          <p:nvPr/>
        </p:nvCxnSpPr>
        <p:spPr>
          <a:xfrm>
            <a:off x="7867650" y="2609850"/>
            <a:ext cx="1200150" cy="1800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7EB39A-C62E-4106-86D1-0BADBEE77EA6}"/>
              </a:ext>
            </a:extLst>
          </p:cNvPr>
          <p:cNvCxnSpPr>
            <a:cxnSpLocks/>
          </p:cNvCxnSpPr>
          <p:nvPr/>
        </p:nvCxnSpPr>
        <p:spPr>
          <a:xfrm flipH="1" flipV="1">
            <a:off x="3609975" y="2266950"/>
            <a:ext cx="790575" cy="7429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242F25-8215-44E6-9E8D-E98C4825E4CC}"/>
              </a:ext>
            </a:extLst>
          </p:cNvPr>
          <p:cNvCxnSpPr>
            <a:cxnSpLocks/>
          </p:cNvCxnSpPr>
          <p:nvPr/>
        </p:nvCxnSpPr>
        <p:spPr>
          <a:xfrm flipH="1" flipV="1">
            <a:off x="3067050" y="4581525"/>
            <a:ext cx="1333501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B79773-F5B0-4B83-B4E6-86BC7F7BEE3D}"/>
              </a:ext>
            </a:extLst>
          </p:cNvPr>
          <p:cNvCxnSpPr>
            <a:cxnSpLocks/>
          </p:cNvCxnSpPr>
          <p:nvPr/>
        </p:nvCxnSpPr>
        <p:spPr>
          <a:xfrm flipV="1">
            <a:off x="7800977" y="2400300"/>
            <a:ext cx="1416587" cy="20097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/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Đã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khoanh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vào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số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hạt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dẻ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của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hình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4000" kern="0" dirty="0" err="1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nào</a:t>
                </a:r>
                <a:r>
                  <a:rPr lang="en-US" sz="4000" kern="0" dirty="0">
                    <a:solidFill>
                      <a:srgbClr val="7030A0"/>
                    </a:solidFill>
                    <a:latin typeface="Arial"/>
                    <a:cs typeface="Arial"/>
                    <a:sym typeface="Arial"/>
                  </a:rPr>
                  <a:t>?</a:t>
                </a:r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E4D2B-4671-4CD5-8211-D8EA9FB0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789" y="185442"/>
                <a:ext cx="9915386" cy="964623"/>
              </a:xfrm>
              <a:prstGeom prst="rect">
                <a:avLst/>
              </a:prstGeom>
              <a:blipFill>
                <a:blip r:embed="rId3"/>
                <a:stretch>
                  <a:fillRect l="-2151" b="-10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E24A4-5DB5-4A27-B064-18DE52E3B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2431256"/>
            <a:ext cx="10172488" cy="1995488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D9F4E79-3B9D-42EE-B4CF-2029C9E706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87" y="2078149"/>
            <a:ext cx="1518727" cy="12858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649971-4882-4B95-A019-BEA4939B1197}"/>
              </a:ext>
            </a:extLst>
          </p:cNvPr>
          <p:cNvCxnSpPr/>
          <p:nvPr/>
        </p:nvCxnSpPr>
        <p:spPr>
          <a:xfrm>
            <a:off x="5881757" y="1150065"/>
            <a:ext cx="24574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EED15556-E6F6-44E6-965D-AF27031A3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87F631-A043-45D2-BC44-C5F992D9FE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8263E-8FFF-46FB-A4A7-1E5C8BC91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559" y="1210277"/>
            <a:ext cx="7760881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-309027_1280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5654" y="1241"/>
            <a:ext cx="2361345" cy="2361345"/>
          </a:xfrm>
          <a:prstGeom prst="rect">
            <a:avLst/>
          </a:prstGeom>
        </p:spPr>
      </p:pic>
      <p:pic>
        <p:nvPicPr>
          <p:cNvPr id="5" name="Picture 4" descr="cloud-303181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776" y="340896"/>
            <a:ext cx="7214824" cy="2229490"/>
          </a:xfrm>
          <a:prstGeom prst="rect">
            <a:avLst/>
          </a:prstGeom>
        </p:spPr>
      </p:pic>
      <p:pic>
        <p:nvPicPr>
          <p:cNvPr id="9" name="Picture 8" descr="6131d3148657a26e1bfe386e7ba65811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794" y="1998383"/>
            <a:ext cx="3224843" cy="5125529"/>
          </a:xfrm>
          <a:prstGeom prst="rect">
            <a:avLst/>
          </a:prstGeom>
        </p:spPr>
      </p:pic>
      <p:pic>
        <p:nvPicPr>
          <p:cNvPr id="12" name="Picture 11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319967">
            <a:off x="3190991" y="3774768"/>
            <a:ext cx="837897" cy="2056656"/>
          </a:xfrm>
          <a:prstGeom prst="rect">
            <a:avLst/>
          </a:prstGeom>
        </p:spPr>
      </p:pic>
      <p:pic>
        <p:nvPicPr>
          <p:cNvPr id="13" name="Picture 12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20869270">
            <a:off x="3713690" y="3385196"/>
            <a:ext cx="837897" cy="2056656"/>
          </a:xfrm>
          <a:prstGeom prst="rect">
            <a:avLst/>
          </a:prstGeom>
        </p:spPr>
      </p:pic>
      <p:pic>
        <p:nvPicPr>
          <p:cNvPr id="14" name="Picture 13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900000">
            <a:off x="4095402" y="3492286"/>
            <a:ext cx="837897" cy="2056656"/>
          </a:xfrm>
          <a:prstGeom prst="rect">
            <a:avLst/>
          </a:prstGeom>
        </p:spPr>
      </p:pic>
      <p:pic>
        <p:nvPicPr>
          <p:cNvPr id="15" name="Picture 14" descr="bd81bbb18139c6b7a3c3be45a0b5eaa8.png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/>
          <a:srcRect l="29630" t="-2027" r="29629" b="2027"/>
          <a:stretch/>
        </p:blipFill>
        <p:spPr>
          <a:xfrm rot="1246317">
            <a:off x="4142295" y="3692732"/>
            <a:ext cx="837897" cy="2056656"/>
          </a:xfrm>
          <a:prstGeom prst="rect">
            <a:avLst/>
          </a:prstGeom>
        </p:spPr>
      </p:pic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05" y="5422557"/>
            <a:ext cx="12339937" cy="1523450"/>
          </a:xfrm>
          <a:prstGeom prst="rect">
            <a:avLst/>
          </a:prstGeom>
        </p:spPr>
      </p:pic>
      <p:pic>
        <p:nvPicPr>
          <p:cNvPr id="1026" name="Picture 2" descr="Picnic basket cartoon Royalty Free Vector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1" t="9612" r="10002" b="16059"/>
          <a:stretch/>
        </p:blipFill>
        <p:spPr bwMode="auto">
          <a:xfrm>
            <a:off x="3510477" y="4332201"/>
            <a:ext cx="1486294" cy="152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62065" y="616939"/>
            <a:ext cx="6030268" cy="175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Hãy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giúp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thỏ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chia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cà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rốt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cho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bạn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bằng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cách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đúng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các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35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3599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hỏi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Calibri"/>
                <a:cs typeface="Arial"/>
                <a:sym typeface="Arial"/>
              </a:rPr>
              <a:t>nhé</a:t>
            </a:r>
            <a:r>
              <a:rPr lang="en-US" sz="3599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!</a:t>
            </a:r>
            <a:endParaRPr kumimoji="0" lang="en-US" sz="35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13E0B75-6E96-4B3E-9D50-5A4EE8A065A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2333" y="2544878"/>
            <a:ext cx="1071411" cy="22958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021D08-BB9F-4871-97FD-C08FA98E4A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93358" y="3567131"/>
            <a:ext cx="1398004" cy="22855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DA32F1-9F5C-44FD-B1EA-40F4F1AE61F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5264" y="3328599"/>
            <a:ext cx="1855376" cy="19160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A6A35D-DD46-4306-9D14-99E930CCB65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70388" y="3319956"/>
            <a:ext cx="1521832" cy="25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80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B70B-4CB0-4B11-888E-640F1B3B3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95" b="29816"/>
          <a:stretch/>
        </p:blipFill>
        <p:spPr>
          <a:xfrm>
            <a:off x="0" y="1038942"/>
            <a:ext cx="12192000" cy="52360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85EF2D-8DED-44AE-A50A-6E1B87C0C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79" y="4484065"/>
            <a:ext cx="1741743" cy="22093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22BEA0B-A4D7-4274-9512-A16412111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132" y="4410485"/>
            <a:ext cx="1741258" cy="23216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73741A-FB62-4CD0-9F14-402D3FA3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4305" y="4632936"/>
            <a:ext cx="1740994" cy="204822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BCBED3-31FA-4730-B7B4-0DD53CEEF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319" y="4601845"/>
            <a:ext cx="1870542" cy="20707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8E93AC-8067-44A2-BA95-F21A3976F103}"/>
              </a:ext>
            </a:extLst>
          </p:cNvPr>
          <p:cNvSpPr/>
          <p:nvPr/>
        </p:nvSpPr>
        <p:spPr>
          <a:xfrm>
            <a:off x="1425884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ba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632CBE-5152-4AF5-A398-03AE9FF24BD3}"/>
              </a:ext>
            </a:extLst>
          </p:cNvPr>
          <p:cNvSpPr/>
          <p:nvPr/>
        </p:nvSpPr>
        <p:spPr>
          <a:xfrm>
            <a:off x="3789887" y="5847211"/>
            <a:ext cx="1799637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sáu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EAAFB31-7385-4CF6-9F46-4B040FFE5201}"/>
              </a:ext>
            </a:extLst>
          </p:cNvPr>
          <p:cNvSpPr/>
          <p:nvPr/>
        </p:nvSpPr>
        <p:spPr>
          <a:xfrm>
            <a:off x="6314305" y="5847211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bốn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EE602C-50D4-4404-B345-D8C20BC894A0}"/>
              </a:ext>
            </a:extLst>
          </p:cNvPr>
          <p:cNvSpPr/>
          <p:nvPr/>
        </p:nvSpPr>
        <p:spPr>
          <a:xfrm>
            <a:off x="8966481" y="5817763"/>
            <a:ext cx="1870542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phần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năm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D9A12C-208F-4806-8A42-B981CC7DABBA}"/>
              </a:ext>
            </a:extLst>
          </p:cNvPr>
          <p:cNvGrpSpPr/>
          <p:nvPr/>
        </p:nvGrpSpPr>
        <p:grpSpPr>
          <a:xfrm>
            <a:off x="1504574" y="1756445"/>
            <a:ext cx="1296429" cy="2477253"/>
            <a:chOff x="1504574" y="1756445"/>
            <a:chExt cx="1296429" cy="24772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FC9FF6-0B02-4BEB-AB21-91E0ED3BA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4574" y="1756445"/>
              <a:ext cx="1296429" cy="2477253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ABE7D4C-6F98-4731-9BFA-75682DDCE826}"/>
                </a:ext>
              </a:extLst>
            </p:cNvPr>
            <p:cNvSpPr/>
            <p:nvPr/>
          </p:nvSpPr>
          <p:spPr>
            <a:xfrm>
              <a:off x="1647825" y="3362325"/>
              <a:ext cx="1143000" cy="83065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/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A86D89-E005-41F1-BD76-93CA63ACCA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0920" y="3270983"/>
                  <a:ext cx="681305" cy="96154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76C9DDC-C8BC-43B1-9796-14802D2F0F3D}"/>
              </a:ext>
            </a:extLst>
          </p:cNvPr>
          <p:cNvGrpSpPr/>
          <p:nvPr/>
        </p:nvGrpSpPr>
        <p:grpSpPr>
          <a:xfrm>
            <a:off x="3185861" y="1487582"/>
            <a:ext cx="2000792" cy="2452423"/>
            <a:chOff x="3185861" y="1483832"/>
            <a:chExt cx="2000792" cy="245242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A42B7A-8B5E-4981-A2E0-8C81549A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85861" y="1483832"/>
              <a:ext cx="2000792" cy="2391386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3726757-5412-4F3C-B839-E025D687D457}"/>
                </a:ext>
              </a:extLst>
            </p:cNvPr>
            <p:cNvSpPr/>
            <p:nvPr/>
          </p:nvSpPr>
          <p:spPr>
            <a:xfrm>
              <a:off x="3908211" y="3044567"/>
              <a:ext cx="1143000" cy="89168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/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848946-5680-4A33-9CAB-194E220957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058" y="2974710"/>
                  <a:ext cx="681305" cy="96154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C4D278-A8CD-48DD-83CA-2CD5CF08D6E7}"/>
              </a:ext>
            </a:extLst>
          </p:cNvPr>
          <p:cNvGrpSpPr/>
          <p:nvPr/>
        </p:nvGrpSpPr>
        <p:grpSpPr>
          <a:xfrm>
            <a:off x="6290984" y="1318730"/>
            <a:ext cx="1518846" cy="2873877"/>
            <a:chOff x="6290984" y="1318730"/>
            <a:chExt cx="1518846" cy="28738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73799E8-D626-486E-8612-C2B97A587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93861" y="1318730"/>
              <a:ext cx="1515969" cy="2790128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5F62AFA-18B1-4FCF-8456-B9C007228A32}"/>
                </a:ext>
              </a:extLst>
            </p:cNvPr>
            <p:cNvSpPr/>
            <p:nvPr/>
          </p:nvSpPr>
          <p:spPr>
            <a:xfrm>
              <a:off x="6290984" y="3278207"/>
              <a:ext cx="1143000" cy="9144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/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7ECD7BA-A29F-4154-BDA4-EDA0CA1B1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271" y="3205627"/>
                  <a:ext cx="681305" cy="96154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C46C5A-F699-4DF9-9D8D-CD4297D5E0BB}"/>
              </a:ext>
            </a:extLst>
          </p:cNvPr>
          <p:cNvGrpSpPr/>
          <p:nvPr/>
        </p:nvGrpSpPr>
        <p:grpSpPr>
          <a:xfrm>
            <a:off x="8758751" y="1756445"/>
            <a:ext cx="1552329" cy="2569798"/>
            <a:chOff x="8758751" y="1756445"/>
            <a:chExt cx="1552329" cy="256979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F503E-6392-4378-B383-7B08ECF2B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4187" y="1756445"/>
              <a:ext cx="1526893" cy="2436531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A07E7E4-F955-4744-B965-06134F1652F8}"/>
                </a:ext>
              </a:extLst>
            </p:cNvPr>
            <p:cNvSpPr/>
            <p:nvPr/>
          </p:nvSpPr>
          <p:spPr>
            <a:xfrm>
              <a:off x="8758751" y="3364698"/>
              <a:ext cx="1296429" cy="96154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/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000" kern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EF70380-A556-42EF-84D8-8D90EEF4B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686" y="3296877"/>
                  <a:ext cx="681305" cy="961545"/>
                </a:xfrm>
                <a:prstGeom prst="rect">
                  <a:avLst/>
                </a:prstGeom>
                <a:blipFill>
                  <a:blip r:embed="rId14"/>
                  <a:stretch>
                    <a:fillRect l="-31250" b="-113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Rectangle 3"/>
          <p:cNvSpPr/>
          <p:nvPr/>
        </p:nvSpPr>
        <p:spPr>
          <a:xfrm>
            <a:off x="2111868" y="4350845"/>
            <a:ext cx="427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391193" y="4258422"/>
            <a:ext cx="427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642194" y="4390180"/>
            <a:ext cx="427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051845" y="4350845"/>
            <a:ext cx="427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559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47813 0.2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5332 0.338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54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32943 0.2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32838 0.2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6" name="图片 37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7" name="图片 38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8" name="图片 39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827314" y="626610"/>
            <a:ext cx="10421257" cy="3484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Kiến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chăm</a:t>
            </a:r>
            <a:r>
              <a:rPr kumimoji="0" lang="en-US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ch</a:t>
            </a:r>
            <a:r>
              <a:rPr kumimoji="0" lang="vi-VN" sz="88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ỉ</a:t>
            </a:r>
            <a:endParaRPr kumimoji="0" lang="en-US" sz="8800" b="1" i="0" u="none" strike="noStrike" kern="1200" cap="none" spc="50" normalizeH="0" baseline="0" noProof="0" dirty="0">
              <a:ln w="9525" cmpd="sng">
                <a:solidFill>
                  <a:srgbClr val="4472C4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472C4">
                    <a:alpha val="40000"/>
                  </a:srgbClr>
                </a:glow>
              </a:effectLst>
              <a:uLnTx/>
              <a:uFillTx/>
              <a:latin typeface="Arial" panose="020F0502020204030204"/>
              <a:ea typeface="微软雅黑"/>
              <a:cs typeface="+mn-cs"/>
              <a:sym typeface="Arial"/>
            </a:endParaRP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06" b="53966" l="2765" r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4" t="18856" r="74980" b="43538"/>
          <a:stretch/>
        </p:blipFill>
        <p:spPr>
          <a:xfrm>
            <a:off x="9769725" y="1754421"/>
            <a:ext cx="1599393" cy="1809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40" b="61120" l="19931" r="54032">
                        <a14:foregroundMark x1="31682" y1="45412" x2="31682" y2="45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22099" r="51296" b="40295"/>
          <a:stretch/>
        </p:blipFill>
        <p:spPr>
          <a:xfrm rot="10800000">
            <a:off x="1316945" y="2368871"/>
            <a:ext cx="1225697" cy="1271539"/>
          </a:xfrm>
          <a:prstGeom prst="rect">
            <a:avLst/>
          </a:prstGeom>
        </p:spPr>
      </p:pic>
      <p:sp>
        <p:nvSpPr>
          <p:cNvPr id="15" name="play">
            <a:hlinkClick r:id="" action="ppaction://macro?name=RESET"/>
          </p:cNvPr>
          <p:cNvSpPr/>
          <p:nvPr/>
        </p:nvSpPr>
        <p:spPr>
          <a:xfrm>
            <a:off x="5445979" y="5551786"/>
            <a:ext cx="1492103" cy="55154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PLAY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09" y="2972479"/>
            <a:ext cx="2761116" cy="21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..?.. x </a:t>
                </a:r>
                <a:r>
                  <a:rPr kumimoji="0" lang="en-US" altLang="zh-CN" sz="7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5 </a:t>
                </a:r>
                <a:r>
                  <a:rPr kumimoji="0" lang="en-US" altLang="zh-C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= 10</a:t>
                </a:r>
                <a:endParaRPr kumimoji="0" lang="zh-CN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2194494" y="4151797"/>
            <a:ext cx="5130365" cy="2583074"/>
            <a:chOff x="1719531" y="644142"/>
            <a:chExt cx="8168170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231904"/>
              <a:chOff x="5789883" y="1974426"/>
              <a:chExt cx="5100718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9"/>
                <a:ext cx="5100718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4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4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</a:t>
                </a:r>
                <a:r>
                  <a:rPr lang="en-US" altLang="zh-CN" sz="44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2</a:t>
                </a: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6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74326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6 x …?... = 36</a:t>
                </a:r>
                <a:endPara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6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88932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357" y="-270866"/>
            <a:ext cx="12290601" cy="7370703"/>
          </a:xfrm>
          <a:prstGeom prst="rect">
            <a:avLst/>
          </a:prstGeom>
        </p:spPr>
      </p:pic>
      <p:sp>
        <p:nvSpPr>
          <p:cNvPr id="40" name="Right Arrow 39">
            <a:hlinkClick r:id="" action="ppaction://hlinkshowjump?jump=nextslide"/>
          </p:cNvPr>
          <p:cNvSpPr/>
          <p:nvPr/>
        </p:nvSpPr>
        <p:spPr>
          <a:xfrm>
            <a:off x="10370633" y="5499104"/>
            <a:ext cx="1157515" cy="794408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微软雅黑"/>
                <a:cs typeface="+mn-cs"/>
                <a:sym typeface="Arial"/>
              </a:rPr>
              <a:t>Next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67506" y="6385368"/>
            <a:ext cx="2248353" cy="699007"/>
            <a:chOff x="4767506" y="6385368"/>
            <a:chExt cx="2248353" cy="699007"/>
          </a:xfrm>
        </p:grpSpPr>
        <p:pic>
          <p:nvPicPr>
            <p:cNvPr id="45" name="huyen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506" y="6466359"/>
              <a:ext cx="678473" cy="576372"/>
            </a:xfrm>
            <a:prstGeom prst="rect">
              <a:avLst/>
            </a:prstGeom>
          </p:spPr>
        </p:pic>
        <p:pic>
          <p:nvPicPr>
            <p:cNvPr id="46" name="huyen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39136" y="6385368"/>
              <a:ext cx="822831" cy="699007"/>
            </a:xfrm>
            <a:prstGeom prst="rect">
              <a:avLst/>
            </a:prstGeom>
          </p:spPr>
        </p:pic>
        <p:pic>
          <p:nvPicPr>
            <p:cNvPr id="47" name="huyen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43999" y="6493264"/>
              <a:ext cx="671860" cy="570755"/>
            </a:xfrm>
            <a:prstGeom prst="rect">
              <a:avLst/>
            </a:prstGeom>
          </p:spPr>
        </p:pic>
      </p:grpSp>
      <p:grpSp>
        <p:nvGrpSpPr>
          <p:cNvPr id="51" name="cau hoi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 flipH="1">
            <a:off x="2512804" y="614642"/>
            <a:ext cx="7166392" cy="3562276"/>
            <a:chOff x="1719531" y="644142"/>
            <a:chExt cx="8168170" cy="5096202"/>
          </a:xfrm>
        </p:grpSpPr>
        <p:grpSp>
          <p:nvGrpSpPr>
            <p:cNvPr id="52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1719531" y="644142"/>
              <a:ext cx="8168170" cy="5096202"/>
              <a:chOff x="5789883" y="1974426"/>
              <a:chExt cx="5100718" cy="3349728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54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789883" y="2091488"/>
                <a:ext cx="5100718" cy="3232666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6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9 x 6 = …?...</a:t>
                </a:r>
                <a:endPara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55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53" name="1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5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8" name="dap an">
            <a:extLst>
              <a:ext uri="{FF2B5EF4-FFF2-40B4-BE49-F238E27FC236}">
                <a16:creationId xmlns:a16="http://schemas.microsoft.com/office/drawing/2014/main" id="{A154F1F2-B83F-4991-AB47-9C946AD0C4FC}"/>
              </a:ext>
            </a:extLst>
          </p:cNvPr>
          <p:cNvGrpSpPr/>
          <p:nvPr/>
        </p:nvGrpSpPr>
        <p:grpSpPr>
          <a:xfrm>
            <a:off x="1795735" y="4171471"/>
            <a:ext cx="6112618" cy="2583074"/>
            <a:chOff x="1840998" y="644142"/>
            <a:chExt cx="8046702" cy="5231904"/>
          </a:xfrm>
        </p:grpSpPr>
        <p:grpSp>
          <p:nvGrpSpPr>
            <p:cNvPr id="59" name="huyen">
              <a:extLst>
                <a:ext uri="{FF2B5EF4-FFF2-40B4-BE49-F238E27FC236}">
                  <a16:creationId xmlns:a16="http://schemas.microsoft.com/office/drawing/2014/main" id="{CBF82D46-51E2-442D-B402-F51D8E206CCD}"/>
                </a:ext>
              </a:extLst>
            </p:cNvPr>
            <p:cNvGrpSpPr/>
            <p:nvPr/>
          </p:nvGrpSpPr>
          <p:grpSpPr>
            <a:xfrm>
              <a:off x="2035365" y="644142"/>
              <a:ext cx="7852335" cy="5231904"/>
              <a:chOff x="5987110" y="1974426"/>
              <a:chExt cx="4903491" cy="3438925"/>
            </a:xfrm>
            <a:effectLst>
              <a:outerShdw blurRad="127000" dist="12700" sx="103000" sy="103000" algn="ctr" rotWithShape="0">
                <a:prstClr val="black">
                  <a:alpha val="7000"/>
                </a:prstClr>
              </a:outerShdw>
            </a:effectLst>
          </p:grpSpPr>
          <p:sp>
            <p:nvSpPr>
              <p:cNvPr id="61" name="huyen">
                <a:extLst>
                  <a:ext uri="{FF2B5EF4-FFF2-40B4-BE49-F238E27FC236}">
                    <a16:creationId xmlns:a16="http://schemas.microsoft.com/office/drawing/2014/main" id="{E9709399-6B2D-4D4D-99EB-C2E34F06359E}"/>
                  </a:ext>
                </a:extLst>
              </p:cNvPr>
              <p:cNvSpPr/>
              <p:nvPr/>
            </p:nvSpPr>
            <p:spPr>
              <a:xfrm>
                <a:off x="5987110" y="2091489"/>
                <a:ext cx="4903491" cy="3321862"/>
              </a:xfrm>
              <a:custGeom>
                <a:avLst/>
                <a:gdLst>
                  <a:gd name="connsiteX0" fmla="*/ 283082 w 5100718"/>
                  <a:gd name="connsiteY0" fmla="*/ 488599 h 3232665"/>
                  <a:gd name="connsiteX1" fmla="*/ 740282 w 5100718"/>
                  <a:gd name="connsiteY1" fmla="*/ 126649 h 3232665"/>
                  <a:gd name="connsiteX2" fmla="*/ 1159382 w 5100718"/>
                  <a:gd name="connsiteY2" fmla="*/ 69499 h 3232665"/>
                  <a:gd name="connsiteX3" fmla="*/ 1616582 w 5100718"/>
                  <a:gd name="connsiteY3" fmla="*/ 12349 h 3232665"/>
                  <a:gd name="connsiteX4" fmla="*/ 2931032 w 5100718"/>
                  <a:gd name="connsiteY4" fmla="*/ 12349 h 3232665"/>
                  <a:gd name="connsiteX5" fmla="*/ 4455032 w 5100718"/>
                  <a:gd name="connsiteY5" fmla="*/ 145699 h 3232665"/>
                  <a:gd name="connsiteX6" fmla="*/ 5064632 w 5100718"/>
                  <a:gd name="connsiteY6" fmla="*/ 1041049 h 3232665"/>
                  <a:gd name="connsiteX7" fmla="*/ 4893182 w 5100718"/>
                  <a:gd name="connsiteY7" fmla="*/ 2565049 h 3232665"/>
                  <a:gd name="connsiteX8" fmla="*/ 3769232 w 5100718"/>
                  <a:gd name="connsiteY8" fmla="*/ 3174649 h 3232665"/>
                  <a:gd name="connsiteX9" fmla="*/ 854582 w 5100718"/>
                  <a:gd name="connsiteY9" fmla="*/ 3136549 h 3232665"/>
                  <a:gd name="connsiteX10" fmla="*/ 73532 w 5100718"/>
                  <a:gd name="connsiteY10" fmla="*/ 2545999 h 3232665"/>
                  <a:gd name="connsiteX11" fmla="*/ 54482 w 5100718"/>
                  <a:gd name="connsiteY11" fmla="*/ 1536349 h 3232665"/>
                  <a:gd name="connsiteX12" fmla="*/ 283082 w 5100718"/>
                  <a:gd name="connsiteY12" fmla="*/ 488599 h 323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0718" h="3232665">
                    <a:moveTo>
                      <a:pt x="283082" y="488599"/>
                    </a:moveTo>
                    <a:cubicBezTo>
                      <a:pt x="397382" y="253649"/>
                      <a:pt x="594232" y="196499"/>
                      <a:pt x="740282" y="126649"/>
                    </a:cubicBezTo>
                    <a:cubicBezTo>
                      <a:pt x="886332" y="56799"/>
                      <a:pt x="1159382" y="69499"/>
                      <a:pt x="1159382" y="69499"/>
                    </a:cubicBezTo>
                    <a:cubicBezTo>
                      <a:pt x="1305432" y="50449"/>
                      <a:pt x="1321307" y="21874"/>
                      <a:pt x="1616582" y="12349"/>
                    </a:cubicBezTo>
                    <a:cubicBezTo>
                      <a:pt x="1911857" y="2824"/>
                      <a:pt x="2457957" y="-9876"/>
                      <a:pt x="2931032" y="12349"/>
                    </a:cubicBezTo>
                    <a:cubicBezTo>
                      <a:pt x="3404107" y="34574"/>
                      <a:pt x="4099432" y="-25751"/>
                      <a:pt x="4455032" y="145699"/>
                    </a:cubicBezTo>
                    <a:cubicBezTo>
                      <a:pt x="4810632" y="317149"/>
                      <a:pt x="4991607" y="637824"/>
                      <a:pt x="5064632" y="1041049"/>
                    </a:cubicBezTo>
                    <a:cubicBezTo>
                      <a:pt x="5137657" y="1444274"/>
                      <a:pt x="5109082" y="2209449"/>
                      <a:pt x="4893182" y="2565049"/>
                    </a:cubicBezTo>
                    <a:cubicBezTo>
                      <a:pt x="4677282" y="2920649"/>
                      <a:pt x="4442332" y="3079399"/>
                      <a:pt x="3769232" y="3174649"/>
                    </a:cubicBezTo>
                    <a:cubicBezTo>
                      <a:pt x="3096132" y="3269899"/>
                      <a:pt x="1470532" y="3241324"/>
                      <a:pt x="854582" y="3136549"/>
                    </a:cubicBezTo>
                    <a:cubicBezTo>
                      <a:pt x="238632" y="3031774"/>
                      <a:pt x="206882" y="2812699"/>
                      <a:pt x="73532" y="2545999"/>
                    </a:cubicBezTo>
                    <a:cubicBezTo>
                      <a:pt x="-59818" y="2279299"/>
                      <a:pt x="22732" y="1882424"/>
                      <a:pt x="54482" y="1536349"/>
                    </a:cubicBezTo>
                    <a:cubicBezTo>
                      <a:pt x="86232" y="1190274"/>
                      <a:pt x="168782" y="723549"/>
                      <a:pt x="283082" y="4885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Đáp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altLang="zh-CN" sz="5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án</a:t>
                </a:r>
                <a:r>
                  <a:rPr lang="en-US" altLang="zh-CN" sz="5400" dirty="0">
                    <a:solidFill>
                      <a:srgbClr val="FF0000"/>
                    </a:solidFill>
                    <a:latin typeface="Arial" panose="020B0604020202020204" pitchFamily="34" charset="0"/>
                    <a:ea typeface="微软雅黑"/>
                    <a:cs typeface="Arial" panose="020B0604020202020204" pitchFamily="34" charset="0"/>
                    <a:sym typeface="Arial"/>
                  </a:rPr>
                  <a:t>: 54</a:t>
                </a: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62" name="huyen">
                <a:extLst>
                  <a:ext uri="{FF2B5EF4-FFF2-40B4-BE49-F238E27FC236}">
                    <a16:creationId xmlns:a16="http://schemas.microsoft.com/office/drawing/2014/main" id="{0C2066FF-76B7-44DE-AAA8-E8204E395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5901" t="71039" r="65268" b="14236"/>
              <a:stretch/>
            </p:blipFill>
            <p:spPr>
              <a:xfrm rot="19268029">
                <a:off x="6000159" y="1974426"/>
                <a:ext cx="811846" cy="511558"/>
              </a:xfrm>
              <a:prstGeom prst="rect">
                <a:avLst/>
              </a:prstGeom>
            </p:spPr>
          </p:pic>
        </p:grpSp>
        <p:sp>
          <p:nvSpPr>
            <p:cNvPr id="60" name="huyen">
              <a:extLst>
                <a:ext uri="{FF2B5EF4-FFF2-40B4-BE49-F238E27FC236}">
                  <a16:creationId xmlns:a16="http://schemas.microsoft.com/office/drawing/2014/main" id="{F1B27A02-309C-4A1D-AE9C-D8AC960D3CCA}"/>
                </a:ext>
              </a:extLst>
            </p:cNvPr>
            <p:cNvSpPr/>
            <p:nvPr/>
          </p:nvSpPr>
          <p:spPr>
            <a:xfrm>
              <a:off x="1840998" y="1059024"/>
              <a:ext cx="7784539" cy="4586377"/>
            </a:xfrm>
            <a:custGeom>
              <a:avLst/>
              <a:gdLst>
                <a:gd name="connsiteX0" fmla="*/ 283082 w 5100718"/>
                <a:gd name="connsiteY0" fmla="*/ 488599 h 3232665"/>
                <a:gd name="connsiteX1" fmla="*/ 740282 w 5100718"/>
                <a:gd name="connsiteY1" fmla="*/ 126649 h 3232665"/>
                <a:gd name="connsiteX2" fmla="*/ 1159382 w 5100718"/>
                <a:gd name="connsiteY2" fmla="*/ 69499 h 3232665"/>
                <a:gd name="connsiteX3" fmla="*/ 1616582 w 5100718"/>
                <a:gd name="connsiteY3" fmla="*/ 12349 h 3232665"/>
                <a:gd name="connsiteX4" fmla="*/ 2931032 w 5100718"/>
                <a:gd name="connsiteY4" fmla="*/ 12349 h 3232665"/>
                <a:gd name="connsiteX5" fmla="*/ 4455032 w 5100718"/>
                <a:gd name="connsiteY5" fmla="*/ 145699 h 3232665"/>
                <a:gd name="connsiteX6" fmla="*/ 5064632 w 5100718"/>
                <a:gd name="connsiteY6" fmla="*/ 1041049 h 3232665"/>
                <a:gd name="connsiteX7" fmla="*/ 4893182 w 5100718"/>
                <a:gd name="connsiteY7" fmla="*/ 2565049 h 3232665"/>
                <a:gd name="connsiteX8" fmla="*/ 3769232 w 5100718"/>
                <a:gd name="connsiteY8" fmla="*/ 3174649 h 3232665"/>
                <a:gd name="connsiteX9" fmla="*/ 854582 w 5100718"/>
                <a:gd name="connsiteY9" fmla="*/ 3136549 h 3232665"/>
                <a:gd name="connsiteX10" fmla="*/ 73532 w 5100718"/>
                <a:gd name="connsiteY10" fmla="*/ 2545999 h 3232665"/>
                <a:gd name="connsiteX11" fmla="*/ 54482 w 5100718"/>
                <a:gd name="connsiteY11" fmla="*/ 1536349 h 3232665"/>
                <a:gd name="connsiteX12" fmla="*/ 283082 w 5100718"/>
                <a:gd name="connsiteY12" fmla="*/ 488599 h 323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0718" h="3232665">
                  <a:moveTo>
                    <a:pt x="283082" y="488599"/>
                  </a:moveTo>
                  <a:cubicBezTo>
                    <a:pt x="397382" y="253649"/>
                    <a:pt x="594232" y="196499"/>
                    <a:pt x="740282" y="126649"/>
                  </a:cubicBezTo>
                  <a:cubicBezTo>
                    <a:pt x="886332" y="56799"/>
                    <a:pt x="1159382" y="69499"/>
                    <a:pt x="1159382" y="69499"/>
                  </a:cubicBezTo>
                  <a:cubicBezTo>
                    <a:pt x="1305432" y="50449"/>
                    <a:pt x="1321307" y="21874"/>
                    <a:pt x="1616582" y="12349"/>
                  </a:cubicBezTo>
                  <a:cubicBezTo>
                    <a:pt x="1911857" y="2824"/>
                    <a:pt x="2457957" y="-9876"/>
                    <a:pt x="2931032" y="12349"/>
                  </a:cubicBezTo>
                  <a:cubicBezTo>
                    <a:pt x="3404107" y="34574"/>
                    <a:pt x="4099432" y="-25751"/>
                    <a:pt x="4455032" y="145699"/>
                  </a:cubicBezTo>
                  <a:cubicBezTo>
                    <a:pt x="4810632" y="317149"/>
                    <a:pt x="4991607" y="637824"/>
                    <a:pt x="5064632" y="1041049"/>
                  </a:cubicBezTo>
                  <a:cubicBezTo>
                    <a:pt x="5137657" y="1444274"/>
                    <a:pt x="5109082" y="2209449"/>
                    <a:pt x="4893182" y="2565049"/>
                  </a:cubicBezTo>
                  <a:cubicBezTo>
                    <a:pt x="4677282" y="2920649"/>
                    <a:pt x="4442332" y="3079399"/>
                    <a:pt x="3769232" y="3174649"/>
                  </a:cubicBezTo>
                  <a:cubicBezTo>
                    <a:pt x="3096132" y="3269899"/>
                    <a:pt x="1470532" y="3241324"/>
                    <a:pt x="854582" y="3136549"/>
                  </a:cubicBezTo>
                  <a:cubicBezTo>
                    <a:pt x="238632" y="3031774"/>
                    <a:pt x="206882" y="2812699"/>
                    <a:pt x="73532" y="2545999"/>
                  </a:cubicBezTo>
                  <a:cubicBezTo>
                    <a:pt x="-59818" y="2279299"/>
                    <a:pt x="22732" y="1882424"/>
                    <a:pt x="54482" y="1536349"/>
                  </a:cubicBezTo>
                  <a:cubicBezTo>
                    <a:pt x="86232" y="1190274"/>
                    <a:pt x="168782" y="723549"/>
                    <a:pt x="283082" y="488599"/>
                  </a:cubicBezTo>
                  <a:close/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5923" y="64047"/>
            <a:ext cx="3272430" cy="832796"/>
            <a:chOff x="4202427" y="-128509"/>
            <a:chExt cx="3694951" cy="94032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43" t="30997" r="29452" b="47840"/>
            <a:stretch/>
          </p:blipFill>
          <p:spPr>
            <a:xfrm>
              <a:off x="4202427" y="379344"/>
              <a:ext cx="609781" cy="43247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1141" y="265321"/>
              <a:ext cx="2890700" cy="5278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3795" b="50078" l="4839" r="225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8" t="22691" r="77429" b="49161"/>
            <a:stretch/>
          </p:blipFill>
          <p:spPr>
            <a:xfrm>
              <a:off x="7386303" y="-128509"/>
              <a:ext cx="511075" cy="59625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-2776048" y="4552950"/>
            <a:ext cx="2677134" cy="2088548"/>
            <a:chOff x="-3128474" y="4278007"/>
            <a:chExt cx="3029560" cy="2363491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28474" y="4278007"/>
              <a:ext cx="3029560" cy="23634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899" y="5233745"/>
              <a:ext cx="1488096" cy="2634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127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7037E-6 L 0.83972 -0.070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CD9E38B5-5AD1-4D0A-83D2-327A3D45CB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602" b="53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id="{B3ABB3E2-86AB-4381-B42F-25F74226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6B047EC-74A5-4CE9-BC1F-1486A364B6F7}"/>
              </a:ext>
            </a:extLst>
          </p:cNvPr>
          <p:cNvSpPr/>
          <p:nvPr/>
        </p:nvSpPr>
        <p:spPr>
          <a:xfrm>
            <a:off x="152400" y="1076325"/>
            <a:ext cx="3652684" cy="2079830"/>
          </a:xfrm>
          <a:prstGeom prst="wedgeRoundRectCallout">
            <a:avLst>
              <a:gd name="adj1" fmla="val 49560"/>
              <a:gd name="adj2" fmla="val 6144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7BDF4FC-BEFE-48EB-8DEF-95E7CCE247D6}"/>
              </a:ext>
            </a:extLst>
          </p:cNvPr>
          <p:cNvSpPr/>
          <p:nvPr/>
        </p:nvSpPr>
        <p:spPr>
          <a:xfrm>
            <a:off x="8153400" y="0"/>
            <a:ext cx="4038600" cy="1809750"/>
          </a:xfrm>
          <a:prstGeom prst="wedgeRoundRectCallout">
            <a:avLst>
              <a:gd name="adj1" fmla="val -26567"/>
              <a:gd name="adj2" fmla="val 867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_them_viet_va_nam_nen_chung_minh_se_chia_cai_0a13df07-348b-48cc-a647-2bb5f62954f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99563" y="6934210"/>
            <a:ext cx="609600" cy="609600"/>
          </a:xfrm>
          <a:prstGeom prst="rect">
            <a:avLst/>
          </a:prstGeom>
        </p:spPr>
      </p:pic>
      <p:pic>
        <p:nvPicPr>
          <p:cNvPr id="3" name="minh_chia_cai_banh_thanh_hai_phan_bang_nhau_moi_98907a89-fc08-4275-8038-5d39056faa1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7113" y="7369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1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Không có mô tả.">
            <a:extLst>
              <a:ext uri="{FF2B5EF4-FFF2-40B4-BE49-F238E27FC236}">
                <a16:creationId xmlns:a16="http://schemas.microsoft.com/office/drawing/2014/main" id="{EC52320A-F195-428C-96DA-643FB3AEB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257300" y="12382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305E2AB-28AC-468B-B95F-A563E4DCC409}"/>
              </a:ext>
            </a:extLst>
          </p:cNvPr>
          <p:cNvSpPr/>
          <p:nvPr/>
        </p:nvSpPr>
        <p:spPr>
          <a:xfrm>
            <a:off x="676164" y="1333499"/>
            <a:ext cx="1981200" cy="19907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087BB2-1A3F-4B87-99C4-6DC7493DD76C}"/>
              </a:ext>
            </a:extLst>
          </p:cNvPr>
          <p:cNvCxnSpPr>
            <a:cxnSpLocks/>
            <a:stCxn id="19" idx="0"/>
            <a:endCxn id="19" idx="4"/>
          </p:cNvCxnSpPr>
          <p:nvPr/>
        </p:nvCxnSpPr>
        <p:spPr>
          <a:xfrm>
            <a:off x="1666764" y="1333499"/>
            <a:ext cx="0" cy="199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94B617-3F2B-4E22-B519-4C6E34ED89C7}"/>
              </a:ext>
            </a:extLst>
          </p:cNvPr>
          <p:cNvGrpSpPr/>
          <p:nvPr/>
        </p:nvGrpSpPr>
        <p:grpSpPr>
          <a:xfrm rot="16200000">
            <a:off x="671401" y="1338262"/>
            <a:ext cx="1990725" cy="1981200"/>
            <a:chOff x="5029200" y="1362075"/>
            <a:chExt cx="1990725" cy="2028825"/>
          </a:xfrm>
          <a:solidFill>
            <a:srgbClr val="00B0F0"/>
          </a:solidFill>
        </p:grpSpPr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EA3AD4E6-D6BA-4D92-9176-47B8A020B54F}"/>
                </a:ext>
              </a:extLst>
            </p:cNvPr>
            <p:cNvSpPr/>
            <p:nvPr/>
          </p:nvSpPr>
          <p:spPr>
            <a:xfrm>
              <a:off x="5029200" y="1362075"/>
              <a:ext cx="1990725" cy="2028825"/>
            </a:xfrm>
            <a:prstGeom prst="arc">
              <a:avLst>
                <a:gd name="adj1" fmla="val 10778514"/>
                <a:gd name="adj2" fmla="val 0"/>
              </a:avLst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BDAFD5-4758-4956-BA09-99DE316A20C5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381252"/>
              <a:ext cx="199072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/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2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7EBAA9-D346-4FA8-93B0-A26CCCA7F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1077607"/>
                <a:ext cx="6753224" cy="235139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9780770E-D3D4-4B11-AC9D-AD1C6966E6E3}"/>
              </a:ext>
            </a:extLst>
          </p:cNvPr>
          <p:cNvSpPr/>
          <p:nvPr/>
        </p:nvSpPr>
        <p:spPr>
          <a:xfrm>
            <a:off x="676167" y="4163705"/>
            <a:ext cx="1981197" cy="199072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2A48364-4E9F-40BA-B5E9-268E64C8B31C}"/>
              </a:ext>
            </a:extLst>
          </p:cNvPr>
          <p:cNvCxnSpPr>
            <a:cxnSpLocks/>
          </p:cNvCxnSpPr>
          <p:nvPr/>
        </p:nvCxnSpPr>
        <p:spPr>
          <a:xfrm rot="16200000">
            <a:off x="680705" y="5159069"/>
            <a:ext cx="1990725" cy="0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04552F3-C0F1-4F24-B5D3-8AD66E1F6C87}"/>
              </a:ext>
            </a:extLst>
          </p:cNvPr>
          <p:cNvCxnSpPr>
            <a:cxnSpLocks/>
            <a:stCxn id="48" idx="6"/>
          </p:cNvCxnSpPr>
          <p:nvPr/>
        </p:nvCxnSpPr>
        <p:spPr>
          <a:xfrm flipH="1">
            <a:off x="676164" y="5159069"/>
            <a:ext cx="1981200" cy="1"/>
          </a:xfrm>
          <a:prstGeom prst="lin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F9AC9B9-31BC-4A4B-A0E5-E47D301B43C9}"/>
              </a:ext>
            </a:extLst>
          </p:cNvPr>
          <p:cNvGrpSpPr/>
          <p:nvPr/>
        </p:nvGrpSpPr>
        <p:grpSpPr>
          <a:xfrm>
            <a:off x="680705" y="4148081"/>
            <a:ext cx="1990724" cy="2006351"/>
            <a:chOff x="3772012" y="4187460"/>
            <a:chExt cx="1990724" cy="1966972"/>
          </a:xfrm>
          <a:solidFill>
            <a:srgbClr val="00B0F0"/>
          </a:solidFill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352D736D-DC68-4208-8C7C-B441C5CA71D2}"/>
                </a:ext>
              </a:extLst>
            </p:cNvPr>
            <p:cNvSpPr/>
            <p:nvPr/>
          </p:nvSpPr>
          <p:spPr>
            <a:xfrm rot="16200000">
              <a:off x="3795764" y="4187460"/>
              <a:ext cx="1943220" cy="1990724"/>
            </a:xfrm>
            <a:prstGeom prst="arc">
              <a:avLst/>
            </a:prstGeom>
            <a:grpFill/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AB5EA50-2073-437E-AF1B-A35041F0045C}"/>
                </a:ext>
              </a:extLst>
            </p:cNvPr>
            <p:cNvCxnSpPr>
              <a:cxnSpLocks/>
            </p:cNvCxnSpPr>
            <p:nvPr/>
          </p:nvCxnSpPr>
          <p:spPr>
            <a:xfrm>
              <a:off x="4767373" y="4187460"/>
              <a:ext cx="0" cy="989424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DA8C083-196B-42BA-9BA7-3781D1FAFE04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 flipV="1">
              <a:off x="3772012" y="5170947"/>
              <a:ext cx="995361" cy="11875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/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</a:rPr>
                  <a:t>Chia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4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nhau</a:t>
                </a:r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1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tô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màu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tư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tròn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phần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tư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57BA757-1690-4F47-831E-89E67FB1B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012" y="4058931"/>
                <a:ext cx="6753224" cy="220027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4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5" grpId="0" uiExpand="1" build="p" animBg="1"/>
      <p:bldP spid="48" grpId="0" animBg="1"/>
      <p:bldP spid="80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70E4D2B-4671-4CD5-8211-D8EA9FB0CB1B}"/>
              </a:ext>
            </a:extLst>
          </p:cNvPr>
          <p:cNvSpPr txBox="1"/>
          <p:nvPr/>
        </p:nvSpPr>
        <p:spPr>
          <a:xfrm>
            <a:off x="2152789" y="185442"/>
            <a:ext cx="919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Chọn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đọc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phù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với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cách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phần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mấy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4000" kern="0" dirty="0">
                <a:solidFill>
                  <a:srgbClr val="7030A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Arial"/>
                <a:cs typeface="Arial"/>
                <a:sym typeface="Arial"/>
              </a:rPr>
              <a:t>hình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739031-F9BF-4884-8F2A-46E2FE70E19C}"/>
              </a:ext>
            </a:extLst>
          </p:cNvPr>
          <p:cNvSpPr/>
          <p:nvPr/>
        </p:nvSpPr>
        <p:spPr>
          <a:xfrm>
            <a:off x="1384455" y="218535"/>
            <a:ext cx="641699" cy="6416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8C1A-D990-4C92-8802-899829867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06" y="1800225"/>
            <a:ext cx="8899187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4">
            <a:extLst>
              <a:ext uri="{FF2B5EF4-FFF2-40B4-BE49-F238E27FC236}">
                <a16:creationId xmlns:a16="http://schemas.microsoft.com/office/drawing/2014/main" id="{BB08C62F-AE10-46E6-ACBC-75BC512133DD}"/>
              </a:ext>
            </a:extLst>
          </p:cNvPr>
          <p:cNvSpPr/>
          <p:nvPr/>
        </p:nvSpPr>
        <p:spPr>
          <a:xfrm>
            <a:off x="1956129" y="198435"/>
            <a:ext cx="8331550" cy="1225868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Trò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chơi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: Ai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nhanh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hơn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3" name="图片 99">
            <a:extLst>
              <a:ext uri="{FF2B5EF4-FFF2-40B4-BE49-F238E27FC236}">
                <a16:creationId xmlns:a16="http://schemas.microsoft.com/office/drawing/2014/main" id="{4AC17A5D-D30D-44A2-8B4F-41A898F00C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55" y="1443474"/>
            <a:ext cx="5790420" cy="18150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7D8A0-201B-47D9-8BF6-0FCE8375138E}"/>
              </a:ext>
            </a:extLst>
          </p:cNvPr>
          <p:cNvSpPr txBox="1"/>
          <p:nvPr/>
        </p:nvSpPr>
        <p:spPr>
          <a:xfrm>
            <a:off x="1676400" y="3429000"/>
            <a:ext cx="95176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hai đội chơi, mỗi đội gồm 4 học sinh, mỗi HS lần lượt nối bóng nói với miếng bánh thích hợp. Đội nào đúng và nhanh hơn là đội thắng cuộc.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823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November Daily Slides by Slidesgo">
  <a:themeElements>
    <a:clrScheme name="Simple Light">
      <a:dk1>
        <a:srgbClr val="191919"/>
      </a:dk1>
      <a:lt1>
        <a:srgbClr val="FFFFFF"/>
      </a:lt1>
      <a:dk2>
        <a:srgbClr val="383838"/>
      </a:dk2>
      <a:lt2>
        <a:srgbClr val="F97370"/>
      </a:lt2>
      <a:accent1>
        <a:srgbClr val="FF9F98"/>
      </a:accent1>
      <a:accent2>
        <a:srgbClr val="84C7C3"/>
      </a:accent2>
      <a:accent3>
        <a:srgbClr val="C7EAE4"/>
      </a:accent3>
      <a:accent4>
        <a:srgbClr val="EFEFEF"/>
      </a:accent4>
      <a:accent5>
        <a:srgbClr val="FFE188"/>
      </a:accent5>
      <a:accent6>
        <a:srgbClr val="B7B7B7"/>
      </a:accent6>
      <a:hlink>
        <a:srgbClr val="4E39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sraqdch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279</Words>
  <Application>Microsoft Office PowerPoint</Application>
  <PresentationFormat>Widescreen</PresentationFormat>
  <Paragraphs>54</Paragraphs>
  <Slides>15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38" baseType="lpstr">
      <vt:lpstr>微软雅黑</vt:lpstr>
      <vt:lpstr>宋体</vt:lpstr>
      <vt:lpstr>Arial</vt:lpstr>
      <vt:lpstr>Arial-Rounded</vt:lpstr>
      <vt:lpstr>Bebas Neue</vt:lpstr>
      <vt:lpstr>Calibri</vt:lpstr>
      <vt:lpstr>Cambria Math</vt:lpstr>
      <vt:lpstr>等线</vt:lpstr>
      <vt:lpstr>等线 Light</vt:lpstr>
      <vt:lpstr>ITC Avant Garde Std Bk</vt:lpstr>
      <vt:lpstr>Quicksand Light</vt:lpstr>
      <vt:lpstr>Sue Ellen Francisco</vt:lpstr>
      <vt:lpstr>Times New Roman</vt:lpstr>
      <vt:lpstr>UVN Banh Mi</vt:lpstr>
      <vt:lpstr>幼圆</vt:lpstr>
      <vt:lpstr>庞门正道标题体</vt:lpstr>
      <vt:lpstr>方正卡通简体</vt:lpstr>
      <vt:lpstr>November Daily Slides by Slidesgo</vt:lpstr>
      <vt:lpstr>Office 主题​​</vt:lpstr>
      <vt:lpstr>千图网海量PPT模板www.58pic.com​​</vt:lpstr>
      <vt:lpstr>1_Office Theme</vt:lpstr>
      <vt:lpstr>10_Office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41</cp:revision>
  <dcterms:created xsi:type="dcterms:W3CDTF">2022-07-01T08:54:55Z</dcterms:created>
  <dcterms:modified xsi:type="dcterms:W3CDTF">2025-04-03T07:18:48Z</dcterms:modified>
</cp:coreProperties>
</file>