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926" r:id="rId2"/>
    <p:sldMasterId id="2147483940" r:id="rId3"/>
    <p:sldMasterId id="2147483954" r:id="rId4"/>
    <p:sldMasterId id="2147483968" r:id="rId5"/>
  </p:sldMasterIdLst>
  <p:notesMasterIdLst>
    <p:notesMasterId r:id="rId30"/>
  </p:notesMasterIdLst>
  <p:sldIdLst>
    <p:sldId id="382" r:id="rId6"/>
    <p:sldId id="258" r:id="rId7"/>
    <p:sldId id="259" r:id="rId8"/>
    <p:sldId id="260" r:id="rId9"/>
    <p:sldId id="261" r:id="rId10"/>
    <p:sldId id="357" r:id="rId11"/>
    <p:sldId id="358" r:id="rId12"/>
    <p:sldId id="362" r:id="rId13"/>
    <p:sldId id="359" r:id="rId14"/>
    <p:sldId id="363" r:id="rId15"/>
    <p:sldId id="360" r:id="rId16"/>
    <p:sldId id="364" r:id="rId17"/>
    <p:sldId id="365" r:id="rId18"/>
    <p:sldId id="366" r:id="rId19"/>
    <p:sldId id="355" r:id="rId20"/>
    <p:sldId id="338" r:id="rId21"/>
    <p:sldId id="372" r:id="rId22"/>
    <p:sldId id="367" r:id="rId23"/>
    <p:sldId id="376" r:id="rId24"/>
    <p:sldId id="368" r:id="rId25"/>
    <p:sldId id="374" r:id="rId26"/>
    <p:sldId id="378" r:id="rId27"/>
    <p:sldId id="353" r:id="rId28"/>
    <p:sldId id="35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E47D1-648C-4D62-BC38-B81DE530256F}" type="datetimeFigureOut">
              <a:rPr lang="en-US" smtClean="0"/>
              <a:pPr/>
              <a:t>03/04/2025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E158F-0A06-48D4-98C0-4D590453D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vi-VN" altLang="vi-VN" smtClean="0">
              <a:latin typeface="Arial" pitchFamily="34" charset="0"/>
            </a:endParaRPr>
          </a:p>
        </p:txBody>
      </p:sp>
      <p:sp>
        <p:nvSpPr>
          <p:cNvPr id="563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7C4A206F-860E-41FA-9DF6-C13F4BE5DDDC}" type="slidenum">
              <a:rPr lang="en-US" altLang="vi-VN" sz="1200">
                <a:latin typeface="Calibri" pitchFamily="34" charset="0"/>
              </a:rPr>
              <a:pPr algn="r" eaLnBrk="1" hangingPunct="1"/>
              <a:t>23</a:t>
            </a:fld>
            <a:endParaRPr lang="en-US" altLang="vi-VN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2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0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59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626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0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35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54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18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55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16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0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6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1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71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88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29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98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9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24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30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34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88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85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38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8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10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90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10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03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6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98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47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02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38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14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3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15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4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1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61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56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50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0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37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2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7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4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2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9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F73595AD-C1AF-464B-BF1D-D978AB1522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1159324C-55AC-4911-B37D-63229F4D30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4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AN HỒNG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3257768"/>
            <a:ext cx="9484796" cy="119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996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 NHÂN 9, BẢNG CHIA 9 (TIẾT 3)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70913"/>
            <a:ext cx="3246937" cy="14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103" y="5304964"/>
            <a:ext cx="490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</a:rPr>
              <a:t>Giáo viên: Trần Thị Hiền</a:t>
            </a:r>
          </a:p>
          <a:p>
            <a:r>
              <a:rPr lang="vi-VN" sz="2800" b="1" dirty="0" smtClean="0">
                <a:solidFill>
                  <a:srgbClr val="0000FF"/>
                </a:solidFill>
              </a:rPr>
              <a:t>Lớp 3A1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42025" y="689984"/>
              <a:ext cx="2989333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0 x 8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281751" y="5283871"/>
            <a:ext cx="3264203" cy="1519786"/>
            <a:chOff x="1532412" y="2578575"/>
            <a:chExt cx="3265382" cy="1251141"/>
          </a:xfrm>
        </p:grpSpPr>
        <p:sp>
          <p:nvSpPr>
            <p:cNvPr id="31" name="Rounded Rectangle 30"/>
            <p:cNvSpPr/>
            <p:nvPr/>
          </p:nvSpPr>
          <p:spPr>
            <a:xfrm>
              <a:off x="2154356" y="2624058"/>
              <a:ext cx="2643438" cy="71956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400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5400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32412" y="2578575"/>
              <a:ext cx="1023582" cy="889247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42173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062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06168" y="689984"/>
              <a:ext cx="286104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0 : 9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180648" y="3977226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75848" y="2721672"/>
              <a:ext cx="535850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22497" y="5332599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66709" y="2699745"/>
              <a:ext cx="603202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11" y="766802"/>
            <a:ext cx="4083875" cy="2971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0" y="2252639"/>
            <a:ext cx="3734295" cy="4479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7079952" y="3676147"/>
            <a:ext cx="1510659" cy="1510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342842" y="3566557"/>
            <a:ext cx="1510658" cy="15106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6271" y="1115509"/>
            <a:ext cx="3166151" cy="2030714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giỏi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799" b="1" i="0" u="none" strike="noStrike" kern="1200" cap="none" spc="0" normalizeH="0" baseline="0" noProof="0" dirty="0">
                <a:ln w="0"/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422446" y="5100508"/>
            <a:ext cx="1351446" cy="1351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5009758" y="5107337"/>
            <a:ext cx="1386098" cy="1386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6900506" y="5327353"/>
            <a:ext cx="1347370" cy="134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7593218" y="5309133"/>
            <a:ext cx="1302307" cy="1302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3723377" y="5182294"/>
            <a:ext cx="1399829" cy="13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61044" y="0"/>
            <a:ext cx="11858171" cy="66865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FFEF4-0B4F-4DDD-922E-1F68CD3C1B8E}"/>
              </a:ext>
            </a:extLst>
          </p:cNvPr>
          <p:cNvSpPr txBox="1"/>
          <p:nvPr/>
        </p:nvSpPr>
        <p:spPr>
          <a:xfrm>
            <a:off x="866775" y="15791"/>
            <a:ext cx="864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. a)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3980329" y="1192499"/>
          <a:ext cx="6938683" cy="5332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749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573919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597836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597836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605806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661605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637690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637690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597836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677546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729170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592446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5924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66915" y="457201"/>
            <a:ext cx="3746179" cy="36774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/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/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+  9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1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2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66915" y="4243845"/>
            <a:ext cx="3692391" cy="252549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x 3 = 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4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3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xuống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4 x 3 =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12 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4076881" y="3027713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7D1C22-F176-4F4B-A258-57FCDFD3EA2C}"/>
              </a:ext>
            </a:extLst>
          </p:cNvPr>
          <p:cNvCxnSpPr>
            <a:cxnSpLocks/>
          </p:cNvCxnSpPr>
          <p:nvPr/>
        </p:nvCxnSpPr>
        <p:spPr>
          <a:xfrm>
            <a:off x="4606700" y="3537941"/>
            <a:ext cx="17276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CBFB079-C8F1-4768-85ED-C73A2A44D14C}"/>
              </a:ext>
            </a:extLst>
          </p:cNvPr>
          <p:cNvSpPr/>
          <p:nvPr/>
        </p:nvSpPr>
        <p:spPr>
          <a:xfrm>
            <a:off x="5824880" y="3023669"/>
            <a:ext cx="526641" cy="448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3C3645-535B-43B8-A4B0-341D98E8A5DB}"/>
              </a:ext>
            </a:extLst>
          </p:cNvPr>
          <p:cNvCxnSpPr>
            <a:cxnSpLocks/>
          </p:cNvCxnSpPr>
          <p:nvPr/>
        </p:nvCxnSpPr>
        <p:spPr>
          <a:xfrm rot="5400000">
            <a:off x="5608094" y="2352533"/>
            <a:ext cx="1407864" cy="12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BE79EC1-CD27-446E-BB35-C3FB337A717C}"/>
              </a:ext>
            </a:extLst>
          </p:cNvPr>
          <p:cNvSpPr/>
          <p:nvPr/>
        </p:nvSpPr>
        <p:spPr>
          <a:xfrm>
            <a:off x="5854017" y="1265161"/>
            <a:ext cx="512609" cy="425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598898" y="1828800"/>
            <a:ext cx="6414243" cy="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2251220" y="4174148"/>
            <a:ext cx="4739016" cy="1013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8565781" y="4222380"/>
            <a:ext cx="4800600" cy="1344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52686" y="6575612"/>
            <a:ext cx="6279773" cy="2689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0" name="Speech Bubble: Rectangle 26">
            <a:extLst>
              <a:ext uri="{FF2B5EF4-FFF2-40B4-BE49-F238E27FC236}">
                <a16:creationId xmlns:a16="http://schemas.microsoft.com/office/drawing/2014/main" id="{A5D024E0-B316-4ED6-93AE-8E2C67FD1106}"/>
              </a:ext>
            </a:extLst>
          </p:cNvPr>
          <p:cNvSpPr/>
          <p:nvPr/>
        </p:nvSpPr>
        <p:spPr bwMode="auto">
          <a:xfrm rot="16200000">
            <a:off x="2656020" y="3769454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90A0CB2-E164-48AA-BAE6-22BD3C1F0BFB}"/>
              </a:ext>
            </a:extLst>
          </p:cNvPr>
          <p:cNvSpPr txBox="1"/>
          <p:nvPr/>
        </p:nvSpPr>
        <p:spPr>
          <a:xfrm>
            <a:off x="2267797" y="4370194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 err="1" smtClean="0">
                <a:solidFill>
                  <a:srgbClr val="FFFF00"/>
                </a:solidFill>
                <a:latin typeface="Verdana"/>
                <a:cs typeface="Arial"/>
              </a:rPr>
              <a:t>Thừa</a:t>
            </a:r>
            <a:r>
              <a:rPr lang="en-US" sz="1900" b="1" dirty="0" smtClean="0">
                <a:solidFill>
                  <a:srgbClr val="FFFF00"/>
                </a:solidFill>
                <a:latin typeface="Verdana"/>
                <a:cs typeface="Arial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Verdana"/>
                <a:cs typeface="Arial"/>
              </a:rPr>
              <a:t>số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2" name="Speech Bubble: Rectangle 21">
            <a:extLst>
              <a:ext uri="{FF2B5EF4-FFF2-40B4-BE49-F238E27FC236}">
                <a16:creationId xmlns:a16="http://schemas.microsoft.com/office/drawing/2014/main" id="{BD370650-0F7D-4F3D-B132-F3F731D05E34}"/>
              </a:ext>
            </a:extLst>
          </p:cNvPr>
          <p:cNvSpPr/>
          <p:nvPr/>
        </p:nvSpPr>
        <p:spPr bwMode="auto">
          <a:xfrm rot="5400000">
            <a:off x="11276496" y="751050"/>
            <a:ext cx="663037" cy="1243537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56E56C-F62B-4206-AD47-46F2F8E0EFE7}"/>
              </a:ext>
            </a:extLst>
          </p:cNvPr>
          <p:cNvSpPr txBox="1"/>
          <p:nvPr/>
        </p:nvSpPr>
        <p:spPr>
          <a:xfrm>
            <a:off x="11026588" y="1140116"/>
            <a:ext cx="12774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</a:t>
            </a:r>
            <a:r>
              <a:rPr kumimoji="0" lang="en-US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hừa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</a:t>
            </a:r>
            <a:r>
              <a:rPr kumimoji="0" lang="en-US" sz="19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6" name="Speech Bubble: Rectangle 23">
            <a:extLst>
              <a:ext uri="{FF2B5EF4-FFF2-40B4-BE49-F238E27FC236}">
                <a16:creationId xmlns:a16="http://schemas.microsoft.com/office/drawing/2014/main" id="{10FDEC48-E3E2-456A-9732-862D05144A49}"/>
              </a:ext>
            </a:extLst>
          </p:cNvPr>
          <p:cNvSpPr/>
          <p:nvPr/>
        </p:nvSpPr>
        <p:spPr bwMode="auto">
          <a:xfrm rot="5400000">
            <a:off x="11308341" y="4009849"/>
            <a:ext cx="663037" cy="1140136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A21887E-57DD-460E-813E-BC7413449E0A}"/>
              </a:ext>
            </a:extLst>
          </p:cNvPr>
          <p:cNvSpPr txBox="1"/>
          <p:nvPr/>
        </p:nvSpPr>
        <p:spPr>
          <a:xfrm>
            <a:off x="11187953" y="4375247"/>
            <a:ext cx="9432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 err="1" smtClean="0">
                <a:solidFill>
                  <a:srgbClr val="FFFF00"/>
                </a:solidFill>
                <a:latin typeface="Verdana"/>
                <a:cs typeface="Arial"/>
              </a:rPr>
              <a:t>Tích</a:t>
            </a:r>
            <a:r>
              <a:rPr kumimoji="0" lang="vi-VN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4" grpId="0" animBg="1"/>
      <p:bldP spid="25" grpId="0" animBg="1"/>
      <p:bldP spid="29" grpId="0" animBg="1"/>
      <p:bldP spid="35" grpId="0" animBg="1"/>
      <p:bldP spid="70" grpId="0" animBg="1"/>
      <p:bldP spid="70" grpId="1" animBg="1"/>
      <p:bldP spid="71" grpId="0"/>
      <p:bldP spid="71" grpId="1"/>
      <p:bldP spid="72" grpId="0" animBg="1"/>
      <p:bldP spid="72" grpId="1" animBg="1"/>
      <p:bldP spid="73" grpId="0"/>
      <p:bldP spid="73" grpId="1"/>
      <p:bldP spid="76" grpId="0" animBg="1"/>
      <p:bldP spid="76" grpId="1" animBg="1"/>
      <p:bldP spid="77" grpId="0"/>
      <p:bldP spid="7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278297" y="1722782"/>
          <a:ext cx="1174679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584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1025594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1120059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1147046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1234442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5" name="PA_文本框 11"/>
          <p:cNvSpPr txBox="1"/>
          <p:nvPr>
            <p:custDataLst>
              <p:tags r:id="rId1"/>
            </p:custDataLst>
          </p:nvPr>
        </p:nvSpPr>
        <p:spPr>
          <a:xfrm>
            <a:off x="1580417" y="1245608"/>
            <a:ext cx="7994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*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sẻ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cặp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đôi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                    3 x 5 = ?         </a:t>
            </a:r>
            <a:endParaRPr kumimoji="0" lang="en-US" altLang="zh-CN" sz="2500" b="1" i="0" u="none" strike="noStrike" kern="1200" cap="none" spc="0" normalizeH="0" baseline="0" noProof="0" dirty="0" smtClean="0">
              <a:ln w="0"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51721" y="3419061"/>
            <a:ext cx="4293705" cy="26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804451" y="2610680"/>
            <a:ext cx="1020420" cy="397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40638" y="2868687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73768" y="1788635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51802" y="2908443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2025085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FFEF4-0B4F-4DDD-922E-1F68CD3C1B8E}"/>
              </a:ext>
            </a:extLst>
          </p:cNvPr>
          <p:cNvSpPr txBox="1"/>
          <p:nvPr/>
        </p:nvSpPr>
        <p:spPr>
          <a:xfrm>
            <a:off x="866775" y="278297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a)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3962399" y="927846"/>
          <a:ext cx="6891130" cy="5610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487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569988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593738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593738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601654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657071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633321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633321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593738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672902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724172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623346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62334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28" name="Oval 27">
            <a:extLst>
              <a:ext uri="{FF2B5EF4-FFF2-40B4-BE49-F238E27FC236}">
                <a16:creationId xmlns:a16="http://schemas.microsoft.com/office/drawing/2014/main" id="{76D8BEC7-D543-4762-98B9-6822C2CCB302}"/>
              </a:ext>
            </a:extLst>
          </p:cNvPr>
          <p:cNvSpPr/>
          <p:nvPr/>
        </p:nvSpPr>
        <p:spPr>
          <a:xfrm>
            <a:off x="8283004" y="1001614"/>
            <a:ext cx="522514" cy="460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48F589-3F5D-41B7-B313-DB3AEA05A4FA}"/>
              </a:ext>
            </a:extLst>
          </p:cNvPr>
          <p:cNvSpPr/>
          <p:nvPr/>
        </p:nvSpPr>
        <p:spPr>
          <a:xfrm>
            <a:off x="4041263" y="4138241"/>
            <a:ext cx="480416" cy="4298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636651-83CD-4FD4-B582-B36F137611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33067" y="2738400"/>
            <a:ext cx="2855005" cy="1383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12D95D-379A-4A34-9E9B-FD32F3CDB43D}"/>
              </a:ext>
            </a:extLst>
          </p:cNvPr>
          <p:cNvCxnSpPr>
            <a:cxnSpLocks/>
          </p:cNvCxnSpPr>
          <p:nvPr/>
        </p:nvCxnSpPr>
        <p:spPr>
          <a:xfrm>
            <a:off x="4518212" y="4572000"/>
            <a:ext cx="3818964" cy="1344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EBF83B3-51EA-4989-B144-D8FE5AC4299C}"/>
              </a:ext>
            </a:extLst>
          </p:cNvPr>
          <p:cNvSpPr/>
          <p:nvPr/>
        </p:nvSpPr>
        <p:spPr>
          <a:xfrm>
            <a:off x="8284108" y="4071005"/>
            <a:ext cx="482647" cy="54133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" y="834887"/>
            <a:ext cx="3816625" cy="3286539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- Các ô còn lại ở trong bảng sau hàng và cột thứ nhất là </a:t>
            </a:r>
            <a:r>
              <a:rPr lang="nl-NL" b="1" dirty="0" smtClean="0">
                <a:latin typeface="Times New Roman" pitchFamily="18" charset="0"/>
                <a:cs typeface="Times New Roman" pitchFamily="18" charset="0"/>
              </a:rPr>
              <a:t>số bị chia</a:t>
            </a:r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  của các phép tính trong các bảng chia từ 2 đến 9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+ Mỗi số trong 1 ô là </a:t>
            </a:r>
            <a:r>
              <a:rPr lang="nl-NL" b="1" dirty="0" smtClean="0">
                <a:latin typeface="Times New Roman" pitchFamily="18" charset="0"/>
                <a:cs typeface="Times New Roman" pitchFamily="18" charset="0"/>
              </a:rPr>
              <a:t>số bị chia</a:t>
            </a:r>
            <a:r>
              <a:rPr lang="nl-NL" dirty="0" smtClean="0">
                <a:latin typeface="Times New Roman" pitchFamily="18" charset="0"/>
                <a:cs typeface="Times New Roman" pitchFamily="18" charset="0"/>
              </a:rPr>
              <a:t> của hai số mà 1 số ở hàng &amp; 1 số ở cột tương ứng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193672A-986B-4412-81BF-EEB7F11AB773}"/>
              </a:ext>
            </a:extLst>
          </p:cNvPr>
          <p:cNvSpPr/>
          <p:nvPr/>
        </p:nvSpPr>
        <p:spPr>
          <a:xfrm>
            <a:off x="1" y="4108174"/>
            <a:ext cx="3909390" cy="252549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42 : 6 = 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6 ở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42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42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7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42 : 6 = 7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peech Bubble: Rectangle 26">
            <a:extLst>
              <a:ext uri="{FF2B5EF4-FFF2-40B4-BE49-F238E27FC236}">
                <a16:creationId xmlns:a16="http://schemas.microsoft.com/office/drawing/2014/main" id="{A5D024E0-B316-4ED6-93AE-8E2C67FD1106}"/>
              </a:ext>
            </a:extLst>
          </p:cNvPr>
          <p:cNvSpPr/>
          <p:nvPr/>
        </p:nvSpPr>
        <p:spPr bwMode="auto">
          <a:xfrm rot="16200000">
            <a:off x="2656020" y="3769454"/>
            <a:ext cx="663037" cy="1586201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0A0CB2-E164-48AA-BAE6-22BD3C1F0BFB}"/>
              </a:ext>
            </a:extLst>
          </p:cNvPr>
          <p:cNvSpPr txBox="1"/>
          <p:nvPr/>
        </p:nvSpPr>
        <p:spPr>
          <a:xfrm>
            <a:off x="2267797" y="4370194"/>
            <a:ext cx="15255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 Chia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4" name="Speech Bubble: Rectangle 21">
            <a:extLst>
              <a:ext uri="{FF2B5EF4-FFF2-40B4-BE49-F238E27FC236}">
                <a16:creationId xmlns:a16="http://schemas.microsoft.com/office/drawing/2014/main" id="{BD370650-0F7D-4F3D-B132-F3F731D05E34}"/>
              </a:ext>
            </a:extLst>
          </p:cNvPr>
          <p:cNvSpPr/>
          <p:nvPr/>
        </p:nvSpPr>
        <p:spPr bwMode="auto">
          <a:xfrm rot="5400000">
            <a:off x="11276496" y="751050"/>
            <a:ext cx="663037" cy="1243537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56E56C-F62B-4206-AD47-46F2F8E0EFE7}"/>
              </a:ext>
            </a:extLst>
          </p:cNvPr>
          <p:cNvSpPr txBox="1"/>
          <p:nvPr/>
        </p:nvSpPr>
        <p:spPr>
          <a:xfrm>
            <a:off x="11026588" y="1140116"/>
            <a:ext cx="12774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Thương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9" name="Speech Bubble: Rectangle 23">
            <a:extLst>
              <a:ext uri="{FF2B5EF4-FFF2-40B4-BE49-F238E27FC236}">
                <a16:creationId xmlns:a16="http://schemas.microsoft.com/office/drawing/2014/main" id="{10FDEC48-E3E2-456A-9732-862D05144A49}"/>
              </a:ext>
            </a:extLst>
          </p:cNvPr>
          <p:cNvSpPr/>
          <p:nvPr/>
        </p:nvSpPr>
        <p:spPr bwMode="auto">
          <a:xfrm rot="5400000">
            <a:off x="11308341" y="4009849"/>
            <a:ext cx="663037" cy="1140136"/>
          </a:xfrm>
          <a:prstGeom prst="wedgeRectCallout">
            <a:avLst>
              <a:gd name="adj1" fmla="val -11603"/>
              <a:gd name="adj2" fmla="val 82662"/>
            </a:avLst>
          </a:prstGeom>
          <a:solidFill>
            <a:srgbClr val="AF561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21887E-57DD-460E-813E-BC7413449E0A}"/>
              </a:ext>
            </a:extLst>
          </p:cNvPr>
          <p:cNvSpPr txBox="1"/>
          <p:nvPr/>
        </p:nvSpPr>
        <p:spPr>
          <a:xfrm>
            <a:off x="11187953" y="4294565"/>
            <a:ext cx="9432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Số bị chia 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558553" y="1559859"/>
            <a:ext cx="6306671" cy="40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H="1">
            <a:off x="2111188" y="4074458"/>
            <a:ext cx="4935071" cy="134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12341" y="6508376"/>
            <a:ext cx="6185647" cy="537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8390965" y="4128246"/>
            <a:ext cx="4935071" cy="13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4" grpId="0" animBg="1"/>
      <p:bldP spid="44" grpId="0" animBg="1"/>
      <p:bldP spid="45" grpId="0" animBg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/>
      <p:bldP spid="25" grpId="1"/>
      <p:bldP spid="29" grpId="0" animBg="1"/>
      <p:bldP spid="29" grpId="1" animBg="1"/>
      <p:bldP spid="30" grpId="0"/>
      <p:bldP spid="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278297" y="1722782"/>
          <a:ext cx="1174679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584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1025594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1120059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1147046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1234442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5" name="PA_文本框 11"/>
          <p:cNvSpPr txBox="1"/>
          <p:nvPr>
            <p:custDataLst>
              <p:tags r:id="rId1"/>
            </p:custDataLst>
          </p:nvPr>
        </p:nvSpPr>
        <p:spPr>
          <a:xfrm>
            <a:off x="1580417" y="1245608"/>
            <a:ext cx="7994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*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sẻ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cặp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500" b="1" dirty="0" err="1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đôi</a:t>
            </a:r>
            <a:r>
              <a:rPr lang="en-US" altLang="zh-CN" sz="2500" b="1" dirty="0" smtClean="0">
                <a:ln w="0">
                  <a:noFill/>
                </a:ln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                    72 : 8 = ?         </a:t>
            </a:r>
            <a:endParaRPr kumimoji="0" lang="en-US" altLang="zh-CN" sz="2500" b="1" i="0" u="none" strike="noStrike" kern="1200" cap="none" spc="0" normalizeH="0" baseline="0" noProof="0" dirty="0" smtClean="0">
              <a:ln w="0"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91478" y="6109252"/>
            <a:ext cx="8693426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9921089" y="1755504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31924" y="5631765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9967471" y="5631765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8686802" y="3955775"/>
            <a:ext cx="3644344" cy="5300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27" y="1278549"/>
            <a:ext cx="4729603" cy="3610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34" y="2366245"/>
            <a:ext cx="3916272" cy="46978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3353" y="1887154"/>
            <a:ext cx="3159268" cy="189221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599" b="0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smtClean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bảy</a:t>
            </a:r>
            <a:r>
              <a:rPr kumimoji="0" lang="en-US" sz="2599" b="0" i="0" u="none" strike="noStrike" kern="1200" cap="none" spc="0" normalizeH="0" noProof="0" smtClean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smtClean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cà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rốt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chuẩn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bữa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tối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542" y="2267771"/>
            <a:ext cx="3313079" cy="83077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05801" y="1202431"/>
            <a:ext cx="5675661" cy="3762656"/>
            <a:chOff x="1323833" y="429251"/>
            <a:chExt cx="7352881" cy="41746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10391" y="1866644"/>
              <a:ext cx="5298010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0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FFEF4-0B4F-4DDD-922E-1F68CD3C1B8E}"/>
              </a:ext>
            </a:extLst>
          </p:cNvPr>
          <p:cNvSpPr txBox="1"/>
          <p:nvPr/>
        </p:nvSpPr>
        <p:spPr>
          <a:xfrm>
            <a:off x="490330" y="934274"/>
            <a:ext cx="45852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 a)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chia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4214583" y="1600200"/>
          <a:ext cx="7810504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869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646032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681923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744733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762677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820787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8217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0BE79EC1-CD27-446E-BB35-C3FB337A717C}"/>
              </a:ext>
            </a:extLst>
          </p:cNvPr>
          <p:cNvSpPr/>
          <p:nvPr/>
        </p:nvSpPr>
        <p:spPr>
          <a:xfrm>
            <a:off x="6297766" y="1641678"/>
            <a:ext cx="512609" cy="425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4310742" y="3306984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3C3645-535B-43B8-A4B0-341D98E8A5DB}"/>
              </a:ext>
            </a:extLst>
          </p:cNvPr>
          <p:cNvCxnSpPr>
            <a:cxnSpLocks/>
          </p:cNvCxnSpPr>
          <p:nvPr/>
        </p:nvCxnSpPr>
        <p:spPr>
          <a:xfrm>
            <a:off x="6722452" y="2066924"/>
            <a:ext cx="0" cy="1170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7D1C22-F176-4F4B-A258-57FCDFD3EA2C}"/>
              </a:ext>
            </a:extLst>
          </p:cNvPr>
          <p:cNvCxnSpPr>
            <a:cxnSpLocks/>
          </p:cNvCxnSpPr>
          <p:nvPr/>
        </p:nvCxnSpPr>
        <p:spPr>
          <a:xfrm>
            <a:off x="4730260" y="3673582"/>
            <a:ext cx="17276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CBFB079-C8F1-4768-85ED-C73A2A44D14C}"/>
              </a:ext>
            </a:extLst>
          </p:cNvPr>
          <p:cNvSpPr/>
          <p:nvPr/>
        </p:nvSpPr>
        <p:spPr>
          <a:xfrm>
            <a:off x="6335868" y="3265716"/>
            <a:ext cx="526641" cy="448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D8BEC7-D543-4762-98B9-6822C2CCB302}"/>
              </a:ext>
            </a:extLst>
          </p:cNvPr>
          <p:cNvSpPr/>
          <p:nvPr/>
        </p:nvSpPr>
        <p:spPr>
          <a:xfrm>
            <a:off x="9157063" y="1606731"/>
            <a:ext cx="522514" cy="460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48F589-3F5D-41B7-B313-DB3AEA05A4FA}"/>
              </a:ext>
            </a:extLst>
          </p:cNvPr>
          <p:cNvSpPr/>
          <p:nvPr/>
        </p:nvSpPr>
        <p:spPr>
          <a:xfrm>
            <a:off x="4296757" y="4393736"/>
            <a:ext cx="480416" cy="4298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636651-83CD-4FD4-B582-B36F137611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03499" y="3195763"/>
            <a:ext cx="2443311" cy="2178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12D95D-379A-4A34-9E9B-FD32F3CDB43D}"/>
              </a:ext>
            </a:extLst>
          </p:cNvPr>
          <p:cNvCxnSpPr>
            <a:cxnSpLocks/>
          </p:cNvCxnSpPr>
          <p:nvPr/>
        </p:nvCxnSpPr>
        <p:spPr>
          <a:xfrm>
            <a:off x="4730258" y="4808493"/>
            <a:ext cx="458242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EBF83B3-51EA-4989-B144-D8FE5AC4299C}"/>
              </a:ext>
            </a:extLst>
          </p:cNvPr>
          <p:cNvSpPr/>
          <p:nvPr/>
        </p:nvSpPr>
        <p:spPr>
          <a:xfrm>
            <a:off x="9171614" y="4407181"/>
            <a:ext cx="482647" cy="40235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66915" y="1524000"/>
            <a:ext cx="4019323" cy="506233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 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PA_文本框 11"/>
          <p:cNvSpPr txBox="1"/>
          <p:nvPr>
            <p:custDataLst>
              <p:tags r:id="rId1"/>
            </p:custDataLst>
          </p:nvPr>
        </p:nvSpPr>
        <p:spPr>
          <a:xfrm>
            <a:off x="2050869" y="6532"/>
            <a:ext cx="7994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kumimoji="0" lang="en-US" altLang="zh-CN" sz="2000" b="0" i="0" u="none" strike="noStrike" kern="1200" cap="none" spc="0" normalizeH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Hai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ngày</a:t>
            </a:r>
            <a:r>
              <a:rPr kumimoji="0" lang="en-US" altLang="zh-CN" sz="2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09 </a:t>
            </a:r>
            <a:r>
              <a:rPr kumimoji="0" lang="en-US" altLang="zh-CN" sz="2000" b="0" i="0" u="none" strike="noStrike" kern="1200" cap="none" spc="0" normalizeH="0" baseline="0" noProof="0" dirty="0" err="1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tháng</a:t>
            </a:r>
            <a:r>
              <a:rPr lang="en-US" altLang="zh-CN" sz="2000" dirty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10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năm</a:t>
            </a:r>
            <a:r>
              <a:rPr kumimoji="0" lang="en-US" altLang="zh-CN" sz="2000" b="0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 w="0">
                  <a:noFill/>
                </a:ln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Toán</a:t>
            </a:r>
            <a:endParaRPr lang="en-US" altLang="zh-CN" sz="2000" b="1" dirty="0" smtClean="0">
              <a:ln w="0">
                <a:noFill/>
              </a:ln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12.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nhân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9,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bảng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chia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9 (</a:t>
            </a:r>
            <a:r>
              <a:rPr kumimoji="0" lang="en-US" altLang="zh-CN" sz="2000" b="1" i="0" u="none" strike="noStrike" kern="1200" cap="none" spc="0" normalizeH="0" noProof="0" dirty="0" err="1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kumimoji="0" lang="en-US" altLang="zh-CN" sz="2000" b="1" i="0" u="none" strike="noStrike" kern="1200" cap="none" spc="0" normalizeH="0" noProof="0" dirty="0" smtClean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19076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FFEF4-0B4F-4DDD-922E-1F68CD3C1B8E}"/>
              </a:ext>
            </a:extLst>
          </p:cNvPr>
          <p:cNvSpPr txBox="1"/>
          <p:nvPr/>
        </p:nvSpPr>
        <p:spPr>
          <a:xfrm>
            <a:off x="866775" y="457202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a)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chia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4214583" y="1600200"/>
          <a:ext cx="7810504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869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646032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681923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744733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71781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672951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762677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820787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82177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8217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0BE79EC1-CD27-446E-BB35-C3FB337A717C}"/>
              </a:ext>
            </a:extLst>
          </p:cNvPr>
          <p:cNvSpPr/>
          <p:nvPr/>
        </p:nvSpPr>
        <p:spPr>
          <a:xfrm>
            <a:off x="6297766" y="1641678"/>
            <a:ext cx="512609" cy="425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4310742" y="3306984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3C3645-535B-43B8-A4B0-341D98E8A5DB}"/>
              </a:ext>
            </a:extLst>
          </p:cNvPr>
          <p:cNvCxnSpPr>
            <a:cxnSpLocks/>
          </p:cNvCxnSpPr>
          <p:nvPr/>
        </p:nvCxnSpPr>
        <p:spPr>
          <a:xfrm>
            <a:off x="6722452" y="2066924"/>
            <a:ext cx="0" cy="1170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7D1C22-F176-4F4B-A258-57FCDFD3EA2C}"/>
              </a:ext>
            </a:extLst>
          </p:cNvPr>
          <p:cNvCxnSpPr>
            <a:cxnSpLocks/>
          </p:cNvCxnSpPr>
          <p:nvPr/>
        </p:nvCxnSpPr>
        <p:spPr>
          <a:xfrm>
            <a:off x="4730260" y="3673582"/>
            <a:ext cx="17276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CBFB079-C8F1-4768-85ED-C73A2A44D14C}"/>
              </a:ext>
            </a:extLst>
          </p:cNvPr>
          <p:cNvSpPr/>
          <p:nvPr/>
        </p:nvSpPr>
        <p:spPr>
          <a:xfrm>
            <a:off x="6335868" y="3265716"/>
            <a:ext cx="526641" cy="448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D8BEC7-D543-4762-98B9-6822C2CCB302}"/>
              </a:ext>
            </a:extLst>
          </p:cNvPr>
          <p:cNvSpPr/>
          <p:nvPr/>
        </p:nvSpPr>
        <p:spPr>
          <a:xfrm>
            <a:off x="9157063" y="1606731"/>
            <a:ext cx="522514" cy="46019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48F589-3F5D-41B7-B313-DB3AEA05A4FA}"/>
              </a:ext>
            </a:extLst>
          </p:cNvPr>
          <p:cNvSpPr/>
          <p:nvPr/>
        </p:nvSpPr>
        <p:spPr>
          <a:xfrm>
            <a:off x="4296757" y="4393736"/>
            <a:ext cx="480416" cy="42982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636651-83CD-4FD4-B582-B36F1376115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03499" y="3195763"/>
            <a:ext cx="2443311" cy="2178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12D95D-379A-4A34-9E9B-FD32F3CDB43D}"/>
              </a:ext>
            </a:extLst>
          </p:cNvPr>
          <p:cNvCxnSpPr>
            <a:cxnSpLocks/>
          </p:cNvCxnSpPr>
          <p:nvPr/>
        </p:nvCxnSpPr>
        <p:spPr>
          <a:xfrm>
            <a:off x="4730258" y="4808493"/>
            <a:ext cx="458242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EBF83B3-51EA-4989-B144-D8FE5AC4299C}"/>
              </a:ext>
            </a:extLst>
          </p:cNvPr>
          <p:cNvSpPr/>
          <p:nvPr/>
        </p:nvSpPr>
        <p:spPr>
          <a:xfrm>
            <a:off x="9171614" y="4407181"/>
            <a:ext cx="482647" cy="40235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F30706-1B42-496D-A9D8-97343C79F858}"/>
              </a:ext>
            </a:extLst>
          </p:cNvPr>
          <p:cNvSpPr/>
          <p:nvPr/>
        </p:nvSpPr>
        <p:spPr>
          <a:xfrm>
            <a:off x="166915" y="1341657"/>
            <a:ext cx="4019323" cy="454230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5" y="258832"/>
            <a:ext cx="11858171" cy="6467474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EF2A76-7D98-4E11-B1BD-8573DE285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95511"/>
              </p:ext>
            </p:extLst>
          </p:nvPr>
        </p:nvGraphicFramePr>
        <p:xfrm>
          <a:off x="278297" y="1722782"/>
          <a:ext cx="1174679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584">
                  <a:extLst>
                    <a:ext uri="{9D8B030D-6E8A-4147-A177-3AD203B41FA5}">
                      <a16:colId xmlns:a16="http://schemas.microsoft.com/office/drawing/2014/main" val="1349503207"/>
                    </a:ext>
                  </a:extLst>
                </a:gridCol>
                <a:gridCol w="971615">
                  <a:extLst>
                    <a:ext uri="{9D8B030D-6E8A-4147-A177-3AD203B41FA5}">
                      <a16:colId xmlns:a16="http://schemas.microsoft.com/office/drawing/2014/main" val="1654770206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078123841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1787565602"/>
                    </a:ext>
                  </a:extLst>
                </a:gridCol>
                <a:gridCol w="1025594">
                  <a:extLst>
                    <a:ext uri="{9D8B030D-6E8A-4147-A177-3AD203B41FA5}">
                      <a16:colId xmlns:a16="http://schemas.microsoft.com/office/drawing/2014/main" val="3937693636"/>
                    </a:ext>
                  </a:extLst>
                </a:gridCol>
                <a:gridCol w="1120059">
                  <a:extLst>
                    <a:ext uri="{9D8B030D-6E8A-4147-A177-3AD203B41FA5}">
                      <a16:colId xmlns:a16="http://schemas.microsoft.com/office/drawing/2014/main" val="3217695255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1800159281"/>
                    </a:ext>
                  </a:extLst>
                </a:gridCol>
                <a:gridCol w="1079575">
                  <a:extLst>
                    <a:ext uri="{9D8B030D-6E8A-4147-A177-3AD203B41FA5}">
                      <a16:colId xmlns:a16="http://schemas.microsoft.com/office/drawing/2014/main" val="2317424965"/>
                    </a:ext>
                  </a:extLst>
                </a:gridCol>
                <a:gridCol w="1012100">
                  <a:extLst>
                    <a:ext uri="{9D8B030D-6E8A-4147-A177-3AD203B41FA5}">
                      <a16:colId xmlns:a16="http://schemas.microsoft.com/office/drawing/2014/main" val="3307760965"/>
                    </a:ext>
                  </a:extLst>
                </a:gridCol>
                <a:gridCol w="1147046">
                  <a:extLst>
                    <a:ext uri="{9D8B030D-6E8A-4147-A177-3AD203B41FA5}">
                      <a16:colId xmlns:a16="http://schemas.microsoft.com/office/drawing/2014/main" val="1631590655"/>
                    </a:ext>
                  </a:extLst>
                </a:gridCol>
                <a:gridCol w="1234442">
                  <a:extLst>
                    <a:ext uri="{9D8B030D-6E8A-4147-A177-3AD203B41FA5}">
                      <a16:colId xmlns:a16="http://schemas.microsoft.com/office/drawing/2014/main" val="2317138458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48409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6104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02491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03720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17122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82137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05145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17801"/>
                  </a:ext>
                </a:extLst>
              </a:tr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347642"/>
                  </a:ext>
                </a:extLst>
              </a:tr>
            </a:tbl>
          </a:graphicData>
        </a:graphic>
      </p:graphicFrame>
      <p:sp>
        <p:nvSpPr>
          <p:cNvPr id="5" name="PA_文本框 11"/>
          <p:cNvSpPr txBox="1"/>
          <p:nvPr>
            <p:custDataLst>
              <p:tags r:id="rId1"/>
            </p:custDataLst>
          </p:nvPr>
        </p:nvSpPr>
        <p:spPr>
          <a:xfrm>
            <a:off x="159026" y="1245609"/>
            <a:ext cx="1180768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500" b="1" dirty="0" err="1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2500" b="1" dirty="0" smtClean="0">
                <a:ln w="0">
                  <a:noFill/>
                </a:ln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1b)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 4 x 6       7 x 8        15 : 3           40 : 5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1" i="0" u="none" strike="noStrike" kern="1200" cap="none" spc="0" normalizeH="0" baseline="0" noProof="0" dirty="0" smtClean="0">
              <a:ln w="0">
                <a:noFill/>
              </a:ln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07165" y="3909391"/>
            <a:ext cx="5897218" cy="1325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5055" y="4034878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78307" y="3451782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60515" y="2862061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38550" y="5068548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680394" y="1782008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6767072" y="3412026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8907298" y="3975243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538549" y="2895191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8920550" y="1788634"/>
            <a:ext cx="509451" cy="46818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6753819" y="1782008"/>
            <a:ext cx="509451" cy="46818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6665075" y="2824481"/>
            <a:ext cx="1298964" cy="1325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53547" y="5479774"/>
            <a:ext cx="7984436" cy="9939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A1D97B8-DA5E-4D90-9CB5-439BF2C4B186}"/>
              </a:ext>
            </a:extLst>
          </p:cNvPr>
          <p:cNvSpPr/>
          <p:nvPr/>
        </p:nvSpPr>
        <p:spPr>
          <a:xfrm>
            <a:off x="8860916" y="5068548"/>
            <a:ext cx="509451" cy="468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rot="16200000" flipH="1">
            <a:off x="7819282" y="3658102"/>
            <a:ext cx="3178881" cy="64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907773" y="3372678"/>
            <a:ext cx="4962940" cy="198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5678557" y="2604055"/>
            <a:ext cx="1066796" cy="66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54157" y="4426226"/>
            <a:ext cx="8143460" cy="46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 flipH="1" flipV="1">
            <a:off x="7951310" y="3180525"/>
            <a:ext cx="1842049" cy="13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3" grpId="0" animBg="1"/>
      <p:bldP spid="14" grpId="0" animBg="1"/>
      <p:bldP spid="17" grpId="0" animBg="1"/>
      <p:bldP spid="22" grpId="0" animBg="1"/>
      <p:bldP spid="23" grpId="0" animBg="1"/>
      <p:bldP spid="24" grpId="0" animBg="1"/>
      <p:bldP spid="26" grpId="0" animBg="1"/>
      <p:bldP spid="26" grpId="1" animBg="1"/>
      <p:bldP spid="27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641600" y="2616929"/>
            <a:ext cx="2235200" cy="796925"/>
            <a:chOff x="479947" y="2055125"/>
            <a:chExt cx="1676400" cy="914400"/>
          </a:xfrm>
        </p:grpSpPr>
        <p:sp>
          <p:nvSpPr>
            <p:cNvPr id="43042" name="TextBox 7"/>
            <p:cNvSpPr txBox="1">
              <a:spLocks noChangeArrowheads="1"/>
            </p:cNvSpPr>
            <p:nvPr/>
          </p:nvSpPr>
          <p:spPr bwMode="auto">
            <a:xfrm>
              <a:off x="533922" y="2284636"/>
              <a:ext cx="1371600" cy="547377"/>
            </a:xfrm>
            <a:prstGeom prst="rect">
              <a:avLst/>
            </a:prstGeom>
            <a:noFill/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 smtClean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10 x 0</a:t>
              </a:r>
              <a:endParaRPr lang="en-US" altLang="vi-VN" sz="25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9" name="Cloud 18"/>
            <p:cNvSpPr>
              <a:spLocks noChangeArrowheads="1"/>
            </p:cNvSpPr>
            <p:nvPr/>
          </p:nvSpPr>
          <p:spPr bwMode="auto">
            <a:xfrm>
              <a:off x="479947" y="2055125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38100" algn="ctr">
              <a:solidFill>
                <a:srgbClr val="333333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5181601" y="2209800"/>
            <a:ext cx="2838451" cy="914400"/>
            <a:chOff x="206991" y="3556378"/>
            <a:chExt cx="1676400" cy="914400"/>
          </a:xfrm>
        </p:grpSpPr>
        <p:sp>
          <p:nvSpPr>
            <p:cNvPr id="43040" name="TextBox 14"/>
            <p:cNvSpPr txBox="1">
              <a:spLocks noChangeArrowheads="1"/>
            </p:cNvSpPr>
            <p:nvPr/>
          </p:nvSpPr>
          <p:spPr bwMode="auto">
            <a:xfrm>
              <a:off x="477015" y="3751641"/>
              <a:ext cx="971337" cy="47705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 x 9  </a:t>
              </a:r>
            </a:p>
          </p:txBody>
        </p:sp>
        <p:sp>
          <p:nvSpPr>
            <p:cNvPr id="20" name="Cloud 19"/>
            <p:cNvSpPr>
              <a:spLocks noChangeArrowheads="1"/>
            </p:cNvSpPr>
            <p:nvPr/>
          </p:nvSpPr>
          <p:spPr bwMode="auto">
            <a:xfrm>
              <a:off x="206991" y="3556378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47625" algn="ctr">
              <a:solidFill>
                <a:srgbClr val="33339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6985002" y="1295400"/>
            <a:ext cx="1758951" cy="914400"/>
            <a:chOff x="2636293" y="4893859"/>
            <a:chExt cx="1676400" cy="914400"/>
          </a:xfrm>
        </p:grpSpPr>
        <p:sp>
          <p:nvSpPr>
            <p:cNvPr id="43038" name="TextBox 12"/>
            <p:cNvSpPr txBox="1">
              <a:spLocks noChangeArrowheads="1"/>
            </p:cNvSpPr>
            <p:nvPr/>
          </p:nvSpPr>
          <p:spPr bwMode="auto">
            <a:xfrm>
              <a:off x="2788217" y="5122459"/>
              <a:ext cx="1372552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9 x 7  </a:t>
              </a:r>
            </a:p>
          </p:txBody>
        </p:sp>
        <p:sp>
          <p:nvSpPr>
            <p:cNvPr id="24" name="Cloud 23"/>
            <p:cNvSpPr>
              <a:spLocks noChangeArrowheads="1"/>
            </p:cNvSpPr>
            <p:nvPr/>
          </p:nvSpPr>
          <p:spPr bwMode="auto">
            <a:xfrm>
              <a:off x="2636293" y="4893859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152400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3962400" y="1295400"/>
            <a:ext cx="1930400" cy="914400"/>
            <a:chOff x="6867100" y="458337"/>
            <a:chExt cx="1676400" cy="914400"/>
          </a:xfrm>
        </p:grpSpPr>
        <p:sp>
          <p:nvSpPr>
            <p:cNvPr id="43036" name="TextBox 9"/>
            <p:cNvSpPr txBox="1">
              <a:spLocks noChangeArrowheads="1"/>
            </p:cNvSpPr>
            <p:nvPr/>
          </p:nvSpPr>
          <p:spPr bwMode="auto">
            <a:xfrm>
              <a:off x="6942464" y="686937"/>
              <a:ext cx="1373104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8 x 5</a:t>
              </a:r>
            </a:p>
          </p:txBody>
        </p:sp>
        <p:sp>
          <p:nvSpPr>
            <p:cNvPr id="36" name="Cloud 35"/>
            <p:cNvSpPr>
              <a:spLocks noChangeArrowheads="1"/>
            </p:cNvSpPr>
            <p:nvPr/>
          </p:nvSpPr>
          <p:spPr bwMode="auto">
            <a:xfrm>
              <a:off x="6867100" y="458337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82550" algn="ctr">
              <a:solidFill>
                <a:srgbClr val="FF7C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625600" y="1752600"/>
            <a:ext cx="1661584" cy="914400"/>
            <a:chOff x="7017225" y="2137011"/>
            <a:chExt cx="1676400" cy="914400"/>
          </a:xfrm>
        </p:grpSpPr>
        <p:sp>
          <p:nvSpPr>
            <p:cNvPr id="43034" name="TextBox 13"/>
            <p:cNvSpPr txBox="1">
              <a:spLocks noChangeArrowheads="1"/>
            </p:cNvSpPr>
            <p:nvPr/>
          </p:nvSpPr>
          <p:spPr bwMode="auto">
            <a:xfrm>
              <a:off x="7170507" y="2365611"/>
              <a:ext cx="1369836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7 x 8</a:t>
              </a:r>
            </a:p>
          </p:txBody>
        </p:sp>
        <p:sp>
          <p:nvSpPr>
            <p:cNvPr id="37" name="Cloud 36"/>
            <p:cNvSpPr>
              <a:spLocks noChangeArrowheads="1"/>
            </p:cNvSpPr>
            <p:nvPr/>
          </p:nvSpPr>
          <p:spPr bwMode="auto">
            <a:xfrm>
              <a:off x="7017225" y="2137011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1016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9097435" y="1905000"/>
            <a:ext cx="1976967" cy="914400"/>
            <a:chOff x="6867100" y="3283423"/>
            <a:chExt cx="1676400" cy="914400"/>
          </a:xfrm>
        </p:grpSpPr>
        <p:sp>
          <p:nvSpPr>
            <p:cNvPr id="43032" name="TextBox 8"/>
            <p:cNvSpPr txBox="1">
              <a:spLocks noChangeArrowheads="1"/>
            </p:cNvSpPr>
            <p:nvPr/>
          </p:nvSpPr>
          <p:spPr bwMode="auto">
            <a:xfrm>
              <a:off x="7010293" y="3505673"/>
              <a:ext cx="1372552" cy="4770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500" b="1" dirty="0"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6 x 7 </a:t>
              </a:r>
            </a:p>
          </p:txBody>
        </p:sp>
        <p:sp>
          <p:nvSpPr>
            <p:cNvPr id="38" name="Cloud 37"/>
            <p:cNvSpPr>
              <a:spLocks noChangeArrowheads="1"/>
            </p:cNvSpPr>
            <p:nvPr/>
          </p:nvSpPr>
          <p:spPr bwMode="auto">
            <a:xfrm>
              <a:off x="6867100" y="3283423"/>
              <a:ext cx="1676400" cy="914400"/>
            </a:xfrm>
            <a:custGeom>
              <a:avLst/>
              <a:gdLst>
                <a:gd name="T0" fmla="*/ 1675003 w 43200"/>
                <a:gd name="T1" fmla="*/ 457200 h 43200"/>
                <a:gd name="T2" fmla="*/ 838200 w 43200"/>
                <a:gd name="T3" fmla="*/ 913426 h 43200"/>
                <a:gd name="T4" fmla="*/ 5200 w 43200"/>
                <a:gd name="T5" fmla="*/ 457200 h 43200"/>
                <a:gd name="T6" fmla="*/ 838200 w 43200"/>
                <a:gd name="T7" fmla="*/ 52282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noFill/>
            <a:ln w="165100" algn="ctr">
              <a:solidFill>
                <a:srgbClr val="FFCC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8" name="Group 70"/>
          <p:cNvGrpSpPr>
            <a:grpSpLocks/>
          </p:cNvGrpSpPr>
          <p:nvPr/>
        </p:nvGrpSpPr>
        <p:grpSpPr bwMode="auto">
          <a:xfrm>
            <a:off x="7010400" y="4114800"/>
            <a:ext cx="1422400" cy="1447800"/>
            <a:chOff x="1219200" y="4038600"/>
            <a:chExt cx="1066800" cy="1447800"/>
          </a:xfrm>
        </p:grpSpPr>
        <p:sp>
          <p:nvSpPr>
            <p:cNvPr id="57" name="Bevel 56"/>
            <p:cNvSpPr/>
            <p:nvPr/>
          </p:nvSpPr>
          <p:spPr>
            <a:xfrm>
              <a:off x="1219200" y="4572000"/>
              <a:ext cx="1066800" cy="9144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</a:p>
          </p:txBody>
        </p:sp>
        <p:sp>
          <p:nvSpPr>
            <p:cNvPr id="65" name="Isosceles Triangle 64"/>
            <p:cNvSpPr/>
            <p:nvPr/>
          </p:nvSpPr>
          <p:spPr>
            <a:xfrm>
              <a:off x="1219200" y="4038600"/>
              <a:ext cx="1066800" cy="533400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9042402" y="4114800"/>
            <a:ext cx="1435100" cy="1462088"/>
            <a:chOff x="2734101" y="4024952"/>
            <a:chExt cx="1075899" cy="1461448"/>
          </a:xfrm>
        </p:grpSpPr>
        <p:sp>
          <p:nvSpPr>
            <p:cNvPr id="61" name="Bevel 60"/>
            <p:cNvSpPr/>
            <p:nvPr/>
          </p:nvSpPr>
          <p:spPr>
            <a:xfrm>
              <a:off x="2743622" y="4572400"/>
              <a:ext cx="1066378" cy="9140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66" name="Isosceles Triangle 65"/>
            <p:cNvSpPr/>
            <p:nvPr/>
          </p:nvSpPr>
          <p:spPr>
            <a:xfrm>
              <a:off x="2734101" y="4024952"/>
              <a:ext cx="1066378" cy="533167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5181602" y="4114800"/>
            <a:ext cx="1428751" cy="1462088"/>
            <a:chOff x="4262651" y="4024952"/>
            <a:chExt cx="1071349" cy="1461448"/>
          </a:xfrm>
        </p:grpSpPr>
        <p:sp>
          <p:nvSpPr>
            <p:cNvPr id="59" name="Bevel 58"/>
            <p:cNvSpPr/>
            <p:nvPr/>
          </p:nvSpPr>
          <p:spPr>
            <a:xfrm>
              <a:off x="4267413" y="4572400"/>
              <a:ext cx="1066587" cy="9140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67" name="Isosceles Triangle 66"/>
            <p:cNvSpPr/>
            <p:nvPr/>
          </p:nvSpPr>
          <p:spPr>
            <a:xfrm>
              <a:off x="4262651" y="4024952"/>
              <a:ext cx="1066587" cy="533167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1" name="Group 73"/>
          <p:cNvGrpSpPr>
            <a:grpSpLocks/>
          </p:cNvGrpSpPr>
          <p:nvPr/>
        </p:nvGrpSpPr>
        <p:grpSpPr bwMode="auto">
          <a:xfrm>
            <a:off x="1219201" y="4038600"/>
            <a:ext cx="1441451" cy="1447800"/>
            <a:chOff x="5777552" y="4038600"/>
            <a:chExt cx="1080448" cy="1447800"/>
          </a:xfrm>
        </p:grpSpPr>
        <p:sp>
          <p:nvSpPr>
            <p:cNvPr id="60" name="Bevel 59"/>
            <p:cNvSpPr/>
            <p:nvPr/>
          </p:nvSpPr>
          <p:spPr>
            <a:xfrm>
              <a:off x="5791832" y="4572000"/>
              <a:ext cx="1066168" cy="9144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63</a:t>
              </a:r>
            </a:p>
          </p:txBody>
        </p:sp>
        <p:sp>
          <p:nvSpPr>
            <p:cNvPr id="68" name="Isosceles Triangle 67"/>
            <p:cNvSpPr/>
            <p:nvPr/>
          </p:nvSpPr>
          <p:spPr>
            <a:xfrm>
              <a:off x="5777552" y="4038600"/>
              <a:ext cx="1066168" cy="533400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3251200" y="4114800"/>
            <a:ext cx="1424517" cy="1447800"/>
            <a:chOff x="7237863" y="4038600"/>
            <a:chExt cx="1067937" cy="1447800"/>
          </a:xfrm>
        </p:grpSpPr>
        <p:sp>
          <p:nvSpPr>
            <p:cNvPr id="62" name="Bevel 61"/>
            <p:cNvSpPr/>
            <p:nvPr/>
          </p:nvSpPr>
          <p:spPr>
            <a:xfrm>
              <a:off x="7239450" y="4572000"/>
              <a:ext cx="1066350" cy="914400"/>
            </a:xfrm>
            <a:prstGeom prst="bevel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5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  <p:sp>
          <p:nvSpPr>
            <p:cNvPr id="69" name="Isosceles Triangle 68"/>
            <p:cNvSpPr/>
            <p:nvPr/>
          </p:nvSpPr>
          <p:spPr>
            <a:xfrm>
              <a:off x="7237863" y="4038600"/>
              <a:ext cx="1066350" cy="533400"/>
            </a:xfrm>
            <a:prstGeom prst="triangle">
              <a:avLst/>
            </a:prstGeom>
            <a:solidFill>
              <a:srgbClr val="C8371A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438400" y="381000"/>
            <a:ext cx="7518400" cy="63094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u="sng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NHÀ CHO MÂY </a:t>
            </a:r>
            <a:endParaRPr lang="en-US" sz="3500" b="1" u="sng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45156 0.28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-0.04444 L -0.31893 0.244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875 0.299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4 0.0419 L 0.5 0.164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16185E-6 L 0.37795 0.221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5607E-7 L -0.48664 0.277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2"/>
          <p:cNvSpPr txBox="1">
            <a:spLocks noChangeArrowheads="1"/>
          </p:cNvSpPr>
          <p:nvPr/>
        </p:nvSpPr>
        <p:spPr bwMode="auto">
          <a:xfrm>
            <a:off x="1524000" y="609602"/>
            <a:ext cx="955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1800"/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3556000" y="2895600"/>
            <a:ext cx="7010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01875" indent="-2301875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4445000" algn="ctr"/>
              </a:tabLst>
            </a:pPr>
            <a:endParaRPr lang="vi-VN" sz="2800"/>
          </a:p>
        </p:txBody>
      </p:sp>
      <p:pic>
        <p:nvPicPr>
          <p:cNvPr id="243716" name="Picture 4" descr="cap_diplo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0"/>
            <a:ext cx="213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1935165"/>
            <a:ext cx="1212851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8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3733800"/>
            <a:ext cx="2489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9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2800" y="4343402"/>
            <a:ext cx="22352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0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3276602"/>
            <a:ext cx="34544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1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06400" y="4800602"/>
            <a:ext cx="18796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24" name="WordArt 12"/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12192000" cy="189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dồi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dào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sức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3564" name="Picture 14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0"/>
            <a:ext cx="2032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6" descr="Bunny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36000" y="4038600"/>
            <a:ext cx="3987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7" descr="Bunny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4133850"/>
            <a:ext cx="33020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8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200" y="0"/>
            <a:ext cx="2032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9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0"/>
            <a:ext cx="2032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solidFill>
            <a:srgbClr val="CCFF66"/>
          </a:solidFill>
          <a:ln w="9525">
            <a:solidFill>
              <a:srgbClr val="DFDA0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latin typeface="Times New Roman" pitchFamily="18" charset="0"/>
                <a:cs typeface="Times New Roman" pitchFamily="18" charset="0"/>
              </a:rPr>
              <a:t>Goodbye and see you again!</a:t>
            </a:r>
          </a:p>
        </p:txBody>
      </p:sp>
      <p:pic>
        <p:nvPicPr>
          <p:cNvPr id="23570" name="Picture 21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749" y="228600"/>
            <a:ext cx="121285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22" descr="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7200" y="152400"/>
            <a:ext cx="121285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4" grpId="0"/>
      <p:bldP spid="243715" grpId="0"/>
      <p:bldP spid="2437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32"/>
            <a:ext cx="3154091" cy="1205321"/>
            <a:chOff x="1557446" y="2548181"/>
            <a:chExt cx="3155231" cy="1205758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398" b="0" i="0" u="none" strike="noStrike" kern="0" cap="none" spc="0" normalizeH="0" baseline="0" noProof="0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15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645896"/>
              <a:ext cx="582354" cy="1108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87604" y="955808"/>
            <a:ext cx="8269933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69199" y="757927"/>
              <a:ext cx="2715119" cy="9236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9 x </a:t>
              </a:r>
              <a:r>
                <a:rPr kumimoji="0" lang="vi-VN" sz="5400" b="1" i="0" u="none" strike="noStrike" kern="0" cap="none" spc="50" normalizeH="0" baseline="0" noProof="0" dirty="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kumimoji="0" lang="en-US" sz="5400" b="1" i="0" u="none" strike="noStrike" kern="0" cap="none" spc="50" normalizeH="0" baseline="0" noProof="0" dirty="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= ?</a:t>
              </a:r>
              <a:endParaRPr kumimoji="0" lang="en-US" sz="54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322497" y="5297326"/>
            <a:ext cx="3154091" cy="1281069"/>
            <a:chOff x="1557446" y="2548181"/>
            <a:chExt cx="3155231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81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16037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69"/>
            <a:ext cx="3154091" cy="1298340"/>
            <a:chOff x="1557446" y="2548181"/>
            <a:chExt cx="3155231" cy="1298813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72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738949"/>
              <a:ext cx="535850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254940"/>
            <a:chOff x="1557446" y="2548181"/>
            <a:chExt cx="3155231" cy="1255396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kumimoji="0" lang="vi-VN" sz="5398" b="0" i="0" u="none" strike="noStrike" kern="0" cap="none" spc="0" normalizeH="0" baseline="0" noProof="0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54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695534"/>
              <a:ext cx="632066" cy="11080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10532" y="689984"/>
              <a:ext cx="325231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90 : 9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322500" y="5297326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42173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 7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6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291353" y="5296609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68052" y="2737377"/>
              <a:ext cx="632066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42025" y="689984"/>
              <a:ext cx="2989333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8 x 7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181496" y="4086700"/>
            <a:ext cx="3062649" cy="1209909"/>
            <a:chOff x="1557446" y="2619367"/>
            <a:chExt cx="3063755" cy="1210349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721672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619367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42173" y="2721672"/>
              <a:ext cx="603201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3" y="4079970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54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699745"/>
              <a:ext cx="535850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181496" y="5352228"/>
            <a:ext cx="3269639" cy="1172116"/>
            <a:chOff x="1520756" y="2696377"/>
            <a:chExt cx="3270821" cy="1172543"/>
          </a:xfrm>
        </p:grpSpPr>
        <p:sp>
          <p:nvSpPr>
            <p:cNvPr id="39" name="Rounded Rectangle 38"/>
            <p:cNvSpPr/>
            <p:nvPr/>
          </p:nvSpPr>
          <p:spPr>
            <a:xfrm>
              <a:off x="2148137" y="2760875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63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20756" y="2696377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14818" y="2760875"/>
              <a:ext cx="603202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8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9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29" y="860988"/>
            <a:ext cx="4083875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2"/>
            <a:ext cx="3603499" cy="156924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7" y="3977226"/>
            <a:ext cx="3154091" cy="1296768"/>
            <a:chOff x="1557446" y="2548181"/>
            <a:chExt cx="3155231" cy="1297240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737377"/>
              <a:ext cx="582354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666" y="916621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10532" y="689984"/>
              <a:ext cx="3252320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 dirty="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40 : </a:t>
              </a:r>
              <a:r>
                <a:rPr lang="vi-VN" sz="5998" b="1" kern="0" spc="50" dirty="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sz="5998" b="1" kern="0" spc="50" dirty="0" smtClean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5998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180648" y="3977226"/>
            <a:ext cx="3062649" cy="1281069"/>
            <a:chOff x="1557446" y="2548181"/>
            <a:chExt cx="3063755" cy="1281535"/>
          </a:xfrm>
        </p:grpSpPr>
        <p:sp>
          <p:nvSpPr>
            <p:cNvPr id="31" name="Rounded Rectangle 30"/>
            <p:cNvSpPr/>
            <p:nvPr/>
          </p:nvSpPr>
          <p:spPr>
            <a:xfrm>
              <a:off x="1977763" y="2634658"/>
              <a:ext cx="264343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</a:t>
              </a:r>
              <a:r>
                <a:rPr lang="vi-VN" sz="5398" kern="0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75848" y="2721672"/>
              <a:ext cx="535850" cy="1108044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22497" y="5332599"/>
            <a:ext cx="3154091" cy="1259150"/>
            <a:chOff x="1557446" y="2548181"/>
            <a:chExt cx="3155231" cy="1259608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66709" y="2699745"/>
              <a:ext cx="603202" cy="11080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smtClean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598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3" y="5276025"/>
            <a:ext cx="3154091" cy="1320258"/>
            <a:chOff x="1557446" y="2548181"/>
            <a:chExt cx="3155231" cy="1320739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vi-VN" sz="5398" kern="0" dirty="0" smtClea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760875"/>
              <a:ext cx="632066" cy="11080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3" y="3112261"/>
            <a:ext cx="3928475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</TotalTime>
  <Words>1320</Words>
  <Application>Microsoft Office PowerPoint</Application>
  <PresentationFormat>Widescreen</PresentationFormat>
  <Paragraphs>834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.VnTime</vt:lpstr>
      <vt:lpstr>Arial</vt:lpstr>
      <vt:lpstr>Arial Unicode MS</vt:lpstr>
      <vt:lpstr>Baloo</vt:lpstr>
      <vt:lpstr>Calibri</vt:lpstr>
      <vt:lpstr>Constantia</vt:lpstr>
      <vt:lpstr>等线</vt:lpstr>
      <vt:lpstr>iCiel Cadena</vt:lpstr>
      <vt:lpstr>Times New Roman</vt:lpstr>
      <vt:lpstr>Verdana</vt:lpstr>
      <vt:lpstr>Wingdings</vt:lpstr>
      <vt:lpstr>Wingdings 2</vt:lpstr>
      <vt:lpstr>2_Office Theme</vt:lpstr>
      <vt:lpstr>1_Office Theme</vt:lpstr>
      <vt:lpstr>3_Office Theme</vt:lpstr>
      <vt:lpstr>4_Office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179</cp:revision>
  <dcterms:created xsi:type="dcterms:W3CDTF">2022-07-01T06:48:54Z</dcterms:created>
  <dcterms:modified xsi:type="dcterms:W3CDTF">2025-04-03T01:49:54Z</dcterms:modified>
</cp:coreProperties>
</file>