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19"/>
  </p:notesMasterIdLst>
  <p:sldIdLst>
    <p:sldId id="321" r:id="rId5"/>
    <p:sldId id="320" r:id="rId6"/>
    <p:sldId id="319" r:id="rId7"/>
    <p:sldId id="317" r:id="rId8"/>
    <p:sldId id="298" r:id="rId9"/>
    <p:sldId id="285" r:id="rId10"/>
    <p:sldId id="263" r:id="rId11"/>
    <p:sldId id="275" r:id="rId12"/>
    <p:sldId id="311" r:id="rId13"/>
    <p:sldId id="318" r:id="rId14"/>
    <p:sldId id="315" r:id="rId15"/>
    <p:sldId id="310" r:id="rId16"/>
    <p:sldId id="27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69" autoAdjust="0"/>
  </p:normalViewPr>
  <p:slideViewPr>
    <p:cSldViewPr snapToGrid="0">
      <p:cViewPr varScale="1">
        <p:scale>
          <a:sx n="65" d="100"/>
          <a:sy n="65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AN HỒNG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</a:p>
          <a:p>
            <a:pPr marL="342443" indent="-342443" algn="ctr">
              <a:lnSpc>
                <a:spcPct val="120000"/>
              </a:lnSpc>
            </a:pPr>
            <a:r>
              <a:rPr lang="nl-NL" sz="2996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 8: Luyện tập viết thông báo</a:t>
            </a:r>
            <a:endParaRPr lang="en-US" sz="2996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5548" y="5597947"/>
            <a:ext cx="7422971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9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9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9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39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9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397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9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3A1</a:t>
            </a:r>
          </a:p>
        </p:txBody>
      </p:sp>
    </p:spTree>
    <p:extLst>
      <p:ext uri="{BB962C8B-B14F-4D97-AF65-F5344CB8AC3E}">
        <p14:creationId xmlns:p14="http://schemas.microsoft.com/office/powerpoint/2010/main" val="19805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C0AC-CDF3-043D-0496-FB1CAC6E0D31}"/>
              </a:ext>
            </a:extLst>
          </p:cNvPr>
          <p:cNvSpPr txBox="1"/>
          <p:nvPr/>
        </p:nvSpPr>
        <p:spPr>
          <a:xfrm>
            <a:off x="3850943" y="368489"/>
            <a:ext cx="4490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7884D-5AD3-D2E1-DC81-1B268667D896}"/>
              </a:ext>
            </a:extLst>
          </p:cNvPr>
          <p:cNvSpPr txBox="1"/>
          <p:nvPr/>
        </p:nvSpPr>
        <p:spPr>
          <a:xfrm>
            <a:off x="855406" y="2183641"/>
            <a:ext cx="109138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vi-VN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tự của bản thông báo chưa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700" kern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7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dung </a:t>
            </a:r>
            <a:r>
              <a:rPr lang="en-US" sz="37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̃ </a:t>
            </a:r>
            <a:r>
              <a:rPr lang="en-US" sz="37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</a:t>
            </a:r>
            <a:r>
              <a:rPr lang="en-US" sz="3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̉ </a:t>
            </a:r>
            <a:r>
              <a:rPr lang="en-US" sz="37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vi-VN" sz="37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vi-VN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vi-VN" sz="3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rình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chưa?</a:t>
            </a:r>
          </a:p>
          <a:p>
            <a:pPr marL="285750" indent="-285750">
              <a:buFontTx/>
              <a:buChar char="-"/>
            </a:pPr>
            <a:r>
              <a:rPr lang="vi-VN" sz="37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 dùng từ đặt câu đã phù hợp chưa?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5558628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2092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0D7896-6582-0892-E42F-5B34B3AB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2" y="1415135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4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1EECDF-7D66-01D7-432F-67ECCA354CB4}"/>
              </a:ext>
            </a:extLst>
          </p:cNvPr>
          <p:cNvGrpSpPr/>
          <p:nvPr/>
        </p:nvGrpSpPr>
        <p:grpSpPr>
          <a:xfrm>
            <a:off x="451087" y="185565"/>
            <a:ext cx="11608854" cy="795793"/>
            <a:chOff x="2873170" y="343910"/>
            <a:chExt cx="4342058" cy="2185113"/>
          </a:xfrm>
        </p:grpSpPr>
        <p:sp>
          <p:nvSpPr>
            <p:cNvPr id="5" name="îṥḷíďê">
              <a:extLst>
                <a:ext uri="{FF2B5EF4-FFF2-40B4-BE49-F238E27FC236}">
                  <a16:creationId xmlns:a16="http://schemas.microsoft.com/office/drawing/2014/main" id="{093CBF1E-3023-6DD1-179A-2AC067250498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5317;p41">
              <a:extLst>
                <a:ext uri="{FF2B5EF4-FFF2-40B4-BE49-F238E27FC236}">
                  <a16:creationId xmlns:a16="http://schemas.microsoft.com/office/drawing/2014/main" id="{EF93A992-2A97-1AB2-75CF-EB7F0B877061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0D7896-6582-0892-E42F-5B34B3AB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2" y="1415135"/>
            <a:ext cx="9786175" cy="476126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7CD6B-1AC5-B0A2-5FF6-BE041E582FCE}"/>
              </a:ext>
            </a:extLst>
          </p:cNvPr>
          <p:cNvCxnSpPr/>
          <p:nvPr/>
        </p:nvCxnSpPr>
        <p:spPr>
          <a:xfrm>
            <a:off x="1664572" y="816894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F15CC-E3DC-2AA1-631C-C7F1D3B1C34E}"/>
              </a:ext>
            </a:extLst>
          </p:cNvPr>
          <p:cNvCxnSpPr>
            <a:cxnSpLocks/>
          </p:cNvCxnSpPr>
          <p:nvPr/>
        </p:nvCxnSpPr>
        <p:spPr>
          <a:xfrm>
            <a:off x="7120492" y="806734"/>
            <a:ext cx="4124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77866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142872" y="109274"/>
            <a:ext cx="11703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5486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4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4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4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endPara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4"/>
              <a:ext cx="2971801" cy="135504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đăng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́ </a:t>
              </a:r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….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5"/>
              <a:ext cx="2867025" cy="137987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hạn </a:t>
              </a:r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đăng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</a:t>
              </a:r>
              <a:r>
                <a:rPr lang="en-US" sz="28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́….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7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10" y="403176"/>
            <a:ext cx="9786175" cy="4761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5E664-86CD-7346-B4C3-A5AC508E5268}"/>
              </a:ext>
            </a:extLst>
          </p:cNvPr>
          <p:cNvSpPr txBox="1"/>
          <p:nvPr/>
        </p:nvSpPr>
        <p:spPr>
          <a:xfrm>
            <a:off x="10412676" y="626286"/>
            <a:ext cx="1300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Tiêu đề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0A7862-4B6F-8E75-5610-7A9BE798A16B}"/>
              </a:ext>
            </a:extLst>
          </p:cNvPr>
          <p:cNvCxnSpPr>
            <a:cxnSpLocks/>
          </p:cNvCxnSpPr>
          <p:nvPr/>
        </p:nvCxnSpPr>
        <p:spPr>
          <a:xfrm>
            <a:off x="9357765" y="890803"/>
            <a:ext cx="10549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9CBD70-4A2D-A8DC-2CDC-AF5F86DFA062}"/>
              </a:ext>
            </a:extLst>
          </p:cNvPr>
          <p:cNvSpPr txBox="1"/>
          <p:nvPr/>
        </p:nvSpPr>
        <p:spPr>
          <a:xfrm>
            <a:off x="10690451" y="2076978"/>
            <a:ext cx="155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Nội dung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DFDB8-DAEF-D883-72FE-D8D272C6DA17}"/>
              </a:ext>
            </a:extLst>
          </p:cNvPr>
          <p:cNvSpPr txBox="1"/>
          <p:nvPr/>
        </p:nvSpPr>
        <p:spPr>
          <a:xfrm>
            <a:off x="10412676" y="3533623"/>
            <a:ext cx="1840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FF0000"/>
                </a:solidFill>
                <a:latin typeface="+mj-lt"/>
              </a:rPr>
              <a:t>Người viết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FDB822-CBFF-DD51-F260-54342D1D446F}"/>
              </a:ext>
            </a:extLst>
          </p:cNvPr>
          <p:cNvCxnSpPr>
            <a:cxnSpLocks/>
          </p:cNvCxnSpPr>
          <p:nvPr/>
        </p:nvCxnSpPr>
        <p:spPr>
          <a:xfrm>
            <a:off x="9949103" y="2305223"/>
            <a:ext cx="622514" cy="179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1A29F3-EBBF-02C5-1D0E-153264111785}"/>
              </a:ext>
            </a:extLst>
          </p:cNvPr>
          <p:cNvCxnSpPr>
            <a:cxnSpLocks/>
          </p:cNvCxnSpPr>
          <p:nvPr/>
        </p:nvCxnSpPr>
        <p:spPr>
          <a:xfrm>
            <a:off x="9676420" y="3779845"/>
            <a:ext cx="7362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E54C385-F887-93B4-8404-B91ABDEED32D}"/>
              </a:ext>
            </a:extLst>
          </p:cNvPr>
          <p:cNvSpPr/>
          <p:nvPr/>
        </p:nvSpPr>
        <p:spPr>
          <a:xfrm>
            <a:off x="9790138" y="1480510"/>
            <a:ext cx="158965" cy="164942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" grpId="0"/>
          <p:bldP spid="9" grpId="0"/>
          <p:bldP spid="10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" grpId="0"/>
          <p:bldP spid="9" grpId="0"/>
          <p:bldP spid="10" grpId="0"/>
          <p:bldP spid="1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-88268" y="314186"/>
            <a:ext cx="12192000" cy="1607484"/>
            <a:chOff x="1375542" y="586136"/>
            <a:chExt cx="10428313" cy="874271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375542" y="586136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717286" y="606707"/>
              <a:ext cx="9895823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136477" y="2491489"/>
            <a:ext cx="12488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Thời hạn và cách đăng kí tham gia.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E77B6829-6067-4D1C-B213-55B9730A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45" y="3561324"/>
            <a:ext cx="4139053" cy="32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8DF6C1-1AE2-1EEC-2C0F-3AFA65D97209}"/>
              </a:ext>
            </a:extLst>
          </p:cNvPr>
          <p:cNvCxnSpPr>
            <a:cxnSpLocks/>
          </p:cNvCxnSpPr>
          <p:nvPr/>
        </p:nvCxnSpPr>
        <p:spPr>
          <a:xfrm>
            <a:off x="996286" y="888382"/>
            <a:ext cx="50114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E6A16-9203-6F89-74C2-18A196EC4E34}"/>
              </a:ext>
            </a:extLst>
          </p:cNvPr>
          <p:cNvCxnSpPr>
            <a:cxnSpLocks/>
          </p:cNvCxnSpPr>
          <p:nvPr/>
        </p:nvCxnSpPr>
        <p:spPr>
          <a:xfrm>
            <a:off x="7135721" y="888382"/>
            <a:ext cx="3985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8DAC59-4AEA-BDD8-5025-CFC69A051F35}"/>
              </a:ext>
            </a:extLst>
          </p:cNvPr>
          <p:cNvCxnSpPr>
            <a:cxnSpLocks/>
          </p:cNvCxnSpPr>
          <p:nvPr/>
        </p:nvCxnSpPr>
        <p:spPr>
          <a:xfrm>
            <a:off x="707923" y="1371600"/>
            <a:ext cx="2005780" cy="14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302</Words>
  <Application>Microsoft Office PowerPoint</Application>
  <PresentationFormat>Widescreen</PresentationFormat>
  <Paragraphs>53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MTD Anydore</vt:lpstr>
      <vt:lpstr>SVN-Cookies</vt:lpstr>
      <vt:lpstr>Times New Roman</vt:lpstr>
      <vt:lpstr>字魂105号-简雅黑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2022-06-29T03:01:49Z</dcterms:created>
  <dcterms:modified xsi:type="dcterms:W3CDTF">2025-04-03T02:30:02Z</dcterms:modified>
</cp:coreProperties>
</file>