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7" r:id="rId2"/>
  </p:sldMasterIdLst>
  <p:notesMasterIdLst>
    <p:notesMasterId r:id="rId68"/>
  </p:notesMasterIdLst>
  <p:sldIdLst>
    <p:sldId id="294" r:id="rId3"/>
    <p:sldId id="402" r:id="rId4"/>
    <p:sldId id="295" r:id="rId5"/>
    <p:sldId id="297" r:id="rId6"/>
    <p:sldId id="272" r:id="rId7"/>
    <p:sldId id="258" r:id="rId8"/>
    <p:sldId id="256" r:id="rId9"/>
    <p:sldId id="266" r:id="rId10"/>
    <p:sldId id="298" r:id="rId11"/>
    <p:sldId id="299" r:id="rId12"/>
    <p:sldId id="420" r:id="rId13"/>
    <p:sldId id="421" r:id="rId14"/>
    <p:sldId id="422" r:id="rId15"/>
    <p:sldId id="423" r:id="rId16"/>
    <p:sldId id="306" r:id="rId17"/>
    <p:sldId id="262" r:id="rId18"/>
    <p:sldId id="424" r:id="rId19"/>
    <p:sldId id="425" r:id="rId20"/>
    <p:sldId id="426" r:id="rId21"/>
    <p:sldId id="427" r:id="rId22"/>
    <p:sldId id="260" r:id="rId23"/>
    <p:sldId id="430" r:id="rId24"/>
    <p:sldId id="431" r:id="rId25"/>
    <p:sldId id="432" r:id="rId26"/>
    <p:sldId id="264" r:id="rId27"/>
    <p:sldId id="309" r:id="rId28"/>
    <p:sldId id="261" r:id="rId29"/>
    <p:sldId id="265" r:id="rId30"/>
    <p:sldId id="433" r:id="rId31"/>
    <p:sldId id="273" r:id="rId32"/>
    <p:sldId id="435" r:id="rId33"/>
    <p:sldId id="436" r:id="rId34"/>
    <p:sldId id="437" r:id="rId35"/>
    <p:sldId id="438" r:id="rId36"/>
    <p:sldId id="439" r:id="rId37"/>
    <p:sldId id="440" r:id="rId38"/>
    <p:sldId id="428" r:id="rId39"/>
    <p:sldId id="429" r:id="rId40"/>
    <p:sldId id="441" r:id="rId41"/>
    <p:sldId id="442" r:id="rId42"/>
    <p:sldId id="280" r:id="rId43"/>
    <p:sldId id="277" r:id="rId44"/>
    <p:sldId id="443" r:id="rId45"/>
    <p:sldId id="289" r:id="rId46"/>
    <p:sldId id="271" r:id="rId47"/>
    <p:sldId id="444" r:id="rId48"/>
    <p:sldId id="445" r:id="rId49"/>
    <p:sldId id="446" r:id="rId50"/>
    <p:sldId id="447" r:id="rId51"/>
    <p:sldId id="448" r:id="rId52"/>
    <p:sldId id="449" r:id="rId53"/>
    <p:sldId id="450" r:id="rId54"/>
    <p:sldId id="451" r:id="rId55"/>
    <p:sldId id="452" r:id="rId56"/>
    <p:sldId id="453" r:id="rId57"/>
    <p:sldId id="278" r:id="rId58"/>
    <p:sldId id="390" r:id="rId59"/>
    <p:sldId id="391" r:id="rId60"/>
    <p:sldId id="392" r:id="rId61"/>
    <p:sldId id="393" r:id="rId62"/>
    <p:sldId id="394" r:id="rId63"/>
    <p:sldId id="419" r:id="rId64"/>
    <p:sldId id="454" r:id="rId65"/>
    <p:sldId id="282" r:id="rId66"/>
    <p:sldId id="418" r:id="rId67"/>
  </p:sldIdLst>
  <p:sldSz cx="9144000" cy="5143500" type="screen16x9"/>
  <p:notesSz cx="6858000" cy="9144000"/>
  <p:embeddedFontLst>
    <p:embeddedFont>
      <p:font typeface="Aharoni" panose="02010803020104030203" pitchFamily="2" charset="-79"/>
      <p:bold r:id="rId69"/>
    </p:embeddedFont>
    <p:embeddedFont>
      <p:font typeface="Cabin" panose="020B0604020202020204" charset="0"/>
      <p:regular r:id="rId70"/>
      <p:bold r:id="rId71"/>
      <p:italic r:id="rId72"/>
      <p:boldItalic r:id="rId73"/>
    </p:embeddedFont>
    <p:embeddedFont>
      <p:font typeface="DM Sans" pitchFamily="2" charset="0"/>
      <p:regular r:id="rId74"/>
      <p:bold r:id="rId75"/>
      <p:italic r:id="rId76"/>
      <p:boldItalic r:id="rId77"/>
    </p:embeddedFont>
    <p:embeddedFont>
      <p:font typeface="Fredoka One" panose="02000000000000000000" pitchFamily="2" charset="0"/>
      <p:regular r:id="rId78"/>
    </p:embeddedFont>
    <p:embeddedFont>
      <p:font typeface="Nunito Light" pitchFamily="2" charset="0"/>
      <p:regular r:id="rId79"/>
      <p:italic r:id="rId80"/>
    </p:embeddedFont>
    <p:embeddedFont>
      <p:font typeface="Quicksand Medium" panose="020B0604020202020204" charset="0"/>
      <p:regular r:id="rId81"/>
      <p:bold r:id="rId82"/>
    </p:embeddedFont>
    <p:embeddedFont>
      <p:font typeface="Rammetto One" panose="020B0604020202020204" charset="0"/>
      <p:regular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16">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9917"/>
    <a:srgbClr val="AFBA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448853-E2FF-4868-A48A-E55F9A088FD0}">
  <a:tblStyle styleId="{76448853-E2FF-4868-A48A-E55F9A088FD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4" autoAdjust="0"/>
    <p:restoredTop sz="94660"/>
  </p:normalViewPr>
  <p:slideViewPr>
    <p:cSldViewPr snapToGrid="0">
      <p:cViewPr varScale="1">
        <p:scale>
          <a:sx n="85" d="100"/>
          <a:sy n="85" d="100"/>
        </p:scale>
        <p:origin x="966" y="96"/>
      </p:cViewPr>
      <p:guideLst>
        <p:guide orient="horz" pos="616"/>
        <p:guide pos="2880"/>
      </p:guideLst>
    </p:cSldViewPr>
  </p:slideViewPr>
  <p:notesTextViewPr>
    <p:cViewPr>
      <p:scale>
        <a:sx n="1" d="1"/>
        <a:sy n="1" d="1"/>
      </p:scale>
      <p:origin x="0" y="0"/>
    </p:cViewPr>
  </p:notesTextViewPr>
  <p:sorterViewPr>
    <p:cViewPr>
      <p:scale>
        <a:sx n="100" d="100"/>
        <a:sy n="100" d="100"/>
      </p:scale>
      <p:origin x="0" y="-1454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6" Type="http://schemas.openxmlformats.org/officeDocument/2006/relationships/font" Target="fonts/font8.fntdata"/><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4.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10a87666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210a87666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851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210a876663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7" name="Google Shape;2117;g210a876663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913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210a876663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7" name="Google Shape;2117;g210a876663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9133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6"/>
        <p:cNvGrpSpPr/>
        <p:nvPr/>
      </p:nvGrpSpPr>
      <p:grpSpPr>
        <a:xfrm>
          <a:off x="0" y="0"/>
          <a:ext cx="0" cy="0"/>
          <a:chOff x="0" y="0"/>
          <a:chExt cx="0" cy="0"/>
        </a:xfrm>
      </p:grpSpPr>
      <p:sp>
        <p:nvSpPr>
          <p:cNvPr id="2717" name="Google Shape;2717;g210a8766631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8" name="Google Shape;2718;g210a8766631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6326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6"/>
        <p:cNvGrpSpPr/>
        <p:nvPr/>
      </p:nvGrpSpPr>
      <p:grpSpPr>
        <a:xfrm>
          <a:off x="0" y="0"/>
          <a:ext cx="0" cy="0"/>
          <a:chOff x="0" y="0"/>
          <a:chExt cx="0" cy="0"/>
        </a:xfrm>
      </p:grpSpPr>
      <p:sp>
        <p:nvSpPr>
          <p:cNvPr id="2717" name="Google Shape;2717;g210a8766631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8" name="Google Shape;2718;g210a8766631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110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6"/>
        <p:cNvGrpSpPr/>
        <p:nvPr/>
      </p:nvGrpSpPr>
      <p:grpSpPr>
        <a:xfrm>
          <a:off x="0" y="0"/>
          <a:ext cx="0" cy="0"/>
          <a:chOff x="0" y="0"/>
          <a:chExt cx="0" cy="0"/>
        </a:xfrm>
      </p:grpSpPr>
      <p:sp>
        <p:nvSpPr>
          <p:cNvPr id="2717" name="Google Shape;2717;g210a8766631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8" name="Google Shape;2718;g210a8766631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93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210a876663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7" name="Google Shape;2117;g210a876663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79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210a876663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1" name="Google Shape;1921;g210a876663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210a876663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1" name="Google Shape;1921;g210a876663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674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1224a59d8d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1224a59d8d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9613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210a876663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7" name="Google Shape;2117;g210a876663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141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6"/>
        <p:cNvGrpSpPr/>
        <p:nvPr/>
      </p:nvGrpSpPr>
      <p:grpSpPr>
        <a:xfrm>
          <a:off x="0" y="0"/>
          <a:ext cx="0" cy="0"/>
          <a:chOff x="0" y="0"/>
          <a:chExt cx="0" cy="0"/>
        </a:xfrm>
      </p:grpSpPr>
      <p:sp>
        <p:nvSpPr>
          <p:cNvPr id="2717" name="Google Shape;2717;g210a8766631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8" name="Google Shape;2718;g210a8766631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7172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1224a59d8d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1224a59d8d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210a876663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7" name="Google Shape;2117;g210a876663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181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210a876663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4" name="Google Shape;1964;g210a876663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210a876663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1" name="Google Shape;1921;g210a876663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881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g1224a59d8d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6" name="Google Shape;1696;g1224a59d8d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210a876663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210a876663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210a876663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210a876663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344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210a8766631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210a8766631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210a8766631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210a8766631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427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g1224a59d8d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6" name="Google Shape;1696;g1224a59d8d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4314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210a8766631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210a8766631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712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210a876663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210a876663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246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210a876663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4" name="Google Shape;1964;g210a876663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0583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210a876663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1" name="Google Shape;1921;g210a876663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591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210a876663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210a876663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436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815273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082232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210a8766631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210a8766631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296ed876f0c_0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296ed876f0c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210a876663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7" name="Google Shape;2117;g210a876663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749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1224a59d8d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1224a59d8d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4513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3"/>
        <p:cNvGrpSpPr/>
        <p:nvPr/>
      </p:nvGrpSpPr>
      <p:grpSpPr>
        <a:xfrm>
          <a:off x="0" y="0"/>
          <a:ext cx="0" cy="0"/>
          <a:chOff x="0" y="0"/>
          <a:chExt cx="0" cy="0"/>
        </a:xfrm>
      </p:grpSpPr>
      <p:sp>
        <p:nvSpPr>
          <p:cNvPr id="2924" name="Google Shape;2924;g210a8766631_0_60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5" name="Google Shape;2925;g210a8766631_0_6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210a876663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210a876663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210a876663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4" name="Google Shape;1964;g210a876663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21811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210a876663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1" name="Google Shape;1921;g210a876663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1628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8839232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8138786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210a876663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210a876663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799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210a876663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210a876663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527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210a876663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210a876663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1287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210a876663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210a876663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558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210a8766631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210a8766631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210a8766631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210a8766631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GV click vào từng ô màu để đi tới slide câu hỏi. Sau khi hoàn thành câu hỏi cuối cùng, GV click vào dấu X để kết thúc trò chơi.</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910c9cff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910c9cff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g210a876663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0" name="Google Shape;2650;g210a876663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10a87666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210a87666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274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1224a59d8d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1224a59d8d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210a876663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7" name="Google Shape;2117;g210a876663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6"/>
        <p:cNvGrpSpPr/>
        <p:nvPr/>
      </p:nvGrpSpPr>
      <p:grpSpPr>
        <a:xfrm>
          <a:off x="0" y="0"/>
          <a:ext cx="0" cy="0"/>
          <a:chOff x="0" y="0"/>
          <a:chExt cx="0" cy="0"/>
        </a:xfrm>
      </p:grpSpPr>
      <p:sp>
        <p:nvSpPr>
          <p:cNvPr id="2717" name="Google Shape;2717;g210a8766631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8" name="Google Shape;2718;g210a8766631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3348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36275" y="1192400"/>
            <a:ext cx="4356300" cy="2579100"/>
          </a:xfrm>
          <a:prstGeom prst="rect">
            <a:avLst/>
          </a:prstGeom>
        </p:spPr>
        <p:txBody>
          <a:bodyPr spcFirstLastPara="1" wrap="square" lIns="91425" tIns="91425" rIns="91425" bIns="91425" anchor="b" anchorCtr="0">
            <a:noAutofit/>
          </a:bodyPr>
          <a:lstStyle>
            <a:lvl1pPr lvl="0">
              <a:lnSpc>
                <a:spcPct val="115000"/>
              </a:lnSpc>
              <a:spcBef>
                <a:spcPts val="0"/>
              </a:spcBef>
              <a:spcAft>
                <a:spcPts val="0"/>
              </a:spcAft>
              <a:buSzPts val="5200"/>
              <a:buNone/>
              <a:defRPr sz="4800">
                <a:latin typeface="Fredoka One"/>
                <a:ea typeface="Fredoka One"/>
                <a:cs typeface="Fredoka One"/>
                <a:sym typeface="Fredoka One"/>
              </a:defRPr>
            </a:lvl1pPr>
            <a:lvl2pPr lvl="1" algn="ctr">
              <a:lnSpc>
                <a:spcPct val="115000"/>
              </a:lnSpc>
              <a:spcBef>
                <a:spcPts val="0"/>
              </a:spcBef>
              <a:spcAft>
                <a:spcPts val="0"/>
              </a:spcAft>
              <a:buSzPts val="5200"/>
              <a:buNone/>
              <a:defRPr sz="5200"/>
            </a:lvl2pPr>
            <a:lvl3pPr lvl="2" algn="ctr">
              <a:lnSpc>
                <a:spcPct val="115000"/>
              </a:lnSpc>
              <a:spcBef>
                <a:spcPts val="0"/>
              </a:spcBef>
              <a:spcAft>
                <a:spcPts val="0"/>
              </a:spcAft>
              <a:buSzPts val="5200"/>
              <a:buNone/>
              <a:defRPr sz="5200"/>
            </a:lvl3pPr>
            <a:lvl4pPr lvl="3" algn="ctr">
              <a:lnSpc>
                <a:spcPct val="115000"/>
              </a:lnSpc>
              <a:spcBef>
                <a:spcPts val="0"/>
              </a:spcBef>
              <a:spcAft>
                <a:spcPts val="0"/>
              </a:spcAft>
              <a:buSzPts val="5200"/>
              <a:buNone/>
              <a:defRPr sz="5200"/>
            </a:lvl4pPr>
            <a:lvl5pPr lvl="4" algn="ctr">
              <a:lnSpc>
                <a:spcPct val="115000"/>
              </a:lnSpc>
              <a:spcBef>
                <a:spcPts val="0"/>
              </a:spcBef>
              <a:spcAft>
                <a:spcPts val="0"/>
              </a:spcAft>
              <a:buSzPts val="5200"/>
              <a:buNone/>
              <a:defRPr sz="5200"/>
            </a:lvl5pPr>
            <a:lvl6pPr lvl="5" algn="ctr">
              <a:lnSpc>
                <a:spcPct val="115000"/>
              </a:lnSpc>
              <a:spcBef>
                <a:spcPts val="0"/>
              </a:spcBef>
              <a:spcAft>
                <a:spcPts val="0"/>
              </a:spcAft>
              <a:buSzPts val="5200"/>
              <a:buNone/>
              <a:defRPr sz="5200"/>
            </a:lvl6pPr>
            <a:lvl7pPr lvl="6" algn="ctr">
              <a:lnSpc>
                <a:spcPct val="115000"/>
              </a:lnSpc>
              <a:spcBef>
                <a:spcPts val="0"/>
              </a:spcBef>
              <a:spcAft>
                <a:spcPts val="0"/>
              </a:spcAft>
              <a:buSzPts val="5200"/>
              <a:buNone/>
              <a:defRPr sz="5200"/>
            </a:lvl7pPr>
            <a:lvl8pPr lvl="7" algn="ctr">
              <a:lnSpc>
                <a:spcPct val="115000"/>
              </a:lnSpc>
              <a:spcBef>
                <a:spcPts val="0"/>
              </a:spcBef>
              <a:spcAft>
                <a:spcPts val="0"/>
              </a:spcAft>
              <a:buSzPts val="5200"/>
              <a:buNone/>
              <a:defRPr sz="5200"/>
            </a:lvl8pPr>
            <a:lvl9pPr lvl="8" algn="ctr">
              <a:lnSpc>
                <a:spcPct val="115000"/>
              </a:lnSpc>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36275" y="3726675"/>
            <a:ext cx="4032900" cy="4095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400"/>
              <a:buNone/>
              <a:defRPr sz="1600"/>
            </a:lvl1pPr>
            <a:lvl2pPr lvl="1" algn="ctr">
              <a:lnSpc>
                <a:spcPct val="115000"/>
              </a:lnSpc>
              <a:spcBef>
                <a:spcPts val="0"/>
              </a:spcBef>
              <a:spcAft>
                <a:spcPts val="0"/>
              </a:spcAft>
              <a:buSzPts val="1800"/>
              <a:buNone/>
              <a:defRPr sz="1800"/>
            </a:lvl2pPr>
            <a:lvl3pPr lvl="2" algn="ctr">
              <a:lnSpc>
                <a:spcPct val="115000"/>
              </a:lnSpc>
              <a:spcBef>
                <a:spcPts val="0"/>
              </a:spcBef>
              <a:spcAft>
                <a:spcPts val="0"/>
              </a:spcAft>
              <a:buSzPts val="1800"/>
              <a:buNone/>
              <a:defRPr sz="1800"/>
            </a:lvl3pPr>
            <a:lvl4pPr lvl="3" algn="ctr">
              <a:lnSpc>
                <a:spcPct val="115000"/>
              </a:lnSpc>
              <a:spcBef>
                <a:spcPts val="0"/>
              </a:spcBef>
              <a:spcAft>
                <a:spcPts val="0"/>
              </a:spcAft>
              <a:buSzPts val="1800"/>
              <a:buNone/>
              <a:defRPr sz="1800"/>
            </a:lvl4pPr>
            <a:lvl5pPr lvl="4" algn="ctr">
              <a:lnSpc>
                <a:spcPct val="115000"/>
              </a:lnSpc>
              <a:spcBef>
                <a:spcPts val="0"/>
              </a:spcBef>
              <a:spcAft>
                <a:spcPts val="0"/>
              </a:spcAft>
              <a:buSzPts val="1800"/>
              <a:buNone/>
              <a:defRPr sz="1800"/>
            </a:lvl5pPr>
            <a:lvl6pPr lvl="5" algn="ctr">
              <a:lnSpc>
                <a:spcPct val="115000"/>
              </a:lnSpc>
              <a:spcBef>
                <a:spcPts val="0"/>
              </a:spcBef>
              <a:spcAft>
                <a:spcPts val="0"/>
              </a:spcAft>
              <a:buSzPts val="1800"/>
              <a:buNone/>
              <a:defRPr sz="1800"/>
            </a:lvl6pPr>
            <a:lvl7pPr lvl="6" algn="ctr">
              <a:lnSpc>
                <a:spcPct val="115000"/>
              </a:lnSpc>
              <a:spcBef>
                <a:spcPts val="0"/>
              </a:spcBef>
              <a:spcAft>
                <a:spcPts val="0"/>
              </a:spcAft>
              <a:buSzPts val="1800"/>
              <a:buNone/>
              <a:defRPr sz="1800"/>
            </a:lvl7pPr>
            <a:lvl8pPr lvl="7" algn="ctr">
              <a:lnSpc>
                <a:spcPct val="115000"/>
              </a:lnSpc>
              <a:spcBef>
                <a:spcPts val="0"/>
              </a:spcBef>
              <a:spcAft>
                <a:spcPts val="0"/>
              </a:spcAft>
              <a:buSzPts val="1800"/>
              <a:buNone/>
              <a:defRPr sz="1800"/>
            </a:lvl8pPr>
            <a:lvl9pPr lvl="8" algn="ctr">
              <a:lnSpc>
                <a:spcPct val="115000"/>
              </a:lnSpc>
              <a:spcBef>
                <a:spcPts val="0"/>
              </a:spcBef>
              <a:spcAft>
                <a:spcPts val="0"/>
              </a:spcAft>
              <a:buSzPts val="1800"/>
              <a:buNone/>
              <a:defRPr sz="1800"/>
            </a:lvl9pPr>
          </a:lstStyle>
          <a:p>
            <a:endParaRPr/>
          </a:p>
        </p:txBody>
      </p:sp>
      <p:grpSp>
        <p:nvGrpSpPr>
          <p:cNvPr id="11" name="Google Shape;11;p2"/>
          <p:cNvGrpSpPr/>
          <p:nvPr/>
        </p:nvGrpSpPr>
        <p:grpSpPr>
          <a:xfrm>
            <a:off x="0" y="4536883"/>
            <a:ext cx="9144282" cy="627739"/>
            <a:chOff x="0" y="4433500"/>
            <a:chExt cx="9144282" cy="731375"/>
          </a:xfrm>
        </p:grpSpPr>
        <p:sp>
          <p:nvSpPr>
            <p:cNvPr id="12" name="Google Shape;12;p2"/>
            <p:cNvSpPr/>
            <p:nvPr/>
          </p:nvSpPr>
          <p:spPr>
            <a:xfrm>
              <a:off x="0" y="4433500"/>
              <a:ext cx="9144282" cy="731375"/>
            </a:xfrm>
            <a:custGeom>
              <a:avLst/>
              <a:gdLst/>
              <a:ahLst/>
              <a:cxnLst/>
              <a:rect l="l" t="t" r="r" b="b"/>
              <a:pathLst>
                <a:path w="285313" h="29255" extrusionOk="0">
                  <a:moveTo>
                    <a:pt x="0" y="0"/>
                  </a:moveTo>
                  <a:lnTo>
                    <a:pt x="0" y="29254"/>
                  </a:lnTo>
                  <a:lnTo>
                    <a:pt x="285313" y="29254"/>
                  </a:lnTo>
                  <a:lnTo>
                    <a:pt x="285313" y="24366"/>
                  </a:lnTo>
                  <a:cubicBezTo>
                    <a:pt x="284056" y="24407"/>
                    <a:pt x="282800" y="24428"/>
                    <a:pt x="281546" y="24428"/>
                  </a:cubicBezTo>
                  <a:cubicBezTo>
                    <a:pt x="247256" y="24428"/>
                    <a:pt x="213998" y="9410"/>
                    <a:pt x="179519" y="8731"/>
                  </a:cubicBezTo>
                  <a:cubicBezTo>
                    <a:pt x="176027" y="8451"/>
                    <a:pt x="172430" y="8325"/>
                    <a:pt x="168744" y="8325"/>
                  </a:cubicBezTo>
                  <a:cubicBezTo>
                    <a:pt x="136378" y="8325"/>
                    <a:pt x="97151" y="18024"/>
                    <a:pt x="61748" y="18024"/>
                  </a:cubicBezTo>
                  <a:cubicBezTo>
                    <a:pt x="38510" y="18024"/>
                    <a:pt x="16920" y="138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4530025"/>
              <a:ext cx="8318257" cy="634850"/>
            </a:xfrm>
            <a:custGeom>
              <a:avLst/>
              <a:gdLst/>
              <a:ahLst/>
              <a:cxnLst/>
              <a:rect l="l" t="t" r="r" b="b"/>
              <a:pathLst>
                <a:path w="259540" h="25394" extrusionOk="0">
                  <a:moveTo>
                    <a:pt x="0" y="0"/>
                  </a:moveTo>
                  <a:lnTo>
                    <a:pt x="0" y="990"/>
                  </a:lnTo>
                  <a:cubicBezTo>
                    <a:pt x="8902" y="8236"/>
                    <a:pt x="19268" y="13467"/>
                    <a:pt x="30376" y="16358"/>
                  </a:cubicBezTo>
                  <a:cubicBezTo>
                    <a:pt x="38508" y="18464"/>
                    <a:pt x="46903" y="19135"/>
                    <a:pt x="55277" y="19135"/>
                  </a:cubicBezTo>
                  <a:cubicBezTo>
                    <a:pt x="56736" y="19135"/>
                    <a:pt x="58194" y="19115"/>
                    <a:pt x="59649" y="19078"/>
                  </a:cubicBezTo>
                  <a:cubicBezTo>
                    <a:pt x="70035" y="18850"/>
                    <a:pt x="80382" y="17937"/>
                    <a:pt x="90691" y="16796"/>
                  </a:cubicBezTo>
                  <a:cubicBezTo>
                    <a:pt x="111291" y="14532"/>
                    <a:pt x="131795" y="11299"/>
                    <a:pt x="152490" y="10005"/>
                  </a:cubicBezTo>
                  <a:cubicBezTo>
                    <a:pt x="158128" y="9654"/>
                    <a:pt x="163778" y="9443"/>
                    <a:pt x="169427" y="9443"/>
                  </a:cubicBezTo>
                  <a:cubicBezTo>
                    <a:pt x="174163" y="9443"/>
                    <a:pt x="178899" y="9591"/>
                    <a:pt x="183627" y="9929"/>
                  </a:cubicBezTo>
                  <a:cubicBezTo>
                    <a:pt x="193746" y="10633"/>
                    <a:pt x="203751" y="12288"/>
                    <a:pt x="213642" y="14494"/>
                  </a:cubicBezTo>
                  <a:cubicBezTo>
                    <a:pt x="227908" y="17671"/>
                    <a:pt x="241926" y="21874"/>
                    <a:pt x="256097" y="25393"/>
                  </a:cubicBezTo>
                  <a:lnTo>
                    <a:pt x="259539" y="25393"/>
                  </a:lnTo>
                  <a:cubicBezTo>
                    <a:pt x="246871" y="22350"/>
                    <a:pt x="234356" y="18717"/>
                    <a:pt x="221688" y="15597"/>
                  </a:cubicBezTo>
                  <a:cubicBezTo>
                    <a:pt x="212120" y="13258"/>
                    <a:pt x="202458" y="11223"/>
                    <a:pt x="192662" y="10024"/>
                  </a:cubicBezTo>
                  <a:cubicBezTo>
                    <a:pt x="184928" y="9100"/>
                    <a:pt x="177149" y="8707"/>
                    <a:pt x="169368" y="8707"/>
                  </a:cubicBezTo>
                  <a:cubicBezTo>
                    <a:pt x="167064" y="8707"/>
                    <a:pt x="164760" y="8742"/>
                    <a:pt x="162457" y="8807"/>
                  </a:cubicBezTo>
                  <a:cubicBezTo>
                    <a:pt x="141952" y="9397"/>
                    <a:pt x="121600" y="12345"/>
                    <a:pt x="101267" y="14837"/>
                  </a:cubicBezTo>
                  <a:cubicBezTo>
                    <a:pt x="91110" y="16073"/>
                    <a:pt x="80953" y="17195"/>
                    <a:pt x="70738" y="17861"/>
                  </a:cubicBezTo>
                  <a:cubicBezTo>
                    <a:pt x="65689" y="18178"/>
                    <a:pt x="60608" y="18422"/>
                    <a:pt x="55531" y="18422"/>
                  </a:cubicBezTo>
                  <a:cubicBezTo>
                    <a:pt x="50260" y="18422"/>
                    <a:pt x="44994" y="18159"/>
                    <a:pt x="39773" y="17443"/>
                  </a:cubicBezTo>
                  <a:cubicBezTo>
                    <a:pt x="25146" y="15426"/>
                    <a:pt x="11393" y="937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flipH="1">
            <a:off x="0" y="-5875"/>
            <a:ext cx="6673093" cy="583941"/>
            <a:chOff x="2470800" y="-5850"/>
            <a:chExt cx="6673093" cy="583941"/>
          </a:xfrm>
        </p:grpSpPr>
        <p:sp>
          <p:nvSpPr>
            <p:cNvPr id="15" name="Google Shape;15;p2"/>
            <p:cNvSpPr/>
            <p:nvPr/>
          </p:nvSpPr>
          <p:spPr>
            <a:xfrm>
              <a:off x="2470800" y="-5850"/>
              <a:ext cx="6673093" cy="583941"/>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a:off x="3332559" y="-5850"/>
              <a:ext cx="5811112" cy="449453"/>
              <a:chOff x="1133763" y="-5850"/>
              <a:chExt cx="8009802" cy="507914"/>
            </a:xfrm>
          </p:grpSpPr>
          <p:grpSp>
            <p:nvGrpSpPr>
              <p:cNvPr id="17" name="Google Shape;17;p2"/>
              <p:cNvGrpSpPr/>
              <p:nvPr/>
            </p:nvGrpSpPr>
            <p:grpSpPr>
              <a:xfrm>
                <a:off x="1133763" y="-5850"/>
                <a:ext cx="8009496" cy="507914"/>
                <a:chOff x="1133763" y="-5850"/>
                <a:chExt cx="8009496" cy="507914"/>
              </a:xfrm>
            </p:grpSpPr>
            <p:sp>
              <p:nvSpPr>
                <p:cNvPr id="18" name="Google Shape;18;p2"/>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 name="Google Shape;21;p2"/>
          <p:cNvSpPr/>
          <p:nvPr/>
        </p:nvSpPr>
        <p:spPr>
          <a:xfrm>
            <a:off x="8438688" y="4608494"/>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
          <p:cNvGrpSpPr/>
          <p:nvPr/>
        </p:nvGrpSpPr>
        <p:grpSpPr>
          <a:xfrm rot="1427802">
            <a:off x="251960" y="294766"/>
            <a:ext cx="446083" cy="814640"/>
            <a:chOff x="439250" y="1303925"/>
            <a:chExt cx="446075" cy="814625"/>
          </a:xfrm>
        </p:grpSpPr>
        <p:sp>
          <p:nvSpPr>
            <p:cNvPr id="23" name="Google Shape;23;p2"/>
            <p:cNvSpPr/>
            <p:nvPr/>
          </p:nvSpPr>
          <p:spPr>
            <a:xfrm>
              <a:off x="715050" y="1303925"/>
              <a:ext cx="120350" cy="126300"/>
            </a:xfrm>
            <a:custGeom>
              <a:avLst/>
              <a:gdLst/>
              <a:ahLst/>
              <a:cxnLst/>
              <a:rect l="l" t="t" r="r" b="b"/>
              <a:pathLst>
                <a:path w="4814" h="5052" extrusionOk="0">
                  <a:moveTo>
                    <a:pt x="3446" y="0"/>
                  </a:moveTo>
                  <a:cubicBezTo>
                    <a:pt x="2706" y="0"/>
                    <a:pt x="1760" y="588"/>
                    <a:pt x="1066" y="1571"/>
                  </a:cubicBezTo>
                  <a:cubicBezTo>
                    <a:pt x="134" y="2864"/>
                    <a:pt x="1" y="4329"/>
                    <a:pt x="743" y="4861"/>
                  </a:cubicBezTo>
                  <a:cubicBezTo>
                    <a:pt x="923" y="4991"/>
                    <a:pt x="1138" y="5051"/>
                    <a:pt x="1375" y="5051"/>
                  </a:cubicBezTo>
                  <a:cubicBezTo>
                    <a:pt x="2114" y="5051"/>
                    <a:pt x="3056" y="4457"/>
                    <a:pt x="3748" y="3492"/>
                  </a:cubicBezTo>
                  <a:cubicBezTo>
                    <a:pt x="4661" y="2198"/>
                    <a:pt x="4813" y="715"/>
                    <a:pt x="4071" y="182"/>
                  </a:cubicBezTo>
                  <a:cubicBezTo>
                    <a:pt x="3893" y="59"/>
                    <a:pt x="3680" y="0"/>
                    <a:pt x="34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58625" y="1805800"/>
              <a:ext cx="120325" cy="126375"/>
            </a:xfrm>
            <a:custGeom>
              <a:avLst/>
              <a:gdLst/>
              <a:ahLst/>
              <a:cxnLst/>
              <a:rect l="l" t="t" r="r" b="b"/>
              <a:pathLst>
                <a:path w="4813" h="5055" extrusionOk="0">
                  <a:moveTo>
                    <a:pt x="3430" y="1"/>
                  </a:moveTo>
                  <a:cubicBezTo>
                    <a:pt x="2692" y="1"/>
                    <a:pt x="1754" y="587"/>
                    <a:pt x="1065" y="1563"/>
                  </a:cubicBezTo>
                  <a:cubicBezTo>
                    <a:pt x="133" y="2856"/>
                    <a:pt x="0" y="4340"/>
                    <a:pt x="742" y="4872"/>
                  </a:cubicBezTo>
                  <a:cubicBezTo>
                    <a:pt x="920" y="4996"/>
                    <a:pt x="1133" y="5054"/>
                    <a:pt x="1367" y="5054"/>
                  </a:cubicBezTo>
                  <a:cubicBezTo>
                    <a:pt x="2107" y="5054"/>
                    <a:pt x="3053" y="4467"/>
                    <a:pt x="3747" y="3484"/>
                  </a:cubicBezTo>
                  <a:cubicBezTo>
                    <a:pt x="4660" y="2190"/>
                    <a:pt x="4812" y="726"/>
                    <a:pt x="4071" y="193"/>
                  </a:cubicBezTo>
                  <a:cubicBezTo>
                    <a:pt x="3888" y="63"/>
                    <a:pt x="3670" y="1"/>
                    <a:pt x="3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39250" y="1665550"/>
              <a:ext cx="102275" cy="115150"/>
            </a:xfrm>
            <a:custGeom>
              <a:avLst/>
              <a:gdLst/>
              <a:ahLst/>
              <a:cxnLst/>
              <a:rect l="l" t="t" r="r" b="b"/>
              <a:pathLst>
                <a:path w="4091" h="4606" extrusionOk="0">
                  <a:moveTo>
                    <a:pt x="3359" y="1"/>
                  </a:moveTo>
                  <a:cubicBezTo>
                    <a:pt x="2814" y="1"/>
                    <a:pt x="1933" y="674"/>
                    <a:pt x="1199" y="1695"/>
                  </a:cubicBezTo>
                  <a:cubicBezTo>
                    <a:pt x="324" y="2912"/>
                    <a:pt x="1" y="4186"/>
                    <a:pt x="457" y="4529"/>
                  </a:cubicBezTo>
                  <a:cubicBezTo>
                    <a:pt x="534" y="4581"/>
                    <a:pt x="627" y="4606"/>
                    <a:pt x="732" y="4606"/>
                  </a:cubicBezTo>
                  <a:cubicBezTo>
                    <a:pt x="1277" y="4606"/>
                    <a:pt x="2158" y="3933"/>
                    <a:pt x="2892" y="2912"/>
                  </a:cubicBezTo>
                  <a:cubicBezTo>
                    <a:pt x="3767" y="1676"/>
                    <a:pt x="4090" y="420"/>
                    <a:pt x="3634" y="78"/>
                  </a:cubicBezTo>
                  <a:cubicBezTo>
                    <a:pt x="3557" y="26"/>
                    <a:pt x="3464" y="1"/>
                    <a:pt x="3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16350" y="1485300"/>
              <a:ext cx="68975" cy="72425"/>
            </a:xfrm>
            <a:custGeom>
              <a:avLst/>
              <a:gdLst/>
              <a:ahLst/>
              <a:cxnLst/>
              <a:rect l="l" t="t" r="r" b="b"/>
              <a:pathLst>
                <a:path w="2759" h="2897" extrusionOk="0">
                  <a:moveTo>
                    <a:pt x="2022" y="1"/>
                  </a:moveTo>
                  <a:cubicBezTo>
                    <a:pt x="1607" y="1"/>
                    <a:pt x="1071" y="346"/>
                    <a:pt x="647" y="916"/>
                  </a:cubicBezTo>
                  <a:cubicBezTo>
                    <a:pt x="114" y="1677"/>
                    <a:pt x="0" y="2514"/>
                    <a:pt x="419" y="2799"/>
                  </a:cubicBezTo>
                  <a:cubicBezTo>
                    <a:pt x="511" y="2865"/>
                    <a:pt x="623" y="2897"/>
                    <a:pt x="747" y="2897"/>
                  </a:cubicBezTo>
                  <a:cubicBezTo>
                    <a:pt x="1158" y="2897"/>
                    <a:pt x="1702" y="2551"/>
                    <a:pt x="2112" y="1981"/>
                  </a:cubicBezTo>
                  <a:cubicBezTo>
                    <a:pt x="2644" y="1239"/>
                    <a:pt x="2758" y="383"/>
                    <a:pt x="2359" y="98"/>
                  </a:cubicBezTo>
                  <a:cubicBezTo>
                    <a:pt x="2262" y="32"/>
                    <a:pt x="2148" y="1"/>
                    <a:pt x="2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89675" y="1513850"/>
              <a:ext cx="68975" cy="72600"/>
            </a:xfrm>
            <a:custGeom>
              <a:avLst/>
              <a:gdLst/>
              <a:ahLst/>
              <a:cxnLst/>
              <a:rect l="l" t="t" r="r" b="b"/>
              <a:pathLst>
                <a:path w="2759" h="2904" extrusionOk="0">
                  <a:moveTo>
                    <a:pt x="2013" y="0"/>
                  </a:moveTo>
                  <a:cubicBezTo>
                    <a:pt x="1601" y="0"/>
                    <a:pt x="1056" y="349"/>
                    <a:pt x="647" y="934"/>
                  </a:cubicBezTo>
                  <a:cubicBezTo>
                    <a:pt x="95" y="1676"/>
                    <a:pt x="0" y="2513"/>
                    <a:pt x="399" y="2798"/>
                  </a:cubicBezTo>
                  <a:cubicBezTo>
                    <a:pt x="498" y="2870"/>
                    <a:pt x="615" y="2904"/>
                    <a:pt x="744" y="2904"/>
                  </a:cubicBezTo>
                  <a:cubicBezTo>
                    <a:pt x="1163" y="2904"/>
                    <a:pt x="1704" y="2548"/>
                    <a:pt x="2111" y="1980"/>
                  </a:cubicBezTo>
                  <a:cubicBezTo>
                    <a:pt x="2644" y="1220"/>
                    <a:pt x="2758" y="383"/>
                    <a:pt x="2340" y="97"/>
                  </a:cubicBezTo>
                  <a:cubicBezTo>
                    <a:pt x="2247" y="32"/>
                    <a:pt x="2136" y="0"/>
                    <a:pt x="20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60525" y="2045950"/>
              <a:ext cx="68975" cy="72600"/>
            </a:xfrm>
            <a:custGeom>
              <a:avLst/>
              <a:gdLst/>
              <a:ahLst/>
              <a:cxnLst/>
              <a:rect l="l" t="t" r="r" b="b"/>
              <a:pathLst>
                <a:path w="2759" h="2904" extrusionOk="0">
                  <a:moveTo>
                    <a:pt x="2024" y="0"/>
                  </a:moveTo>
                  <a:cubicBezTo>
                    <a:pt x="1608" y="0"/>
                    <a:pt x="1071" y="349"/>
                    <a:pt x="647" y="935"/>
                  </a:cubicBezTo>
                  <a:cubicBezTo>
                    <a:pt x="114" y="1676"/>
                    <a:pt x="0" y="2513"/>
                    <a:pt x="419" y="2799"/>
                  </a:cubicBezTo>
                  <a:cubicBezTo>
                    <a:pt x="513" y="2870"/>
                    <a:pt x="627" y="2904"/>
                    <a:pt x="753" y="2904"/>
                  </a:cubicBezTo>
                  <a:cubicBezTo>
                    <a:pt x="1163" y="2904"/>
                    <a:pt x="1704" y="2548"/>
                    <a:pt x="2111" y="1981"/>
                  </a:cubicBezTo>
                  <a:cubicBezTo>
                    <a:pt x="2644" y="1239"/>
                    <a:pt x="2758" y="383"/>
                    <a:pt x="2359" y="98"/>
                  </a:cubicBezTo>
                  <a:cubicBezTo>
                    <a:pt x="2262" y="32"/>
                    <a:pt x="2148" y="0"/>
                    <a:pt x="20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16625" y="1566450"/>
              <a:ext cx="107500" cy="111275"/>
            </a:xfrm>
            <a:custGeom>
              <a:avLst/>
              <a:gdLst/>
              <a:ahLst/>
              <a:cxnLst/>
              <a:rect l="l" t="t" r="r" b="b"/>
              <a:pathLst>
                <a:path w="4300" h="4451" extrusionOk="0">
                  <a:moveTo>
                    <a:pt x="2947" y="0"/>
                  </a:moveTo>
                  <a:cubicBezTo>
                    <a:pt x="2278" y="0"/>
                    <a:pt x="1463" y="496"/>
                    <a:pt x="876" y="1322"/>
                  </a:cubicBezTo>
                  <a:cubicBezTo>
                    <a:pt x="77" y="2425"/>
                    <a:pt x="1" y="3757"/>
                    <a:pt x="704" y="4251"/>
                  </a:cubicBezTo>
                  <a:cubicBezTo>
                    <a:pt x="890" y="4387"/>
                    <a:pt x="1112" y="4451"/>
                    <a:pt x="1353" y="4451"/>
                  </a:cubicBezTo>
                  <a:cubicBezTo>
                    <a:pt x="2022" y="4451"/>
                    <a:pt x="2837" y="3955"/>
                    <a:pt x="3424" y="3129"/>
                  </a:cubicBezTo>
                  <a:cubicBezTo>
                    <a:pt x="4223" y="2026"/>
                    <a:pt x="4299" y="694"/>
                    <a:pt x="3596" y="200"/>
                  </a:cubicBezTo>
                  <a:cubicBezTo>
                    <a:pt x="3410" y="64"/>
                    <a:pt x="3188" y="0"/>
                    <a:pt x="29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74025" y="1631900"/>
              <a:ext cx="83250" cy="86875"/>
            </a:xfrm>
            <a:custGeom>
              <a:avLst/>
              <a:gdLst/>
              <a:ahLst/>
              <a:cxnLst/>
              <a:rect l="l" t="t" r="r" b="b"/>
              <a:pathLst>
                <a:path w="3330" h="3475" extrusionOk="0">
                  <a:moveTo>
                    <a:pt x="2377" y="1"/>
                  </a:moveTo>
                  <a:cubicBezTo>
                    <a:pt x="1867" y="1"/>
                    <a:pt x="1217" y="405"/>
                    <a:pt x="742" y="1082"/>
                  </a:cubicBezTo>
                  <a:cubicBezTo>
                    <a:pt x="96" y="1957"/>
                    <a:pt x="0" y="2984"/>
                    <a:pt x="514" y="3345"/>
                  </a:cubicBezTo>
                  <a:cubicBezTo>
                    <a:pt x="639" y="3433"/>
                    <a:pt x="789" y="3475"/>
                    <a:pt x="953" y="3475"/>
                  </a:cubicBezTo>
                  <a:cubicBezTo>
                    <a:pt x="1464" y="3475"/>
                    <a:pt x="2117" y="3071"/>
                    <a:pt x="2606" y="2394"/>
                  </a:cubicBezTo>
                  <a:cubicBezTo>
                    <a:pt x="3234" y="1519"/>
                    <a:pt x="3329" y="492"/>
                    <a:pt x="2816" y="131"/>
                  </a:cubicBezTo>
                  <a:cubicBezTo>
                    <a:pt x="2691" y="43"/>
                    <a:pt x="2541" y="1"/>
                    <a:pt x="23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38350" y="1933550"/>
              <a:ext cx="107500" cy="111075"/>
            </a:xfrm>
            <a:custGeom>
              <a:avLst/>
              <a:gdLst/>
              <a:ahLst/>
              <a:cxnLst/>
              <a:rect l="l" t="t" r="r" b="b"/>
              <a:pathLst>
                <a:path w="4300" h="4443" extrusionOk="0">
                  <a:moveTo>
                    <a:pt x="2936" y="0"/>
                  </a:moveTo>
                  <a:cubicBezTo>
                    <a:pt x="2259" y="0"/>
                    <a:pt x="1445" y="496"/>
                    <a:pt x="857" y="1322"/>
                  </a:cubicBezTo>
                  <a:cubicBezTo>
                    <a:pt x="58" y="2425"/>
                    <a:pt x="1" y="3757"/>
                    <a:pt x="705" y="4251"/>
                  </a:cubicBezTo>
                  <a:cubicBezTo>
                    <a:pt x="885" y="4381"/>
                    <a:pt x="1102" y="4443"/>
                    <a:pt x="1340" y="4443"/>
                  </a:cubicBezTo>
                  <a:cubicBezTo>
                    <a:pt x="2009" y="4443"/>
                    <a:pt x="2836" y="3957"/>
                    <a:pt x="3425" y="3129"/>
                  </a:cubicBezTo>
                  <a:cubicBezTo>
                    <a:pt x="4224" y="2007"/>
                    <a:pt x="4300" y="694"/>
                    <a:pt x="3596" y="200"/>
                  </a:cubicBezTo>
                  <a:cubicBezTo>
                    <a:pt x="3405" y="64"/>
                    <a:pt x="3179" y="0"/>
                    <a:pt x="29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p:nvPr/>
        </p:nvSpPr>
        <p:spPr>
          <a:xfrm>
            <a:off x="192425" y="3213826"/>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2883374">
            <a:off x="6731125" y="207362"/>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2883374">
            <a:off x="1871925" y="4525112"/>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39800" y="43299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2"/>
          <p:cNvGrpSpPr/>
          <p:nvPr/>
        </p:nvGrpSpPr>
        <p:grpSpPr>
          <a:xfrm>
            <a:off x="8753100" y="3606725"/>
            <a:ext cx="140813" cy="239700"/>
            <a:chOff x="8848638" y="4297400"/>
            <a:chExt cx="140813" cy="239700"/>
          </a:xfrm>
        </p:grpSpPr>
        <p:sp>
          <p:nvSpPr>
            <p:cNvPr id="37" name="Google Shape;37;p2"/>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8565950" y="226913"/>
            <a:ext cx="368075" cy="283350"/>
            <a:chOff x="4149275" y="1702675"/>
            <a:chExt cx="368075" cy="283350"/>
          </a:xfrm>
        </p:grpSpPr>
        <p:sp>
          <p:nvSpPr>
            <p:cNvPr id="40" name="Google Shape;40;p2"/>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a:off x="8713000" y="1206900"/>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2_1">
    <p:spTree>
      <p:nvGrpSpPr>
        <p:cNvPr id="1" name="Shape 405"/>
        <p:cNvGrpSpPr/>
        <p:nvPr/>
      </p:nvGrpSpPr>
      <p:grpSpPr>
        <a:xfrm>
          <a:off x="0" y="0"/>
          <a:ext cx="0" cy="0"/>
          <a:chOff x="0" y="0"/>
          <a:chExt cx="0" cy="0"/>
        </a:xfrm>
      </p:grpSpPr>
      <p:sp>
        <p:nvSpPr>
          <p:cNvPr id="406" name="Google Shape;406;p13"/>
          <p:cNvSpPr txBox="1">
            <a:spLocks noGrp="1"/>
          </p:cNvSpPr>
          <p:nvPr>
            <p:ph type="title" hasCustomPrompt="1"/>
          </p:nvPr>
        </p:nvSpPr>
        <p:spPr>
          <a:xfrm>
            <a:off x="720000" y="1804050"/>
            <a:ext cx="1275300" cy="55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a:solidFill>
                  <a:schemeClr val="lt1"/>
                </a:solidFill>
              </a:defRPr>
            </a:lvl1pPr>
            <a:lvl2pPr lvl="1" rtl="0">
              <a:lnSpc>
                <a:spcPct val="115000"/>
              </a:lnSpc>
              <a:spcBef>
                <a:spcPts val="0"/>
              </a:spcBef>
              <a:spcAft>
                <a:spcPts val="0"/>
              </a:spcAft>
              <a:buSzPts val="3000"/>
              <a:buNone/>
              <a:defRPr sz="3000"/>
            </a:lvl2pPr>
            <a:lvl3pPr lvl="2" rtl="0">
              <a:lnSpc>
                <a:spcPct val="115000"/>
              </a:lnSpc>
              <a:spcBef>
                <a:spcPts val="0"/>
              </a:spcBef>
              <a:spcAft>
                <a:spcPts val="0"/>
              </a:spcAft>
              <a:buSzPts val="3000"/>
              <a:buNone/>
              <a:defRPr sz="3000"/>
            </a:lvl3pPr>
            <a:lvl4pPr lvl="3" rtl="0">
              <a:lnSpc>
                <a:spcPct val="115000"/>
              </a:lnSpc>
              <a:spcBef>
                <a:spcPts val="0"/>
              </a:spcBef>
              <a:spcAft>
                <a:spcPts val="0"/>
              </a:spcAft>
              <a:buSzPts val="3000"/>
              <a:buNone/>
              <a:defRPr sz="3000"/>
            </a:lvl4pPr>
            <a:lvl5pPr lvl="4" rtl="0">
              <a:lnSpc>
                <a:spcPct val="115000"/>
              </a:lnSpc>
              <a:spcBef>
                <a:spcPts val="0"/>
              </a:spcBef>
              <a:spcAft>
                <a:spcPts val="0"/>
              </a:spcAft>
              <a:buSzPts val="3000"/>
              <a:buNone/>
              <a:defRPr sz="3000"/>
            </a:lvl5pPr>
            <a:lvl6pPr lvl="5" rtl="0">
              <a:lnSpc>
                <a:spcPct val="115000"/>
              </a:lnSpc>
              <a:spcBef>
                <a:spcPts val="0"/>
              </a:spcBef>
              <a:spcAft>
                <a:spcPts val="0"/>
              </a:spcAft>
              <a:buSzPts val="3000"/>
              <a:buNone/>
              <a:defRPr sz="3000"/>
            </a:lvl6pPr>
            <a:lvl7pPr lvl="6" rtl="0">
              <a:lnSpc>
                <a:spcPct val="115000"/>
              </a:lnSpc>
              <a:spcBef>
                <a:spcPts val="0"/>
              </a:spcBef>
              <a:spcAft>
                <a:spcPts val="0"/>
              </a:spcAft>
              <a:buSzPts val="3000"/>
              <a:buNone/>
              <a:defRPr sz="3000"/>
            </a:lvl7pPr>
            <a:lvl8pPr lvl="7" rtl="0">
              <a:lnSpc>
                <a:spcPct val="115000"/>
              </a:lnSpc>
              <a:spcBef>
                <a:spcPts val="0"/>
              </a:spcBef>
              <a:spcAft>
                <a:spcPts val="0"/>
              </a:spcAft>
              <a:buSzPts val="3000"/>
              <a:buNone/>
              <a:defRPr sz="3000"/>
            </a:lvl8pPr>
            <a:lvl9pPr lvl="8" rtl="0">
              <a:lnSpc>
                <a:spcPct val="115000"/>
              </a:lnSpc>
              <a:spcBef>
                <a:spcPts val="0"/>
              </a:spcBef>
              <a:spcAft>
                <a:spcPts val="0"/>
              </a:spcAft>
              <a:buSzPts val="3000"/>
              <a:buNone/>
              <a:defRPr sz="3000"/>
            </a:lvl9pPr>
          </a:lstStyle>
          <a:p>
            <a:r>
              <a:t>xx%</a:t>
            </a:r>
          </a:p>
        </p:txBody>
      </p:sp>
      <p:sp>
        <p:nvSpPr>
          <p:cNvPr id="407" name="Google Shape;407;p13"/>
          <p:cNvSpPr txBox="1">
            <a:spLocks noGrp="1"/>
          </p:cNvSpPr>
          <p:nvPr>
            <p:ph type="subTitle" idx="1"/>
          </p:nvPr>
        </p:nvSpPr>
        <p:spPr>
          <a:xfrm>
            <a:off x="718775" y="2790898"/>
            <a:ext cx="2336400" cy="5583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408" name="Google Shape;408;p13"/>
          <p:cNvSpPr txBox="1">
            <a:spLocks noGrp="1"/>
          </p:cNvSpPr>
          <p:nvPr>
            <p:ph type="title" idx="2" hasCustomPrompt="1"/>
          </p:nvPr>
        </p:nvSpPr>
        <p:spPr>
          <a:xfrm>
            <a:off x="3403800" y="1804050"/>
            <a:ext cx="1275300" cy="55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a:solidFill>
                  <a:schemeClr val="lt1"/>
                </a:solidFill>
              </a:defRPr>
            </a:lvl1pPr>
            <a:lvl2pPr lvl="1" rtl="0">
              <a:lnSpc>
                <a:spcPct val="115000"/>
              </a:lnSpc>
              <a:spcBef>
                <a:spcPts val="0"/>
              </a:spcBef>
              <a:spcAft>
                <a:spcPts val="0"/>
              </a:spcAft>
              <a:buSzPts val="3000"/>
              <a:buNone/>
              <a:defRPr sz="3000"/>
            </a:lvl2pPr>
            <a:lvl3pPr lvl="2" rtl="0">
              <a:lnSpc>
                <a:spcPct val="115000"/>
              </a:lnSpc>
              <a:spcBef>
                <a:spcPts val="0"/>
              </a:spcBef>
              <a:spcAft>
                <a:spcPts val="0"/>
              </a:spcAft>
              <a:buSzPts val="3000"/>
              <a:buNone/>
              <a:defRPr sz="3000"/>
            </a:lvl3pPr>
            <a:lvl4pPr lvl="3" rtl="0">
              <a:lnSpc>
                <a:spcPct val="115000"/>
              </a:lnSpc>
              <a:spcBef>
                <a:spcPts val="0"/>
              </a:spcBef>
              <a:spcAft>
                <a:spcPts val="0"/>
              </a:spcAft>
              <a:buSzPts val="3000"/>
              <a:buNone/>
              <a:defRPr sz="3000"/>
            </a:lvl4pPr>
            <a:lvl5pPr lvl="4" rtl="0">
              <a:lnSpc>
                <a:spcPct val="115000"/>
              </a:lnSpc>
              <a:spcBef>
                <a:spcPts val="0"/>
              </a:spcBef>
              <a:spcAft>
                <a:spcPts val="0"/>
              </a:spcAft>
              <a:buSzPts val="3000"/>
              <a:buNone/>
              <a:defRPr sz="3000"/>
            </a:lvl5pPr>
            <a:lvl6pPr lvl="5" rtl="0">
              <a:lnSpc>
                <a:spcPct val="115000"/>
              </a:lnSpc>
              <a:spcBef>
                <a:spcPts val="0"/>
              </a:spcBef>
              <a:spcAft>
                <a:spcPts val="0"/>
              </a:spcAft>
              <a:buSzPts val="3000"/>
              <a:buNone/>
              <a:defRPr sz="3000"/>
            </a:lvl6pPr>
            <a:lvl7pPr lvl="6" rtl="0">
              <a:lnSpc>
                <a:spcPct val="115000"/>
              </a:lnSpc>
              <a:spcBef>
                <a:spcPts val="0"/>
              </a:spcBef>
              <a:spcAft>
                <a:spcPts val="0"/>
              </a:spcAft>
              <a:buSzPts val="3000"/>
              <a:buNone/>
              <a:defRPr sz="3000"/>
            </a:lvl7pPr>
            <a:lvl8pPr lvl="7" rtl="0">
              <a:lnSpc>
                <a:spcPct val="115000"/>
              </a:lnSpc>
              <a:spcBef>
                <a:spcPts val="0"/>
              </a:spcBef>
              <a:spcAft>
                <a:spcPts val="0"/>
              </a:spcAft>
              <a:buSzPts val="3000"/>
              <a:buNone/>
              <a:defRPr sz="3000"/>
            </a:lvl8pPr>
            <a:lvl9pPr lvl="8" rtl="0">
              <a:lnSpc>
                <a:spcPct val="115000"/>
              </a:lnSpc>
              <a:spcBef>
                <a:spcPts val="0"/>
              </a:spcBef>
              <a:spcAft>
                <a:spcPts val="0"/>
              </a:spcAft>
              <a:buSzPts val="3000"/>
              <a:buNone/>
              <a:defRPr sz="3000"/>
            </a:lvl9pPr>
          </a:lstStyle>
          <a:p>
            <a:r>
              <a:t>xx%</a:t>
            </a:r>
          </a:p>
        </p:txBody>
      </p:sp>
      <p:sp>
        <p:nvSpPr>
          <p:cNvPr id="409" name="Google Shape;409;p13"/>
          <p:cNvSpPr txBox="1">
            <a:spLocks noGrp="1"/>
          </p:cNvSpPr>
          <p:nvPr>
            <p:ph type="subTitle" idx="3"/>
          </p:nvPr>
        </p:nvSpPr>
        <p:spPr>
          <a:xfrm>
            <a:off x="3402575" y="2790898"/>
            <a:ext cx="2336400" cy="5583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410" name="Google Shape;410;p13"/>
          <p:cNvSpPr txBox="1">
            <a:spLocks noGrp="1"/>
          </p:cNvSpPr>
          <p:nvPr>
            <p:ph type="title" idx="4" hasCustomPrompt="1"/>
          </p:nvPr>
        </p:nvSpPr>
        <p:spPr>
          <a:xfrm>
            <a:off x="6092500" y="1804050"/>
            <a:ext cx="1275300" cy="55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a:solidFill>
                  <a:schemeClr val="lt1"/>
                </a:solidFill>
              </a:defRPr>
            </a:lvl1pPr>
            <a:lvl2pPr lvl="1" rtl="0">
              <a:lnSpc>
                <a:spcPct val="115000"/>
              </a:lnSpc>
              <a:spcBef>
                <a:spcPts val="0"/>
              </a:spcBef>
              <a:spcAft>
                <a:spcPts val="0"/>
              </a:spcAft>
              <a:buSzPts val="3000"/>
              <a:buNone/>
              <a:defRPr sz="3000"/>
            </a:lvl2pPr>
            <a:lvl3pPr lvl="2" rtl="0">
              <a:lnSpc>
                <a:spcPct val="115000"/>
              </a:lnSpc>
              <a:spcBef>
                <a:spcPts val="0"/>
              </a:spcBef>
              <a:spcAft>
                <a:spcPts val="0"/>
              </a:spcAft>
              <a:buSzPts val="3000"/>
              <a:buNone/>
              <a:defRPr sz="3000"/>
            </a:lvl3pPr>
            <a:lvl4pPr lvl="3" rtl="0">
              <a:lnSpc>
                <a:spcPct val="115000"/>
              </a:lnSpc>
              <a:spcBef>
                <a:spcPts val="0"/>
              </a:spcBef>
              <a:spcAft>
                <a:spcPts val="0"/>
              </a:spcAft>
              <a:buSzPts val="3000"/>
              <a:buNone/>
              <a:defRPr sz="3000"/>
            </a:lvl4pPr>
            <a:lvl5pPr lvl="4" rtl="0">
              <a:lnSpc>
                <a:spcPct val="115000"/>
              </a:lnSpc>
              <a:spcBef>
                <a:spcPts val="0"/>
              </a:spcBef>
              <a:spcAft>
                <a:spcPts val="0"/>
              </a:spcAft>
              <a:buSzPts val="3000"/>
              <a:buNone/>
              <a:defRPr sz="3000"/>
            </a:lvl5pPr>
            <a:lvl6pPr lvl="5" rtl="0">
              <a:lnSpc>
                <a:spcPct val="115000"/>
              </a:lnSpc>
              <a:spcBef>
                <a:spcPts val="0"/>
              </a:spcBef>
              <a:spcAft>
                <a:spcPts val="0"/>
              </a:spcAft>
              <a:buSzPts val="3000"/>
              <a:buNone/>
              <a:defRPr sz="3000"/>
            </a:lvl6pPr>
            <a:lvl7pPr lvl="6" rtl="0">
              <a:lnSpc>
                <a:spcPct val="115000"/>
              </a:lnSpc>
              <a:spcBef>
                <a:spcPts val="0"/>
              </a:spcBef>
              <a:spcAft>
                <a:spcPts val="0"/>
              </a:spcAft>
              <a:buSzPts val="3000"/>
              <a:buNone/>
              <a:defRPr sz="3000"/>
            </a:lvl7pPr>
            <a:lvl8pPr lvl="7" rtl="0">
              <a:lnSpc>
                <a:spcPct val="115000"/>
              </a:lnSpc>
              <a:spcBef>
                <a:spcPts val="0"/>
              </a:spcBef>
              <a:spcAft>
                <a:spcPts val="0"/>
              </a:spcAft>
              <a:buSzPts val="3000"/>
              <a:buNone/>
              <a:defRPr sz="3000"/>
            </a:lvl8pPr>
            <a:lvl9pPr lvl="8" rtl="0">
              <a:lnSpc>
                <a:spcPct val="115000"/>
              </a:lnSpc>
              <a:spcBef>
                <a:spcPts val="0"/>
              </a:spcBef>
              <a:spcAft>
                <a:spcPts val="0"/>
              </a:spcAft>
              <a:buSzPts val="3000"/>
              <a:buNone/>
              <a:defRPr sz="3000"/>
            </a:lvl9pPr>
          </a:lstStyle>
          <a:p>
            <a:r>
              <a:t>xx%</a:t>
            </a:r>
          </a:p>
        </p:txBody>
      </p:sp>
      <p:sp>
        <p:nvSpPr>
          <p:cNvPr id="411" name="Google Shape;411;p13"/>
          <p:cNvSpPr txBox="1">
            <a:spLocks noGrp="1"/>
          </p:cNvSpPr>
          <p:nvPr>
            <p:ph type="subTitle" idx="5"/>
          </p:nvPr>
        </p:nvSpPr>
        <p:spPr>
          <a:xfrm>
            <a:off x="6091275" y="2790898"/>
            <a:ext cx="2336400" cy="5583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412" name="Google Shape;412;p13"/>
          <p:cNvSpPr txBox="1">
            <a:spLocks noGrp="1"/>
          </p:cNvSpPr>
          <p:nvPr>
            <p:ph type="subTitle" idx="6"/>
          </p:nvPr>
        </p:nvSpPr>
        <p:spPr>
          <a:xfrm>
            <a:off x="717550" y="2437250"/>
            <a:ext cx="2336400" cy="449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400">
                <a:solidFill>
                  <a:schemeClr val="dk1"/>
                </a:solidFill>
                <a:latin typeface="Fredoka One"/>
                <a:ea typeface="Fredoka One"/>
                <a:cs typeface="Fredoka One"/>
                <a:sym typeface="Fredoka One"/>
              </a:defRPr>
            </a:lvl1pPr>
            <a:lvl2pPr lvl="1" rtl="0">
              <a:lnSpc>
                <a:spcPct val="115000"/>
              </a:lnSpc>
              <a:spcBef>
                <a:spcPts val="0"/>
              </a:spcBef>
              <a:spcAft>
                <a:spcPts val="0"/>
              </a:spcAft>
              <a:buClr>
                <a:schemeClr val="dk1"/>
              </a:buClr>
              <a:buSzPts val="2400"/>
              <a:buNone/>
              <a:defRPr sz="2400">
                <a:solidFill>
                  <a:schemeClr val="dk1"/>
                </a:solidFill>
              </a:defRPr>
            </a:lvl2pPr>
            <a:lvl3pPr lvl="2" rtl="0">
              <a:lnSpc>
                <a:spcPct val="115000"/>
              </a:lnSpc>
              <a:spcBef>
                <a:spcPts val="0"/>
              </a:spcBef>
              <a:spcAft>
                <a:spcPts val="0"/>
              </a:spcAft>
              <a:buClr>
                <a:schemeClr val="dk1"/>
              </a:buClr>
              <a:buSzPts val="2400"/>
              <a:buNone/>
              <a:defRPr sz="2400">
                <a:solidFill>
                  <a:schemeClr val="dk1"/>
                </a:solidFill>
              </a:defRPr>
            </a:lvl3pPr>
            <a:lvl4pPr lvl="3" rtl="0">
              <a:lnSpc>
                <a:spcPct val="115000"/>
              </a:lnSpc>
              <a:spcBef>
                <a:spcPts val="0"/>
              </a:spcBef>
              <a:spcAft>
                <a:spcPts val="0"/>
              </a:spcAft>
              <a:buClr>
                <a:schemeClr val="dk1"/>
              </a:buClr>
              <a:buSzPts val="2400"/>
              <a:buNone/>
              <a:defRPr sz="2400">
                <a:solidFill>
                  <a:schemeClr val="dk1"/>
                </a:solidFill>
              </a:defRPr>
            </a:lvl4pPr>
            <a:lvl5pPr lvl="4" rtl="0">
              <a:lnSpc>
                <a:spcPct val="115000"/>
              </a:lnSpc>
              <a:spcBef>
                <a:spcPts val="0"/>
              </a:spcBef>
              <a:spcAft>
                <a:spcPts val="0"/>
              </a:spcAft>
              <a:buClr>
                <a:schemeClr val="dk1"/>
              </a:buClr>
              <a:buSzPts val="2400"/>
              <a:buNone/>
              <a:defRPr sz="2400">
                <a:solidFill>
                  <a:schemeClr val="dk1"/>
                </a:solidFill>
              </a:defRPr>
            </a:lvl5pPr>
            <a:lvl6pPr lvl="5" rtl="0">
              <a:lnSpc>
                <a:spcPct val="115000"/>
              </a:lnSpc>
              <a:spcBef>
                <a:spcPts val="0"/>
              </a:spcBef>
              <a:spcAft>
                <a:spcPts val="0"/>
              </a:spcAft>
              <a:buClr>
                <a:schemeClr val="dk1"/>
              </a:buClr>
              <a:buSzPts val="2400"/>
              <a:buNone/>
              <a:defRPr sz="2400">
                <a:solidFill>
                  <a:schemeClr val="dk1"/>
                </a:solidFill>
              </a:defRPr>
            </a:lvl6pPr>
            <a:lvl7pPr lvl="6" rtl="0">
              <a:lnSpc>
                <a:spcPct val="115000"/>
              </a:lnSpc>
              <a:spcBef>
                <a:spcPts val="0"/>
              </a:spcBef>
              <a:spcAft>
                <a:spcPts val="0"/>
              </a:spcAft>
              <a:buClr>
                <a:schemeClr val="dk1"/>
              </a:buClr>
              <a:buSzPts val="2400"/>
              <a:buNone/>
              <a:defRPr sz="2400">
                <a:solidFill>
                  <a:schemeClr val="dk1"/>
                </a:solidFill>
              </a:defRPr>
            </a:lvl7pPr>
            <a:lvl8pPr lvl="7" rtl="0">
              <a:lnSpc>
                <a:spcPct val="115000"/>
              </a:lnSpc>
              <a:spcBef>
                <a:spcPts val="0"/>
              </a:spcBef>
              <a:spcAft>
                <a:spcPts val="0"/>
              </a:spcAft>
              <a:buClr>
                <a:schemeClr val="dk1"/>
              </a:buClr>
              <a:buSzPts val="2400"/>
              <a:buNone/>
              <a:defRPr sz="2400">
                <a:solidFill>
                  <a:schemeClr val="dk1"/>
                </a:solidFill>
              </a:defRPr>
            </a:lvl8pPr>
            <a:lvl9pPr lvl="8" rtl="0">
              <a:lnSpc>
                <a:spcPct val="115000"/>
              </a:lnSpc>
              <a:spcBef>
                <a:spcPts val="0"/>
              </a:spcBef>
              <a:spcAft>
                <a:spcPts val="0"/>
              </a:spcAft>
              <a:buClr>
                <a:schemeClr val="dk1"/>
              </a:buClr>
              <a:buSzPts val="2400"/>
              <a:buNone/>
              <a:defRPr sz="2400">
                <a:solidFill>
                  <a:schemeClr val="dk1"/>
                </a:solidFill>
              </a:defRPr>
            </a:lvl9pPr>
          </a:lstStyle>
          <a:p>
            <a:endParaRPr/>
          </a:p>
        </p:txBody>
      </p:sp>
      <p:sp>
        <p:nvSpPr>
          <p:cNvPr id="413" name="Google Shape;413;p13"/>
          <p:cNvSpPr txBox="1">
            <a:spLocks noGrp="1"/>
          </p:cNvSpPr>
          <p:nvPr>
            <p:ph type="subTitle" idx="7"/>
          </p:nvPr>
        </p:nvSpPr>
        <p:spPr>
          <a:xfrm>
            <a:off x="3406250" y="2437250"/>
            <a:ext cx="2336400" cy="449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400">
                <a:solidFill>
                  <a:schemeClr val="dk1"/>
                </a:solidFill>
                <a:latin typeface="Fredoka One"/>
                <a:ea typeface="Fredoka One"/>
                <a:cs typeface="Fredoka One"/>
                <a:sym typeface="Fredoka One"/>
              </a:defRPr>
            </a:lvl1pPr>
            <a:lvl2pPr lvl="1" rtl="0">
              <a:lnSpc>
                <a:spcPct val="115000"/>
              </a:lnSpc>
              <a:spcBef>
                <a:spcPts val="0"/>
              </a:spcBef>
              <a:spcAft>
                <a:spcPts val="0"/>
              </a:spcAft>
              <a:buClr>
                <a:schemeClr val="dk1"/>
              </a:buClr>
              <a:buSzPts val="2400"/>
              <a:buNone/>
              <a:defRPr sz="2400">
                <a:solidFill>
                  <a:schemeClr val="dk1"/>
                </a:solidFill>
              </a:defRPr>
            </a:lvl2pPr>
            <a:lvl3pPr lvl="2" rtl="0">
              <a:lnSpc>
                <a:spcPct val="115000"/>
              </a:lnSpc>
              <a:spcBef>
                <a:spcPts val="0"/>
              </a:spcBef>
              <a:spcAft>
                <a:spcPts val="0"/>
              </a:spcAft>
              <a:buClr>
                <a:schemeClr val="dk1"/>
              </a:buClr>
              <a:buSzPts val="2400"/>
              <a:buNone/>
              <a:defRPr sz="2400">
                <a:solidFill>
                  <a:schemeClr val="dk1"/>
                </a:solidFill>
              </a:defRPr>
            </a:lvl3pPr>
            <a:lvl4pPr lvl="3" rtl="0">
              <a:lnSpc>
                <a:spcPct val="115000"/>
              </a:lnSpc>
              <a:spcBef>
                <a:spcPts val="0"/>
              </a:spcBef>
              <a:spcAft>
                <a:spcPts val="0"/>
              </a:spcAft>
              <a:buClr>
                <a:schemeClr val="dk1"/>
              </a:buClr>
              <a:buSzPts val="2400"/>
              <a:buNone/>
              <a:defRPr sz="2400">
                <a:solidFill>
                  <a:schemeClr val="dk1"/>
                </a:solidFill>
              </a:defRPr>
            </a:lvl4pPr>
            <a:lvl5pPr lvl="4" rtl="0">
              <a:lnSpc>
                <a:spcPct val="115000"/>
              </a:lnSpc>
              <a:spcBef>
                <a:spcPts val="0"/>
              </a:spcBef>
              <a:spcAft>
                <a:spcPts val="0"/>
              </a:spcAft>
              <a:buClr>
                <a:schemeClr val="dk1"/>
              </a:buClr>
              <a:buSzPts val="2400"/>
              <a:buNone/>
              <a:defRPr sz="2400">
                <a:solidFill>
                  <a:schemeClr val="dk1"/>
                </a:solidFill>
              </a:defRPr>
            </a:lvl5pPr>
            <a:lvl6pPr lvl="5" rtl="0">
              <a:lnSpc>
                <a:spcPct val="115000"/>
              </a:lnSpc>
              <a:spcBef>
                <a:spcPts val="0"/>
              </a:spcBef>
              <a:spcAft>
                <a:spcPts val="0"/>
              </a:spcAft>
              <a:buClr>
                <a:schemeClr val="dk1"/>
              </a:buClr>
              <a:buSzPts val="2400"/>
              <a:buNone/>
              <a:defRPr sz="2400">
                <a:solidFill>
                  <a:schemeClr val="dk1"/>
                </a:solidFill>
              </a:defRPr>
            </a:lvl6pPr>
            <a:lvl7pPr lvl="6" rtl="0">
              <a:lnSpc>
                <a:spcPct val="115000"/>
              </a:lnSpc>
              <a:spcBef>
                <a:spcPts val="0"/>
              </a:spcBef>
              <a:spcAft>
                <a:spcPts val="0"/>
              </a:spcAft>
              <a:buClr>
                <a:schemeClr val="dk1"/>
              </a:buClr>
              <a:buSzPts val="2400"/>
              <a:buNone/>
              <a:defRPr sz="2400">
                <a:solidFill>
                  <a:schemeClr val="dk1"/>
                </a:solidFill>
              </a:defRPr>
            </a:lvl7pPr>
            <a:lvl8pPr lvl="7" rtl="0">
              <a:lnSpc>
                <a:spcPct val="115000"/>
              </a:lnSpc>
              <a:spcBef>
                <a:spcPts val="0"/>
              </a:spcBef>
              <a:spcAft>
                <a:spcPts val="0"/>
              </a:spcAft>
              <a:buClr>
                <a:schemeClr val="dk1"/>
              </a:buClr>
              <a:buSzPts val="2400"/>
              <a:buNone/>
              <a:defRPr sz="2400">
                <a:solidFill>
                  <a:schemeClr val="dk1"/>
                </a:solidFill>
              </a:defRPr>
            </a:lvl8pPr>
            <a:lvl9pPr lvl="8" rtl="0">
              <a:lnSpc>
                <a:spcPct val="115000"/>
              </a:lnSpc>
              <a:spcBef>
                <a:spcPts val="0"/>
              </a:spcBef>
              <a:spcAft>
                <a:spcPts val="0"/>
              </a:spcAft>
              <a:buClr>
                <a:schemeClr val="dk1"/>
              </a:buClr>
              <a:buSzPts val="2400"/>
              <a:buNone/>
              <a:defRPr sz="2400">
                <a:solidFill>
                  <a:schemeClr val="dk1"/>
                </a:solidFill>
              </a:defRPr>
            </a:lvl9pPr>
          </a:lstStyle>
          <a:p>
            <a:endParaRPr/>
          </a:p>
        </p:txBody>
      </p:sp>
      <p:sp>
        <p:nvSpPr>
          <p:cNvPr id="414" name="Google Shape;414;p13"/>
          <p:cNvSpPr txBox="1">
            <a:spLocks noGrp="1"/>
          </p:cNvSpPr>
          <p:nvPr>
            <p:ph type="subTitle" idx="8"/>
          </p:nvPr>
        </p:nvSpPr>
        <p:spPr>
          <a:xfrm>
            <a:off x="6090050" y="2437250"/>
            <a:ext cx="2336400" cy="449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400">
                <a:solidFill>
                  <a:schemeClr val="dk1"/>
                </a:solidFill>
                <a:latin typeface="Fredoka One"/>
                <a:ea typeface="Fredoka One"/>
                <a:cs typeface="Fredoka One"/>
                <a:sym typeface="Fredoka One"/>
              </a:defRPr>
            </a:lvl1pPr>
            <a:lvl2pPr lvl="1" rtl="0">
              <a:lnSpc>
                <a:spcPct val="115000"/>
              </a:lnSpc>
              <a:spcBef>
                <a:spcPts val="0"/>
              </a:spcBef>
              <a:spcAft>
                <a:spcPts val="0"/>
              </a:spcAft>
              <a:buClr>
                <a:schemeClr val="dk1"/>
              </a:buClr>
              <a:buSzPts val="2400"/>
              <a:buNone/>
              <a:defRPr sz="2400">
                <a:solidFill>
                  <a:schemeClr val="dk1"/>
                </a:solidFill>
              </a:defRPr>
            </a:lvl2pPr>
            <a:lvl3pPr lvl="2" rtl="0">
              <a:lnSpc>
                <a:spcPct val="115000"/>
              </a:lnSpc>
              <a:spcBef>
                <a:spcPts val="0"/>
              </a:spcBef>
              <a:spcAft>
                <a:spcPts val="0"/>
              </a:spcAft>
              <a:buClr>
                <a:schemeClr val="dk1"/>
              </a:buClr>
              <a:buSzPts val="2400"/>
              <a:buNone/>
              <a:defRPr sz="2400">
                <a:solidFill>
                  <a:schemeClr val="dk1"/>
                </a:solidFill>
              </a:defRPr>
            </a:lvl3pPr>
            <a:lvl4pPr lvl="3" rtl="0">
              <a:lnSpc>
                <a:spcPct val="115000"/>
              </a:lnSpc>
              <a:spcBef>
                <a:spcPts val="0"/>
              </a:spcBef>
              <a:spcAft>
                <a:spcPts val="0"/>
              </a:spcAft>
              <a:buClr>
                <a:schemeClr val="dk1"/>
              </a:buClr>
              <a:buSzPts val="2400"/>
              <a:buNone/>
              <a:defRPr sz="2400">
                <a:solidFill>
                  <a:schemeClr val="dk1"/>
                </a:solidFill>
              </a:defRPr>
            </a:lvl4pPr>
            <a:lvl5pPr lvl="4" rtl="0">
              <a:lnSpc>
                <a:spcPct val="115000"/>
              </a:lnSpc>
              <a:spcBef>
                <a:spcPts val="0"/>
              </a:spcBef>
              <a:spcAft>
                <a:spcPts val="0"/>
              </a:spcAft>
              <a:buClr>
                <a:schemeClr val="dk1"/>
              </a:buClr>
              <a:buSzPts val="2400"/>
              <a:buNone/>
              <a:defRPr sz="2400">
                <a:solidFill>
                  <a:schemeClr val="dk1"/>
                </a:solidFill>
              </a:defRPr>
            </a:lvl5pPr>
            <a:lvl6pPr lvl="5" rtl="0">
              <a:lnSpc>
                <a:spcPct val="115000"/>
              </a:lnSpc>
              <a:spcBef>
                <a:spcPts val="0"/>
              </a:spcBef>
              <a:spcAft>
                <a:spcPts val="0"/>
              </a:spcAft>
              <a:buClr>
                <a:schemeClr val="dk1"/>
              </a:buClr>
              <a:buSzPts val="2400"/>
              <a:buNone/>
              <a:defRPr sz="2400">
                <a:solidFill>
                  <a:schemeClr val="dk1"/>
                </a:solidFill>
              </a:defRPr>
            </a:lvl6pPr>
            <a:lvl7pPr lvl="6" rtl="0">
              <a:lnSpc>
                <a:spcPct val="115000"/>
              </a:lnSpc>
              <a:spcBef>
                <a:spcPts val="0"/>
              </a:spcBef>
              <a:spcAft>
                <a:spcPts val="0"/>
              </a:spcAft>
              <a:buClr>
                <a:schemeClr val="dk1"/>
              </a:buClr>
              <a:buSzPts val="2400"/>
              <a:buNone/>
              <a:defRPr sz="2400">
                <a:solidFill>
                  <a:schemeClr val="dk1"/>
                </a:solidFill>
              </a:defRPr>
            </a:lvl7pPr>
            <a:lvl8pPr lvl="7" rtl="0">
              <a:lnSpc>
                <a:spcPct val="115000"/>
              </a:lnSpc>
              <a:spcBef>
                <a:spcPts val="0"/>
              </a:spcBef>
              <a:spcAft>
                <a:spcPts val="0"/>
              </a:spcAft>
              <a:buClr>
                <a:schemeClr val="dk1"/>
              </a:buClr>
              <a:buSzPts val="2400"/>
              <a:buNone/>
              <a:defRPr sz="2400">
                <a:solidFill>
                  <a:schemeClr val="dk1"/>
                </a:solidFill>
              </a:defRPr>
            </a:lvl8pPr>
            <a:lvl9pPr lvl="8" rtl="0">
              <a:lnSpc>
                <a:spcPct val="115000"/>
              </a:lnSpc>
              <a:spcBef>
                <a:spcPts val="0"/>
              </a:spcBef>
              <a:spcAft>
                <a:spcPts val="0"/>
              </a:spcAft>
              <a:buClr>
                <a:schemeClr val="dk1"/>
              </a:buClr>
              <a:buSzPts val="2400"/>
              <a:buNone/>
              <a:defRPr sz="2400">
                <a:solidFill>
                  <a:schemeClr val="dk1"/>
                </a:solidFill>
              </a:defRPr>
            </a:lvl9pPr>
          </a:lstStyle>
          <a:p>
            <a:endParaRPr/>
          </a:p>
        </p:txBody>
      </p:sp>
      <p:sp>
        <p:nvSpPr>
          <p:cNvPr id="415" name="Google Shape;415;p13"/>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grpSp>
        <p:nvGrpSpPr>
          <p:cNvPr id="416" name="Google Shape;416;p13"/>
          <p:cNvGrpSpPr/>
          <p:nvPr/>
        </p:nvGrpSpPr>
        <p:grpSpPr>
          <a:xfrm flipH="1">
            <a:off x="-7" y="3886389"/>
            <a:ext cx="9144282" cy="1278590"/>
            <a:chOff x="0" y="4433500"/>
            <a:chExt cx="9144282" cy="731375"/>
          </a:xfrm>
        </p:grpSpPr>
        <p:sp>
          <p:nvSpPr>
            <p:cNvPr id="417" name="Google Shape;417;p13"/>
            <p:cNvSpPr/>
            <p:nvPr/>
          </p:nvSpPr>
          <p:spPr>
            <a:xfrm>
              <a:off x="0" y="4433500"/>
              <a:ext cx="9144282" cy="731375"/>
            </a:xfrm>
            <a:custGeom>
              <a:avLst/>
              <a:gdLst/>
              <a:ahLst/>
              <a:cxnLst/>
              <a:rect l="l" t="t" r="r" b="b"/>
              <a:pathLst>
                <a:path w="285313" h="29255" extrusionOk="0">
                  <a:moveTo>
                    <a:pt x="0" y="0"/>
                  </a:moveTo>
                  <a:lnTo>
                    <a:pt x="0" y="29254"/>
                  </a:lnTo>
                  <a:lnTo>
                    <a:pt x="285313" y="29254"/>
                  </a:lnTo>
                  <a:lnTo>
                    <a:pt x="285313" y="24366"/>
                  </a:lnTo>
                  <a:cubicBezTo>
                    <a:pt x="284056" y="24407"/>
                    <a:pt x="282800" y="24428"/>
                    <a:pt x="281546" y="24428"/>
                  </a:cubicBezTo>
                  <a:cubicBezTo>
                    <a:pt x="247256" y="24428"/>
                    <a:pt x="213998" y="9410"/>
                    <a:pt x="179519" y="8731"/>
                  </a:cubicBezTo>
                  <a:cubicBezTo>
                    <a:pt x="176027" y="8451"/>
                    <a:pt x="172430" y="8325"/>
                    <a:pt x="168744" y="8325"/>
                  </a:cubicBezTo>
                  <a:cubicBezTo>
                    <a:pt x="136378" y="8325"/>
                    <a:pt x="97151" y="18024"/>
                    <a:pt x="61748" y="18024"/>
                  </a:cubicBezTo>
                  <a:cubicBezTo>
                    <a:pt x="38510" y="18024"/>
                    <a:pt x="16920" y="138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0" y="4530025"/>
              <a:ext cx="8318257" cy="634850"/>
            </a:xfrm>
            <a:custGeom>
              <a:avLst/>
              <a:gdLst/>
              <a:ahLst/>
              <a:cxnLst/>
              <a:rect l="l" t="t" r="r" b="b"/>
              <a:pathLst>
                <a:path w="259540" h="25394" extrusionOk="0">
                  <a:moveTo>
                    <a:pt x="0" y="0"/>
                  </a:moveTo>
                  <a:lnTo>
                    <a:pt x="0" y="990"/>
                  </a:lnTo>
                  <a:cubicBezTo>
                    <a:pt x="8902" y="8236"/>
                    <a:pt x="19268" y="13467"/>
                    <a:pt x="30376" y="16358"/>
                  </a:cubicBezTo>
                  <a:cubicBezTo>
                    <a:pt x="38508" y="18464"/>
                    <a:pt x="46903" y="19135"/>
                    <a:pt x="55277" y="19135"/>
                  </a:cubicBezTo>
                  <a:cubicBezTo>
                    <a:pt x="56736" y="19135"/>
                    <a:pt x="58194" y="19115"/>
                    <a:pt x="59649" y="19078"/>
                  </a:cubicBezTo>
                  <a:cubicBezTo>
                    <a:pt x="70035" y="18850"/>
                    <a:pt x="80382" y="17937"/>
                    <a:pt x="90691" y="16796"/>
                  </a:cubicBezTo>
                  <a:cubicBezTo>
                    <a:pt x="111291" y="14532"/>
                    <a:pt x="131795" y="11299"/>
                    <a:pt x="152490" y="10005"/>
                  </a:cubicBezTo>
                  <a:cubicBezTo>
                    <a:pt x="158128" y="9654"/>
                    <a:pt x="163778" y="9443"/>
                    <a:pt x="169427" y="9443"/>
                  </a:cubicBezTo>
                  <a:cubicBezTo>
                    <a:pt x="174163" y="9443"/>
                    <a:pt x="178899" y="9591"/>
                    <a:pt x="183627" y="9929"/>
                  </a:cubicBezTo>
                  <a:cubicBezTo>
                    <a:pt x="193746" y="10633"/>
                    <a:pt x="203751" y="12288"/>
                    <a:pt x="213642" y="14494"/>
                  </a:cubicBezTo>
                  <a:cubicBezTo>
                    <a:pt x="227908" y="17671"/>
                    <a:pt x="241926" y="21874"/>
                    <a:pt x="256097" y="25393"/>
                  </a:cubicBezTo>
                  <a:lnTo>
                    <a:pt x="259539" y="25393"/>
                  </a:lnTo>
                  <a:cubicBezTo>
                    <a:pt x="246871" y="22350"/>
                    <a:pt x="234356" y="18717"/>
                    <a:pt x="221688" y="15597"/>
                  </a:cubicBezTo>
                  <a:cubicBezTo>
                    <a:pt x="212120" y="13258"/>
                    <a:pt x="202458" y="11223"/>
                    <a:pt x="192662" y="10024"/>
                  </a:cubicBezTo>
                  <a:cubicBezTo>
                    <a:pt x="184928" y="9100"/>
                    <a:pt x="177149" y="8707"/>
                    <a:pt x="169368" y="8707"/>
                  </a:cubicBezTo>
                  <a:cubicBezTo>
                    <a:pt x="167064" y="8707"/>
                    <a:pt x="164760" y="8742"/>
                    <a:pt x="162457" y="8807"/>
                  </a:cubicBezTo>
                  <a:cubicBezTo>
                    <a:pt x="141952" y="9397"/>
                    <a:pt x="121600" y="12345"/>
                    <a:pt x="101267" y="14837"/>
                  </a:cubicBezTo>
                  <a:cubicBezTo>
                    <a:pt x="91110" y="16073"/>
                    <a:pt x="80953" y="17195"/>
                    <a:pt x="70738" y="17861"/>
                  </a:cubicBezTo>
                  <a:cubicBezTo>
                    <a:pt x="65689" y="18178"/>
                    <a:pt x="60608" y="18422"/>
                    <a:pt x="55531" y="18422"/>
                  </a:cubicBezTo>
                  <a:cubicBezTo>
                    <a:pt x="50260" y="18422"/>
                    <a:pt x="44994" y="18159"/>
                    <a:pt x="39773" y="17443"/>
                  </a:cubicBezTo>
                  <a:cubicBezTo>
                    <a:pt x="25146" y="15426"/>
                    <a:pt x="11393" y="937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 name="Google Shape;419;p13"/>
          <p:cNvSpPr/>
          <p:nvPr/>
        </p:nvSpPr>
        <p:spPr>
          <a:xfrm>
            <a:off x="307963" y="171431"/>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 name="Google Shape;420;p13"/>
          <p:cNvGrpSpPr/>
          <p:nvPr/>
        </p:nvGrpSpPr>
        <p:grpSpPr>
          <a:xfrm rot="-6014140" flipH="1">
            <a:off x="365230" y="3831264"/>
            <a:ext cx="446082" cy="814637"/>
            <a:chOff x="439250" y="1303925"/>
            <a:chExt cx="446075" cy="814625"/>
          </a:xfrm>
        </p:grpSpPr>
        <p:sp>
          <p:nvSpPr>
            <p:cNvPr id="421" name="Google Shape;421;p13"/>
            <p:cNvSpPr/>
            <p:nvPr/>
          </p:nvSpPr>
          <p:spPr>
            <a:xfrm>
              <a:off x="715050" y="1303925"/>
              <a:ext cx="120350" cy="126300"/>
            </a:xfrm>
            <a:custGeom>
              <a:avLst/>
              <a:gdLst/>
              <a:ahLst/>
              <a:cxnLst/>
              <a:rect l="l" t="t" r="r" b="b"/>
              <a:pathLst>
                <a:path w="4814" h="5052" extrusionOk="0">
                  <a:moveTo>
                    <a:pt x="3446" y="0"/>
                  </a:moveTo>
                  <a:cubicBezTo>
                    <a:pt x="2706" y="0"/>
                    <a:pt x="1760" y="588"/>
                    <a:pt x="1066" y="1571"/>
                  </a:cubicBezTo>
                  <a:cubicBezTo>
                    <a:pt x="134" y="2864"/>
                    <a:pt x="1" y="4329"/>
                    <a:pt x="743" y="4861"/>
                  </a:cubicBezTo>
                  <a:cubicBezTo>
                    <a:pt x="923" y="4991"/>
                    <a:pt x="1138" y="5051"/>
                    <a:pt x="1375" y="5051"/>
                  </a:cubicBezTo>
                  <a:cubicBezTo>
                    <a:pt x="2114" y="5051"/>
                    <a:pt x="3056" y="4457"/>
                    <a:pt x="3748" y="3492"/>
                  </a:cubicBezTo>
                  <a:cubicBezTo>
                    <a:pt x="4661" y="2198"/>
                    <a:pt x="4813" y="715"/>
                    <a:pt x="4071" y="182"/>
                  </a:cubicBezTo>
                  <a:cubicBezTo>
                    <a:pt x="3893" y="59"/>
                    <a:pt x="3680" y="0"/>
                    <a:pt x="3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558625" y="1805800"/>
              <a:ext cx="120325" cy="126375"/>
            </a:xfrm>
            <a:custGeom>
              <a:avLst/>
              <a:gdLst/>
              <a:ahLst/>
              <a:cxnLst/>
              <a:rect l="l" t="t" r="r" b="b"/>
              <a:pathLst>
                <a:path w="4813" h="5055" extrusionOk="0">
                  <a:moveTo>
                    <a:pt x="3430" y="1"/>
                  </a:moveTo>
                  <a:cubicBezTo>
                    <a:pt x="2692" y="1"/>
                    <a:pt x="1754" y="587"/>
                    <a:pt x="1065" y="1563"/>
                  </a:cubicBezTo>
                  <a:cubicBezTo>
                    <a:pt x="133" y="2856"/>
                    <a:pt x="0" y="4340"/>
                    <a:pt x="742" y="4872"/>
                  </a:cubicBezTo>
                  <a:cubicBezTo>
                    <a:pt x="920" y="4996"/>
                    <a:pt x="1133" y="5054"/>
                    <a:pt x="1367" y="5054"/>
                  </a:cubicBezTo>
                  <a:cubicBezTo>
                    <a:pt x="2107" y="5054"/>
                    <a:pt x="3053" y="4467"/>
                    <a:pt x="3747" y="3484"/>
                  </a:cubicBezTo>
                  <a:cubicBezTo>
                    <a:pt x="4660" y="2190"/>
                    <a:pt x="4812" y="726"/>
                    <a:pt x="4071" y="193"/>
                  </a:cubicBezTo>
                  <a:cubicBezTo>
                    <a:pt x="3888" y="63"/>
                    <a:pt x="3670"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439250" y="1665550"/>
              <a:ext cx="102275" cy="115150"/>
            </a:xfrm>
            <a:custGeom>
              <a:avLst/>
              <a:gdLst/>
              <a:ahLst/>
              <a:cxnLst/>
              <a:rect l="l" t="t" r="r" b="b"/>
              <a:pathLst>
                <a:path w="4091" h="4606" extrusionOk="0">
                  <a:moveTo>
                    <a:pt x="3359" y="1"/>
                  </a:moveTo>
                  <a:cubicBezTo>
                    <a:pt x="2814" y="1"/>
                    <a:pt x="1933" y="674"/>
                    <a:pt x="1199" y="1695"/>
                  </a:cubicBezTo>
                  <a:cubicBezTo>
                    <a:pt x="324" y="2912"/>
                    <a:pt x="1" y="4186"/>
                    <a:pt x="457" y="4529"/>
                  </a:cubicBezTo>
                  <a:cubicBezTo>
                    <a:pt x="534" y="4581"/>
                    <a:pt x="627" y="4606"/>
                    <a:pt x="732" y="4606"/>
                  </a:cubicBezTo>
                  <a:cubicBezTo>
                    <a:pt x="1277" y="4606"/>
                    <a:pt x="2158" y="3933"/>
                    <a:pt x="2892" y="2912"/>
                  </a:cubicBezTo>
                  <a:cubicBezTo>
                    <a:pt x="3767" y="1676"/>
                    <a:pt x="4090" y="420"/>
                    <a:pt x="3634" y="78"/>
                  </a:cubicBezTo>
                  <a:cubicBezTo>
                    <a:pt x="3557" y="26"/>
                    <a:pt x="3464" y="1"/>
                    <a:pt x="3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816350" y="1485300"/>
              <a:ext cx="68975" cy="72425"/>
            </a:xfrm>
            <a:custGeom>
              <a:avLst/>
              <a:gdLst/>
              <a:ahLst/>
              <a:cxnLst/>
              <a:rect l="l" t="t" r="r" b="b"/>
              <a:pathLst>
                <a:path w="2759" h="2897" extrusionOk="0">
                  <a:moveTo>
                    <a:pt x="2022" y="1"/>
                  </a:moveTo>
                  <a:cubicBezTo>
                    <a:pt x="1607" y="1"/>
                    <a:pt x="1071" y="346"/>
                    <a:pt x="647" y="916"/>
                  </a:cubicBezTo>
                  <a:cubicBezTo>
                    <a:pt x="114" y="1677"/>
                    <a:pt x="0" y="2514"/>
                    <a:pt x="419" y="2799"/>
                  </a:cubicBezTo>
                  <a:cubicBezTo>
                    <a:pt x="511" y="2865"/>
                    <a:pt x="623" y="2897"/>
                    <a:pt x="747" y="2897"/>
                  </a:cubicBezTo>
                  <a:cubicBezTo>
                    <a:pt x="1158" y="2897"/>
                    <a:pt x="1702" y="2551"/>
                    <a:pt x="2112" y="1981"/>
                  </a:cubicBezTo>
                  <a:cubicBezTo>
                    <a:pt x="2644" y="1239"/>
                    <a:pt x="2758" y="383"/>
                    <a:pt x="2359" y="98"/>
                  </a:cubicBezTo>
                  <a:cubicBezTo>
                    <a:pt x="2262" y="32"/>
                    <a:pt x="2148" y="1"/>
                    <a:pt x="20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489675" y="1513850"/>
              <a:ext cx="68975" cy="72600"/>
            </a:xfrm>
            <a:custGeom>
              <a:avLst/>
              <a:gdLst/>
              <a:ahLst/>
              <a:cxnLst/>
              <a:rect l="l" t="t" r="r" b="b"/>
              <a:pathLst>
                <a:path w="2759" h="2904" extrusionOk="0">
                  <a:moveTo>
                    <a:pt x="2013" y="0"/>
                  </a:moveTo>
                  <a:cubicBezTo>
                    <a:pt x="1601" y="0"/>
                    <a:pt x="1056" y="349"/>
                    <a:pt x="647" y="934"/>
                  </a:cubicBezTo>
                  <a:cubicBezTo>
                    <a:pt x="95" y="1676"/>
                    <a:pt x="0" y="2513"/>
                    <a:pt x="399" y="2798"/>
                  </a:cubicBezTo>
                  <a:cubicBezTo>
                    <a:pt x="498" y="2870"/>
                    <a:pt x="615" y="2904"/>
                    <a:pt x="744" y="2904"/>
                  </a:cubicBezTo>
                  <a:cubicBezTo>
                    <a:pt x="1163" y="2904"/>
                    <a:pt x="1704" y="2548"/>
                    <a:pt x="2111" y="1980"/>
                  </a:cubicBezTo>
                  <a:cubicBezTo>
                    <a:pt x="2644" y="1220"/>
                    <a:pt x="2758" y="383"/>
                    <a:pt x="2340" y="97"/>
                  </a:cubicBezTo>
                  <a:cubicBezTo>
                    <a:pt x="2247" y="32"/>
                    <a:pt x="2136" y="0"/>
                    <a:pt x="20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560525" y="2045950"/>
              <a:ext cx="68975" cy="72600"/>
            </a:xfrm>
            <a:custGeom>
              <a:avLst/>
              <a:gdLst/>
              <a:ahLst/>
              <a:cxnLst/>
              <a:rect l="l" t="t" r="r" b="b"/>
              <a:pathLst>
                <a:path w="2759" h="2904" extrusionOk="0">
                  <a:moveTo>
                    <a:pt x="2024" y="0"/>
                  </a:moveTo>
                  <a:cubicBezTo>
                    <a:pt x="1608" y="0"/>
                    <a:pt x="1071" y="349"/>
                    <a:pt x="647" y="935"/>
                  </a:cubicBezTo>
                  <a:cubicBezTo>
                    <a:pt x="114" y="1676"/>
                    <a:pt x="0" y="2513"/>
                    <a:pt x="419" y="2799"/>
                  </a:cubicBezTo>
                  <a:cubicBezTo>
                    <a:pt x="513" y="2870"/>
                    <a:pt x="627" y="2904"/>
                    <a:pt x="753" y="2904"/>
                  </a:cubicBezTo>
                  <a:cubicBezTo>
                    <a:pt x="1163" y="2904"/>
                    <a:pt x="1704" y="2548"/>
                    <a:pt x="2111" y="1981"/>
                  </a:cubicBezTo>
                  <a:cubicBezTo>
                    <a:pt x="2644" y="1239"/>
                    <a:pt x="2758" y="383"/>
                    <a:pt x="2359" y="98"/>
                  </a:cubicBezTo>
                  <a:cubicBezTo>
                    <a:pt x="2262" y="32"/>
                    <a:pt x="2148"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616625" y="1566450"/>
              <a:ext cx="107500" cy="111275"/>
            </a:xfrm>
            <a:custGeom>
              <a:avLst/>
              <a:gdLst/>
              <a:ahLst/>
              <a:cxnLst/>
              <a:rect l="l" t="t" r="r" b="b"/>
              <a:pathLst>
                <a:path w="4300" h="4451" extrusionOk="0">
                  <a:moveTo>
                    <a:pt x="2947" y="0"/>
                  </a:moveTo>
                  <a:cubicBezTo>
                    <a:pt x="2278" y="0"/>
                    <a:pt x="1463" y="496"/>
                    <a:pt x="876" y="1322"/>
                  </a:cubicBezTo>
                  <a:cubicBezTo>
                    <a:pt x="77" y="2425"/>
                    <a:pt x="1" y="3757"/>
                    <a:pt x="704" y="4251"/>
                  </a:cubicBezTo>
                  <a:cubicBezTo>
                    <a:pt x="890" y="4387"/>
                    <a:pt x="1112" y="4451"/>
                    <a:pt x="1353" y="4451"/>
                  </a:cubicBezTo>
                  <a:cubicBezTo>
                    <a:pt x="2022" y="4451"/>
                    <a:pt x="2837" y="3955"/>
                    <a:pt x="3424" y="3129"/>
                  </a:cubicBezTo>
                  <a:cubicBezTo>
                    <a:pt x="4223" y="2026"/>
                    <a:pt x="4299" y="694"/>
                    <a:pt x="3596" y="200"/>
                  </a:cubicBezTo>
                  <a:cubicBezTo>
                    <a:pt x="3410" y="64"/>
                    <a:pt x="3188" y="0"/>
                    <a:pt x="2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774025" y="1631900"/>
              <a:ext cx="83250" cy="86875"/>
            </a:xfrm>
            <a:custGeom>
              <a:avLst/>
              <a:gdLst/>
              <a:ahLst/>
              <a:cxnLst/>
              <a:rect l="l" t="t" r="r" b="b"/>
              <a:pathLst>
                <a:path w="3330" h="3475" extrusionOk="0">
                  <a:moveTo>
                    <a:pt x="2377" y="1"/>
                  </a:moveTo>
                  <a:cubicBezTo>
                    <a:pt x="1867" y="1"/>
                    <a:pt x="1217" y="405"/>
                    <a:pt x="742" y="1082"/>
                  </a:cubicBezTo>
                  <a:cubicBezTo>
                    <a:pt x="96" y="1957"/>
                    <a:pt x="0" y="2984"/>
                    <a:pt x="514" y="3345"/>
                  </a:cubicBezTo>
                  <a:cubicBezTo>
                    <a:pt x="639" y="3433"/>
                    <a:pt x="789" y="3475"/>
                    <a:pt x="953" y="3475"/>
                  </a:cubicBezTo>
                  <a:cubicBezTo>
                    <a:pt x="1464" y="3475"/>
                    <a:pt x="2117" y="3071"/>
                    <a:pt x="2606" y="2394"/>
                  </a:cubicBezTo>
                  <a:cubicBezTo>
                    <a:pt x="3234" y="1519"/>
                    <a:pt x="3329" y="492"/>
                    <a:pt x="2816" y="131"/>
                  </a:cubicBezTo>
                  <a:cubicBezTo>
                    <a:pt x="2691" y="43"/>
                    <a:pt x="2541" y="1"/>
                    <a:pt x="2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738350" y="1933550"/>
              <a:ext cx="107500" cy="111075"/>
            </a:xfrm>
            <a:custGeom>
              <a:avLst/>
              <a:gdLst/>
              <a:ahLst/>
              <a:cxnLst/>
              <a:rect l="l" t="t" r="r" b="b"/>
              <a:pathLst>
                <a:path w="4300" h="4443" extrusionOk="0">
                  <a:moveTo>
                    <a:pt x="2936" y="0"/>
                  </a:moveTo>
                  <a:cubicBezTo>
                    <a:pt x="2259" y="0"/>
                    <a:pt x="1445" y="496"/>
                    <a:pt x="857" y="1322"/>
                  </a:cubicBezTo>
                  <a:cubicBezTo>
                    <a:pt x="58" y="2425"/>
                    <a:pt x="1" y="3757"/>
                    <a:pt x="705" y="4251"/>
                  </a:cubicBezTo>
                  <a:cubicBezTo>
                    <a:pt x="885" y="4381"/>
                    <a:pt x="1102" y="4443"/>
                    <a:pt x="1340" y="4443"/>
                  </a:cubicBezTo>
                  <a:cubicBezTo>
                    <a:pt x="2009" y="4443"/>
                    <a:pt x="2836" y="3957"/>
                    <a:pt x="3425" y="3129"/>
                  </a:cubicBezTo>
                  <a:cubicBezTo>
                    <a:pt x="4224" y="2007"/>
                    <a:pt x="4300" y="694"/>
                    <a:pt x="3596" y="200"/>
                  </a:cubicBezTo>
                  <a:cubicBezTo>
                    <a:pt x="3405" y="64"/>
                    <a:pt x="3179"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13"/>
          <p:cNvSpPr/>
          <p:nvPr/>
        </p:nvSpPr>
        <p:spPr>
          <a:xfrm flipH="1">
            <a:off x="7434615" y="4169501"/>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rot="1706614">
            <a:off x="8627323" y="1763872"/>
            <a:ext cx="273479" cy="32248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rot="-2883374">
            <a:off x="2777300" y="108887"/>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302200" y="3309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13"/>
          <p:cNvGrpSpPr/>
          <p:nvPr/>
        </p:nvGrpSpPr>
        <p:grpSpPr>
          <a:xfrm>
            <a:off x="404588" y="1492950"/>
            <a:ext cx="140813" cy="239700"/>
            <a:chOff x="8848638" y="4297400"/>
            <a:chExt cx="140813" cy="239700"/>
          </a:xfrm>
        </p:grpSpPr>
        <p:sp>
          <p:nvSpPr>
            <p:cNvPr id="435" name="Google Shape;435;p13"/>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13"/>
          <p:cNvGrpSpPr/>
          <p:nvPr/>
        </p:nvGrpSpPr>
        <p:grpSpPr>
          <a:xfrm>
            <a:off x="8501975" y="294713"/>
            <a:ext cx="368075" cy="283350"/>
            <a:chOff x="4149275" y="1702675"/>
            <a:chExt cx="368075" cy="283350"/>
          </a:xfrm>
        </p:grpSpPr>
        <p:sp>
          <p:nvSpPr>
            <p:cNvPr id="438" name="Google Shape;438;p13"/>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13"/>
          <p:cNvSpPr/>
          <p:nvPr/>
        </p:nvSpPr>
        <p:spPr>
          <a:xfrm>
            <a:off x="6564988" y="168175"/>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3_2_1">
    <p:spTree>
      <p:nvGrpSpPr>
        <p:cNvPr id="1" name="Shape 525"/>
        <p:cNvGrpSpPr/>
        <p:nvPr/>
      </p:nvGrpSpPr>
      <p:grpSpPr>
        <a:xfrm>
          <a:off x="0" y="0"/>
          <a:ext cx="0" cy="0"/>
          <a:chOff x="0" y="0"/>
          <a:chExt cx="0" cy="0"/>
        </a:xfrm>
      </p:grpSpPr>
      <p:sp>
        <p:nvSpPr>
          <p:cNvPr id="526" name="Google Shape;526;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7" name="Google Shape;527;p16"/>
          <p:cNvSpPr/>
          <p:nvPr/>
        </p:nvSpPr>
        <p:spPr>
          <a:xfrm rot="-2883374">
            <a:off x="2518187" y="58337"/>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8" name="Google Shape;528;p16"/>
          <p:cNvGrpSpPr/>
          <p:nvPr/>
        </p:nvGrpSpPr>
        <p:grpSpPr>
          <a:xfrm>
            <a:off x="145463" y="162325"/>
            <a:ext cx="659075" cy="317400"/>
            <a:chOff x="5717075" y="1415250"/>
            <a:chExt cx="659075" cy="317400"/>
          </a:xfrm>
        </p:grpSpPr>
        <p:sp>
          <p:nvSpPr>
            <p:cNvPr id="529" name="Google Shape;529;p16"/>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6"/>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6"/>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6"/>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6"/>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6"/>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16"/>
          <p:cNvSpPr/>
          <p:nvPr/>
        </p:nvSpPr>
        <p:spPr>
          <a:xfrm>
            <a:off x="7496724" y="4774174"/>
            <a:ext cx="269180" cy="24832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6"/>
          <p:cNvSpPr/>
          <p:nvPr/>
        </p:nvSpPr>
        <p:spPr>
          <a:xfrm>
            <a:off x="936925" y="4686026"/>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6"/>
          <p:cNvSpPr/>
          <p:nvPr/>
        </p:nvSpPr>
        <p:spPr>
          <a:xfrm rot="-2883374">
            <a:off x="238887" y="3418249"/>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6"/>
          <p:cNvSpPr/>
          <p:nvPr/>
        </p:nvSpPr>
        <p:spPr>
          <a:xfrm>
            <a:off x="340413" y="1234588"/>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1" name="Google Shape;541;p16"/>
          <p:cNvGrpSpPr/>
          <p:nvPr/>
        </p:nvGrpSpPr>
        <p:grpSpPr>
          <a:xfrm rot="1430873">
            <a:off x="8734529" y="4682125"/>
            <a:ext cx="140809" cy="239694"/>
            <a:chOff x="8848638" y="4297400"/>
            <a:chExt cx="140813" cy="239700"/>
          </a:xfrm>
        </p:grpSpPr>
        <p:sp>
          <p:nvSpPr>
            <p:cNvPr id="542" name="Google Shape;542;p16"/>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6"/>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6"/>
          <p:cNvGrpSpPr/>
          <p:nvPr/>
        </p:nvGrpSpPr>
        <p:grpSpPr>
          <a:xfrm rot="-1275529">
            <a:off x="7880047" y="251567"/>
            <a:ext cx="368094" cy="283365"/>
            <a:chOff x="4149275" y="1702675"/>
            <a:chExt cx="368075" cy="283350"/>
          </a:xfrm>
        </p:grpSpPr>
        <p:sp>
          <p:nvSpPr>
            <p:cNvPr id="545" name="Google Shape;545;p16"/>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6"/>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16"/>
          <p:cNvSpPr/>
          <p:nvPr/>
        </p:nvSpPr>
        <p:spPr>
          <a:xfrm>
            <a:off x="8550375" y="1391455"/>
            <a:ext cx="344050" cy="3174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 name="Google Shape;549;p16"/>
          <p:cNvGrpSpPr/>
          <p:nvPr/>
        </p:nvGrpSpPr>
        <p:grpSpPr>
          <a:xfrm>
            <a:off x="4202200" y="-5850"/>
            <a:ext cx="4942111" cy="421368"/>
            <a:chOff x="-54050" y="-5850"/>
            <a:chExt cx="9198048" cy="659830"/>
          </a:xfrm>
        </p:grpSpPr>
        <p:sp>
          <p:nvSpPr>
            <p:cNvPr id="550" name="Google Shape;550;p16"/>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16"/>
            <p:cNvGrpSpPr/>
            <p:nvPr/>
          </p:nvGrpSpPr>
          <p:grpSpPr>
            <a:xfrm>
              <a:off x="1133763" y="-5850"/>
              <a:ext cx="8009802" cy="507914"/>
              <a:chOff x="1133763" y="-5850"/>
              <a:chExt cx="8009802" cy="507914"/>
            </a:xfrm>
          </p:grpSpPr>
          <p:grpSp>
            <p:nvGrpSpPr>
              <p:cNvPr id="552" name="Google Shape;552;p16"/>
              <p:cNvGrpSpPr/>
              <p:nvPr/>
            </p:nvGrpSpPr>
            <p:grpSpPr>
              <a:xfrm>
                <a:off x="1133763" y="-5850"/>
                <a:ext cx="8009496" cy="507914"/>
                <a:chOff x="1133763" y="-5850"/>
                <a:chExt cx="8009496" cy="507914"/>
              </a:xfrm>
            </p:grpSpPr>
            <p:sp>
              <p:nvSpPr>
                <p:cNvPr id="553" name="Google Shape;553;p16"/>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16"/>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6" name="Google Shape;556;p16"/>
          <p:cNvGrpSpPr/>
          <p:nvPr/>
        </p:nvGrpSpPr>
        <p:grpSpPr>
          <a:xfrm rot="10800000">
            <a:off x="1" y="4724579"/>
            <a:ext cx="6484624" cy="418926"/>
            <a:chOff x="-54050" y="-5850"/>
            <a:chExt cx="9198048" cy="659830"/>
          </a:xfrm>
        </p:grpSpPr>
        <p:sp>
          <p:nvSpPr>
            <p:cNvPr id="557" name="Google Shape;557;p16"/>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16"/>
            <p:cNvGrpSpPr/>
            <p:nvPr/>
          </p:nvGrpSpPr>
          <p:grpSpPr>
            <a:xfrm>
              <a:off x="1133763" y="-5850"/>
              <a:ext cx="8009802" cy="507914"/>
              <a:chOff x="1133763" y="-5850"/>
              <a:chExt cx="8009802" cy="507914"/>
            </a:xfrm>
          </p:grpSpPr>
          <p:grpSp>
            <p:nvGrpSpPr>
              <p:cNvPr id="559" name="Google Shape;559;p16"/>
              <p:cNvGrpSpPr/>
              <p:nvPr/>
            </p:nvGrpSpPr>
            <p:grpSpPr>
              <a:xfrm>
                <a:off x="1133763" y="-5850"/>
                <a:ext cx="8009496" cy="507914"/>
                <a:chOff x="1133763" y="-5850"/>
                <a:chExt cx="8009496" cy="507914"/>
              </a:xfrm>
            </p:grpSpPr>
            <p:sp>
              <p:nvSpPr>
                <p:cNvPr id="560" name="Google Shape;560;p16"/>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16"/>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3" name="Google Shape;563;p16"/>
          <p:cNvSpPr/>
          <p:nvPr/>
        </p:nvSpPr>
        <p:spPr>
          <a:xfrm rot="-8669977">
            <a:off x="8839611" y="3541442"/>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3_2_1_1">
    <p:spTree>
      <p:nvGrpSpPr>
        <p:cNvPr id="1" name="Shape 564"/>
        <p:cNvGrpSpPr/>
        <p:nvPr/>
      </p:nvGrpSpPr>
      <p:grpSpPr>
        <a:xfrm>
          <a:off x="0" y="0"/>
          <a:ext cx="0" cy="0"/>
          <a:chOff x="0" y="0"/>
          <a:chExt cx="0" cy="0"/>
        </a:xfrm>
      </p:grpSpPr>
      <p:sp>
        <p:nvSpPr>
          <p:cNvPr id="565" name="Google Shape;565;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66" name="Google Shape;566;p17"/>
          <p:cNvGrpSpPr/>
          <p:nvPr/>
        </p:nvGrpSpPr>
        <p:grpSpPr>
          <a:xfrm rot="10800000">
            <a:off x="370992" y="4449801"/>
            <a:ext cx="659075" cy="317400"/>
            <a:chOff x="5717075" y="1415250"/>
            <a:chExt cx="659075" cy="317400"/>
          </a:xfrm>
        </p:grpSpPr>
        <p:sp>
          <p:nvSpPr>
            <p:cNvPr id="567" name="Google Shape;567;p17"/>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7"/>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7"/>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7"/>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7"/>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7"/>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7"/>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7"/>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17"/>
          <p:cNvSpPr/>
          <p:nvPr/>
        </p:nvSpPr>
        <p:spPr>
          <a:xfrm rot="10800000">
            <a:off x="1030072" y="193290"/>
            <a:ext cx="244653" cy="22567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7"/>
          <p:cNvSpPr/>
          <p:nvPr/>
        </p:nvSpPr>
        <p:spPr>
          <a:xfrm rot="10800000">
            <a:off x="8643612" y="329665"/>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7"/>
          <p:cNvSpPr/>
          <p:nvPr/>
        </p:nvSpPr>
        <p:spPr>
          <a:xfrm rot="7916626">
            <a:off x="6968180" y="48240"/>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7"/>
          <p:cNvSpPr/>
          <p:nvPr/>
        </p:nvSpPr>
        <p:spPr>
          <a:xfrm rot="10800000">
            <a:off x="8643604" y="2006101"/>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 name="Google Shape;579;p17"/>
          <p:cNvGrpSpPr/>
          <p:nvPr/>
        </p:nvGrpSpPr>
        <p:grpSpPr>
          <a:xfrm rot="324676">
            <a:off x="5790521" y="4785789"/>
            <a:ext cx="368059" cy="283338"/>
            <a:chOff x="4149275" y="1702675"/>
            <a:chExt cx="368075" cy="283350"/>
          </a:xfrm>
        </p:grpSpPr>
        <p:sp>
          <p:nvSpPr>
            <p:cNvPr id="580" name="Google Shape;580;p17"/>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7"/>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7"/>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p17"/>
          <p:cNvSpPr/>
          <p:nvPr/>
        </p:nvSpPr>
        <p:spPr>
          <a:xfrm rot="10800000">
            <a:off x="244424" y="3164161"/>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 name="Google Shape;584;p17"/>
          <p:cNvGrpSpPr/>
          <p:nvPr/>
        </p:nvGrpSpPr>
        <p:grpSpPr>
          <a:xfrm rot="10800000">
            <a:off x="4792" y="4767194"/>
            <a:ext cx="5287958" cy="421368"/>
            <a:chOff x="-54050" y="-5850"/>
            <a:chExt cx="9198048" cy="659830"/>
          </a:xfrm>
        </p:grpSpPr>
        <p:sp>
          <p:nvSpPr>
            <p:cNvPr id="585" name="Google Shape;585;p17"/>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17"/>
            <p:cNvGrpSpPr/>
            <p:nvPr/>
          </p:nvGrpSpPr>
          <p:grpSpPr>
            <a:xfrm>
              <a:off x="1133763" y="-5850"/>
              <a:ext cx="8009802" cy="507914"/>
              <a:chOff x="1133763" y="-5850"/>
              <a:chExt cx="8009802" cy="507914"/>
            </a:xfrm>
          </p:grpSpPr>
          <p:grpSp>
            <p:nvGrpSpPr>
              <p:cNvPr id="587" name="Google Shape;587;p17"/>
              <p:cNvGrpSpPr/>
              <p:nvPr/>
            </p:nvGrpSpPr>
            <p:grpSpPr>
              <a:xfrm>
                <a:off x="1133763" y="-5850"/>
                <a:ext cx="8009496" cy="507914"/>
                <a:chOff x="1133763" y="-5850"/>
                <a:chExt cx="8009496" cy="507914"/>
              </a:xfrm>
            </p:grpSpPr>
            <p:sp>
              <p:nvSpPr>
                <p:cNvPr id="588" name="Google Shape;588;p17"/>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7"/>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17"/>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1" name="Google Shape;591;p17"/>
          <p:cNvSpPr/>
          <p:nvPr/>
        </p:nvSpPr>
        <p:spPr>
          <a:xfrm rot="2130023">
            <a:off x="218197" y="701239"/>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 name="Google Shape;592;p17"/>
          <p:cNvGrpSpPr/>
          <p:nvPr/>
        </p:nvGrpSpPr>
        <p:grpSpPr>
          <a:xfrm rot="10800000">
            <a:off x="6825568" y="2522975"/>
            <a:ext cx="2552186" cy="2786800"/>
            <a:chOff x="-233600" y="-162699"/>
            <a:chExt cx="2552186" cy="2786800"/>
          </a:xfrm>
        </p:grpSpPr>
        <p:sp>
          <p:nvSpPr>
            <p:cNvPr id="593" name="Google Shape;593;p17"/>
            <p:cNvSpPr/>
            <p:nvPr/>
          </p:nvSpPr>
          <p:spPr>
            <a:xfrm>
              <a:off x="-58064" y="-162699"/>
              <a:ext cx="2376650" cy="2786800"/>
            </a:xfrm>
            <a:custGeom>
              <a:avLst/>
              <a:gdLst/>
              <a:ahLst/>
              <a:cxnLst/>
              <a:rect l="l" t="t" r="r" b="b"/>
              <a:pathLst>
                <a:path w="95066" h="111472" extrusionOk="0">
                  <a:moveTo>
                    <a:pt x="216" y="4934"/>
                  </a:moveTo>
                  <a:cubicBezTo>
                    <a:pt x="-630" y="16485"/>
                    <a:pt x="1274" y="57800"/>
                    <a:pt x="1486" y="75179"/>
                  </a:cubicBezTo>
                  <a:cubicBezTo>
                    <a:pt x="1698" y="92558"/>
                    <a:pt x="-322" y="104044"/>
                    <a:pt x="1486" y="109209"/>
                  </a:cubicBezTo>
                  <a:cubicBezTo>
                    <a:pt x="3294" y="114375"/>
                    <a:pt x="8289" y="109540"/>
                    <a:pt x="12335" y="106172"/>
                  </a:cubicBezTo>
                  <a:cubicBezTo>
                    <a:pt x="16381" y="102804"/>
                    <a:pt x="22630" y="95884"/>
                    <a:pt x="25760" y="89001"/>
                  </a:cubicBezTo>
                  <a:cubicBezTo>
                    <a:pt x="28890" y="82119"/>
                    <a:pt x="31738" y="74972"/>
                    <a:pt x="31113" y="64877"/>
                  </a:cubicBezTo>
                  <a:cubicBezTo>
                    <a:pt x="30489" y="54783"/>
                    <a:pt x="20673" y="36901"/>
                    <a:pt x="22013" y="28434"/>
                  </a:cubicBezTo>
                  <a:cubicBezTo>
                    <a:pt x="23353" y="19967"/>
                    <a:pt x="26987" y="17730"/>
                    <a:pt x="39155" y="14073"/>
                  </a:cubicBezTo>
                  <a:cubicBezTo>
                    <a:pt x="51324" y="10417"/>
                    <a:pt x="96647" y="7862"/>
                    <a:pt x="95024" y="6495"/>
                  </a:cubicBezTo>
                  <a:cubicBezTo>
                    <a:pt x="93402" y="5128"/>
                    <a:pt x="44163" y="5975"/>
                    <a:pt x="29420" y="5871"/>
                  </a:cubicBezTo>
                  <a:cubicBezTo>
                    <a:pt x="14677" y="5767"/>
                    <a:pt x="11431" y="6027"/>
                    <a:pt x="6564" y="5871"/>
                  </a:cubicBezTo>
                  <a:cubicBezTo>
                    <a:pt x="1697" y="5715"/>
                    <a:pt x="1062" y="-6617"/>
                    <a:pt x="216" y="4934"/>
                  </a:cubicBezTo>
                  <a:close/>
                </a:path>
              </a:pathLst>
            </a:custGeom>
            <a:solidFill>
              <a:schemeClr val="accent5"/>
            </a:solidFill>
            <a:ln>
              <a:noFill/>
            </a:ln>
          </p:spPr>
        </p:sp>
        <p:sp>
          <p:nvSpPr>
            <p:cNvPr id="594" name="Google Shape;594;p17"/>
            <p:cNvSpPr/>
            <p:nvPr/>
          </p:nvSpPr>
          <p:spPr>
            <a:xfrm>
              <a:off x="-116525" y="-45025"/>
              <a:ext cx="1365875" cy="2560050"/>
            </a:xfrm>
            <a:custGeom>
              <a:avLst/>
              <a:gdLst/>
              <a:ahLst/>
              <a:cxnLst/>
              <a:rect l="l" t="t" r="r" b="b"/>
              <a:pathLst>
                <a:path w="54635" h="102402" extrusionOk="0">
                  <a:moveTo>
                    <a:pt x="0" y="102402"/>
                  </a:moveTo>
                  <a:cubicBezTo>
                    <a:pt x="2810" y="100008"/>
                    <a:pt x="12643" y="93452"/>
                    <a:pt x="16858" y="88040"/>
                  </a:cubicBezTo>
                  <a:cubicBezTo>
                    <a:pt x="21073" y="82629"/>
                    <a:pt x="24039" y="76229"/>
                    <a:pt x="25288" y="69933"/>
                  </a:cubicBezTo>
                  <a:cubicBezTo>
                    <a:pt x="26537" y="63637"/>
                    <a:pt x="25444" y="56352"/>
                    <a:pt x="24351" y="50264"/>
                  </a:cubicBezTo>
                  <a:cubicBezTo>
                    <a:pt x="23258" y="44176"/>
                    <a:pt x="19981" y="38556"/>
                    <a:pt x="18732" y="33405"/>
                  </a:cubicBezTo>
                  <a:cubicBezTo>
                    <a:pt x="17483" y="28254"/>
                    <a:pt x="16286" y="23363"/>
                    <a:pt x="16858" y="19356"/>
                  </a:cubicBezTo>
                  <a:cubicBezTo>
                    <a:pt x="17430" y="15350"/>
                    <a:pt x="19304" y="12020"/>
                    <a:pt x="22166" y="9366"/>
                  </a:cubicBezTo>
                  <a:cubicBezTo>
                    <a:pt x="25028" y="6712"/>
                    <a:pt x="28618" y="4995"/>
                    <a:pt x="34029" y="3434"/>
                  </a:cubicBezTo>
                  <a:cubicBezTo>
                    <a:pt x="39441" y="1873"/>
                    <a:pt x="51201" y="572"/>
                    <a:pt x="54635" y="0"/>
                  </a:cubicBezTo>
                </a:path>
              </a:pathLst>
            </a:custGeom>
            <a:noFill/>
            <a:ln w="19050" cap="flat" cmpd="sng">
              <a:solidFill>
                <a:schemeClr val="lt2"/>
              </a:solidFill>
              <a:prstDash val="solid"/>
              <a:round/>
              <a:headEnd type="none" w="med" len="med"/>
              <a:tailEnd type="none" w="med" len="med"/>
            </a:ln>
          </p:spPr>
        </p:sp>
        <p:sp>
          <p:nvSpPr>
            <p:cNvPr id="595" name="Google Shape;595;p17"/>
            <p:cNvSpPr/>
            <p:nvPr/>
          </p:nvSpPr>
          <p:spPr>
            <a:xfrm>
              <a:off x="-233600" y="-49325"/>
              <a:ext cx="1373675" cy="2501900"/>
            </a:xfrm>
            <a:custGeom>
              <a:avLst/>
              <a:gdLst/>
              <a:ahLst/>
              <a:cxnLst/>
              <a:rect l="l" t="t" r="r" b="b"/>
              <a:pathLst>
                <a:path w="54947" h="100076" extrusionOk="0">
                  <a:moveTo>
                    <a:pt x="0" y="100076"/>
                  </a:moveTo>
                  <a:cubicBezTo>
                    <a:pt x="2862" y="98070"/>
                    <a:pt x="12903" y="93064"/>
                    <a:pt x="17170" y="88040"/>
                  </a:cubicBezTo>
                  <a:cubicBezTo>
                    <a:pt x="21437" y="83016"/>
                    <a:pt x="24351" y="76229"/>
                    <a:pt x="25600" y="69933"/>
                  </a:cubicBezTo>
                  <a:cubicBezTo>
                    <a:pt x="26849" y="63637"/>
                    <a:pt x="25756" y="56352"/>
                    <a:pt x="24663" y="50264"/>
                  </a:cubicBezTo>
                  <a:cubicBezTo>
                    <a:pt x="23570" y="44176"/>
                    <a:pt x="20293" y="38556"/>
                    <a:pt x="19044" y="33405"/>
                  </a:cubicBezTo>
                  <a:cubicBezTo>
                    <a:pt x="17795" y="28254"/>
                    <a:pt x="16598" y="23363"/>
                    <a:pt x="17170" y="19356"/>
                  </a:cubicBezTo>
                  <a:cubicBezTo>
                    <a:pt x="17742" y="15350"/>
                    <a:pt x="19616" y="12303"/>
                    <a:pt x="22478" y="9366"/>
                  </a:cubicBezTo>
                  <a:cubicBezTo>
                    <a:pt x="25340" y="6429"/>
                    <a:pt x="28931" y="3294"/>
                    <a:pt x="34342" y="1733"/>
                  </a:cubicBezTo>
                  <a:cubicBezTo>
                    <a:pt x="39754" y="172"/>
                    <a:pt x="51513" y="289"/>
                    <a:pt x="54947" y="0"/>
                  </a:cubicBezTo>
                </a:path>
              </a:pathLst>
            </a:custGeom>
            <a:noFill/>
            <a:ln w="19050" cap="flat" cmpd="sng">
              <a:solidFill>
                <a:schemeClr val="lt2"/>
              </a:solidFill>
              <a:prstDash val="solid"/>
              <a:round/>
              <a:headEnd type="none" w="med" len="med"/>
              <a:tailEnd type="none" w="med" len="med"/>
            </a:ln>
          </p:spPr>
        </p:sp>
      </p:grpSp>
      <p:grpSp>
        <p:nvGrpSpPr>
          <p:cNvPr id="596" name="Google Shape;596;p17"/>
          <p:cNvGrpSpPr/>
          <p:nvPr/>
        </p:nvGrpSpPr>
        <p:grpSpPr>
          <a:xfrm flipH="1">
            <a:off x="4809" y="0"/>
            <a:ext cx="4929234" cy="421368"/>
            <a:chOff x="-54050" y="-5850"/>
            <a:chExt cx="9198048" cy="659830"/>
          </a:xfrm>
        </p:grpSpPr>
        <p:sp>
          <p:nvSpPr>
            <p:cNvPr id="597" name="Google Shape;597;p17"/>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8" name="Google Shape;598;p17"/>
            <p:cNvGrpSpPr/>
            <p:nvPr/>
          </p:nvGrpSpPr>
          <p:grpSpPr>
            <a:xfrm>
              <a:off x="1133763" y="-5850"/>
              <a:ext cx="8009802" cy="507914"/>
              <a:chOff x="1133763" y="-5850"/>
              <a:chExt cx="8009802" cy="507914"/>
            </a:xfrm>
          </p:grpSpPr>
          <p:grpSp>
            <p:nvGrpSpPr>
              <p:cNvPr id="599" name="Google Shape;599;p17"/>
              <p:cNvGrpSpPr/>
              <p:nvPr/>
            </p:nvGrpSpPr>
            <p:grpSpPr>
              <a:xfrm>
                <a:off x="1133763" y="-5850"/>
                <a:ext cx="8009496" cy="507914"/>
                <a:chOff x="1133763" y="-5850"/>
                <a:chExt cx="8009496" cy="507914"/>
              </a:xfrm>
            </p:grpSpPr>
            <p:sp>
              <p:nvSpPr>
                <p:cNvPr id="600" name="Google Shape;600;p17"/>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7"/>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2" name="Google Shape;602;p17"/>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603"/>
        <p:cNvGrpSpPr/>
        <p:nvPr/>
      </p:nvGrpSpPr>
      <p:grpSpPr>
        <a:xfrm>
          <a:off x="0" y="0"/>
          <a:ext cx="0" cy="0"/>
          <a:chOff x="0" y="0"/>
          <a:chExt cx="0" cy="0"/>
        </a:xfrm>
      </p:grpSpPr>
      <p:sp>
        <p:nvSpPr>
          <p:cNvPr id="604" name="Google Shape;604;p18"/>
          <p:cNvSpPr txBox="1">
            <a:spLocks noGrp="1"/>
          </p:cNvSpPr>
          <p:nvPr>
            <p:ph type="subTitle" idx="1"/>
          </p:nvPr>
        </p:nvSpPr>
        <p:spPr>
          <a:xfrm>
            <a:off x="1297050" y="1102788"/>
            <a:ext cx="6549900" cy="1532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000"/>
              <a:buNone/>
              <a:defRPr/>
            </a:lvl1pPr>
            <a:lvl2pPr lvl="1" algn="ctr" rtl="0">
              <a:lnSpc>
                <a:spcPct val="115000"/>
              </a:lnSpc>
              <a:spcBef>
                <a:spcPts val="0"/>
              </a:spcBef>
              <a:spcAft>
                <a:spcPts val="0"/>
              </a:spcAft>
              <a:buSzPts val="2000"/>
              <a:buNone/>
              <a:defRPr sz="2000" b="1"/>
            </a:lvl2pPr>
            <a:lvl3pPr lvl="2" algn="ctr" rtl="0">
              <a:lnSpc>
                <a:spcPct val="115000"/>
              </a:lnSpc>
              <a:spcBef>
                <a:spcPts val="0"/>
              </a:spcBef>
              <a:spcAft>
                <a:spcPts val="0"/>
              </a:spcAft>
              <a:buSzPts val="2000"/>
              <a:buNone/>
              <a:defRPr sz="2000" b="1"/>
            </a:lvl3pPr>
            <a:lvl4pPr lvl="3" algn="ctr" rtl="0">
              <a:lnSpc>
                <a:spcPct val="115000"/>
              </a:lnSpc>
              <a:spcBef>
                <a:spcPts val="0"/>
              </a:spcBef>
              <a:spcAft>
                <a:spcPts val="0"/>
              </a:spcAft>
              <a:buSzPts val="2000"/>
              <a:buNone/>
              <a:defRPr sz="2000" b="1"/>
            </a:lvl4pPr>
            <a:lvl5pPr lvl="4" algn="ctr" rtl="0">
              <a:lnSpc>
                <a:spcPct val="115000"/>
              </a:lnSpc>
              <a:spcBef>
                <a:spcPts val="0"/>
              </a:spcBef>
              <a:spcAft>
                <a:spcPts val="0"/>
              </a:spcAft>
              <a:buSzPts val="2000"/>
              <a:buNone/>
              <a:defRPr sz="2000" b="1"/>
            </a:lvl5pPr>
            <a:lvl6pPr lvl="5" algn="ctr" rtl="0">
              <a:lnSpc>
                <a:spcPct val="115000"/>
              </a:lnSpc>
              <a:spcBef>
                <a:spcPts val="0"/>
              </a:spcBef>
              <a:spcAft>
                <a:spcPts val="0"/>
              </a:spcAft>
              <a:buSzPts val="2000"/>
              <a:buNone/>
              <a:defRPr sz="2000" b="1"/>
            </a:lvl6pPr>
            <a:lvl7pPr lvl="6" algn="ctr" rtl="0">
              <a:lnSpc>
                <a:spcPct val="115000"/>
              </a:lnSpc>
              <a:spcBef>
                <a:spcPts val="0"/>
              </a:spcBef>
              <a:spcAft>
                <a:spcPts val="0"/>
              </a:spcAft>
              <a:buSzPts val="2000"/>
              <a:buNone/>
              <a:defRPr sz="2000" b="1"/>
            </a:lvl7pPr>
            <a:lvl8pPr lvl="7" algn="ctr" rtl="0">
              <a:lnSpc>
                <a:spcPct val="115000"/>
              </a:lnSpc>
              <a:spcBef>
                <a:spcPts val="0"/>
              </a:spcBef>
              <a:spcAft>
                <a:spcPts val="0"/>
              </a:spcAft>
              <a:buSzPts val="2000"/>
              <a:buNone/>
              <a:defRPr sz="2000" b="1"/>
            </a:lvl8pPr>
            <a:lvl9pPr lvl="8" algn="ctr" rtl="0">
              <a:lnSpc>
                <a:spcPct val="115000"/>
              </a:lnSpc>
              <a:spcBef>
                <a:spcPts val="0"/>
              </a:spcBef>
              <a:spcAft>
                <a:spcPts val="0"/>
              </a:spcAft>
              <a:buSzPts val="2000"/>
              <a:buNone/>
              <a:defRPr sz="2000" b="1"/>
            </a:lvl9pPr>
          </a:lstStyle>
          <a:p>
            <a:endParaRPr/>
          </a:p>
        </p:txBody>
      </p:sp>
      <p:sp>
        <p:nvSpPr>
          <p:cNvPr id="605" name="Google Shape;605;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606" name="Google Shape;606;p18"/>
          <p:cNvSpPr/>
          <p:nvPr/>
        </p:nvSpPr>
        <p:spPr>
          <a:xfrm rot="2883374" flipH="1">
            <a:off x="6370985" y="61262"/>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18"/>
          <p:cNvGrpSpPr/>
          <p:nvPr/>
        </p:nvGrpSpPr>
        <p:grpSpPr>
          <a:xfrm flipH="1">
            <a:off x="8358109" y="165250"/>
            <a:ext cx="659075" cy="317400"/>
            <a:chOff x="5717075" y="1415250"/>
            <a:chExt cx="659075" cy="317400"/>
          </a:xfrm>
        </p:grpSpPr>
        <p:sp>
          <p:nvSpPr>
            <p:cNvPr id="608" name="Google Shape;608;p18"/>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8"/>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8"/>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8"/>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8"/>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 name="Google Shape;616;p18"/>
          <p:cNvSpPr/>
          <p:nvPr/>
        </p:nvSpPr>
        <p:spPr>
          <a:xfrm flipH="1">
            <a:off x="1603267" y="4812799"/>
            <a:ext cx="269180" cy="24832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8"/>
          <p:cNvSpPr/>
          <p:nvPr/>
        </p:nvSpPr>
        <p:spPr>
          <a:xfrm flipH="1">
            <a:off x="8062854" y="4666826"/>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8"/>
          <p:cNvSpPr/>
          <p:nvPr/>
        </p:nvSpPr>
        <p:spPr>
          <a:xfrm rot="7184480" flipH="1">
            <a:off x="8650272" y="3076960"/>
            <a:ext cx="273483" cy="32248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flipH="1">
            <a:off x="8652446" y="1522963"/>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0" name="Google Shape;620;p18"/>
          <p:cNvGrpSpPr/>
          <p:nvPr/>
        </p:nvGrpSpPr>
        <p:grpSpPr>
          <a:xfrm rot="-3040628" flipH="1">
            <a:off x="369841" y="4677382"/>
            <a:ext cx="140815" cy="239704"/>
            <a:chOff x="8848638" y="4297400"/>
            <a:chExt cx="140813" cy="239700"/>
          </a:xfrm>
        </p:grpSpPr>
        <p:sp>
          <p:nvSpPr>
            <p:cNvPr id="621" name="Google Shape;621;p18"/>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8"/>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18"/>
          <p:cNvGrpSpPr/>
          <p:nvPr/>
        </p:nvGrpSpPr>
        <p:grpSpPr>
          <a:xfrm rot="1275529" flipH="1">
            <a:off x="430105" y="222342"/>
            <a:ext cx="368094" cy="283365"/>
            <a:chOff x="4149275" y="1702675"/>
            <a:chExt cx="368075" cy="283350"/>
          </a:xfrm>
        </p:grpSpPr>
        <p:sp>
          <p:nvSpPr>
            <p:cNvPr id="624" name="Google Shape;624;p18"/>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8"/>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8"/>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 name="Google Shape;627;p18"/>
          <p:cNvSpPr/>
          <p:nvPr/>
        </p:nvSpPr>
        <p:spPr>
          <a:xfrm flipH="1">
            <a:off x="147496" y="1522980"/>
            <a:ext cx="344050" cy="3174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 name="Google Shape;628;p18"/>
          <p:cNvGrpSpPr/>
          <p:nvPr/>
        </p:nvGrpSpPr>
        <p:grpSpPr>
          <a:xfrm flipH="1">
            <a:off x="-5148" y="0"/>
            <a:ext cx="4662490" cy="397548"/>
            <a:chOff x="-54050" y="-5850"/>
            <a:chExt cx="9198048" cy="659830"/>
          </a:xfrm>
        </p:grpSpPr>
        <p:sp>
          <p:nvSpPr>
            <p:cNvPr id="629" name="Google Shape;629;p18"/>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18"/>
            <p:cNvGrpSpPr/>
            <p:nvPr/>
          </p:nvGrpSpPr>
          <p:grpSpPr>
            <a:xfrm>
              <a:off x="1133763" y="-5850"/>
              <a:ext cx="8009802" cy="507914"/>
              <a:chOff x="1133763" y="-5850"/>
              <a:chExt cx="8009802" cy="507914"/>
            </a:xfrm>
          </p:grpSpPr>
          <p:grpSp>
            <p:nvGrpSpPr>
              <p:cNvPr id="631" name="Google Shape;631;p18"/>
              <p:cNvGrpSpPr/>
              <p:nvPr/>
            </p:nvGrpSpPr>
            <p:grpSpPr>
              <a:xfrm>
                <a:off x="1133763" y="-5850"/>
                <a:ext cx="8009496" cy="507914"/>
                <a:chOff x="1133763" y="-5850"/>
                <a:chExt cx="8009496" cy="507914"/>
              </a:xfrm>
            </p:grpSpPr>
            <p:sp>
              <p:nvSpPr>
                <p:cNvPr id="632" name="Google Shape;632;p18"/>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18"/>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5" name="Google Shape;635;p18"/>
          <p:cNvGrpSpPr/>
          <p:nvPr/>
        </p:nvGrpSpPr>
        <p:grpSpPr>
          <a:xfrm rot="10800000" flipH="1">
            <a:off x="2678021" y="4727504"/>
            <a:ext cx="6484624" cy="418926"/>
            <a:chOff x="-54050" y="-5850"/>
            <a:chExt cx="9198048" cy="659830"/>
          </a:xfrm>
        </p:grpSpPr>
        <p:sp>
          <p:nvSpPr>
            <p:cNvPr id="636" name="Google Shape;636;p18"/>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7" name="Google Shape;637;p18"/>
            <p:cNvGrpSpPr/>
            <p:nvPr/>
          </p:nvGrpSpPr>
          <p:grpSpPr>
            <a:xfrm>
              <a:off x="1133763" y="-5850"/>
              <a:ext cx="8009802" cy="507914"/>
              <a:chOff x="1133763" y="-5850"/>
              <a:chExt cx="8009802" cy="507914"/>
            </a:xfrm>
          </p:grpSpPr>
          <p:grpSp>
            <p:nvGrpSpPr>
              <p:cNvPr id="638" name="Google Shape;638;p18"/>
              <p:cNvGrpSpPr/>
              <p:nvPr/>
            </p:nvGrpSpPr>
            <p:grpSpPr>
              <a:xfrm>
                <a:off x="1133763" y="-5850"/>
                <a:ext cx="8009496" cy="507914"/>
                <a:chOff x="1133763" y="-5850"/>
                <a:chExt cx="8009496" cy="507914"/>
              </a:xfrm>
            </p:grpSpPr>
            <p:sp>
              <p:nvSpPr>
                <p:cNvPr id="639" name="Google Shape;639;p18"/>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8"/>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1" name="Google Shape;641;p18"/>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2" name="Google Shape;642;p18"/>
          <p:cNvSpPr/>
          <p:nvPr/>
        </p:nvSpPr>
        <p:spPr>
          <a:xfrm rot="8669977" flipH="1">
            <a:off x="371139" y="3486367"/>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9_1_1_1_1">
    <p:spTree>
      <p:nvGrpSpPr>
        <p:cNvPr id="1" name="Shape 643"/>
        <p:cNvGrpSpPr/>
        <p:nvPr/>
      </p:nvGrpSpPr>
      <p:grpSpPr>
        <a:xfrm>
          <a:off x="0" y="0"/>
          <a:ext cx="0" cy="0"/>
          <a:chOff x="0" y="0"/>
          <a:chExt cx="0" cy="0"/>
        </a:xfrm>
      </p:grpSpPr>
      <p:sp>
        <p:nvSpPr>
          <p:cNvPr id="644" name="Google Shape;644;p19"/>
          <p:cNvSpPr txBox="1">
            <a:spLocks noGrp="1"/>
          </p:cNvSpPr>
          <p:nvPr>
            <p:ph type="title"/>
          </p:nvPr>
        </p:nvSpPr>
        <p:spPr>
          <a:xfrm>
            <a:off x="2096700" y="1312475"/>
            <a:ext cx="495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12000"/>
            </a:lvl1pPr>
            <a:lvl2pPr lvl="1" algn="ctr" rtl="0">
              <a:lnSpc>
                <a:spcPct val="115000"/>
              </a:lnSpc>
              <a:spcBef>
                <a:spcPts val="0"/>
              </a:spcBef>
              <a:spcAft>
                <a:spcPts val="0"/>
              </a:spcAft>
              <a:buSzPts val="4200"/>
              <a:buNone/>
              <a:defRPr sz="4200"/>
            </a:lvl2pPr>
            <a:lvl3pPr lvl="2" algn="ctr" rtl="0">
              <a:lnSpc>
                <a:spcPct val="115000"/>
              </a:lnSpc>
              <a:spcBef>
                <a:spcPts val="0"/>
              </a:spcBef>
              <a:spcAft>
                <a:spcPts val="0"/>
              </a:spcAft>
              <a:buSzPts val="4200"/>
              <a:buNone/>
              <a:defRPr sz="4200"/>
            </a:lvl3pPr>
            <a:lvl4pPr lvl="3" algn="ctr" rtl="0">
              <a:lnSpc>
                <a:spcPct val="115000"/>
              </a:lnSpc>
              <a:spcBef>
                <a:spcPts val="0"/>
              </a:spcBef>
              <a:spcAft>
                <a:spcPts val="0"/>
              </a:spcAft>
              <a:buSzPts val="4200"/>
              <a:buNone/>
              <a:defRPr sz="4200"/>
            </a:lvl4pPr>
            <a:lvl5pPr lvl="4" algn="ctr" rtl="0">
              <a:lnSpc>
                <a:spcPct val="115000"/>
              </a:lnSpc>
              <a:spcBef>
                <a:spcPts val="0"/>
              </a:spcBef>
              <a:spcAft>
                <a:spcPts val="0"/>
              </a:spcAft>
              <a:buSzPts val="4200"/>
              <a:buNone/>
              <a:defRPr sz="4200"/>
            </a:lvl5pPr>
            <a:lvl6pPr lvl="5" algn="ctr" rtl="0">
              <a:lnSpc>
                <a:spcPct val="115000"/>
              </a:lnSpc>
              <a:spcBef>
                <a:spcPts val="0"/>
              </a:spcBef>
              <a:spcAft>
                <a:spcPts val="0"/>
              </a:spcAft>
              <a:buSzPts val="4200"/>
              <a:buNone/>
              <a:defRPr sz="4200"/>
            </a:lvl6pPr>
            <a:lvl7pPr lvl="6" algn="ctr" rtl="0">
              <a:lnSpc>
                <a:spcPct val="115000"/>
              </a:lnSpc>
              <a:spcBef>
                <a:spcPts val="0"/>
              </a:spcBef>
              <a:spcAft>
                <a:spcPts val="0"/>
              </a:spcAft>
              <a:buSzPts val="4200"/>
              <a:buNone/>
              <a:defRPr sz="4200"/>
            </a:lvl7pPr>
            <a:lvl8pPr lvl="7" algn="ctr" rtl="0">
              <a:lnSpc>
                <a:spcPct val="115000"/>
              </a:lnSpc>
              <a:spcBef>
                <a:spcPts val="0"/>
              </a:spcBef>
              <a:spcAft>
                <a:spcPts val="0"/>
              </a:spcAft>
              <a:buSzPts val="4200"/>
              <a:buNone/>
              <a:defRPr sz="4200"/>
            </a:lvl8pPr>
            <a:lvl9pPr lvl="8" algn="ctr" rtl="0">
              <a:lnSpc>
                <a:spcPct val="115000"/>
              </a:lnSpc>
              <a:spcBef>
                <a:spcPts val="0"/>
              </a:spcBef>
              <a:spcAft>
                <a:spcPts val="0"/>
              </a:spcAft>
              <a:buSzPts val="4200"/>
              <a:buNone/>
              <a:defRPr sz="4200"/>
            </a:lvl9pPr>
          </a:lstStyle>
          <a:p>
            <a:endParaRPr/>
          </a:p>
        </p:txBody>
      </p:sp>
      <p:sp>
        <p:nvSpPr>
          <p:cNvPr id="645" name="Google Shape;645;p19"/>
          <p:cNvSpPr txBox="1">
            <a:spLocks noGrp="1"/>
          </p:cNvSpPr>
          <p:nvPr>
            <p:ph type="subTitle" idx="1"/>
          </p:nvPr>
        </p:nvSpPr>
        <p:spPr>
          <a:xfrm>
            <a:off x="2096700" y="3057625"/>
            <a:ext cx="4950600" cy="773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100"/>
              <a:buNone/>
              <a:defRPr sz="1600">
                <a:solidFill>
                  <a:schemeClr val="dk2"/>
                </a:solidFill>
              </a:defRPr>
            </a:lvl1pPr>
            <a:lvl2pPr lvl="1" algn="ctr" rtl="0">
              <a:lnSpc>
                <a:spcPct val="115000"/>
              </a:lnSpc>
              <a:spcBef>
                <a:spcPts val="0"/>
              </a:spcBef>
              <a:spcAft>
                <a:spcPts val="0"/>
              </a:spcAft>
              <a:buSzPts val="2100"/>
              <a:buNone/>
              <a:defRPr sz="2100"/>
            </a:lvl2pPr>
            <a:lvl3pPr lvl="2" algn="ctr" rtl="0">
              <a:lnSpc>
                <a:spcPct val="115000"/>
              </a:lnSpc>
              <a:spcBef>
                <a:spcPts val="0"/>
              </a:spcBef>
              <a:spcAft>
                <a:spcPts val="0"/>
              </a:spcAft>
              <a:buSzPts val="2100"/>
              <a:buNone/>
              <a:defRPr sz="2100"/>
            </a:lvl3pPr>
            <a:lvl4pPr lvl="3" algn="ctr" rtl="0">
              <a:lnSpc>
                <a:spcPct val="115000"/>
              </a:lnSpc>
              <a:spcBef>
                <a:spcPts val="0"/>
              </a:spcBef>
              <a:spcAft>
                <a:spcPts val="0"/>
              </a:spcAft>
              <a:buSzPts val="2100"/>
              <a:buNone/>
              <a:defRPr sz="2100"/>
            </a:lvl4pPr>
            <a:lvl5pPr lvl="4" algn="ctr" rtl="0">
              <a:lnSpc>
                <a:spcPct val="115000"/>
              </a:lnSpc>
              <a:spcBef>
                <a:spcPts val="0"/>
              </a:spcBef>
              <a:spcAft>
                <a:spcPts val="0"/>
              </a:spcAft>
              <a:buSzPts val="2100"/>
              <a:buNone/>
              <a:defRPr sz="2100"/>
            </a:lvl5pPr>
            <a:lvl6pPr lvl="5" algn="ctr" rtl="0">
              <a:lnSpc>
                <a:spcPct val="115000"/>
              </a:lnSpc>
              <a:spcBef>
                <a:spcPts val="0"/>
              </a:spcBef>
              <a:spcAft>
                <a:spcPts val="0"/>
              </a:spcAft>
              <a:buSzPts val="2100"/>
              <a:buNone/>
              <a:defRPr sz="2100"/>
            </a:lvl6pPr>
            <a:lvl7pPr lvl="6" algn="ctr" rtl="0">
              <a:lnSpc>
                <a:spcPct val="115000"/>
              </a:lnSpc>
              <a:spcBef>
                <a:spcPts val="0"/>
              </a:spcBef>
              <a:spcAft>
                <a:spcPts val="0"/>
              </a:spcAft>
              <a:buSzPts val="2100"/>
              <a:buNone/>
              <a:defRPr sz="2100"/>
            </a:lvl7pPr>
            <a:lvl8pPr lvl="7" algn="ctr" rtl="0">
              <a:lnSpc>
                <a:spcPct val="115000"/>
              </a:lnSpc>
              <a:spcBef>
                <a:spcPts val="0"/>
              </a:spcBef>
              <a:spcAft>
                <a:spcPts val="0"/>
              </a:spcAft>
              <a:buSzPts val="2100"/>
              <a:buNone/>
              <a:defRPr sz="2100"/>
            </a:lvl8pPr>
            <a:lvl9pPr lvl="8" algn="ctr" rtl="0">
              <a:lnSpc>
                <a:spcPct val="115000"/>
              </a:lnSpc>
              <a:spcBef>
                <a:spcPts val="0"/>
              </a:spcBef>
              <a:spcAft>
                <a:spcPts val="0"/>
              </a:spcAft>
              <a:buSzPts val="2100"/>
              <a:buNone/>
              <a:defRPr sz="2100"/>
            </a:lvl9pPr>
          </a:lstStyle>
          <a:p>
            <a:endParaRPr/>
          </a:p>
        </p:txBody>
      </p:sp>
      <p:grpSp>
        <p:nvGrpSpPr>
          <p:cNvPr id="646" name="Google Shape;646;p19"/>
          <p:cNvGrpSpPr/>
          <p:nvPr/>
        </p:nvGrpSpPr>
        <p:grpSpPr>
          <a:xfrm>
            <a:off x="8032988" y="445000"/>
            <a:ext cx="659075" cy="317400"/>
            <a:chOff x="5717075" y="1415250"/>
            <a:chExt cx="659075" cy="317400"/>
          </a:xfrm>
        </p:grpSpPr>
        <p:sp>
          <p:nvSpPr>
            <p:cNvPr id="647" name="Google Shape;647;p19"/>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9"/>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9"/>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9"/>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9"/>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9"/>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9"/>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9"/>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19"/>
          <p:cNvGrpSpPr/>
          <p:nvPr/>
        </p:nvGrpSpPr>
        <p:grpSpPr>
          <a:xfrm>
            <a:off x="352088" y="2862625"/>
            <a:ext cx="269175" cy="248025"/>
            <a:chOff x="2645675" y="1801100"/>
            <a:chExt cx="269175" cy="248025"/>
          </a:xfrm>
        </p:grpSpPr>
        <p:sp>
          <p:nvSpPr>
            <p:cNvPr id="656" name="Google Shape;656;p19"/>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9"/>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9"/>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9" name="Google Shape;659;p19"/>
          <p:cNvSpPr/>
          <p:nvPr/>
        </p:nvSpPr>
        <p:spPr>
          <a:xfrm>
            <a:off x="7111863" y="4663881"/>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9"/>
          <p:cNvSpPr/>
          <p:nvPr/>
        </p:nvSpPr>
        <p:spPr>
          <a:xfrm>
            <a:off x="145475" y="4570401"/>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9"/>
          <p:cNvSpPr/>
          <p:nvPr/>
        </p:nvSpPr>
        <p:spPr>
          <a:xfrm rot="-2883374">
            <a:off x="966837" y="304137"/>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9"/>
          <p:cNvSpPr/>
          <p:nvPr/>
        </p:nvSpPr>
        <p:spPr>
          <a:xfrm rot="-2883374">
            <a:off x="1606550" y="4656737"/>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a:off x="679900" y="399672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 name="Google Shape;664;p19"/>
          <p:cNvGrpSpPr/>
          <p:nvPr/>
        </p:nvGrpSpPr>
        <p:grpSpPr>
          <a:xfrm rot="3765199">
            <a:off x="8623756" y="4681850"/>
            <a:ext cx="140806" cy="239688"/>
            <a:chOff x="8848638" y="4297400"/>
            <a:chExt cx="140813" cy="239700"/>
          </a:xfrm>
        </p:grpSpPr>
        <p:sp>
          <p:nvSpPr>
            <p:cNvPr id="665" name="Google Shape;665;p19"/>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19"/>
          <p:cNvGrpSpPr/>
          <p:nvPr/>
        </p:nvGrpSpPr>
        <p:grpSpPr>
          <a:xfrm>
            <a:off x="2985363" y="77888"/>
            <a:ext cx="368075" cy="283350"/>
            <a:chOff x="4149275" y="1702675"/>
            <a:chExt cx="368075" cy="283350"/>
          </a:xfrm>
        </p:grpSpPr>
        <p:sp>
          <p:nvSpPr>
            <p:cNvPr id="668" name="Google Shape;668;p19"/>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1" name="Google Shape;671;p19"/>
          <p:cNvSpPr/>
          <p:nvPr/>
        </p:nvSpPr>
        <p:spPr>
          <a:xfrm>
            <a:off x="8749750" y="1798375"/>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19"/>
          <p:cNvGrpSpPr/>
          <p:nvPr/>
        </p:nvGrpSpPr>
        <p:grpSpPr>
          <a:xfrm>
            <a:off x="3856197" y="-5850"/>
            <a:ext cx="5287958" cy="450862"/>
            <a:chOff x="-54050" y="-5850"/>
            <a:chExt cx="9198048" cy="659830"/>
          </a:xfrm>
        </p:grpSpPr>
        <p:sp>
          <p:nvSpPr>
            <p:cNvPr id="673" name="Google Shape;673;p19"/>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4" name="Google Shape;674;p19"/>
            <p:cNvGrpSpPr/>
            <p:nvPr/>
          </p:nvGrpSpPr>
          <p:grpSpPr>
            <a:xfrm>
              <a:off x="1133763" y="-5850"/>
              <a:ext cx="8009802" cy="507914"/>
              <a:chOff x="1133763" y="-5850"/>
              <a:chExt cx="8009802" cy="507914"/>
            </a:xfrm>
          </p:grpSpPr>
          <p:grpSp>
            <p:nvGrpSpPr>
              <p:cNvPr id="675" name="Google Shape;675;p19"/>
              <p:cNvGrpSpPr/>
              <p:nvPr/>
            </p:nvGrpSpPr>
            <p:grpSpPr>
              <a:xfrm>
                <a:off x="1133763" y="-5850"/>
                <a:ext cx="8009496" cy="507914"/>
                <a:chOff x="1133763" y="-5850"/>
                <a:chExt cx="8009496" cy="507914"/>
              </a:xfrm>
            </p:grpSpPr>
            <p:sp>
              <p:nvSpPr>
                <p:cNvPr id="676" name="Google Shape;676;p19"/>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9"/>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19"/>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9" name="Google Shape;679;p19"/>
          <p:cNvGrpSpPr/>
          <p:nvPr/>
        </p:nvGrpSpPr>
        <p:grpSpPr>
          <a:xfrm rot="10800000">
            <a:off x="-6" y="4714313"/>
            <a:ext cx="6978559" cy="450862"/>
            <a:chOff x="-54050" y="-5850"/>
            <a:chExt cx="9198048" cy="659830"/>
          </a:xfrm>
        </p:grpSpPr>
        <p:sp>
          <p:nvSpPr>
            <p:cNvPr id="680" name="Google Shape;680;p19"/>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1" name="Google Shape;681;p19"/>
            <p:cNvGrpSpPr/>
            <p:nvPr/>
          </p:nvGrpSpPr>
          <p:grpSpPr>
            <a:xfrm>
              <a:off x="1133763" y="-5850"/>
              <a:ext cx="8009802" cy="507914"/>
              <a:chOff x="1133763" y="-5850"/>
              <a:chExt cx="8009802" cy="507914"/>
            </a:xfrm>
          </p:grpSpPr>
          <p:grpSp>
            <p:nvGrpSpPr>
              <p:cNvPr id="682" name="Google Shape;682;p19"/>
              <p:cNvGrpSpPr/>
              <p:nvPr/>
            </p:nvGrpSpPr>
            <p:grpSpPr>
              <a:xfrm>
                <a:off x="1133763" y="-5850"/>
                <a:ext cx="8009496" cy="507914"/>
                <a:chOff x="1133763" y="-5850"/>
                <a:chExt cx="8009496" cy="507914"/>
              </a:xfrm>
            </p:grpSpPr>
            <p:sp>
              <p:nvSpPr>
                <p:cNvPr id="683" name="Google Shape;683;p19"/>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9"/>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19"/>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6" name="Google Shape;686;p19"/>
          <p:cNvSpPr/>
          <p:nvPr/>
        </p:nvSpPr>
        <p:spPr>
          <a:xfrm rot="-8669977">
            <a:off x="8350386" y="3418367"/>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7" name="Google Shape;687;p19"/>
          <p:cNvGrpSpPr/>
          <p:nvPr/>
        </p:nvGrpSpPr>
        <p:grpSpPr>
          <a:xfrm>
            <a:off x="-233600" y="-162699"/>
            <a:ext cx="2552186" cy="2786800"/>
            <a:chOff x="-233600" y="-162699"/>
            <a:chExt cx="2552186" cy="2786800"/>
          </a:xfrm>
        </p:grpSpPr>
        <p:sp>
          <p:nvSpPr>
            <p:cNvPr id="688" name="Google Shape;688;p19"/>
            <p:cNvSpPr/>
            <p:nvPr/>
          </p:nvSpPr>
          <p:spPr>
            <a:xfrm>
              <a:off x="-58064" y="-162699"/>
              <a:ext cx="2376650" cy="2786800"/>
            </a:xfrm>
            <a:custGeom>
              <a:avLst/>
              <a:gdLst/>
              <a:ahLst/>
              <a:cxnLst/>
              <a:rect l="l" t="t" r="r" b="b"/>
              <a:pathLst>
                <a:path w="95066" h="111472" extrusionOk="0">
                  <a:moveTo>
                    <a:pt x="216" y="4934"/>
                  </a:moveTo>
                  <a:cubicBezTo>
                    <a:pt x="-630" y="16485"/>
                    <a:pt x="1274" y="57800"/>
                    <a:pt x="1486" y="75179"/>
                  </a:cubicBezTo>
                  <a:cubicBezTo>
                    <a:pt x="1698" y="92558"/>
                    <a:pt x="-322" y="104044"/>
                    <a:pt x="1486" y="109209"/>
                  </a:cubicBezTo>
                  <a:cubicBezTo>
                    <a:pt x="3294" y="114375"/>
                    <a:pt x="8289" y="109540"/>
                    <a:pt x="12335" y="106172"/>
                  </a:cubicBezTo>
                  <a:cubicBezTo>
                    <a:pt x="16381" y="102804"/>
                    <a:pt x="22630" y="95884"/>
                    <a:pt x="25760" y="89001"/>
                  </a:cubicBezTo>
                  <a:cubicBezTo>
                    <a:pt x="28890" y="82119"/>
                    <a:pt x="31738" y="74972"/>
                    <a:pt x="31113" y="64877"/>
                  </a:cubicBezTo>
                  <a:cubicBezTo>
                    <a:pt x="30489" y="54783"/>
                    <a:pt x="20673" y="36901"/>
                    <a:pt x="22013" y="28434"/>
                  </a:cubicBezTo>
                  <a:cubicBezTo>
                    <a:pt x="23353" y="19967"/>
                    <a:pt x="26987" y="17730"/>
                    <a:pt x="39155" y="14073"/>
                  </a:cubicBezTo>
                  <a:cubicBezTo>
                    <a:pt x="51324" y="10417"/>
                    <a:pt x="96647" y="7862"/>
                    <a:pt x="95024" y="6495"/>
                  </a:cubicBezTo>
                  <a:cubicBezTo>
                    <a:pt x="93402" y="5128"/>
                    <a:pt x="44163" y="5975"/>
                    <a:pt x="29420" y="5871"/>
                  </a:cubicBezTo>
                  <a:cubicBezTo>
                    <a:pt x="14677" y="5767"/>
                    <a:pt x="11431" y="6027"/>
                    <a:pt x="6564" y="5871"/>
                  </a:cubicBezTo>
                  <a:cubicBezTo>
                    <a:pt x="1697" y="5715"/>
                    <a:pt x="1062" y="-6617"/>
                    <a:pt x="216" y="4934"/>
                  </a:cubicBezTo>
                  <a:close/>
                </a:path>
              </a:pathLst>
            </a:custGeom>
            <a:solidFill>
              <a:schemeClr val="accent4"/>
            </a:solidFill>
            <a:ln>
              <a:noFill/>
            </a:ln>
          </p:spPr>
        </p:sp>
        <p:sp>
          <p:nvSpPr>
            <p:cNvPr id="689" name="Google Shape;689;p19"/>
            <p:cNvSpPr/>
            <p:nvPr/>
          </p:nvSpPr>
          <p:spPr>
            <a:xfrm>
              <a:off x="-116525" y="-45025"/>
              <a:ext cx="1365875" cy="2560050"/>
            </a:xfrm>
            <a:custGeom>
              <a:avLst/>
              <a:gdLst/>
              <a:ahLst/>
              <a:cxnLst/>
              <a:rect l="l" t="t" r="r" b="b"/>
              <a:pathLst>
                <a:path w="54635" h="102402" extrusionOk="0">
                  <a:moveTo>
                    <a:pt x="0" y="102402"/>
                  </a:moveTo>
                  <a:cubicBezTo>
                    <a:pt x="2810" y="100008"/>
                    <a:pt x="12643" y="93452"/>
                    <a:pt x="16858" y="88040"/>
                  </a:cubicBezTo>
                  <a:cubicBezTo>
                    <a:pt x="21073" y="82629"/>
                    <a:pt x="24039" y="76229"/>
                    <a:pt x="25288" y="69933"/>
                  </a:cubicBezTo>
                  <a:cubicBezTo>
                    <a:pt x="26537" y="63637"/>
                    <a:pt x="25444" y="56352"/>
                    <a:pt x="24351" y="50264"/>
                  </a:cubicBezTo>
                  <a:cubicBezTo>
                    <a:pt x="23258" y="44176"/>
                    <a:pt x="19981" y="38556"/>
                    <a:pt x="18732" y="33405"/>
                  </a:cubicBezTo>
                  <a:cubicBezTo>
                    <a:pt x="17483" y="28254"/>
                    <a:pt x="16286" y="23363"/>
                    <a:pt x="16858" y="19356"/>
                  </a:cubicBezTo>
                  <a:cubicBezTo>
                    <a:pt x="17430" y="15350"/>
                    <a:pt x="19304" y="12020"/>
                    <a:pt x="22166" y="9366"/>
                  </a:cubicBezTo>
                  <a:cubicBezTo>
                    <a:pt x="25028" y="6712"/>
                    <a:pt x="28618" y="4995"/>
                    <a:pt x="34029" y="3434"/>
                  </a:cubicBezTo>
                  <a:cubicBezTo>
                    <a:pt x="39441" y="1873"/>
                    <a:pt x="51201" y="572"/>
                    <a:pt x="54635" y="0"/>
                  </a:cubicBezTo>
                </a:path>
              </a:pathLst>
            </a:custGeom>
            <a:noFill/>
            <a:ln w="19050" cap="flat" cmpd="sng">
              <a:solidFill>
                <a:schemeClr val="lt2"/>
              </a:solidFill>
              <a:prstDash val="solid"/>
              <a:round/>
              <a:headEnd type="none" w="med" len="med"/>
              <a:tailEnd type="none" w="med" len="med"/>
            </a:ln>
          </p:spPr>
        </p:sp>
        <p:sp>
          <p:nvSpPr>
            <p:cNvPr id="690" name="Google Shape;690;p19"/>
            <p:cNvSpPr/>
            <p:nvPr/>
          </p:nvSpPr>
          <p:spPr>
            <a:xfrm>
              <a:off x="-233600" y="-49325"/>
              <a:ext cx="1373675" cy="2501900"/>
            </a:xfrm>
            <a:custGeom>
              <a:avLst/>
              <a:gdLst/>
              <a:ahLst/>
              <a:cxnLst/>
              <a:rect l="l" t="t" r="r" b="b"/>
              <a:pathLst>
                <a:path w="54947" h="100076" extrusionOk="0">
                  <a:moveTo>
                    <a:pt x="0" y="100076"/>
                  </a:moveTo>
                  <a:cubicBezTo>
                    <a:pt x="2862" y="98070"/>
                    <a:pt x="12903" y="93064"/>
                    <a:pt x="17170" y="88040"/>
                  </a:cubicBezTo>
                  <a:cubicBezTo>
                    <a:pt x="21437" y="83016"/>
                    <a:pt x="24351" y="76229"/>
                    <a:pt x="25600" y="69933"/>
                  </a:cubicBezTo>
                  <a:cubicBezTo>
                    <a:pt x="26849" y="63637"/>
                    <a:pt x="25756" y="56352"/>
                    <a:pt x="24663" y="50264"/>
                  </a:cubicBezTo>
                  <a:cubicBezTo>
                    <a:pt x="23570" y="44176"/>
                    <a:pt x="20293" y="38556"/>
                    <a:pt x="19044" y="33405"/>
                  </a:cubicBezTo>
                  <a:cubicBezTo>
                    <a:pt x="17795" y="28254"/>
                    <a:pt x="16598" y="23363"/>
                    <a:pt x="17170" y="19356"/>
                  </a:cubicBezTo>
                  <a:cubicBezTo>
                    <a:pt x="17742" y="15350"/>
                    <a:pt x="19616" y="12303"/>
                    <a:pt x="22478" y="9366"/>
                  </a:cubicBezTo>
                  <a:cubicBezTo>
                    <a:pt x="25340" y="6429"/>
                    <a:pt x="28931" y="3294"/>
                    <a:pt x="34342" y="1733"/>
                  </a:cubicBezTo>
                  <a:cubicBezTo>
                    <a:pt x="39754" y="172"/>
                    <a:pt x="51513" y="289"/>
                    <a:pt x="54947" y="0"/>
                  </a:cubicBezTo>
                </a:path>
              </a:pathLst>
            </a:custGeom>
            <a:noFill/>
            <a:ln w="19050" cap="flat" cmpd="sng">
              <a:solidFill>
                <a:schemeClr val="lt2"/>
              </a:solidFill>
              <a:prstDash val="solid"/>
              <a:round/>
              <a:headEnd type="none" w="med" len="med"/>
              <a:tailEnd type="none" w="med" len="med"/>
            </a:ln>
          </p:spPr>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9_1_1_2">
    <p:spTree>
      <p:nvGrpSpPr>
        <p:cNvPr id="1" name="Shape 691"/>
        <p:cNvGrpSpPr/>
        <p:nvPr/>
      </p:nvGrpSpPr>
      <p:grpSpPr>
        <a:xfrm>
          <a:off x="0" y="0"/>
          <a:ext cx="0" cy="0"/>
          <a:chOff x="0" y="0"/>
          <a:chExt cx="0" cy="0"/>
        </a:xfrm>
      </p:grpSpPr>
      <p:sp>
        <p:nvSpPr>
          <p:cNvPr id="692" name="Google Shape;692;p20"/>
          <p:cNvSpPr txBox="1">
            <a:spLocks noGrp="1"/>
          </p:cNvSpPr>
          <p:nvPr>
            <p:ph type="subTitle" idx="1"/>
          </p:nvPr>
        </p:nvSpPr>
        <p:spPr>
          <a:xfrm>
            <a:off x="5601075" y="2527350"/>
            <a:ext cx="2332800" cy="1477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Font typeface="Arial"/>
              <a:buNone/>
              <a:defRPr sz="1600"/>
            </a:lvl1pPr>
            <a:lvl2pPr lvl="1" rtl="0">
              <a:spcBef>
                <a:spcPts val="0"/>
              </a:spcBef>
              <a:spcAft>
                <a:spcPts val="0"/>
              </a:spcAft>
              <a:buClr>
                <a:schemeClr val="dk1"/>
              </a:buClr>
              <a:buSzPts val="1600"/>
              <a:buFont typeface="Arial"/>
              <a:buNone/>
              <a:defRPr sz="1600">
                <a:solidFill>
                  <a:schemeClr val="dk1"/>
                </a:solidFill>
                <a:latin typeface="Arial"/>
                <a:ea typeface="Arial"/>
                <a:cs typeface="Arial"/>
                <a:sym typeface="Arial"/>
              </a:defRPr>
            </a:lvl2pPr>
            <a:lvl3pPr lvl="2"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3pPr>
            <a:lvl4pPr lvl="3"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4pPr>
            <a:lvl5pPr lvl="4"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5pPr>
            <a:lvl6pPr lvl="5"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6pPr>
            <a:lvl7pPr lvl="6"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7pPr>
            <a:lvl8pPr lvl="7"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8pPr>
            <a:lvl9pPr lvl="8" rtl="0">
              <a:spcBef>
                <a:spcPts val="1600"/>
              </a:spcBef>
              <a:spcAft>
                <a:spcPts val="1600"/>
              </a:spcAft>
              <a:buClr>
                <a:schemeClr val="dk1"/>
              </a:buClr>
              <a:buSzPts val="1600"/>
              <a:buFont typeface="Arial"/>
              <a:buNone/>
              <a:defRPr sz="1600">
                <a:solidFill>
                  <a:schemeClr val="dk1"/>
                </a:solidFill>
                <a:latin typeface="Arial"/>
                <a:ea typeface="Arial"/>
                <a:cs typeface="Arial"/>
                <a:sym typeface="Arial"/>
              </a:defRPr>
            </a:lvl9pPr>
          </a:lstStyle>
          <a:p>
            <a:endParaRPr/>
          </a:p>
        </p:txBody>
      </p:sp>
      <p:sp>
        <p:nvSpPr>
          <p:cNvPr id="693" name="Google Shape;693;p20"/>
          <p:cNvSpPr txBox="1">
            <a:spLocks noGrp="1"/>
          </p:cNvSpPr>
          <p:nvPr>
            <p:ph type="title"/>
          </p:nvPr>
        </p:nvSpPr>
        <p:spPr>
          <a:xfrm>
            <a:off x="5601075" y="1244550"/>
            <a:ext cx="2332800" cy="12633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Font typeface="Arial"/>
              <a:buNone/>
              <a:defRPr/>
            </a:lvl1pPr>
            <a:lvl2pPr lvl="1" rtl="0">
              <a:spcBef>
                <a:spcPts val="0"/>
              </a:spcBef>
              <a:spcAft>
                <a:spcPts val="0"/>
              </a:spcAft>
              <a:buSzPts val="3500"/>
              <a:buFont typeface="Arial"/>
              <a:buNone/>
              <a:defRPr>
                <a:latin typeface="Arial"/>
                <a:ea typeface="Arial"/>
                <a:cs typeface="Arial"/>
                <a:sym typeface="Arial"/>
              </a:defRPr>
            </a:lvl2pPr>
            <a:lvl3pPr lvl="2" rtl="0">
              <a:spcBef>
                <a:spcPts val="0"/>
              </a:spcBef>
              <a:spcAft>
                <a:spcPts val="0"/>
              </a:spcAft>
              <a:buSzPts val="3500"/>
              <a:buFont typeface="Arial"/>
              <a:buNone/>
              <a:defRPr>
                <a:latin typeface="Arial"/>
                <a:ea typeface="Arial"/>
                <a:cs typeface="Arial"/>
                <a:sym typeface="Arial"/>
              </a:defRPr>
            </a:lvl3pPr>
            <a:lvl4pPr lvl="3" rtl="0">
              <a:spcBef>
                <a:spcPts val="0"/>
              </a:spcBef>
              <a:spcAft>
                <a:spcPts val="0"/>
              </a:spcAft>
              <a:buSzPts val="3500"/>
              <a:buFont typeface="Arial"/>
              <a:buNone/>
              <a:defRPr>
                <a:latin typeface="Arial"/>
                <a:ea typeface="Arial"/>
                <a:cs typeface="Arial"/>
                <a:sym typeface="Arial"/>
              </a:defRPr>
            </a:lvl4pPr>
            <a:lvl5pPr lvl="4" rtl="0">
              <a:spcBef>
                <a:spcPts val="0"/>
              </a:spcBef>
              <a:spcAft>
                <a:spcPts val="0"/>
              </a:spcAft>
              <a:buSzPts val="3500"/>
              <a:buFont typeface="Arial"/>
              <a:buNone/>
              <a:defRPr>
                <a:latin typeface="Arial"/>
                <a:ea typeface="Arial"/>
                <a:cs typeface="Arial"/>
                <a:sym typeface="Arial"/>
              </a:defRPr>
            </a:lvl5pPr>
            <a:lvl6pPr lvl="5" rtl="0">
              <a:spcBef>
                <a:spcPts val="0"/>
              </a:spcBef>
              <a:spcAft>
                <a:spcPts val="0"/>
              </a:spcAft>
              <a:buSzPts val="3500"/>
              <a:buFont typeface="Arial"/>
              <a:buNone/>
              <a:defRPr>
                <a:latin typeface="Arial"/>
                <a:ea typeface="Arial"/>
                <a:cs typeface="Arial"/>
                <a:sym typeface="Arial"/>
              </a:defRPr>
            </a:lvl6pPr>
            <a:lvl7pPr lvl="6" rtl="0">
              <a:spcBef>
                <a:spcPts val="0"/>
              </a:spcBef>
              <a:spcAft>
                <a:spcPts val="0"/>
              </a:spcAft>
              <a:buSzPts val="3500"/>
              <a:buFont typeface="Arial"/>
              <a:buNone/>
              <a:defRPr>
                <a:latin typeface="Arial"/>
                <a:ea typeface="Arial"/>
                <a:cs typeface="Arial"/>
                <a:sym typeface="Arial"/>
              </a:defRPr>
            </a:lvl7pPr>
            <a:lvl8pPr lvl="7" rtl="0">
              <a:spcBef>
                <a:spcPts val="0"/>
              </a:spcBef>
              <a:spcAft>
                <a:spcPts val="0"/>
              </a:spcAft>
              <a:buSzPts val="3500"/>
              <a:buFont typeface="Arial"/>
              <a:buNone/>
              <a:defRPr>
                <a:latin typeface="Arial"/>
                <a:ea typeface="Arial"/>
                <a:cs typeface="Arial"/>
                <a:sym typeface="Arial"/>
              </a:defRPr>
            </a:lvl8pPr>
            <a:lvl9pPr lvl="8" rtl="0">
              <a:spcBef>
                <a:spcPts val="0"/>
              </a:spcBef>
              <a:spcAft>
                <a:spcPts val="0"/>
              </a:spcAft>
              <a:buSzPts val="3500"/>
              <a:buFont typeface="Arial"/>
              <a:buNone/>
              <a:defRPr>
                <a:latin typeface="Arial"/>
                <a:ea typeface="Arial"/>
                <a:cs typeface="Arial"/>
                <a:sym typeface="Arial"/>
              </a:defRPr>
            </a:lvl9pPr>
          </a:lstStyle>
          <a:p>
            <a:endParaRPr/>
          </a:p>
        </p:txBody>
      </p:sp>
      <p:grpSp>
        <p:nvGrpSpPr>
          <p:cNvPr id="694" name="Google Shape;694;p20"/>
          <p:cNvGrpSpPr/>
          <p:nvPr/>
        </p:nvGrpSpPr>
        <p:grpSpPr>
          <a:xfrm rot="10800000">
            <a:off x="370992" y="4449801"/>
            <a:ext cx="659075" cy="317400"/>
            <a:chOff x="5717075" y="1415250"/>
            <a:chExt cx="659075" cy="317400"/>
          </a:xfrm>
        </p:grpSpPr>
        <p:sp>
          <p:nvSpPr>
            <p:cNvPr id="695" name="Google Shape;695;p20"/>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0"/>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0"/>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0"/>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0"/>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0"/>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0"/>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0"/>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3" name="Google Shape;703;p20"/>
          <p:cNvSpPr/>
          <p:nvPr/>
        </p:nvSpPr>
        <p:spPr>
          <a:xfrm rot="10800000">
            <a:off x="1450872" y="332790"/>
            <a:ext cx="244653" cy="22567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0"/>
          <p:cNvSpPr/>
          <p:nvPr/>
        </p:nvSpPr>
        <p:spPr>
          <a:xfrm rot="10800000">
            <a:off x="8643612" y="329665"/>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0"/>
          <p:cNvSpPr/>
          <p:nvPr/>
        </p:nvSpPr>
        <p:spPr>
          <a:xfrm rot="7916626">
            <a:off x="6968180" y="48240"/>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0"/>
          <p:cNvSpPr/>
          <p:nvPr/>
        </p:nvSpPr>
        <p:spPr>
          <a:xfrm rot="10800000">
            <a:off x="8643604" y="2006101"/>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7" name="Google Shape;707;p20"/>
          <p:cNvGrpSpPr/>
          <p:nvPr/>
        </p:nvGrpSpPr>
        <p:grpSpPr>
          <a:xfrm rot="10800000">
            <a:off x="5790717" y="4785838"/>
            <a:ext cx="368075" cy="283350"/>
            <a:chOff x="4149275" y="1702675"/>
            <a:chExt cx="368075" cy="283350"/>
          </a:xfrm>
        </p:grpSpPr>
        <p:sp>
          <p:nvSpPr>
            <p:cNvPr id="708" name="Google Shape;708;p20"/>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0"/>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0"/>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20"/>
          <p:cNvSpPr/>
          <p:nvPr/>
        </p:nvSpPr>
        <p:spPr>
          <a:xfrm rot="10800000">
            <a:off x="244424" y="3164161"/>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20"/>
          <p:cNvGrpSpPr/>
          <p:nvPr/>
        </p:nvGrpSpPr>
        <p:grpSpPr>
          <a:xfrm rot="10800000">
            <a:off x="-8" y="4701444"/>
            <a:ext cx="5287958" cy="421368"/>
            <a:chOff x="-54050" y="-5850"/>
            <a:chExt cx="9198048" cy="659830"/>
          </a:xfrm>
        </p:grpSpPr>
        <p:sp>
          <p:nvSpPr>
            <p:cNvPr id="713" name="Google Shape;713;p20"/>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 name="Google Shape;714;p20"/>
            <p:cNvGrpSpPr/>
            <p:nvPr/>
          </p:nvGrpSpPr>
          <p:grpSpPr>
            <a:xfrm>
              <a:off x="1133763" y="-5850"/>
              <a:ext cx="8009802" cy="507914"/>
              <a:chOff x="1133763" y="-5850"/>
              <a:chExt cx="8009802" cy="507914"/>
            </a:xfrm>
          </p:grpSpPr>
          <p:grpSp>
            <p:nvGrpSpPr>
              <p:cNvPr id="715" name="Google Shape;715;p20"/>
              <p:cNvGrpSpPr/>
              <p:nvPr/>
            </p:nvGrpSpPr>
            <p:grpSpPr>
              <a:xfrm>
                <a:off x="1133763" y="-5850"/>
                <a:ext cx="8009496" cy="507914"/>
                <a:chOff x="1133763" y="-5850"/>
                <a:chExt cx="8009496" cy="507914"/>
              </a:xfrm>
            </p:grpSpPr>
            <p:sp>
              <p:nvSpPr>
                <p:cNvPr id="716" name="Google Shape;716;p20"/>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0"/>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8" name="Google Shape;718;p20"/>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9" name="Google Shape;719;p20"/>
          <p:cNvSpPr/>
          <p:nvPr/>
        </p:nvSpPr>
        <p:spPr>
          <a:xfrm rot="2130023">
            <a:off x="218197" y="701239"/>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 name="Google Shape;720;p20"/>
          <p:cNvGrpSpPr/>
          <p:nvPr/>
        </p:nvGrpSpPr>
        <p:grpSpPr>
          <a:xfrm rot="10800000">
            <a:off x="6825568" y="2522975"/>
            <a:ext cx="2552186" cy="2786800"/>
            <a:chOff x="-233600" y="-162699"/>
            <a:chExt cx="2552186" cy="2786800"/>
          </a:xfrm>
        </p:grpSpPr>
        <p:sp>
          <p:nvSpPr>
            <p:cNvPr id="721" name="Google Shape;721;p20"/>
            <p:cNvSpPr/>
            <p:nvPr/>
          </p:nvSpPr>
          <p:spPr>
            <a:xfrm>
              <a:off x="-58064" y="-162699"/>
              <a:ext cx="2376650" cy="2786800"/>
            </a:xfrm>
            <a:custGeom>
              <a:avLst/>
              <a:gdLst/>
              <a:ahLst/>
              <a:cxnLst/>
              <a:rect l="l" t="t" r="r" b="b"/>
              <a:pathLst>
                <a:path w="95066" h="111472" extrusionOk="0">
                  <a:moveTo>
                    <a:pt x="216" y="4934"/>
                  </a:moveTo>
                  <a:cubicBezTo>
                    <a:pt x="-630" y="16485"/>
                    <a:pt x="1274" y="57800"/>
                    <a:pt x="1486" y="75179"/>
                  </a:cubicBezTo>
                  <a:cubicBezTo>
                    <a:pt x="1698" y="92558"/>
                    <a:pt x="-322" y="104044"/>
                    <a:pt x="1486" y="109209"/>
                  </a:cubicBezTo>
                  <a:cubicBezTo>
                    <a:pt x="3294" y="114375"/>
                    <a:pt x="8289" y="109540"/>
                    <a:pt x="12335" y="106172"/>
                  </a:cubicBezTo>
                  <a:cubicBezTo>
                    <a:pt x="16381" y="102804"/>
                    <a:pt x="22630" y="95884"/>
                    <a:pt x="25760" y="89001"/>
                  </a:cubicBezTo>
                  <a:cubicBezTo>
                    <a:pt x="28890" y="82119"/>
                    <a:pt x="31738" y="74972"/>
                    <a:pt x="31113" y="64877"/>
                  </a:cubicBezTo>
                  <a:cubicBezTo>
                    <a:pt x="30489" y="54783"/>
                    <a:pt x="20673" y="36901"/>
                    <a:pt x="22013" y="28434"/>
                  </a:cubicBezTo>
                  <a:cubicBezTo>
                    <a:pt x="23353" y="19967"/>
                    <a:pt x="26987" y="17730"/>
                    <a:pt x="39155" y="14073"/>
                  </a:cubicBezTo>
                  <a:cubicBezTo>
                    <a:pt x="51324" y="10417"/>
                    <a:pt x="96647" y="7862"/>
                    <a:pt x="95024" y="6495"/>
                  </a:cubicBezTo>
                  <a:cubicBezTo>
                    <a:pt x="93402" y="5128"/>
                    <a:pt x="44163" y="5975"/>
                    <a:pt x="29420" y="5871"/>
                  </a:cubicBezTo>
                  <a:cubicBezTo>
                    <a:pt x="14677" y="5767"/>
                    <a:pt x="11431" y="6027"/>
                    <a:pt x="6564" y="5871"/>
                  </a:cubicBezTo>
                  <a:cubicBezTo>
                    <a:pt x="1697" y="5715"/>
                    <a:pt x="1062" y="-6617"/>
                    <a:pt x="216" y="4934"/>
                  </a:cubicBezTo>
                  <a:close/>
                </a:path>
              </a:pathLst>
            </a:custGeom>
            <a:solidFill>
              <a:schemeClr val="accent5"/>
            </a:solidFill>
            <a:ln>
              <a:noFill/>
            </a:ln>
          </p:spPr>
        </p:sp>
        <p:sp>
          <p:nvSpPr>
            <p:cNvPr id="722" name="Google Shape;722;p20"/>
            <p:cNvSpPr/>
            <p:nvPr/>
          </p:nvSpPr>
          <p:spPr>
            <a:xfrm>
              <a:off x="-116525" y="-45025"/>
              <a:ext cx="1365875" cy="2560050"/>
            </a:xfrm>
            <a:custGeom>
              <a:avLst/>
              <a:gdLst/>
              <a:ahLst/>
              <a:cxnLst/>
              <a:rect l="l" t="t" r="r" b="b"/>
              <a:pathLst>
                <a:path w="54635" h="102402" extrusionOk="0">
                  <a:moveTo>
                    <a:pt x="0" y="102402"/>
                  </a:moveTo>
                  <a:cubicBezTo>
                    <a:pt x="2810" y="100008"/>
                    <a:pt x="12643" y="93452"/>
                    <a:pt x="16858" y="88040"/>
                  </a:cubicBezTo>
                  <a:cubicBezTo>
                    <a:pt x="21073" y="82629"/>
                    <a:pt x="24039" y="76229"/>
                    <a:pt x="25288" y="69933"/>
                  </a:cubicBezTo>
                  <a:cubicBezTo>
                    <a:pt x="26537" y="63637"/>
                    <a:pt x="25444" y="56352"/>
                    <a:pt x="24351" y="50264"/>
                  </a:cubicBezTo>
                  <a:cubicBezTo>
                    <a:pt x="23258" y="44176"/>
                    <a:pt x="19981" y="38556"/>
                    <a:pt x="18732" y="33405"/>
                  </a:cubicBezTo>
                  <a:cubicBezTo>
                    <a:pt x="17483" y="28254"/>
                    <a:pt x="16286" y="23363"/>
                    <a:pt x="16858" y="19356"/>
                  </a:cubicBezTo>
                  <a:cubicBezTo>
                    <a:pt x="17430" y="15350"/>
                    <a:pt x="19304" y="12020"/>
                    <a:pt x="22166" y="9366"/>
                  </a:cubicBezTo>
                  <a:cubicBezTo>
                    <a:pt x="25028" y="6712"/>
                    <a:pt x="28618" y="4995"/>
                    <a:pt x="34029" y="3434"/>
                  </a:cubicBezTo>
                  <a:cubicBezTo>
                    <a:pt x="39441" y="1873"/>
                    <a:pt x="51201" y="572"/>
                    <a:pt x="54635" y="0"/>
                  </a:cubicBezTo>
                </a:path>
              </a:pathLst>
            </a:custGeom>
            <a:noFill/>
            <a:ln w="19050" cap="flat" cmpd="sng">
              <a:solidFill>
                <a:schemeClr val="lt2"/>
              </a:solidFill>
              <a:prstDash val="solid"/>
              <a:round/>
              <a:headEnd type="none" w="med" len="med"/>
              <a:tailEnd type="none" w="med" len="med"/>
            </a:ln>
          </p:spPr>
        </p:sp>
        <p:sp>
          <p:nvSpPr>
            <p:cNvPr id="723" name="Google Shape;723;p20"/>
            <p:cNvSpPr/>
            <p:nvPr/>
          </p:nvSpPr>
          <p:spPr>
            <a:xfrm>
              <a:off x="-233600" y="-49325"/>
              <a:ext cx="1373675" cy="2501900"/>
            </a:xfrm>
            <a:custGeom>
              <a:avLst/>
              <a:gdLst/>
              <a:ahLst/>
              <a:cxnLst/>
              <a:rect l="l" t="t" r="r" b="b"/>
              <a:pathLst>
                <a:path w="54947" h="100076" extrusionOk="0">
                  <a:moveTo>
                    <a:pt x="0" y="100076"/>
                  </a:moveTo>
                  <a:cubicBezTo>
                    <a:pt x="2862" y="98070"/>
                    <a:pt x="12903" y="93064"/>
                    <a:pt x="17170" y="88040"/>
                  </a:cubicBezTo>
                  <a:cubicBezTo>
                    <a:pt x="21437" y="83016"/>
                    <a:pt x="24351" y="76229"/>
                    <a:pt x="25600" y="69933"/>
                  </a:cubicBezTo>
                  <a:cubicBezTo>
                    <a:pt x="26849" y="63637"/>
                    <a:pt x="25756" y="56352"/>
                    <a:pt x="24663" y="50264"/>
                  </a:cubicBezTo>
                  <a:cubicBezTo>
                    <a:pt x="23570" y="44176"/>
                    <a:pt x="20293" y="38556"/>
                    <a:pt x="19044" y="33405"/>
                  </a:cubicBezTo>
                  <a:cubicBezTo>
                    <a:pt x="17795" y="28254"/>
                    <a:pt x="16598" y="23363"/>
                    <a:pt x="17170" y="19356"/>
                  </a:cubicBezTo>
                  <a:cubicBezTo>
                    <a:pt x="17742" y="15350"/>
                    <a:pt x="19616" y="12303"/>
                    <a:pt x="22478" y="9366"/>
                  </a:cubicBezTo>
                  <a:cubicBezTo>
                    <a:pt x="25340" y="6429"/>
                    <a:pt x="28931" y="3294"/>
                    <a:pt x="34342" y="1733"/>
                  </a:cubicBezTo>
                  <a:cubicBezTo>
                    <a:pt x="39754" y="172"/>
                    <a:pt x="51513" y="289"/>
                    <a:pt x="54947" y="0"/>
                  </a:cubicBezTo>
                </a:path>
              </a:pathLst>
            </a:custGeom>
            <a:noFill/>
            <a:ln w="19050" cap="flat" cmpd="sng">
              <a:solidFill>
                <a:schemeClr val="lt2"/>
              </a:solidFill>
              <a:prstDash val="solid"/>
              <a:round/>
              <a:headEnd type="none" w="med" len="med"/>
              <a:tailEnd type="none" w="med" len="med"/>
            </a:ln>
          </p:spPr>
        </p:sp>
      </p:grpSp>
      <p:grpSp>
        <p:nvGrpSpPr>
          <p:cNvPr id="724" name="Google Shape;724;p20"/>
          <p:cNvGrpSpPr/>
          <p:nvPr/>
        </p:nvGrpSpPr>
        <p:grpSpPr>
          <a:xfrm flipH="1">
            <a:off x="5159" y="0"/>
            <a:ext cx="6258352" cy="534990"/>
            <a:chOff x="-54050" y="-5850"/>
            <a:chExt cx="9198048" cy="659830"/>
          </a:xfrm>
        </p:grpSpPr>
        <p:sp>
          <p:nvSpPr>
            <p:cNvPr id="725" name="Google Shape;725;p20"/>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20"/>
            <p:cNvGrpSpPr/>
            <p:nvPr/>
          </p:nvGrpSpPr>
          <p:grpSpPr>
            <a:xfrm>
              <a:off x="1133763" y="-5850"/>
              <a:ext cx="8009802" cy="507914"/>
              <a:chOff x="1133763" y="-5850"/>
              <a:chExt cx="8009802" cy="507914"/>
            </a:xfrm>
          </p:grpSpPr>
          <p:grpSp>
            <p:nvGrpSpPr>
              <p:cNvPr id="727" name="Google Shape;727;p20"/>
              <p:cNvGrpSpPr/>
              <p:nvPr/>
            </p:nvGrpSpPr>
            <p:grpSpPr>
              <a:xfrm>
                <a:off x="1133763" y="-5850"/>
                <a:ext cx="8009496" cy="507914"/>
                <a:chOff x="1133763" y="-5850"/>
                <a:chExt cx="8009496" cy="507914"/>
              </a:xfrm>
            </p:grpSpPr>
            <p:sp>
              <p:nvSpPr>
                <p:cNvPr id="728" name="Google Shape;728;p20"/>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0"/>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 name="Google Shape;730;p20"/>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42"/>
        <p:cNvGrpSpPr/>
        <p:nvPr/>
      </p:nvGrpSpPr>
      <p:grpSpPr>
        <a:xfrm>
          <a:off x="0" y="0"/>
          <a:ext cx="0" cy="0"/>
          <a:chOff x="0" y="0"/>
          <a:chExt cx="0" cy="0"/>
        </a:xfrm>
      </p:grpSpPr>
      <p:sp>
        <p:nvSpPr>
          <p:cNvPr id="843" name="Google Shape;843;p24"/>
          <p:cNvSpPr txBox="1">
            <a:spLocks noGrp="1"/>
          </p:cNvSpPr>
          <p:nvPr>
            <p:ph type="subTitle" idx="1"/>
          </p:nvPr>
        </p:nvSpPr>
        <p:spPr>
          <a:xfrm>
            <a:off x="720000" y="2834425"/>
            <a:ext cx="2336400" cy="501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None/>
              <a:defRPr sz="2400">
                <a:solidFill>
                  <a:schemeClr val="dk1"/>
                </a:solidFill>
                <a:latin typeface="Fredoka One"/>
                <a:ea typeface="Fredoka One"/>
                <a:cs typeface="Fredoka One"/>
                <a:sym typeface="Fredoka One"/>
              </a:defRPr>
            </a:lvl1pPr>
            <a:lvl2pPr lvl="1" algn="ctr" rtl="0">
              <a:lnSpc>
                <a:spcPct val="115000"/>
              </a:lnSpc>
              <a:spcBef>
                <a:spcPts val="0"/>
              </a:spcBef>
              <a:spcAft>
                <a:spcPts val="0"/>
              </a:spcAft>
              <a:buSzPts val="2400"/>
              <a:buNone/>
              <a:defRPr sz="2400"/>
            </a:lvl2pPr>
            <a:lvl3pPr lvl="2" algn="ctr" rtl="0">
              <a:lnSpc>
                <a:spcPct val="115000"/>
              </a:lnSpc>
              <a:spcBef>
                <a:spcPts val="0"/>
              </a:spcBef>
              <a:spcAft>
                <a:spcPts val="0"/>
              </a:spcAft>
              <a:buSzPts val="2400"/>
              <a:buNone/>
              <a:defRPr sz="2400"/>
            </a:lvl3pPr>
            <a:lvl4pPr lvl="3" algn="ctr" rtl="0">
              <a:lnSpc>
                <a:spcPct val="115000"/>
              </a:lnSpc>
              <a:spcBef>
                <a:spcPts val="0"/>
              </a:spcBef>
              <a:spcAft>
                <a:spcPts val="0"/>
              </a:spcAft>
              <a:buSzPts val="2400"/>
              <a:buNone/>
              <a:defRPr sz="2400"/>
            </a:lvl4pPr>
            <a:lvl5pPr lvl="4" algn="ctr" rtl="0">
              <a:lnSpc>
                <a:spcPct val="115000"/>
              </a:lnSpc>
              <a:spcBef>
                <a:spcPts val="0"/>
              </a:spcBef>
              <a:spcAft>
                <a:spcPts val="0"/>
              </a:spcAft>
              <a:buSzPts val="2400"/>
              <a:buNone/>
              <a:defRPr sz="2400"/>
            </a:lvl5pPr>
            <a:lvl6pPr lvl="5" algn="ctr" rtl="0">
              <a:lnSpc>
                <a:spcPct val="115000"/>
              </a:lnSpc>
              <a:spcBef>
                <a:spcPts val="0"/>
              </a:spcBef>
              <a:spcAft>
                <a:spcPts val="0"/>
              </a:spcAft>
              <a:buSzPts val="2400"/>
              <a:buNone/>
              <a:defRPr sz="2400"/>
            </a:lvl6pPr>
            <a:lvl7pPr lvl="6" algn="ctr" rtl="0">
              <a:lnSpc>
                <a:spcPct val="115000"/>
              </a:lnSpc>
              <a:spcBef>
                <a:spcPts val="0"/>
              </a:spcBef>
              <a:spcAft>
                <a:spcPts val="0"/>
              </a:spcAft>
              <a:buSzPts val="2400"/>
              <a:buNone/>
              <a:defRPr sz="2400"/>
            </a:lvl7pPr>
            <a:lvl8pPr lvl="7" algn="ctr" rtl="0">
              <a:lnSpc>
                <a:spcPct val="115000"/>
              </a:lnSpc>
              <a:spcBef>
                <a:spcPts val="0"/>
              </a:spcBef>
              <a:spcAft>
                <a:spcPts val="0"/>
              </a:spcAft>
              <a:buSzPts val="2400"/>
              <a:buNone/>
              <a:defRPr sz="2400"/>
            </a:lvl8pPr>
            <a:lvl9pPr lvl="8" algn="ctr" rtl="0">
              <a:lnSpc>
                <a:spcPct val="115000"/>
              </a:lnSpc>
              <a:spcBef>
                <a:spcPts val="0"/>
              </a:spcBef>
              <a:spcAft>
                <a:spcPts val="0"/>
              </a:spcAft>
              <a:buSzPts val="2400"/>
              <a:buNone/>
              <a:defRPr sz="2400"/>
            </a:lvl9pPr>
          </a:lstStyle>
          <a:p>
            <a:endParaRPr/>
          </a:p>
        </p:txBody>
      </p:sp>
      <p:sp>
        <p:nvSpPr>
          <p:cNvPr id="844" name="Google Shape;844;p24"/>
          <p:cNvSpPr txBox="1">
            <a:spLocks noGrp="1"/>
          </p:cNvSpPr>
          <p:nvPr>
            <p:ph type="subTitle" idx="2"/>
          </p:nvPr>
        </p:nvSpPr>
        <p:spPr>
          <a:xfrm>
            <a:off x="720000" y="3238449"/>
            <a:ext cx="2336400" cy="909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845" name="Google Shape;845;p24"/>
          <p:cNvSpPr txBox="1">
            <a:spLocks noGrp="1"/>
          </p:cNvSpPr>
          <p:nvPr>
            <p:ph type="subTitle" idx="3"/>
          </p:nvPr>
        </p:nvSpPr>
        <p:spPr>
          <a:xfrm>
            <a:off x="3403800" y="3238449"/>
            <a:ext cx="2336400" cy="909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846" name="Google Shape;846;p24"/>
          <p:cNvSpPr txBox="1">
            <a:spLocks noGrp="1"/>
          </p:cNvSpPr>
          <p:nvPr>
            <p:ph type="subTitle" idx="4"/>
          </p:nvPr>
        </p:nvSpPr>
        <p:spPr>
          <a:xfrm>
            <a:off x="6087600" y="3238449"/>
            <a:ext cx="2336400" cy="909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847" name="Google Shape;847;p24"/>
          <p:cNvSpPr txBox="1">
            <a:spLocks noGrp="1"/>
          </p:cNvSpPr>
          <p:nvPr>
            <p:ph type="subTitle" idx="5"/>
          </p:nvPr>
        </p:nvSpPr>
        <p:spPr>
          <a:xfrm>
            <a:off x="3403800" y="2834425"/>
            <a:ext cx="2336400" cy="501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None/>
              <a:defRPr sz="2400">
                <a:solidFill>
                  <a:schemeClr val="dk1"/>
                </a:solidFill>
                <a:latin typeface="Fredoka One"/>
                <a:ea typeface="Fredoka One"/>
                <a:cs typeface="Fredoka One"/>
                <a:sym typeface="Fredoka One"/>
              </a:defRPr>
            </a:lvl1pPr>
            <a:lvl2pPr lvl="1" algn="ctr" rtl="0">
              <a:lnSpc>
                <a:spcPct val="115000"/>
              </a:lnSpc>
              <a:spcBef>
                <a:spcPts val="0"/>
              </a:spcBef>
              <a:spcAft>
                <a:spcPts val="0"/>
              </a:spcAft>
              <a:buSzPts val="2400"/>
              <a:buNone/>
              <a:defRPr sz="2400"/>
            </a:lvl2pPr>
            <a:lvl3pPr lvl="2" algn="ctr" rtl="0">
              <a:lnSpc>
                <a:spcPct val="115000"/>
              </a:lnSpc>
              <a:spcBef>
                <a:spcPts val="0"/>
              </a:spcBef>
              <a:spcAft>
                <a:spcPts val="0"/>
              </a:spcAft>
              <a:buSzPts val="2400"/>
              <a:buNone/>
              <a:defRPr sz="2400"/>
            </a:lvl3pPr>
            <a:lvl4pPr lvl="3" algn="ctr" rtl="0">
              <a:lnSpc>
                <a:spcPct val="115000"/>
              </a:lnSpc>
              <a:spcBef>
                <a:spcPts val="0"/>
              </a:spcBef>
              <a:spcAft>
                <a:spcPts val="0"/>
              </a:spcAft>
              <a:buSzPts val="2400"/>
              <a:buNone/>
              <a:defRPr sz="2400"/>
            </a:lvl4pPr>
            <a:lvl5pPr lvl="4" algn="ctr" rtl="0">
              <a:lnSpc>
                <a:spcPct val="115000"/>
              </a:lnSpc>
              <a:spcBef>
                <a:spcPts val="0"/>
              </a:spcBef>
              <a:spcAft>
                <a:spcPts val="0"/>
              </a:spcAft>
              <a:buSzPts val="2400"/>
              <a:buNone/>
              <a:defRPr sz="2400"/>
            </a:lvl5pPr>
            <a:lvl6pPr lvl="5" algn="ctr" rtl="0">
              <a:lnSpc>
                <a:spcPct val="115000"/>
              </a:lnSpc>
              <a:spcBef>
                <a:spcPts val="0"/>
              </a:spcBef>
              <a:spcAft>
                <a:spcPts val="0"/>
              </a:spcAft>
              <a:buSzPts val="2400"/>
              <a:buNone/>
              <a:defRPr sz="2400"/>
            </a:lvl6pPr>
            <a:lvl7pPr lvl="6" algn="ctr" rtl="0">
              <a:lnSpc>
                <a:spcPct val="115000"/>
              </a:lnSpc>
              <a:spcBef>
                <a:spcPts val="0"/>
              </a:spcBef>
              <a:spcAft>
                <a:spcPts val="0"/>
              </a:spcAft>
              <a:buSzPts val="2400"/>
              <a:buNone/>
              <a:defRPr sz="2400"/>
            </a:lvl7pPr>
            <a:lvl8pPr lvl="7" algn="ctr" rtl="0">
              <a:lnSpc>
                <a:spcPct val="115000"/>
              </a:lnSpc>
              <a:spcBef>
                <a:spcPts val="0"/>
              </a:spcBef>
              <a:spcAft>
                <a:spcPts val="0"/>
              </a:spcAft>
              <a:buSzPts val="2400"/>
              <a:buNone/>
              <a:defRPr sz="2400"/>
            </a:lvl8pPr>
            <a:lvl9pPr lvl="8" algn="ctr" rtl="0">
              <a:lnSpc>
                <a:spcPct val="115000"/>
              </a:lnSpc>
              <a:spcBef>
                <a:spcPts val="0"/>
              </a:spcBef>
              <a:spcAft>
                <a:spcPts val="0"/>
              </a:spcAft>
              <a:buSzPts val="2400"/>
              <a:buNone/>
              <a:defRPr sz="2400"/>
            </a:lvl9pPr>
          </a:lstStyle>
          <a:p>
            <a:endParaRPr/>
          </a:p>
        </p:txBody>
      </p:sp>
      <p:sp>
        <p:nvSpPr>
          <p:cNvPr id="848" name="Google Shape;848;p24"/>
          <p:cNvSpPr txBox="1">
            <a:spLocks noGrp="1"/>
          </p:cNvSpPr>
          <p:nvPr>
            <p:ph type="subTitle" idx="6"/>
          </p:nvPr>
        </p:nvSpPr>
        <p:spPr>
          <a:xfrm>
            <a:off x="6087600" y="2834425"/>
            <a:ext cx="2336400" cy="501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None/>
              <a:defRPr sz="2400">
                <a:solidFill>
                  <a:schemeClr val="dk1"/>
                </a:solidFill>
                <a:latin typeface="Fredoka One"/>
                <a:ea typeface="Fredoka One"/>
                <a:cs typeface="Fredoka One"/>
                <a:sym typeface="Fredoka One"/>
              </a:defRPr>
            </a:lvl1pPr>
            <a:lvl2pPr lvl="1" algn="ctr" rtl="0">
              <a:lnSpc>
                <a:spcPct val="115000"/>
              </a:lnSpc>
              <a:spcBef>
                <a:spcPts val="0"/>
              </a:spcBef>
              <a:spcAft>
                <a:spcPts val="0"/>
              </a:spcAft>
              <a:buSzPts val="2400"/>
              <a:buNone/>
              <a:defRPr sz="2400"/>
            </a:lvl2pPr>
            <a:lvl3pPr lvl="2" algn="ctr" rtl="0">
              <a:lnSpc>
                <a:spcPct val="115000"/>
              </a:lnSpc>
              <a:spcBef>
                <a:spcPts val="0"/>
              </a:spcBef>
              <a:spcAft>
                <a:spcPts val="0"/>
              </a:spcAft>
              <a:buSzPts val="2400"/>
              <a:buNone/>
              <a:defRPr sz="2400"/>
            </a:lvl3pPr>
            <a:lvl4pPr lvl="3" algn="ctr" rtl="0">
              <a:lnSpc>
                <a:spcPct val="115000"/>
              </a:lnSpc>
              <a:spcBef>
                <a:spcPts val="0"/>
              </a:spcBef>
              <a:spcAft>
                <a:spcPts val="0"/>
              </a:spcAft>
              <a:buSzPts val="2400"/>
              <a:buNone/>
              <a:defRPr sz="2400"/>
            </a:lvl4pPr>
            <a:lvl5pPr lvl="4" algn="ctr" rtl="0">
              <a:lnSpc>
                <a:spcPct val="115000"/>
              </a:lnSpc>
              <a:spcBef>
                <a:spcPts val="0"/>
              </a:spcBef>
              <a:spcAft>
                <a:spcPts val="0"/>
              </a:spcAft>
              <a:buSzPts val="2400"/>
              <a:buNone/>
              <a:defRPr sz="2400"/>
            </a:lvl5pPr>
            <a:lvl6pPr lvl="5" algn="ctr" rtl="0">
              <a:lnSpc>
                <a:spcPct val="115000"/>
              </a:lnSpc>
              <a:spcBef>
                <a:spcPts val="0"/>
              </a:spcBef>
              <a:spcAft>
                <a:spcPts val="0"/>
              </a:spcAft>
              <a:buSzPts val="2400"/>
              <a:buNone/>
              <a:defRPr sz="2400"/>
            </a:lvl6pPr>
            <a:lvl7pPr lvl="6" algn="ctr" rtl="0">
              <a:lnSpc>
                <a:spcPct val="115000"/>
              </a:lnSpc>
              <a:spcBef>
                <a:spcPts val="0"/>
              </a:spcBef>
              <a:spcAft>
                <a:spcPts val="0"/>
              </a:spcAft>
              <a:buSzPts val="2400"/>
              <a:buNone/>
              <a:defRPr sz="2400"/>
            </a:lvl7pPr>
            <a:lvl8pPr lvl="7" algn="ctr" rtl="0">
              <a:lnSpc>
                <a:spcPct val="115000"/>
              </a:lnSpc>
              <a:spcBef>
                <a:spcPts val="0"/>
              </a:spcBef>
              <a:spcAft>
                <a:spcPts val="0"/>
              </a:spcAft>
              <a:buSzPts val="2400"/>
              <a:buNone/>
              <a:defRPr sz="2400"/>
            </a:lvl8pPr>
            <a:lvl9pPr lvl="8" algn="ctr" rtl="0">
              <a:lnSpc>
                <a:spcPct val="115000"/>
              </a:lnSpc>
              <a:spcBef>
                <a:spcPts val="0"/>
              </a:spcBef>
              <a:spcAft>
                <a:spcPts val="0"/>
              </a:spcAft>
              <a:buSzPts val="2400"/>
              <a:buNone/>
              <a:defRPr sz="2400"/>
            </a:lvl9pPr>
          </a:lstStyle>
          <a:p>
            <a:endParaRPr/>
          </a:p>
        </p:txBody>
      </p:sp>
      <p:sp>
        <p:nvSpPr>
          <p:cNvPr id="849" name="Google Shape;849;p24"/>
          <p:cNvSpPr txBox="1">
            <a:spLocks noGrp="1"/>
          </p:cNvSpPr>
          <p:nvPr>
            <p:ph type="title"/>
          </p:nvPr>
        </p:nvSpPr>
        <p:spPr>
          <a:xfrm>
            <a:off x="720000" y="445025"/>
            <a:ext cx="7704000" cy="12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850" name="Google Shape;850;p24"/>
          <p:cNvSpPr/>
          <p:nvPr/>
        </p:nvSpPr>
        <p:spPr>
          <a:xfrm rot="-2883374">
            <a:off x="2340512" y="7562"/>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24"/>
          <p:cNvGrpSpPr/>
          <p:nvPr/>
        </p:nvGrpSpPr>
        <p:grpSpPr>
          <a:xfrm>
            <a:off x="145463" y="162325"/>
            <a:ext cx="659075" cy="317400"/>
            <a:chOff x="5717075" y="1415250"/>
            <a:chExt cx="659075" cy="317400"/>
          </a:xfrm>
        </p:grpSpPr>
        <p:sp>
          <p:nvSpPr>
            <p:cNvPr id="852" name="Google Shape;852;p24"/>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4"/>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4"/>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4"/>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4"/>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4"/>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4"/>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4"/>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0" name="Google Shape;860;p24"/>
          <p:cNvGrpSpPr/>
          <p:nvPr/>
        </p:nvGrpSpPr>
        <p:grpSpPr>
          <a:xfrm>
            <a:off x="340425" y="1795200"/>
            <a:ext cx="269175" cy="248025"/>
            <a:chOff x="2645675" y="1801100"/>
            <a:chExt cx="269175" cy="248025"/>
          </a:xfrm>
        </p:grpSpPr>
        <p:sp>
          <p:nvSpPr>
            <p:cNvPr id="861" name="Google Shape;861;p24"/>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4"/>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4"/>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24"/>
          <p:cNvSpPr/>
          <p:nvPr/>
        </p:nvSpPr>
        <p:spPr>
          <a:xfrm>
            <a:off x="7541138" y="4663894"/>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4"/>
          <p:cNvSpPr/>
          <p:nvPr/>
        </p:nvSpPr>
        <p:spPr>
          <a:xfrm>
            <a:off x="145475" y="4570401"/>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4"/>
          <p:cNvSpPr/>
          <p:nvPr/>
        </p:nvSpPr>
        <p:spPr>
          <a:xfrm rot="-2883374">
            <a:off x="1606550" y="4656737"/>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4"/>
          <p:cNvSpPr/>
          <p:nvPr/>
        </p:nvSpPr>
        <p:spPr>
          <a:xfrm>
            <a:off x="145463" y="3510438"/>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24"/>
          <p:cNvGrpSpPr/>
          <p:nvPr/>
        </p:nvGrpSpPr>
        <p:grpSpPr>
          <a:xfrm rot="1430873">
            <a:off x="8734529" y="4682125"/>
            <a:ext cx="140809" cy="239694"/>
            <a:chOff x="8848638" y="4297400"/>
            <a:chExt cx="140813" cy="239700"/>
          </a:xfrm>
        </p:grpSpPr>
        <p:sp>
          <p:nvSpPr>
            <p:cNvPr id="869" name="Google Shape;869;p24"/>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4"/>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1" name="Google Shape;871;p24"/>
          <p:cNvGrpSpPr/>
          <p:nvPr/>
        </p:nvGrpSpPr>
        <p:grpSpPr>
          <a:xfrm>
            <a:off x="8323988" y="251638"/>
            <a:ext cx="368075" cy="283350"/>
            <a:chOff x="4149275" y="1702675"/>
            <a:chExt cx="368075" cy="283350"/>
          </a:xfrm>
        </p:grpSpPr>
        <p:sp>
          <p:nvSpPr>
            <p:cNvPr id="872" name="Google Shape;872;p24"/>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4"/>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4"/>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24"/>
          <p:cNvSpPr/>
          <p:nvPr/>
        </p:nvSpPr>
        <p:spPr>
          <a:xfrm>
            <a:off x="8530050" y="1620550"/>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p24"/>
          <p:cNvGrpSpPr/>
          <p:nvPr/>
        </p:nvGrpSpPr>
        <p:grpSpPr>
          <a:xfrm>
            <a:off x="3856197" y="-5850"/>
            <a:ext cx="5287958" cy="450862"/>
            <a:chOff x="-54050" y="-5850"/>
            <a:chExt cx="9198048" cy="659830"/>
          </a:xfrm>
        </p:grpSpPr>
        <p:sp>
          <p:nvSpPr>
            <p:cNvPr id="877" name="Google Shape;877;p24"/>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p24"/>
            <p:cNvGrpSpPr/>
            <p:nvPr/>
          </p:nvGrpSpPr>
          <p:grpSpPr>
            <a:xfrm>
              <a:off x="1133763" y="-5850"/>
              <a:ext cx="8009802" cy="507914"/>
              <a:chOff x="1133763" y="-5850"/>
              <a:chExt cx="8009802" cy="507914"/>
            </a:xfrm>
          </p:grpSpPr>
          <p:grpSp>
            <p:nvGrpSpPr>
              <p:cNvPr id="879" name="Google Shape;879;p24"/>
              <p:cNvGrpSpPr/>
              <p:nvPr/>
            </p:nvGrpSpPr>
            <p:grpSpPr>
              <a:xfrm>
                <a:off x="1133763" y="-5850"/>
                <a:ext cx="8009496" cy="507914"/>
                <a:chOff x="1133763" y="-5850"/>
                <a:chExt cx="8009496" cy="507914"/>
              </a:xfrm>
            </p:grpSpPr>
            <p:sp>
              <p:nvSpPr>
                <p:cNvPr id="880" name="Google Shape;880;p24"/>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4"/>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2" name="Google Shape;882;p24"/>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3" name="Google Shape;883;p24"/>
          <p:cNvGrpSpPr/>
          <p:nvPr/>
        </p:nvGrpSpPr>
        <p:grpSpPr>
          <a:xfrm rot="10800000">
            <a:off x="-6" y="4714313"/>
            <a:ext cx="6978559" cy="450862"/>
            <a:chOff x="-54050" y="-5850"/>
            <a:chExt cx="9198048" cy="659830"/>
          </a:xfrm>
        </p:grpSpPr>
        <p:sp>
          <p:nvSpPr>
            <p:cNvPr id="884" name="Google Shape;884;p24"/>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5" name="Google Shape;885;p24"/>
            <p:cNvGrpSpPr/>
            <p:nvPr/>
          </p:nvGrpSpPr>
          <p:grpSpPr>
            <a:xfrm>
              <a:off x="1133763" y="-5850"/>
              <a:ext cx="8009802" cy="507914"/>
              <a:chOff x="1133763" y="-5850"/>
              <a:chExt cx="8009802" cy="507914"/>
            </a:xfrm>
          </p:grpSpPr>
          <p:grpSp>
            <p:nvGrpSpPr>
              <p:cNvPr id="886" name="Google Shape;886;p24"/>
              <p:cNvGrpSpPr/>
              <p:nvPr/>
            </p:nvGrpSpPr>
            <p:grpSpPr>
              <a:xfrm>
                <a:off x="1133763" y="-5850"/>
                <a:ext cx="8009496" cy="507914"/>
                <a:chOff x="1133763" y="-5850"/>
                <a:chExt cx="8009496" cy="507914"/>
              </a:xfrm>
            </p:grpSpPr>
            <p:sp>
              <p:nvSpPr>
                <p:cNvPr id="887" name="Google Shape;887;p24"/>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4"/>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24"/>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0" name="Google Shape;890;p24"/>
          <p:cNvSpPr/>
          <p:nvPr/>
        </p:nvSpPr>
        <p:spPr>
          <a:xfrm rot="-8669977">
            <a:off x="8839611" y="3541442"/>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BLANK_1_1_1_1_2">
    <p:spTree>
      <p:nvGrpSpPr>
        <p:cNvPr id="1" name="Shape 935"/>
        <p:cNvGrpSpPr/>
        <p:nvPr/>
      </p:nvGrpSpPr>
      <p:grpSpPr>
        <a:xfrm>
          <a:off x="0" y="0"/>
          <a:ext cx="0" cy="0"/>
          <a:chOff x="0" y="0"/>
          <a:chExt cx="0" cy="0"/>
        </a:xfrm>
      </p:grpSpPr>
      <p:sp>
        <p:nvSpPr>
          <p:cNvPr id="936" name="Google Shape;936;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937" name="Google Shape;937;p26"/>
          <p:cNvSpPr txBox="1">
            <a:spLocks noGrp="1"/>
          </p:cNvSpPr>
          <p:nvPr>
            <p:ph type="subTitle" idx="1"/>
          </p:nvPr>
        </p:nvSpPr>
        <p:spPr>
          <a:xfrm>
            <a:off x="5742775" y="1784025"/>
            <a:ext cx="2135400" cy="81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1400"/>
              <a:buNone/>
              <a:defRPr/>
            </a:lvl1pPr>
            <a:lvl2pPr lvl="1" rtl="0">
              <a:lnSpc>
                <a:spcPct val="115000"/>
              </a:lnSpc>
              <a:spcBef>
                <a:spcPts val="0"/>
              </a:spcBef>
              <a:spcAft>
                <a:spcPts val="0"/>
              </a:spcAft>
              <a:buClr>
                <a:schemeClr val="dk1"/>
              </a:buClr>
              <a:buSzPts val="1400"/>
              <a:buNone/>
              <a:defRPr>
                <a:solidFill>
                  <a:schemeClr val="dk1"/>
                </a:solidFill>
              </a:defRPr>
            </a:lvl2pPr>
            <a:lvl3pPr lvl="2" rtl="0">
              <a:lnSpc>
                <a:spcPct val="115000"/>
              </a:lnSpc>
              <a:spcBef>
                <a:spcPts val="1600"/>
              </a:spcBef>
              <a:spcAft>
                <a:spcPts val="0"/>
              </a:spcAft>
              <a:buClr>
                <a:schemeClr val="dk1"/>
              </a:buClr>
              <a:buSzPts val="1400"/>
              <a:buNone/>
              <a:defRPr>
                <a:solidFill>
                  <a:schemeClr val="dk1"/>
                </a:solidFill>
              </a:defRPr>
            </a:lvl3pPr>
            <a:lvl4pPr lvl="3" rtl="0">
              <a:lnSpc>
                <a:spcPct val="115000"/>
              </a:lnSpc>
              <a:spcBef>
                <a:spcPts val="1600"/>
              </a:spcBef>
              <a:spcAft>
                <a:spcPts val="0"/>
              </a:spcAft>
              <a:buClr>
                <a:schemeClr val="dk1"/>
              </a:buClr>
              <a:buSzPts val="1400"/>
              <a:buNone/>
              <a:defRPr>
                <a:solidFill>
                  <a:schemeClr val="dk1"/>
                </a:solidFill>
              </a:defRPr>
            </a:lvl4pPr>
            <a:lvl5pPr lvl="4" rtl="0">
              <a:lnSpc>
                <a:spcPct val="115000"/>
              </a:lnSpc>
              <a:spcBef>
                <a:spcPts val="1600"/>
              </a:spcBef>
              <a:spcAft>
                <a:spcPts val="0"/>
              </a:spcAft>
              <a:buClr>
                <a:schemeClr val="dk1"/>
              </a:buClr>
              <a:buSzPts val="1400"/>
              <a:buNone/>
              <a:defRPr>
                <a:solidFill>
                  <a:schemeClr val="dk1"/>
                </a:solidFill>
              </a:defRPr>
            </a:lvl5pPr>
            <a:lvl6pPr lvl="5" rtl="0">
              <a:lnSpc>
                <a:spcPct val="115000"/>
              </a:lnSpc>
              <a:spcBef>
                <a:spcPts val="1600"/>
              </a:spcBef>
              <a:spcAft>
                <a:spcPts val="0"/>
              </a:spcAft>
              <a:buClr>
                <a:schemeClr val="dk1"/>
              </a:buClr>
              <a:buSzPts val="1400"/>
              <a:buNone/>
              <a:defRPr>
                <a:solidFill>
                  <a:schemeClr val="dk1"/>
                </a:solidFill>
              </a:defRPr>
            </a:lvl6pPr>
            <a:lvl7pPr lvl="6" rtl="0">
              <a:lnSpc>
                <a:spcPct val="115000"/>
              </a:lnSpc>
              <a:spcBef>
                <a:spcPts val="1600"/>
              </a:spcBef>
              <a:spcAft>
                <a:spcPts val="0"/>
              </a:spcAft>
              <a:buClr>
                <a:schemeClr val="dk1"/>
              </a:buClr>
              <a:buSzPts val="1400"/>
              <a:buNone/>
              <a:defRPr>
                <a:solidFill>
                  <a:schemeClr val="dk1"/>
                </a:solidFill>
              </a:defRPr>
            </a:lvl7pPr>
            <a:lvl8pPr lvl="7" rtl="0">
              <a:lnSpc>
                <a:spcPct val="115000"/>
              </a:lnSpc>
              <a:spcBef>
                <a:spcPts val="1600"/>
              </a:spcBef>
              <a:spcAft>
                <a:spcPts val="0"/>
              </a:spcAft>
              <a:buClr>
                <a:schemeClr val="dk1"/>
              </a:buClr>
              <a:buSzPts val="1400"/>
              <a:buNone/>
              <a:defRPr>
                <a:solidFill>
                  <a:schemeClr val="dk1"/>
                </a:solidFill>
              </a:defRPr>
            </a:lvl8pPr>
            <a:lvl9pPr lvl="8"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938" name="Google Shape;938;p26"/>
          <p:cNvSpPr txBox="1">
            <a:spLocks noGrp="1"/>
          </p:cNvSpPr>
          <p:nvPr>
            <p:ph type="subTitle" idx="2"/>
          </p:nvPr>
        </p:nvSpPr>
        <p:spPr>
          <a:xfrm>
            <a:off x="5742799" y="1378300"/>
            <a:ext cx="2135400" cy="49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500"/>
              <a:buNone/>
              <a:defRPr sz="2400">
                <a:solidFill>
                  <a:schemeClr val="dk1"/>
                </a:solidFill>
                <a:latin typeface="Fredoka One"/>
                <a:ea typeface="Fredoka One"/>
                <a:cs typeface="Fredoka One"/>
                <a:sym typeface="Fredoka One"/>
              </a:defRPr>
            </a:lvl1pPr>
            <a:lvl2pPr lvl="1" rtl="0">
              <a:lnSpc>
                <a:spcPct val="115000"/>
              </a:lnSpc>
              <a:spcBef>
                <a:spcPts val="0"/>
              </a:spcBef>
              <a:spcAft>
                <a:spcPts val="0"/>
              </a:spcAft>
              <a:buClr>
                <a:schemeClr val="dk1"/>
              </a:buClr>
              <a:buSzPts val="2500"/>
              <a:buNone/>
              <a:defRPr sz="2500">
                <a:solidFill>
                  <a:schemeClr val="dk1"/>
                </a:solidFill>
              </a:defRPr>
            </a:lvl2pPr>
            <a:lvl3pPr lvl="2" rtl="0">
              <a:lnSpc>
                <a:spcPct val="115000"/>
              </a:lnSpc>
              <a:spcBef>
                <a:spcPts val="1600"/>
              </a:spcBef>
              <a:spcAft>
                <a:spcPts val="0"/>
              </a:spcAft>
              <a:buClr>
                <a:schemeClr val="dk1"/>
              </a:buClr>
              <a:buSzPts val="2500"/>
              <a:buNone/>
              <a:defRPr sz="2500">
                <a:solidFill>
                  <a:schemeClr val="dk1"/>
                </a:solidFill>
              </a:defRPr>
            </a:lvl3pPr>
            <a:lvl4pPr lvl="3" rtl="0">
              <a:lnSpc>
                <a:spcPct val="115000"/>
              </a:lnSpc>
              <a:spcBef>
                <a:spcPts val="1600"/>
              </a:spcBef>
              <a:spcAft>
                <a:spcPts val="0"/>
              </a:spcAft>
              <a:buClr>
                <a:schemeClr val="dk1"/>
              </a:buClr>
              <a:buSzPts val="2500"/>
              <a:buNone/>
              <a:defRPr sz="2500">
                <a:solidFill>
                  <a:schemeClr val="dk1"/>
                </a:solidFill>
              </a:defRPr>
            </a:lvl4pPr>
            <a:lvl5pPr lvl="4" rtl="0">
              <a:lnSpc>
                <a:spcPct val="115000"/>
              </a:lnSpc>
              <a:spcBef>
                <a:spcPts val="1600"/>
              </a:spcBef>
              <a:spcAft>
                <a:spcPts val="0"/>
              </a:spcAft>
              <a:buClr>
                <a:schemeClr val="dk1"/>
              </a:buClr>
              <a:buSzPts val="2500"/>
              <a:buNone/>
              <a:defRPr sz="2500">
                <a:solidFill>
                  <a:schemeClr val="dk1"/>
                </a:solidFill>
              </a:defRPr>
            </a:lvl5pPr>
            <a:lvl6pPr lvl="5" rtl="0">
              <a:lnSpc>
                <a:spcPct val="115000"/>
              </a:lnSpc>
              <a:spcBef>
                <a:spcPts val="1600"/>
              </a:spcBef>
              <a:spcAft>
                <a:spcPts val="0"/>
              </a:spcAft>
              <a:buClr>
                <a:schemeClr val="dk1"/>
              </a:buClr>
              <a:buSzPts val="2500"/>
              <a:buNone/>
              <a:defRPr sz="2500">
                <a:solidFill>
                  <a:schemeClr val="dk1"/>
                </a:solidFill>
              </a:defRPr>
            </a:lvl6pPr>
            <a:lvl7pPr lvl="6" rtl="0">
              <a:lnSpc>
                <a:spcPct val="115000"/>
              </a:lnSpc>
              <a:spcBef>
                <a:spcPts val="1600"/>
              </a:spcBef>
              <a:spcAft>
                <a:spcPts val="0"/>
              </a:spcAft>
              <a:buClr>
                <a:schemeClr val="dk1"/>
              </a:buClr>
              <a:buSzPts val="2500"/>
              <a:buNone/>
              <a:defRPr sz="2500">
                <a:solidFill>
                  <a:schemeClr val="dk1"/>
                </a:solidFill>
              </a:defRPr>
            </a:lvl7pPr>
            <a:lvl8pPr lvl="7" rtl="0">
              <a:lnSpc>
                <a:spcPct val="115000"/>
              </a:lnSpc>
              <a:spcBef>
                <a:spcPts val="1600"/>
              </a:spcBef>
              <a:spcAft>
                <a:spcPts val="0"/>
              </a:spcAft>
              <a:buClr>
                <a:schemeClr val="dk1"/>
              </a:buClr>
              <a:buSzPts val="2500"/>
              <a:buNone/>
              <a:defRPr sz="2500">
                <a:solidFill>
                  <a:schemeClr val="dk1"/>
                </a:solidFill>
              </a:defRPr>
            </a:lvl8pPr>
            <a:lvl9pPr lvl="8" rtl="0">
              <a:lnSpc>
                <a:spcPct val="115000"/>
              </a:lnSpc>
              <a:spcBef>
                <a:spcPts val="1600"/>
              </a:spcBef>
              <a:spcAft>
                <a:spcPts val="1600"/>
              </a:spcAft>
              <a:buClr>
                <a:schemeClr val="dk1"/>
              </a:buClr>
              <a:buSzPts val="2500"/>
              <a:buNone/>
              <a:defRPr sz="2500">
                <a:solidFill>
                  <a:schemeClr val="dk1"/>
                </a:solidFill>
              </a:defRPr>
            </a:lvl9pPr>
          </a:lstStyle>
          <a:p>
            <a:endParaRPr/>
          </a:p>
        </p:txBody>
      </p:sp>
      <p:sp>
        <p:nvSpPr>
          <p:cNvPr id="939" name="Google Shape;939;p26"/>
          <p:cNvSpPr txBox="1">
            <a:spLocks noGrp="1"/>
          </p:cNvSpPr>
          <p:nvPr>
            <p:ph type="subTitle" idx="3"/>
          </p:nvPr>
        </p:nvSpPr>
        <p:spPr>
          <a:xfrm>
            <a:off x="1997500" y="1784025"/>
            <a:ext cx="2135400" cy="81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1400"/>
              <a:buNone/>
              <a:defRPr/>
            </a:lvl1pPr>
            <a:lvl2pPr lvl="1" rtl="0">
              <a:lnSpc>
                <a:spcPct val="115000"/>
              </a:lnSpc>
              <a:spcBef>
                <a:spcPts val="0"/>
              </a:spcBef>
              <a:spcAft>
                <a:spcPts val="0"/>
              </a:spcAft>
              <a:buClr>
                <a:schemeClr val="dk1"/>
              </a:buClr>
              <a:buSzPts val="1400"/>
              <a:buNone/>
              <a:defRPr>
                <a:solidFill>
                  <a:schemeClr val="dk1"/>
                </a:solidFill>
              </a:defRPr>
            </a:lvl2pPr>
            <a:lvl3pPr lvl="2" rtl="0">
              <a:lnSpc>
                <a:spcPct val="115000"/>
              </a:lnSpc>
              <a:spcBef>
                <a:spcPts val="1600"/>
              </a:spcBef>
              <a:spcAft>
                <a:spcPts val="0"/>
              </a:spcAft>
              <a:buClr>
                <a:schemeClr val="dk1"/>
              </a:buClr>
              <a:buSzPts val="1400"/>
              <a:buNone/>
              <a:defRPr>
                <a:solidFill>
                  <a:schemeClr val="dk1"/>
                </a:solidFill>
              </a:defRPr>
            </a:lvl3pPr>
            <a:lvl4pPr lvl="3" rtl="0">
              <a:lnSpc>
                <a:spcPct val="115000"/>
              </a:lnSpc>
              <a:spcBef>
                <a:spcPts val="1600"/>
              </a:spcBef>
              <a:spcAft>
                <a:spcPts val="0"/>
              </a:spcAft>
              <a:buClr>
                <a:schemeClr val="dk1"/>
              </a:buClr>
              <a:buSzPts val="1400"/>
              <a:buNone/>
              <a:defRPr>
                <a:solidFill>
                  <a:schemeClr val="dk1"/>
                </a:solidFill>
              </a:defRPr>
            </a:lvl4pPr>
            <a:lvl5pPr lvl="4" rtl="0">
              <a:lnSpc>
                <a:spcPct val="115000"/>
              </a:lnSpc>
              <a:spcBef>
                <a:spcPts val="1600"/>
              </a:spcBef>
              <a:spcAft>
                <a:spcPts val="0"/>
              </a:spcAft>
              <a:buClr>
                <a:schemeClr val="dk1"/>
              </a:buClr>
              <a:buSzPts val="1400"/>
              <a:buNone/>
              <a:defRPr>
                <a:solidFill>
                  <a:schemeClr val="dk1"/>
                </a:solidFill>
              </a:defRPr>
            </a:lvl5pPr>
            <a:lvl6pPr lvl="5" rtl="0">
              <a:lnSpc>
                <a:spcPct val="115000"/>
              </a:lnSpc>
              <a:spcBef>
                <a:spcPts val="1600"/>
              </a:spcBef>
              <a:spcAft>
                <a:spcPts val="0"/>
              </a:spcAft>
              <a:buClr>
                <a:schemeClr val="dk1"/>
              </a:buClr>
              <a:buSzPts val="1400"/>
              <a:buNone/>
              <a:defRPr>
                <a:solidFill>
                  <a:schemeClr val="dk1"/>
                </a:solidFill>
              </a:defRPr>
            </a:lvl6pPr>
            <a:lvl7pPr lvl="6" rtl="0">
              <a:lnSpc>
                <a:spcPct val="115000"/>
              </a:lnSpc>
              <a:spcBef>
                <a:spcPts val="1600"/>
              </a:spcBef>
              <a:spcAft>
                <a:spcPts val="0"/>
              </a:spcAft>
              <a:buClr>
                <a:schemeClr val="dk1"/>
              </a:buClr>
              <a:buSzPts val="1400"/>
              <a:buNone/>
              <a:defRPr>
                <a:solidFill>
                  <a:schemeClr val="dk1"/>
                </a:solidFill>
              </a:defRPr>
            </a:lvl7pPr>
            <a:lvl8pPr lvl="7" rtl="0">
              <a:lnSpc>
                <a:spcPct val="115000"/>
              </a:lnSpc>
              <a:spcBef>
                <a:spcPts val="1600"/>
              </a:spcBef>
              <a:spcAft>
                <a:spcPts val="0"/>
              </a:spcAft>
              <a:buClr>
                <a:schemeClr val="dk1"/>
              </a:buClr>
              <a:buSzPts val="1400"/>
              <a:buNone/>
              <a:defRPr>
                <a:solidFill>
                  <a:schemeClr val="dk1"/>
                </a:solidFill>
              </a:defRPr>
            </a:lvl8pPr>
            <a:lvl9pPr lvl="8"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940" name="Google Shape;940;p26"/>
          <p:cNvSpPr txBox="1">
            <a:spLocks noGrp="1"/>
          </p:cNvSpPr>
          <p:nvPr>
            <p:ph type="subTitle" idx="4"/>
          </p:nvPr>
        </p:nvSpPr>
        <p:spPr>
          <a:xfrm>
            <a:off x="1997500" y="1378300"/>
            <a:ext cx="2135400" cy="49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500"/>
              <a:buNone/>
              <a:defRPr sz="2400">
                <a:solidFill>
                  <a:schemeClr val="dk1"/>
                </a:solidFill>
                <a:latin typeface="Fredoka One"/>
                <a:ea typeface="Fredoka One"/>
                <a:cs typeface="Fredoka One"/>
                <a:sym typeface="Fredoka One"/>
              </a:defRPr>
            </a:lvl1pPr>
            <a:lvl2pPr lvl="1" rtl="0">
              <a:lnSpc>
                <a:spcPct val="115000"/>
              </a:lnSpc>
              <a:spcBef>
                <a:spcPts val="0"/>
              </a:spcBef>
              <a:spcAft>
                <a:spcPts val="0"/>
              </a:spcAft>
              <a:buClr>
                <a:schemeClr val="dk1"/>
              </a:buClr>
              <a:buSzPts val="2500"/>
              <a:buNone/>
              <a:defRPr sz="2500">
                <a:solidFill>
                  <a:schemeClr val="dk1"/>
                </a:solidFill>
              </a:defRPr>
            </a:lvl2pPr>
            <a:lvl3pPr lvl="2" rtl="0">
              <a:lnSpc>
                <a:spcPct val="115000"/>
              </a:lnSpc>
              <a:spcBef>
                <a:spcPts val="1600"/>
              </a:spcBef>
              <a:spcAft>
                <a:spcPts val="0"/>
              </a:spcAft>
              <a:buClr>
                <a:schemeClr val="dk1"/>
              </a:buClr>
              <a:buSzPts val="2500"/>
              <a:buNone/>
              <a:defRPr sz="2500">
                <a:solidFill>
                  <a:schemeClr val="dk1"/>
                </a:solidFill>
              </a:defRPr>
            </a:lvl3pPr>
            <a:lvl4pPr lvl="3" rtl="0">
              <a:lnSpc>
                <a:spcPct val="115000"/>
              </a:lnSpc>
              <a:spcBef>
                <a:spcPts val="1600"/>
              </a:spcBef>
              <a:spcAft>
                <a:spcPts val="0"/>
              </a:spcAft>
              <a:buClr>
                <a:schemeClr val="dk1"/>
              </a:buClr>
              <a:buSzPts val="2500"/>
              <a:buNone/>
              <a:defRPr sz="2500">
                <a:solidFill>
                  <a:schemeClr val="dk1"/>
                </a:solidFill>
              </a:defRPr>
            </a:lvl4pPr>
            <a:lvl5pPr lvl="4" rtl="0">
              <a:lnSpc>
                <a:spcPct val="115000"/>
              </a:lnSpc>
              <a:spcBef>
                <a:spcPts val="1600"/>
              </a:spcBef>
              <a:spcAft>
                <a:spcPts val="0"/>
              </a:spcAft>
              <a:buClr>
                <a:schemeClr val="dk1"/>
              </a:buClr>
              <a:buSzPts val="2500"/>
              <a:buNone/>
              <a:defRPr sz="2500">
                <a:solidFill>
                  <a:schemeClr val="dk1"/>
                </a:solidFill>
              </a:defRPr>
            </a:lvl5pPr>
            <a:lvl6pPr lvl="5" rtl="0">
              <a:lnSpc>
                <a:spcPct val="115000"/>
              </a:lnSpc>
              <a:spcBef>
                <a:spcPts val="1600"/>
              </a:spcBef>
              <a:spcAft>
                <a:spcPts val="0"/>
              </a:spcAft>
              <a:buClr>
                <a:schemeClr val="dk1"/>
              </a:buClr>
              <a:buSzPts val="2500"/>
              <a:buNone/>
              <a:defRPr sz="2500">
                <a:solidFill>
                  <a:schemeClr val="dk1"/>
                </a:solidFill>
              </a:defRPr>
            </a:lvl6pPr>
            <a:lvl7pPr lvl="6" rtl="0">
              <a:lnSpc>
                <a:spcPct val="115000"/>
              </a:lnSpc>
              <a:spcBef>
                <a:spcPts val="1600"/>
              </a:spcBef>
              <a:spcAft>
                <a:spcPts val="0"/>
              </a:spcAft>
              <a:buClr>
                <a:schemeClr val="dk1"/>
              </a:buClr>
              <a:buSzPts val="2500"/>
              <a:buNone/>
              <a:defRPr sz="2500">
                <a:solidFill>
                  <a:schemeClr val="dk1"/>
                </a:solidFill>
              </a:defRPr>
            </a:lvl7pPr>
            <a:lvl8pPr lvl="7" rtl="0">
              <a:lnSpc>
                <a:spcPct val="115000"/>
              </a:lnSpc>
              <a:spcBef>
                <a:spcPts val="1600"/>
              </a:spcBef>
              <a:spcAft>
                <a:spcPts val="0"/>
              </a:spcAft>
              <a:buClr>
                <a:schemeClr val="dk1"/>
              </a:buClr>
              <a:buSzPts val="2500"/>
              <a:buNone/>
              <a:defRPr sz="2500">
                <a:solidFill>
                  <a:schemeClr val="dk1"/>
                </a:solidFill>
              </a:defRPr>
            </a:lvl8pPr>
            <a:lvl9pPr lvl="8" rtl="0">
              <a:lnSpc>
                <a:spcPct val="115000"/>
              </a:lnSpc>
              <a:spcBef>
                <a:spcPts val="1600"/>
              </a:spcBef>
              <a:spcAft>
                <a:spcPts val="1600"/>
              </a:spcAft>
              <a:buClr>
                <a:schemeClr val="dk1"/>
              </a:buClr>
              <a:buSzPts val="2500"/>
              <a:buNone/>
              <a:defRPr sz="2500">
                <a:solidFill>
                  <a:schemeClr val="dk1"/>
                </a:solidFill>
              </a:defRPr>
            </a:lvl9pPr>
          </a:lstStyle>
          <a:p>
            <a:endParaRPr/>
          </a:p>
        </p:txBody>
      </p:sp>
      <p:sp>
        <p:nvSpPr>
          <p:cNvPr id="941" name="Google Shape;941;p26"/>
          <p:cNvSpPr txBox="1">
            <a:spLocks noGrp="1"/>
          </p:cNvSpPr>
          <p:nvPr>
            <p:ph type="subTitle" idx="5"/>
          </p:nvPr>
        </p:nvSpPr>
        <p:spPr>
          <a:xfrm>
            <a:off x="1997500" y="3557175"/>
            <a:ext cx="2135400" cy="81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1400"/>
              <a:buNone/>
              <a:defRPr/>
            </a:lvl1pPr>
            <a:lvl2pPr lvl="1" rtl="0">
              <a:lnSpc>
                <a:spcPct val="115000"/>
              </a:lnSpc>
              <a:spcBef>
                <a:spcPts val="0"/>
              </a:spcBef>
              <a:spcAft>
                <a:spcPts val="0"/>
              </a:spcAft>
              <a:buClr>
                <a:schemeClr val="dk1"/>
              </a:buClr>
              <a:buSzPts val="1400"/>
              <a:buNone/>
              <a:defRPr>
                <a:solidFill>
                  <a:schemeClr val="dk1"/>
                </a:solidFill>
              </a:defRPr>
            </a:lvl2pPr>
            <a:lvl3pPr lvl="2" rtl="0">
              <a:lnSpc>
                <a:spcPct val="115000"/>
              </a:lnSpc>
              <a:spcBef>
                <a:spcPts val="1600"/>
              </a:spcBef>
              <a:spcAft>
                <a:spcPts val="0"/>
              </a:spcAft>
              <a:buClr>
                <a:schemeClr val="dk1"/>
              </a:buClr>
              <a:buSzPts val="1400"/>
              <a:buNone/>
              <a:defRPr>
                <a:solidFill>
                  <a:schemeClr val="dk1"/>
                </a:solidFill>
              </a:defRPr>
            </a:lvl3pPr>
            <a:lvl4pPr lvl="3" rtl="0">
              <a:lnSpc>
                <a:spcPct val="115000"/>
              </a:lnSpc>
              <a:spcBef>
                <a:spcPts val="1600"/>
              </a:spcBef>
              <a:spcAft>
                <a:spcPts val="0"/>
              </a:spcAft>
              <a:buClr>
                <a:schemeClr val="dk1"/>
              </a:buClr>
              <a:buSzPts val="1400"/>
              <a:buNone/>
              <a:defRPr>
                <a:solidFill>
                  <a:schemeClr val="dk1"/>
                </a:solidFill>
              </a:defRPr>
            </a:lvl4pPr>
            <a:lvl5pPr lvl="4" rtl="0">
              <a:lnSpc>
                <a:spcPct val="115000"/>
              </a:lnSpc>
              <a:spcBef>
                <a:spcPts val="1600"/>
              </a:spcBef>
              <a:spcAft>
                <a:spcPts val="0"/>
              </a:spcAft>
              <a:buClr>
                <a:schemeClr val="dk1"/>
              </a:buClr>
              <a:buSzPts val="1400"/>
              <a:buNone/>
              <a:defRPr>
                <a:solidFill>
                  <a:schemeClr val="dk1"/>
                </a:solidFill>
              </a:defRPr>
            </a:lvl5pPr>
            <a:lvl6pPr lvl="5" rtl="0">
              <a:lnSpc>
                <a:spcPct val="115000"/>
              </a:lnSpc>
              <a:spcBef>
                <a:spcPts val="1600"/>
              </a:spcBef>
              <a:spcAft>
                <a:spcPts val="0"/>
              </a:spcAft>
              <a:buClr>
                <a:schemeClr val="dk1"/>
              </a:buClr>
              <a:buSzPts val="1400"/>
              <a:buNone/>
              <a:defRPr>
                <a:solidFill>
                  <a:schemeClr val="dk1"/>
                </a:solidFill>
              </a:defRPr>
            </a:lvl6pPr>
            <a:lvl7pPr lvl="6" rtl="0">
              <a:lnSpc>
                <a:spcPct val="115000"/>
              </a:lnSpc>
              <a:spcBef>
                <a:spcPts val="1600"/>
              </a:spcBef>
              <a:spcAft>
                <a:spcPts val="0"/>
              </a:spcAft>
              <a:buClr>
                <a:schemeClr val="dk1"/>
              </a:buClr>
              <a:buSzPts val="1400"/>
              <a:buNone/>
              <a:defRPr>
                <a:solidFill>
                  <a:schemeClr val="dk1"/>
                </a:solidFill>
              </a:defRPr>
            </a:lvl7pPr>
            <a:lvl8pPr lvl="7" rtl="0">
              <a:lnSpc>
                <a:spcPct val="115000"/>
              </a:lnSpc>
              <a:spcBef>
                <a:spcPts val="1600"/>
              </a:spcBef>
              <a:spcAft>
                <a:spcPts val="0"/>
              </a:spcAft>
              <a:buClr>
                <a:schemeClr val="dk1"/>
              </a:buClr>
              <a:buSzPts val="1400"/>
              <a:buNone/>
              <a:defRPr>
                <a:solidFill>
                  <a:schemeClr val="dk1"/>
                </a:solidFill>
              </a:defRPr>
            </a:lvl8pPr>
            <a:lvl9pPr lvl="8"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942" name="Google Shape;942;p26"/>
          <p:cNvSpPr txBox="1">
            <a:spLocks noGrp="1"/>
          </p:cNvSpPr>
          <p:nvPr>
            <p:ph type="subTitle" idx="6"/>
          </p:nvPr>
        </p:nvSpPr>
        <p:spPr>
          <a:xfrm>
            <a:off x="1997500" y="3146725"/>
            <a:ext cx="2135400" cy="49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500"/>
              <a:buNone/>
              <a:defRPr sz="2400">
                <a:solidFill>
                  <a:schemeClr val="dk1"/>
                </a:solidFill>
                <a:latin typeface="Fredoka One"/>
                <a:ea typeface="Fredoka One"/>
                <a:cs typeface="Fredoka One"/>
                <a:sym typeface="Fredoka One"/>
              </a:defRPr>
            </a:lvl1pPr>
            <a:lvl2pPr lvl="1" rtl="0">
              <a:lnSpc>
                <a:spcPct val="115000"/>
              </a:lnSpc>
              <a:spcBef>
                <a:spcPts val="0"/>
              </a:spcBef>
              <a:spcAft>
                <a:spcPts val="0"/>
              </a:spcAft>
              <a:buClr>
                <a:schemeClr val="dk1"/>
              </a:buClr>
              <a:buSzPts val="2500"/>
              <a:buNone/>
              <a:defRPr sz="2500">
                <a:solidFill>
                  <a:schemeClr val="dk1"/>
                </a:solidFill>
              </a:defRPr>
            </a:lvl2pPr>
            <a:lvl3pPr lvl="2" rtl="0">
              <a:lnSpc>
                <a:spcPct val="115000"/>
              </a:lnSpc>
              <a:spcBef>
                <a:spcPts val="1600"/>
              </a:spcBef>
              <a:spcAft>
                <a:spcPts val="0"/>
              </a:spcAft>
              <a:buClr>
                <a:schemeClr val="dk1"/>
              </a:buClr>
              <a:buSzPts val="2500"/>
              <a:buNone/>
              <a:defRPr sz="2500">
                <a:solidFill>
                  <a:schemeClr val="dk1"/>
                </a:solidFill>
              </a:defRPr>
            </a:lvl3pPr>
            <a:lvl4pPr lvl="3" rtl="0">
              <a:lnSpc>
                <a:spcPct val="115000"/>
              </a:lnSpc>
              <a:spcBef>
                <a:spcPts val="1600"/>
              </a:spcBef>
              <a:spcAft>
                <a:spcPts val="0"/>
              </a:spcAft>
              <a:buClr>
                <a:schemeClr val="dk1"/>
              </a:buClr>
              <a:buSzPts val="2500"/>
              <a:buNone/>
              <a:defRPr sz="2500">
                <a:solidFill>
                  <a:schemeClr val="dk1"/>
                </a:solidFill>
              </a:defRPr>
            </a:lvl4pPr>
            <a:lvl5pPr lvl="4" rtl="0">
              <a:lnSpc>
                <a:spcPct val="115000"/>
              </a:lnSpc>
              <a:spcBef>
                <a:spcPts val="1600"/>
              </a:spcBef>
              <a:spcAft>
                <a:spcPts val="0"/>
              </a:spcAft>
              <a:buClr>
                <a:schemeClr val="dk1"/>
              </a:buClr>
              <a:buSzPts val="2500"/>
              <a:buNone/>
              <a:defRPr sz="2500">
                <a:solidFill>
                  <a:schemeClr val="dk1"/>
                </a:solidFill>
              </a:defRPr>
            </a:lvl5pPr>
            <a:lvl6pPr lvl="5" rtl="0">
              <a:lnSpc>
                <a:spcPct val="115000"/>
              </a:lnSpc>
              <a:spcBef>
                <a:spcPts val="1600"/>
              </a:spcBef>
              <a:spcAft>
                <a:spcPts val="0"/>
              </a:spcAft>
              <a:buClr>
                <a:schemeClr val="dk1"/>
              </a:buClr>
              <a:buSzPts val="2500"/>
              <a:buNone/>
              <a:defRPr sz="2500">
                <a:solidFill>
                  <a:schemeClr val="dk1"/>
                </a:solidFill>
              </a:defRPr>
            </a:lvl6pPr>
            <a:lvl7pPr lvl="6" rtl="0">
              <a:lnSpc>
                <a:spcPct val="115000"/>
              </a:lnSpc>
              <a:spcBef>
                <a:spcPts val="1600"/>
              </a:spcBef>
              <a:spcAft>
                <a:spcPts val="0"/>
              </a:spcAft>
              <a:buClr>
                <a:schemeClr val="dk1"/>
              </a:buClr>
              <a:buSzPts val="2500"/>
              <a:buNone/>
              <a:defRPr sz="2500">
                <a:solidFill>
                  <a:schemeClr val="dk1"/>
                </a:solidFill>
              </a:defRPr>
            </a:lvl7pPr>
            <a:lvl8pPr lvl="7" rtl="0">
              <a:lnSpc>
                <a:spcPct val="115000"/>
              </a:lnSpc>
              <a:spcBef>
                <a:spcPts val="1600"/>
              </a:spcBef>
              <a:spcAft>
                <a:spcPts val="0"/>
              </a:spcAft>
              <a:buClr>
                <a:schemeClr val="dk1"/>
              </a:buClr>
              <a:buSzPts val="2500"/>
              <a:buNone/>
              <a:defRPr sz="2500">
                <a:solidFill>
                  <a:schemeClr val="dk1"/>
                </a:solidFill>
              </a:defRPr>
            </a:lvl8pPr>
            <a:lvl9pPr lvl="8" rtl="0">
              <a:lnSpc>
                <a:spcPct val="115000"/>
              </a:lnSpc>
              <a:spcBef>
                <a:spcPts val="1600"/>
              </a:spcBef>
              <a:spcAft>
                <a:spcPts val="1600"/>
              </a:spcAft>
              <a:buClr>
                <a:schemeClr val="dk1"/>
              </a:buClr>
              <a:buSzPts val="2500"/>
              <a:buNone/>
              <a:defRPr sz="2500">
                <a:solidFill>
                  <a:schemeClr val="dk1"/>
                </a:solidFill>
              </a:defRPr>
            </a:lvl9pPr>
          </a:lstStyle>
          <a:p>
            <a:endParaRPr/>
          </a:p>
        </p:txBody>
      </p:sp>
      <p:sp>
        <p:nvSpPr>
          <p:cNvPr id="943" name="Google Shape;943;p26"/>
          <p:cNvSpPr txBox="1">
            <a:spLocks noGrp="1"/>
          </p:cNvSpPr>
          <p:nvPr>
            <p:ph type="subTitle" idx="7"/>
          </p:nvPr>
        </p:nvSpPr>
        <p:spPr>
          <a:xfrm>
            <a:off x="5742775" y="3557175"/>
            <a:ext cx="2135400" cy="81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1400"/>
              <a:buNone/>
              <a:defRPr/>
            </a:lvl1pPr>
            <a:lvl2pPr lvl="1" rtl="0">
              <a:lnSpc>
                <a:spcPct val="115000"/>
              </a:lnSpc>
              <a:spcBef>
                <a:spcPts val="0"/>
              </a:spcBef>
              <a:spcAft>
                <a:spcPts val="0"/>
              </a:spcAft>
              <a:buClr>
                <a:schemeClr val="dk1"/>
              </a:buClr>
              <a:buSzPts val="1400"/>
              <a:buNone/>
              <a:defRPr>
                <a:solidFill>
                  <a:schemeClr val="dk1"/>
                </a:solidFill>
              </a:defRPr>
            </a:lvl2pPr>
            <a:lvl3pPr lvl="2" rtl="0">
              <a:lnSpc>
                <a:spcPct val="115000"/>
              </a:lnSpc>
              <a:spcBef>
                <a:spcPts val="1600"/>
              </a:spcBef>
              <a:spcAft>
                <a:spcPts val="0"/>
              </a:spcAft>
              <a:buClr>
                <a:schemeClr val="dk1"/>
              </a:buClr>
              <a:buSzPts val="1400"/>
              <a:buNone/>
              <a:defRPr>
                <a:solidFill>
                  <a:schemeClr val="dk1"/>
                </a:solidFill>
              </a:defRPr>
            </a:lvl3pPr>
            <a:lvl4pPr lvl="3" rtl="0">
              <a:lnSpc>
                <a:spcPct val="115000"/>
              </a:lnSpc>
              <a:spcBef>
                <a:spcPts val="1600"/>
              </a:spcBef>
              <a:spcAft>
                <a:spcPts val="0"/>
              </a:spcAft>
              <a:buClr>
                <a:schemeClr val="dk1"/>
              </a:buClr>
              <a:buSzPts val="1400"/>
              <a:buNone/>
              <a:defRPr>
                <a:solidFill>
                  <a:schemeClr val="dk1"/>
                </a:solidFill>
              </a:defRPr>
            </a:lvl4pPr>
            <a:lvl5pPr lvl="4" rtl="0">
              <a:lnSpc>
                <a:spcPct val="115000"/>
              </a:lnSpc>
              <a:spcBef>
                <a:spcPts val="1600"/>
              </a:spcBef>
              <a:spcAft>
                <a:spcPts val="0"/>
              </a:spcAft>
              <a:buClr>
                <a:schemeClr val="dk1"/>
              </a:buClr>
              <a:buSzPts val="1400"/>
              <a:buNone/>
              <a:defRPr>
                <a:solidFill>
                  <a:schemeClr val="dk1"/>
                </a:solidFill>
              </a:defRPr>
            </a:lvl5pPr>
            <a:lvl6pPr lvl="5" rtl="0">
              <a:lnSpc>
                <a:spcPct val="115000"/>
              </a:lnSpc>
              <a:spcBef>
                <a:spcPts val="1600"/>
              </a:spcBef>
              <a:spcAft>
                <a:spcPts val="0"/>
              </a:spcAft>
              <a:buClr>
                <a:schemeClr val="dk1"/>
              </a:buClr>
              <a:buSzPts val="1400"/>
              <a:buNone/>
              <a:defRPr>
                <a:solidFill>
                  <a:schemeClr val="dk1"/>
                </a:solidFill>
              </a:defRPr>
            </a:lvl6pPr>
            <a:lvl7pPr lvl="6" rtl="0">
              <a:lnSpc>
                <a:spcPct val="115000"/>
              </a:lnSpc>
              <a:spcBef>
                <a:spcPts val="1600"/>
              </a:spcBef>
              <a:spcAft>
                <a:spcPts val="0"/>
              </a:spcAft>
              <a:buClr>
                <a:schemeClr val="dk1"/>
              </a:buClr>
              <a:buSzPts val="1400"/>
              <a:buNone/>
              <a:defRPr>
                <a:solidFill>
                  <a:schemeClr val="dk1"/>
                </a:solidFill>
              </a:defRPr>
            </a:lvl7pPr>
            <a:lvl8pPr lvl="7" rtl="0">
              <a:lnSpc>
                <a:spcPct val="115000"/>
              </a:lnSpc>
              <a:spcBef>
                <a:spcPts val="1600"/>
              </a:spcBef>
              <a:spcAft>
                <a:spcPts val="0"/>
              </a:spcAft>
              <a:buClr>
                <a:schemeClr val="dk1"/>
              </a:buClr>
              <a:buSzPts val="1400"/>
              <a:buNone/>
              <a:defRPr>
                <a:solidFill>
                  <a:schemeClr val="dk1"/>
                </a:solidFill>
              </a:defRPr>
            </a:lvl8pPr>
            <a:lvl9pPr lvl="8"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944" name="Google Shape;944;p26"/>
          <p:cNvSpPr txBox="1">
            <a:spLocks noGrp="1"/>
          </p:cNvSpPr>
          <p:nvPr>
            <p:ph type="subTitle" idx="8"/>
          </p:nvPr>
        </p:nvSpPr>
        <p:spPr>
          <a:xfrm>
            <a:off x="5742800" y="3146725"/>
            <a:ext cx="2135400" cy="49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500"/>
              <a:buNone/>
              <a:defRPr sz="2400">
                <a:solidFill>
                  <a:schemeClr val="dk1"/>
                </a:solidFill>
                <a:latin typeface="Fredoka One"/>
                <a:ea typeface="Fredoka One"/>
                <a:cs typeface="Fredoka One"/>
                <a:sym typeface="Fredoka One"/>
              </a:defRPr>
            </a:lvl1pPr>
            <a:lvl2pPr lvl="1" rtl="0">
              <a:lnSpc>
                <a:spcPct val="115000"/>
              </a:lnSpc>
              <a:spcBef>
                <a:spcPts val="0"/>
              </a:spcBef>
              <a:spcAft>
                <a:spcPts val="0"/>
              </a:spcAft>
              <a:buClr>
                <a:schemeClr val="dk1"/>
              </a:buClr>
              <a:buSzPts val="2500"/>
              <a:buNone/>
              <a:defRPr sz="2500">
                <a:solidFill>
                  <a:schemeClr val="dk1"/>
                </a:solidFill>
              </a:defRPr>
            </a:lvl2pPr>
            <a:lvl3pPr lvl="2" rtl="0">
              <a:lnSpc>
                <a:spcPct val="115000"/>
              </a:lnSpc>
              <a:spcBef>
                <a:spcPts val="1600"/>
              </a:spcBef>
              <a:spcAft>
                <a:spcPts val="0"/>
              </a:spcAft>
              <a:buClr>
                <a:schemeClr val="dk1"/>
              </a:buClr>
              <a:buSzPts val="2500"/>
              <a:buNone/>
              <a:defRPr sz="2500">
                <a:solidFill>
                  <a:schemeClr val="dk1"/>
                </a:solidFill>
              </a:defRPr>
            </a:lvl3pPr>
            <a:lvl4pPr lvl="3" rtl="0">
              <a:lnSpc>
                <a:spcPct val="115000"/>
              </a:lnSpc>
              <a:spcBef>
                <a:spcPts val="1600"/>
              </a:spcBef>
              <a:spcAft>
                <a:spcPts val="0"/>
              </a:spcAft>
              <a:buClr>
                <a:schemeClr val="dk1"/>
              </a:buClr>
              <a:buSzPts val="2500"/>
              <a:buNone/>
              <a:defRPr sz="2500">
                <a:solidFill>
                  <a:schemeClr val="dk1"/>
                </a:solidFill>
              </a:defRPr>
            </a:lvl4pPr>
            <a:lvl5pPr lvl="4" rtl="0">
              <a:lnSpc>
                <a:spcPct val="115000"/>
              </a:lnSpc>
              <a:spcBef>
                <a:spcPts val="1600"/>
              </a:spcBef>
              <a:spcAft>
                <a:spcPts val="0"/>
              </a:spcAft>
              <a:buClr>
                <a:schemeClr val="dk1"/>
              </a:buClr>
              <a:buSzPts val="2500"/>
              <a:buNone/>
              <a:defRPr sz="2500">
                <a:solidFill>
                  <a:schemeClr val="dk1"/>
                </a:solidFill>
              </a:defRPr>
            </a:lvl5pPr>
            <a:lvl6pPr lvl="5" rtl="0">
              <a:lnSpc>
                <a:spcPct val="115000"/>
              </a:lnSpc>
              <a:spcBef>
                <a:spcPts val="1600"/>
              </a:spcBef>
              <a:spcAft>
                <a:spcPts val="0"/>
              </a:spcAft>
              <a:buClr>
                <a:schemeClr val="dk1"/>
              </a:buClr>
              <a:buSzPts val="2500"/>
              <a:buNone/>
              <a:defRPr sz="2500">
                <a:solidFill>
                  <a:schemeClr val="dk1"/>
                </a:solidFill>
              </a:defRPr>
            </a:lvl6pPr>
            <a:lvl7pPr lvl="6" rtl="0">
              <a:lnSpc>
                <a:spcPct val="115000"/>
              </a:lnSpc>
              <a:spcBef>
                <a:spcPts val="1600"/>
              </a:spcBef>
              <a:spcAft>
                <a:spcPts val="0"/>
              </a:spcAft>
              <a:buClr>
                <a:schemeClr val="dk1"/>
              </a:buClr>
              <a:buSzPts val="2500"/>
              <a:buNone/>
              <a:defRPr sz="2500">
                <a:solidFill>
                  <a:schemeClr val="dk1"/>
                </a:solidFill>
              </a:defRPr>
            </a:lvl7pPr>
            <a:lvl8pPr lvl="7" rtl="0">
              <a:lnSpc>
                <a:spcPct val="115000"/>
              </a:lnSpc>
              <a:spcBef>
                <a:spcPts val="1600"/>
              </a:spcBef>
              <a:spcAft>
                <a:spcPts val="0"/>
              </a:spcAft>
              <a:buClr>
                <a:schemeClr val="dk1"/>
              </a:buClr>
              <a:buSzPts val="2500"/>
              <a:buNone/>
              <a:defRPr sz="2500">
                <a:solidFill>
                  <a:schemeClr val="dk1"/>
                </a:solidFill>
              </a:defRPr>
            </a:lvl8pPr>
            <a:lvl9pPr lvl="8" rtl="0">
              <a:lnSpc>
                <a:spcPct val="115000"/>
              </a:lnSpc>
              <a:spcBef>
                <a:spcPts val="1600"/>
              </a:spcBef>
              <a:spcAft>
                <a:spcPts val="1600"/>
              </a:spcAft>
              <a:buClr>
                <a:schemeClr val="dk1"/>
              </a:buClr>
              <a:buSzPts val="2500"/>
              <a:buNone/>
              <a:defRPr sz="2500">
                <a:solidFill>
                  <a:schemeClr val="dk1"/>
                </a:solidFill>
              </a:defRPr>
            </a:lvl9pPr>
          </a:lstStyle>
          <a:p>
            <a:endParaRPr/>
          </a:p>
        </p:txBody>
      </p:sp>
      <p:grpSp>
        <p:nvGrpSpPr>
          <p:cNvPr id="945" name="Google Shape;945;p26"/>
          <p:cNvGrpSpPr/>
          <p:nvPr/>
        </p:nvGrpSpPr>
        <p:grpSpPr>
          <a:xfrm rot="10800000">
            <a:off x="370992" y="4449801"/>
            <a:ext cx="659075" cy="317400"/>
            <a:chOff x="5717075" y="1415250"/>
            <a:chExt cx="659075" cy="317400"/>
          </a:xfrm>
        </p:grpSpPr>
        <p:sp>
          <p:nvSpPr>
            <p:cNvPr id="946" name="Google Shape;946;p26"/>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6"/>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6"/>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6"/>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6"/>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6"/>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6"/>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6"/>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4" name="Google Shape;954;p26"/>
          <p:cNvSpPr/>
          <p:nvPr/>
        </p:nvSpPr>
        <p:spPr>
          <a:xfrm rot="10800000">
            <a:off x="2343772" y="124915"/>
            <a:ext cx="244653" cy="22567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6"/>
          <p:cNvSpPr/>
          <p:nvPr/>
        </p:nvSpPr>
        <p:spPr>
          <a:xfrm rot="10800000">
            <a:off x="8643612" y="329665"/>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6"/>
          <p:cNvSpPr/>
          <p:nvPr/>
        </p:nvSpPr>
        <p:spPr>
          <a:xfrm rot="7916626">
            <a:off x="6233380" y="76515"/>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6"/>
          <p:cNvSpPr/>
          <p:nvPr/>
        </p:nvSpPr>
        <p:spPr>
          <a:xfrm rot="10800000">
            <a:off x="8643604" y="2006101"/>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8" name="Google Shape;958;p26"/>
          <p:cNvGrpSpPr/>
          <p:nvPr/>
        </p:nvGrpSpPr>
        <p:grpSpPr>
          <a:xfrm rot="-7034801">
            <a:off x="379593" y="209913"/>
            <a:ext cx="140806" cy="239688"/>
            <a:chOff x="8848638" y="4297400"/>
            <a:chExt cx="140813" cy="239700"/>
          </a:xfrm>
        </p:grpSpPr>
        <p:sp>
          <p:nvSpPr>
            <p:cNvPr id="959" name="Google Shape;959;p26"/>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6"/>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26"/>
          <p:cNvGrpSpPr/>
          <p:nvPr/>
        </p:nvGrpSpPr>
        <p:grpSpPr>
          <a:xfrm rot="10800000">
            <a:off x="5790717" y="4785838"/>
            <a:ext cx="368075" cy="283350"/>
            <a:chOff x="4149275" y="1702675"/>
            <a:chExt cx="368075" cy="283350"/>
          </a:xfrm>
        </p:grpSpPr>
        <p:sp>
          <p:nvSpPr>
            <p:cNvPr id="962" name="Google Shape;962;p26"/>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6"/>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6"/>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5" name="Google Shape;965;p26"/>
          <p:cNvSpPr/>
          <p:nvPr/>
        </p:nvSpPr>
        <p:spPr>
          <a:xfrm rot="10800000">
            <a:off x="149986" y="3246261"/>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6" name="Google Shape;966;p26"/>
          <p:cNvGrpSpPr/>
          <p:nvPr/>
        </p:nvGrpSpPr>
        <p:grpSpPr>
          <a:xfrm rot="10800000">
            <a:off x="-8" y="4701444"/>
            <a:ext cx="5287958" cy="421368"/>
            <a:chOff x="-54050" y="-5850"/>
            <a:chExt cx="9198048" cy="659830"/>
          </a:xfrm>
        </p:grpSpPr>
        <p:sp>
          <p:nvSpPr>
            <p:cNvPr id="967" name="Google Shape;967;p26"/>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8" name="Google Shape;968;p26"/>
            <p:cNvGrpSpPr/>
            <p:nvPr/>
          </p:nvGrpSpPr>
          <p:grpSpPr>
            <a:xfrm>
              <a:off x="1133763" y="-5850"/>
              <a:ext cx="8009802" cy="507914"/>
              <a:chOff x="1133763" y="-5850"/>
              <a:chExt cx="8009802" cy="507914"/>
            </a:xfrm>
          </p:grpSpPr>
          <p:grpSp>
            <p:nvGrpSpPr>
              <p:cNvPr id="969" name="Google Shape;969;p26"/>
              <p:cNvGrpSpPr/>
              <p:nvPr/>
            </p:nvGrpSpPr>
            <p:grpSpPr>
              <a:xfrm>
                <a:off x="1133763" y="-5850"/>
                <a:ext cx="8009496" cy="507914"/>
                <a:chOff x="1133763" y="-5850"/>
                <a:chExt cx="8009496" cy="507914"/>
              </a:xfrm>
            </p:grpSpPr>
            <p:sp>
              <p:nvSpPr>
                <p:cNvPr id="970" name="Google Shape;970;p26"/>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6"/>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2" name="Google Shape;972;p26"/>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73" name="Google Shape;973;p26"/>
          <p:cNvSpPr/>
          <p:nvPr/>
        </p:nvSpPr>
        <p:spPr>
          <a:xfrm rot="2130023">
            <a:off x="315922" y="1529039"/>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4" name="Google Shape;974;p26"/>
          <p:cNvGrpSpPr/>
          <p:nvPr/>
        </p:nvGrpSpPr>
        <p:grpSpPr>
          <a:xfrm rot="10800000">
            <a:off x="6825568" y="2522975"/>
            <a:ext cx="2552186" cy="2786800"/>
            <a:chOff x="-233600" y="-162699"/>
            <a:chExt cx="2552186" cy="2786800"/>
          </a:xfrm>
        </p:grpSpPr>
        <p:sp>
          <p:nvSpPr>
            <p:cNvPr id="975" name="Google Shape;975;p26"/>
            <p:cNvSpPr/>
            <p:nvPr/>
          </p:nvSpPr>
          <p:spPr>
            <a:xfrm>
              <a:off x="-58064" y="-162699"/>
              <a:ext cx="2376650" cy="2786800"/>
            </a:xfrm>
            <a:custGeom>
              <a:avLst/>
              <a:gdLst/>
              <a:ahLst/>
              <a:cxnLst/>
              <a:rect l="l" t="t" r="r" b="b"/>
              <a:pathLst>
                <a:path w="95066" h="111472" extrusionOk="0">
                  <a:moveTo>
                    <a:pt x="216" y="4934"/>
                  </a:moveTo>
                  <a:cubicBezTo>
                    <a:pt x="-630" y="16485"/>
                    <a:pt x="1274" y="57800"/>
                    <a:pt x="1486" y="75179"/>
                  </a:cubicBezTo>
                  <a:cubicBezTo>
                    <a:pt x="1698" y="92558"/>
                    <a:pt x="-322" y="104044"/>
                    <a:pt x="1486" y="109209"/>
                  </a:cubicBezTo>
                  <a:cubicBezTo>
                    <a:pt x="3294" y="114375"/>
                    <a:pt x="8289" y="109540"/>
                    <a:pt x="12335" y="106172"/>
                  </a:cubicBezTo>
                  <a:cubicBezTo>
                    <a:pt x="16381" y="102804"/>
                    <a:pt x="22630" y="95884"/>
                    <a:pt x="25760" y="89001"/>
                  </a:cubicBezTo>
                  <a:cubicBezTo>
                    <a:pt x="28890" y="82119"/>
                    <a:pt x="31738" y="74972"/>
                    <a:pt x="31113" y="64877"/>
                  </a:cubicBezTo>
                  <a:cubicBezTo>
                    <a:pt x="30489" y="54783"/>
                    <a:pt x="20673" y="36901"/>
                    <a:pt x="22013" y="28434"/>
                  </a:cubicBezTo>
                  <a:cubicBezTo>
                    <a:pt x="23353" y="19967"/>
                    <a:pt x="26987" y="17730"/>
                    <a:pt x="39155" y="14073"/>
                  </a:cubicBezTo>
                  <a:cubicBezTo>
                    <a:pt x="51324" y="10417"/>
                    <a:pt x="96647" y="7862"/>
                    <a:pt x="95024" y="6495"/>
                  </a:cubicBezTo>
                  <a:cubicBezTo>
                    <a:pt x="93402" y="5128"/>
                    <a:pt x="44163" y="5975"/>
                    <a:pt x="29420" y="5871"/>
                  </a:cubicBezTo>
                  <a:cubicBezTo>
                    <a:pt x="14677" y="5767"/>
                    <a:pt x="11431" y="6027"/>
                    <a:pt x="6564" y="5871"/>
                  </a:cubicBezTo>
                  <a:cubicBezTo>
                    <a:pt x="1697" y="5715"/>
                    <a:pt x="1062" y="-6617"/>
                    <a:pt x="216" y="4934"/>
                  </a:cubicBezTo>
                  <a:close/>
                </a:path>
              </a:pathLst>
            </a:custGeom>
            <a:solidFill>
              <a:schemeClr val="accent2"/>
            </a:solidFill>
            <a:ln>
              <a:noFill/>
            </a:ln>
          </p:spPr>
        </p:sp>
        <p:sp>
          <p:nvSpPr>
            <p:cNvPr id="976" name="Google Shape;976;p26"/>
            <p:cNvSpPr/>
            <p:nvPr/>
          </p:nvSpPr>
          <p:spPr>
            <a:xfrm>
              <a:off x="-116525" y="-45025"/>
              <a:ext cx="1365875" cy="2560050"/>
            </a:xfrm>
            <a:custGeom>
              <a:avLst/>
              <a:gdLst/>
              <a:ahLst/>
              <a:cxnLst/>
              <a:rect l="l" t="t" r="r" b="b"/>
              <a:pathLst>
                <a:path w="54635" h="102402" extrusionOk="0">
                  <a:moveTo>
                    <a:pt x="0" y="102402"/>
                  </a:moveTo>
                  <a:cubicBezTo>
                    <a:pt x="2810" y="100008"/>
                    <a:pt x="12643" y="93452"/>
                    <a:pt x="16858" y="88040"/>
                  </a:cubicBezTo>
                  <a:cubicBezTo>
                    <a:pt x="21073" y="82629"/>
                    <a:pt x="24039" y="76229"/>
                    <a:pt x="25288" y="69933"/>
                  </a:cubicBezTo>
                  <a:cubicBezTo>
                    <a:pt x="26537" y="63637"/>
                    <a:pt x="25444" y="56352"/>
                    <a:pt x="24351" y="50264"/>
                  </a:cubicBezTo>
                  <a:cubicBezTo>
                    <a:pt x="23258" y="44176"/>
                    <a:pt x="19981" y="38556"/>
                    <a:pt x="18732" y="33405"/>
                  </a:cubicBezTo>
                  <a:cubicBezTo>
                    <a:pt x="17483" y="28254"/>
                    <a:pt x="16286" y="23363"/>
                    <a:pt x="16858" y="19356"/>
                  </a:cubicBezTo>
                  <a:cubicBezTo>
                    <a:pt x="17430" y="15350"/>
                    <a:pt x="19304" y="12020"/>
                    <a:pt x="22166" y="9366"/>
                  </a:cubicBezTo>
                  <a:cubicBezTo>
                    <a:pt x="25028" y="6712"/>
                    <a:pt x="28618" y="4995"/>
                    <a:pt x="34029" y="3434"/>
                  </a:cubicBezTo>
                  <a:cubicBezTo>
                    <a:pt x="39441" y="1873"/>
                    <a:pt x="51201" y="572"/>
                    <a:pt x="54635" y="0"/>
                  </a:cubicBezTo>
                </a:path>
              </a:pathLst>
            </a:custGeom>
            <a:noFill/>
            <a:ln w="19050" cap="flat" cmpd="sng">
              <a:solidFill>
                <a:schemeClr val="lt2"/>
              </a:solidFill>
              <a:prstDash val="solid"/>
              <a:round/>
              <a:headEnd type="none" w="med" len="med"/>
              <a:tailEnd type="none" w="med" len="med"/>
            </a:ln>
          </p:spPr>
        </p:sp>
        <p:sp>
          <p:nvSpPr>
            <p:cNvPr id="977" name="Google Shape;977;p26"/>
            <p:cNvSpPr/>
            <p:nvPr/>
          </p:nvSpPr>
          <p:spPr>
            <a:xfrm>
              <a:off x="-233600" y="-49325"/>
              <a:ext cx="1373675" cy="2501900"/>
            </a:xfrm>
            <a:custGeom>
              <a:avLst/>
              <a:gdLst/>
              <a:ahLst/>
              <a:cxnLst/>
              <a:rect l="l" t="t" r="r" b="b"/>
              <a:pathLst>
                <a:path w="54947" h="100076" extrusionOk="0">
                  <a:moveTo>
                    <a:pt x="0" y="100076"/>
                  </a:moveTo>
                  <a:cubicBezTo>
                    <a:pt x="2862" y="98070"/>
                    <a:pt x="12903" y="93064"/>
                    <a:pt x="17170" y="88040"/>
                  </a:cubicBezTo>
                  <a:cubicBezTo>
                    <a:pt x="21437" y="83016"/>
                    <a:pt x="24351" y="76229"/>
                    <a:pt x="25600" y="69933"/>
                  </a:cubicBezTo>
                  <a:cubicBezTo>
                    <a:pt x="26849" y="63637"/>
                    <a:pt x="25756" y="56352"/>
                    <a:pt x="24663" y="50264"/>
                  </a:cubicBezTo>
                  <a:cubicBezTo>
                    <a:pt x="23570" y="44176"/>
                    <a:pt x="20293" y="38556"/>
                    <a:pt x="19044" y="33405"/>
                  </a:cubicBezTo>
                  <a:cubicBezTo>
                    <a:pt x="17795" y="28254"/>
                    <a:pt x="16598" y="23363"/>
                    <a:pt x="17170" y="19356"/>
                  </a:cubicBezTo>
                  <a:cubicBezTo>
                    <a:pt x="17742" y="15350"/>
                    <a:pt x="19616" y="12303"/>
                    <a:pt x="22478" y="9366"/>
                  </a:cubicBezTo>
                  <a:cubicBezTo>
                    <a:pt x="25340" y="6429"/>
                    <a:pt x="28931" y="3294"/>
                    <a:pt x="34342" y="1733"/>
                  </a:cubicBezTo>
                  <a:cubicBezTo>
                    <a:pt x="39754" y="172"/>
                    <a:pt x="51513" y="289"/>
                    <a:pt x="54947" y="0"/>
                  </a:cubicBezTo>
                </a:path>
              </a:pathLst>
            </a:custGeom>
            <a:noFill/>
            <a:ln w="19050" cap="flat" cmpd="sng">
              <a:solidFill>
                <a:schemeClr val="lt2"/>
              </a:solidFill>
              <a:prstDash val="solid"/>
              <a:round/>
              <a:headEnd type="none" w="med" len="med"/>
              <a:tailEnd type="none" w="med" len="med"/>
            </a:ln>
          </p:spPr>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26"/>
        <p:cNvGrpSpPr/>
        <p:nvPr/>
      </p:nvGrpSpPr>
      <p:grpSpPr>
        <a:xfrm>
          <a:off x="0" y="0"/>
          <a:ext cx="0" cy="0"/>
          <a:chOff x="0" y="0"/>
          <a:chExt cx="0" cy="0"/>
        </a:xfrm>
      </p:grpSpPr>
      <p:sp>
        <p:nvSpPr>
          <p:cNvPr id="1027" name="Google Shape;1027;p28"/>
          <p:cNvSpPr txBox="1">
            <a:spLocks noGrp="1"/>
          </p:cNvSpPr>
          <p:nvPr>
            <p:ph type="subTitle" idx="1"/>
          </p:nvPr>
        </p:nvSpPr>
        <p:spPr>
          <a:xfrm>
            <a:off x="720000" y="3071495"/>
            <a:ext cx="2238600" cy="535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a:solidFill>
                  <a:schemeClr val="dk1"/>
                </a:solidFill>
                <a:latin typeface="Fredoka One"/>
                <a:ea typeface="Fredoka One"/>
                <a:cs typeface="Fredoka One"/>
                <a:sym typeface="Fredoka One"/>
              </a:defRPr>
            </a:lvl1pPr>
            <a:lvl2pPr lvl="1" algn="ctr" rtl="0">
              <a:lnSpc>
                <a:spcPct val="115000"/>
              </a:lnSpc>
              <a:spcBef>
                <a:spcPts val="0"/>
              </a:spcBef>
              <a:spcAft>
                <a:spcPts val="0"/>
              </a:spcAft>
              <a:buClr>
                <a:schemeClr val="dk1"/>
              </a:buClr>
              <a:buSzPts val="2400"/>
              <a:buNone/>
              <a:defRPr sz="2400">
                <a:solidFill>
                  <a:schemeClr val="dk1"/>
                </a:solidFill>
              </a:defRPr>
            </a:lvl2pPr>
            <a:lvl3pPr lvl="2" algn="ctr" rtl="0">
              <a:lnSpc>
                <a:spcPct val="115000"/>
              </a:lnSpc>
              <a:spcBef>
                <a:spcPts val="0"/>
              </a:spcBef>
              <a:spcAft>
                <a:spcPts val="0"/>
              </a:spcAft>
              <a:buClr>
                <a:schemeClr val="dk1"/>
              </a:buClr>
              <a:buSzPts val="2400"/>
              <a:buNone/>
              <a:defRPr sz="2400">
                <a:solidFill>
                  <a:schemeClr val="dk1"/>
                </a:solidFill>
              </a:defRPr>
            </a:lvl3pPr>
            <a:lvl4pPr lvl="3" algn="ctr" rtl="0">
              <a:lnSpc>
                <a:spcPct val="115000"/>
              </a:lnSpc>
              <a:spcBef>
                <a:spcPts val="0"/>
              </a:spcBef>
              <a:spcAft>
                <a:spcPts val="0"/>
              </a:spcAft>
              <a:buClr>
                <a:schemeClr val="dk1"/>
              </a:buClr>
              <a:buSzPts val="2400"/>
              <a:buNone/>
              <a:defRPr sz="2400">
                <a:solidFill>
                  <a:schemeClr val="dk1"/>
                </a:solidFill>
              </a:defRPr>
            </a:lvl4pPr>
            <a:lvl5pPr lvl="4" algn="ctr" rtl="0">
              <a:lnSpc>
                <a:spcPct val="115000"/>
              </a:lnSpc>
              <a:spcBef>
                <a:spcPts val="0"/>
              </a:spcBef>
              <a:spcAft>
                <a:spcPts val="0"/>
              </a:spcAft>
              <a:buClr>
                <a:schemeClr val="dk1"/>
              </a:buClr>
              <a:buSzPts val="2400"/>
              <a:buNone/>
              <a:defRPr sz="2400">
                <a:solidFill>
                  <a:schemeClr val="dk1"/>
                </a:solidFill>
              </a:defRPr>
            </a:lvl5pPr>
            <a:lvl6pPr lvl="5" algn="ctr" rtl="0">
              <a:lnSpc>
                <a:spcPct val="115000"/>
              </a:lnSpc>
              <a:spcBef>
                <a:spcPts val="0"/>
              </a:spcBef>
              <a:spcAft>
                <a:spcPts val="0"/>
              </a:spcAft>
              <a:buClr>
                <a:schemeClr val="dk1"/>
              </a:buClr>
              <a:buSzPts val="2400"/>
              <a:buNone/>
              <a:defRPr sz="2400">
                <a:solidFill>
                  <a:schemeClr val="dk1"/>
                </a:solidFill>
              </a:defRPr>
            </a:lvl6pPr>
            <a:lvl7pPr lvl="6" algn="ctr" rtl="0">
              <a:lnSpc>
                <a:spcPct val="115000"/>
              </a:lnSpc>
              <a:spcBef>
                <a:spcPts val="0"/>
              </a:spcBef>
              <a:spcAft>
                <a:spcPts val="0"/>
              </a:spcAft>
              <a:buClr>
                <a:schemeClr val="dk1"/>
              </a:buClr>
              <a:buSzPts val="2400"/>
              <a:buNone/>
              <a:defRPr sz="2400">
                <a:solidFill>
                  <a:schemeClr val="dk1"/>
                </a:solidFill>
              </a:defRPr>
            </a:lvl7pPr>
            <a:lvl8pPr lvl="7" algn="ctr" rtl="0">
              <a:lnSpc>
                <a:spcPct val="115000"/>
              </a:lnSpc>
              <a:spcBef>
                <a:spcPts val="0"/>
              </a:spcBef>
              <a:spcAft>
                <a:spcPts val="0"/>
              </a:spcAft>
              <a:buClr>
                <a:schemeClr val="dk1"/>
              </a:buClr>
              <a:buSzPts val="2400"/>
              <a:buNone/>
              <a:defRPr sz="2400">
                <a:solidFill>
                  <a:schemeClr val="dk1"/>
                </a:solidFill>
              </a:defRPr>
            </a:lvl8pPr>
            <a:lvl9pPr lvl="8" algn="ctr" rtl="0">
              <a:lnSpc>
                <a:spcPct val="115000"/>
              </a:lnSpc>
              <a:spcBef>
                <a:spcPts val="0"/>
              </a:spcBef>
              <a:spcAft>
                <a:spcPts val="0"/>
              </a:spcAft>
              <a:buClr>
                <a:schemeClr val="dk1"/>
              </a:buClr>
              <a:buSzPts val="2400"/>
              <a:buNone/>
              <a:defRPr sz="2400">
                <a:solidFill>
                  <a:schemeClr val="dk1"/>
                </a:solidFill>
              </a:defRPr>
            </a:lvl9pPr>
          </a:lstStyle>
          <a:p>
            <a:endParaRPr/>
          </a:p>
        </p:txBody>
      </p:sp>
      <p:sp>
        <p:nvSpPr>
          <p:cNvPr id="1028" name="Google Shape;1028;p28"/>
          <p:cNvSpPr txBox="1">
            <a:spLocks noGrp="1"/>
          </p:cNvSpPr>
          <p:nvPr>
            <p:ph type="subTitle" idx="2"/>
          </p:nvPr>
        </p:nvSpPr>
        <p:spPr>
          <a:xfrm>
            <a:off x="720000" y="3521452"/>
            <a:ext cx="2238600" cy="799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029" name="Google Shape;1029;p28"/>
          <p:cNvSpPr txBox="1">
            <a:spLocks noGrp="1"/>
          </p:cNvSpPr>
          <p:nvPr>
            <p:ph type="subTitle" idx="3"/>
          </p:nvPr>
        </p:nvSpPr>
        <p:spPr>
          <a:xfrm>
            <a:off x="3452700" y="3521452"/>
            <a:ext cx="2238600" cy="799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030" name="Google Shape;1030;p28"/>
          <p:cNvSpPr txBox="1">
            <a:spLocks noGrp="1"/>
          </p:cNvSpPr>
          <p:nvPr>
            <p:ph type="subTitle" idx="4"/>
          </p:nvPr>
        </p:nvSpPr>
        <p:spPr>
          <a:xfrm>
            <a:off x="6185400" y="3521451"/>
            <a:ext cx="2238600" cy="799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031" name="Google Shape;1031;p28"/>
          <p:cNvSpPr txBox="1">
            <a:spLocks noGrp="1"/>
          </p:cNvSpPr>
          <p:nvPr>
            <p:ph type="subTitle" idx="5"/>
          </p:nvPr>
        </p:nvSpPr>
        <p:spPr>
          <a:xfrm>
            <a:off x="3452700" y="3071495"/>
            <a:ext cx="2238600" cy="535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a:solidFill>
                  <a:schemeClr val="dk1"/>
                </a:solidFill>
                <a:latin typeface="Fredoka One"/>
                <a:ea typeface="Fredoka One"/>
                <a:cs typeface="Fredoka One"/>
                <a:sym typeface="Fredoka One"/>
              </a:defRPr>
            </a:lvl1pPr>
            <a:lvl2pPr lvl="1" algn="ctr" rtl="0">
              <a:lnSpc>
                <a:spcPct val="115000"/>
              </a:lnSpc>
              <a:spcBef>
                <a:spcPts val="0"/>
              </a:spcBef>
              <a:spcAft>
                <a:spcPts val="0"/>
              </a:spcAft>
              <a:buClr>
                <a:schemeClr val="dk1"/>
              </a:buClr>
              <a:buSzPts val="2400"/>
              <a:buNone/>
              <a:defRPr sz="2400">
                <a:solidFill>
                  <a:schemeClr val="dk1"/>
                </a:solidFill>
              </a:defRPr>
            </a:lvl2pPr>
            <a:lvl3pPr lvl="2" algn="ctr" rtl="0">
              <a:lnSpc>
                <a:spcPct val="115000"/>
              </a:lnSpc>
              <a:spcBef>
                <a:spcPts val="0"/>
              </a:spcBef>
              <a:spcAft>
                <a:spcPts val="0"/>
              </a:spcAft>
              <a:buClr>
                <a:schemeClr val="dk1"/>
              </a:buClr>
              <a:buSzPts val="2400"/>
              <a:buNone/>
              <a:defRPr sz="2400">
                <a:solidFill>
                  <a:schemeClr val="dk1"/>
                </a:solidFill>
              </a:defRPr>
            </a:lvl3pPr>
            <a:lvl4pPr lvl="3" algn="ctr" rtl="0">
              <a:lnSpc>
                <a:spcPct val="115000"/>
              </a:lnSpc>
              <a:spcBef>
                <a:spcPts val="0"/>
              </a:spcBef>
              <a:spcAft>
                <a:spcPts val="0"/>
              </a:spcAft>
              <a:buClr>
                <a:schemeClr val="dk1"/>
              </a:buClr>
              <a:buSzPts val="2400"/>
              <a:buNone/>
              <a:defRPr sz="2400">
                <a:solidFill>
                  <a:schemeClr val="dk1"/>
                </a:solidFill>
              </a:defRPr>
            </a:lvl4pPr>
            <a:lvl5pPr lvl="4" algn="ctr" rtl="0">
              <a:lnSpc>
                <a:spcPct val="115000"/>
              </a:lnSpc>
              <a:spcBef>
                <a:spcPts val="0"/>
              </a:spcBef>
              <a:spcAft>
                <a:spcPts val="0"/>
              </a:spcAft>
              <a:buClr>
                <a:schemeClr val="dk1"/>
              </a:buClr>
              <a:buSzPts val="2400"/>
              <a:buNone/>
              <a:defRPr sz="2400">
                <a:solidFill>
                  <a:schemeClr val="dk1"/>
                </a:solidFill>
              </a:defRPr>
            </a:lvl5pPr>
            <a:lvl6pPr lvl="5" algn="ctr" rtl="0">
              <a:lnSpc>
                <a:spcPct val="115000"/>
              </a:lnSpc>
              <a:spcBef>
                <a:spcPts val="0"/>
              </a:spcBef>
              <a:spcAft>
                <a:spcPts val="0"/>
              </a:spcAft>
              <a:buClr>
                <a:schemeClr val="dk1"/>
              </a:buClr>
              <a:buSzPts val="2400"/>
              <a:buNone/>
              <a:defRPr sz="2400">
                <a:solidFill>
                  <a:schemeClr val="dk1"/>
                </a:solidFill>
              </a:defRPr>
            </a:lvl6pPr>
            <a:lvl7pPr lvl="6" algn="ctr" rtl="0">
              <a:lnSpc>
                <a:spcPct val="115000"/>
              </a:lnSpc>
              <a:spcBef>
                <a:spcPts val="0"/>
              </a:spcBef>
              <a:spcAft>
                <a:spcPts val="0"/>
              </a:spcAft>
              <a:buClr>
                <a:schemeClr val="dk1"/>
              </a:buClr>
              <a:buSzPts val="2400"/>
              <a:buNone/>
              <a:defRPr sz="2400">
                <a:solidFill>
                  <a:schemeClr val="dk1"/>
                </a:solidFill>
              </a:defRPr>
            </a:lvl7pPr>
            <a:lvl8pPr lvl="7" algn="ctr" rtl="0">
              <a:lnSpc>
                <a:spcPct val="115000"/>
              </a:lnSpc>
              <a:spcBef>
                <a:spcPts val="0"/>
              </a:spcBef>
              <a:spcAft>
                <a:spcPts val="0"/>
              </a:spcAft>
              <a:buClr>
                <a:schemeClr val="dk1"/>
              </a:buClr>
              <a:buSzPts val="2400"/>
              <a:buNone/>
              <a:defRPr sz="2400">
                <a:solidFill>
                  <a:schemeClr val="dk1"/>
                </a:solidFill>
              </a:defRPr>
            </a:lvl8pPr>
            <a:lvl9pPr lvl="8" algn="ctr" rtl="0">
              <a:lnSpc>
                <a:spcPct val="115000"/>
              </a:lnSpc>
              <a:spcBef>
                <a:spcPts val="0"/>
              </a:spcBef>
              <a:spcAft>
                <a:spcPts val="0"/>
              </a:spcAft>
              <a:buClr>
                <a:schemeClr val="dk1"/>
              </a:buClr>
              <a:buSzPts val="2400"/>
              <a:buNone/>
              <a:defRPr sz="2400">
                <a:solidFill>
                  <a:schemeClr val="dk1"/>
                </a:solidFill>
              </a:defRPr>
            </a:lvl9pPr>
          </a:lstStyle>
          <a:p>
            <a:endParaRPr/>
          </a:p>
        </p:txBody>
      </p:sp>
      <p:sp>
        <p:nvSpPr>
          <p:cNvPr id="1032" name="Google Shape;1032;p28"/>
          <p:cNvSpPr txBox="1">
            <a:spLocks noGrp="1"/>
          </p:cNvSpPr>
          <p:nvPr>
            <p:ph type="subTitle" idx="6"/>
          </p:nvPr>
        </p:nvSpPr>
        <p:spPr>
          <a:xfrm>
            <a:off x="6185400" y="3071494"/>
            <a:ext cx="2238600" cy="535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a:solidFill>
                  <a:schemeClr val="dk1"/>
                </a:solidFill>
                <a:latin typeface="Fredoka One"/>
                <a:ea typeface="Fredoka One"/>
                <a:cs typeface="Fredoka One"/>
                <a:sym typeface="Fredoka One"/>
              </a:defRPr>
            </a:lvl1pPr>
            <a:lvl2pPr lvl="1" algn="ctr" rtl="0">
              <a:lnSpc>
                <a:spcPct val="115000"/>
              </a:lnSpc>
              <a:spcBef>
                <a:spcPts val="0"/>
              </a:spcBef>
              <a:spcAft>
                <a:spcPts val="0"/>
              </a:spcAft>
              <a:buClr>
                <a:schemeClr val="dk1"/>
              </a:buClr>
              <a:buSzPts val="2400"/>
              <a:buNone/>
              <a:defRPr sz="2400">
                <a:solidFill>
                  <a:schemeClr val="dk1"/>
                </a:solidFill>
              </a:defRPr>
            </a:lvl2pPr>
            <a:lvl3pPr lvl="2" algn="ctr" rtl="0">
              <a:lnSpc>
                <a:spcPct val="115000"/>
              </a:lnSpc>
              <a:spcBef>
                <a:spcPts val="0"/>
              </a:spcBef>
              <a:spcAft>
                <a:spcPts val="0"/>
              </a:spcAft>
              <a:buClr>
                <a:schemeClr val="dk1"/>
              </a:buClr>
              <a:buSzPts val="2400"/>
              <a:buNone/>
              <a:defRPr sz="2400">
                <a:solidFill>
                  <a:schemeClr val="dk1"/>
                </a:solidFill>
              </a:defRPr>
            </a:lvl3pPr>
            <a:lvl4pPr lvl="3" algn="ctr" rtl="0">
              <a:lnSpc>
                <a:spcPct val="115000"/>
              </a:lnSpc>
              <a:spcBef>
                <a:spcPts val="0"/>
              </a:spcBef>
              <a:spcAft>
                <a:spcPts val="0"/>
              </a:spcAft>
              <a:buClr>
                <a:schemeClr val="dk1"/>
              </a:buClr>
              <a:buSzPts val="2400"/>
              <a:buNone/>
              <a:defRPr sz="2400">
                <a:solidFill>
                  <a:schemeClr val="dk1"/>
                </a:solidFill>
              </a:defRPr>
            </a:lvl4pPr>
            <a:lvl5pPr lvl="4" algn="ctr" rtl="0">
              <a:lnSpc>
                <a:spcPct val="115000"/>
              </a:lnSpc>
              <a:spcBef>
                <a:spcPts val="0"/>
              </a:spcBef>
              <a:spcAft>
                <a:spcPts val="0"/>
              </a:spcAft>
              <a:buClr>
                <a:schemeClr val="dk1"/>
              </a:buClr>
              <a:buSzPts val="2400"/>
              <a:buNone/>
              <a:defRPr sz="2400">
                <a:solidFill>
                  <a:schemeClr val="dk1"/>
                </a:solidFill>
              </a:defRPr>
            </a:lvl5pPr>
            <a:lvl6pPr lvl="5" algn="ctr" rtl="0">
              <a:lnSpc>
                <a:spcPct val="115000"/>
              </a:lnSpc>
              <a:spcBef>
                <a:spcPts val="0"/>
              </a:spcBef>
              <a:spcAft>
                <a:spcPts val="0"/>
              </a:spcAft>
              <a:buClr>
                <a:schemeClr val="dk1"/>
              </a:buClr>
              <a:buSzPts val="2400"/>
              <a:buNone/>
              <a:defRPr sz="2400">
                <a:solidFill>
                  <a:schemeClr val="dk1"/>
                </a:solidFill>
              </a:defRPr>
            </a:lvl6pPr>
            <a:lvl7pPr lvl="6" algn="ctr" rtl="0">
              <a:lnSpc>
                <a:spcPct val="115000"/>
              </a:lnSpc>
              <a:spcBef>
                <a:spcPts val="0"/>
              </a:spcBef>
              <a:spcAft>
                <a:spcPts val="0"/>
              </a:spcAft>
              <a:buClr>
                <a:schemeClr val="dk1"/>
              </a:buClr>
              <a:buSzPts val="2400"/>
              <a:buNone/>
              <a:defRPr sz="2400">
                <a:solidFill>
                  <a:schemeClr val="dk1"/>
                </a:solidFill>
              </a:defRPr>
            </a:lvl7pPr>
            <a:lvl8pPr lvl="7" algn="ctr" rtl="0">
              <a:lnSpc>
                <a:spcPct val="115000"/>
              </a:lnSpc>
              <a:spcBef>
                <a:spcPts val="0"/>
              </a:spcBef>
              <a:spcAft>
                <a:spcPts val="0"/>
              </a:spcAft>
              <a:buClr>
                <a:schemeClr val="dk1"/>
              </a:buClr>
              <a:buSzPts val="2400"/>
              <a:buNone/>
              <a:defRPr sz="2400">
                <a:solidFill>
                  <a:schemeClr val="dk1"/>
                </a:solidFill>
              </a:defRPr>
            </a:lvl8pPr>
            <a:lvl9pPr lvl="8" algn="ctr" rtl="0">
              <a:lnSpc>
                <a:spcPct val="115000"/>
              </a:lnSpc>
              <a:spcBef>
                <a:spcPts val="0"/>
              </a:spcBef>
              <a:spcAft>
                <a:spcPts val="0"/>
              </a:spcAft>
              <a:buClr>
                <a:schemeClr val="dk1"/>
              </a:buClr>
              <a:buSzPts val="2400"/>
              <a:buNone/>
              <a:defRPr sz="2400">
                <a:solidFill>
                  <a:schemeClr val="dk1"/>
                </a:solidFill>
              </a:defRPr>
            </a:lvl9pPr>
          </a:lstStyle>
          <a:p>
            <a:endParaRPr/>
          </a:p>
        </p:txBody>
      </p:sp>
      <p:sp>
        <p:nvSpPr>
          <p:cNvPr id="1033" name="Google Shape;1033;p28"/>
          <p:cNvSpPr txBox="1">
            <a:spLocks noGrp="1"/>
          </p:cNvSpPr>
          <p:nvPr>
            <p:ph type="subTitle" idx="7"/>
          </p:nvPr>
        </p:nvSpPr>
        <p:spPr>
          <a:xfrm>
            <a:off x="720000" y="1442700"/>
            <a:ext cx="2238600" cy="535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a:solidFill>
                  <a:schemeClr val="dk1"/>
                </a:solidFill>
                <a:latin typeface="Fredoka One"/>
                <a:ea typeface="Fredoka One"/>
                <a:cs typeface="Fredoka One"/>
                <a:sym typeface="Fredoka One"/>
              </a:defRPr>
            </a:lvl1pPr>
            <a:lvl2pPr lvl="1" algn="ctr" rtl="0">
              <a:lnSpc>
                <a:spcPct val="115000"/>
              </a:lnSpc>
              <a:spcBef>
                <a:spcPts val="0"/>
              </a:spcBef>
              <a:spcAft>
                <a:spcPts val="0"/>
              </a:spcAft>
              <a:buClr>
                <a:schemeClr val="dk1"/>
              </a:buClr>
              <a:buSzPts val="2400"/>
              <a:buNone/>
              <a:defRPr sz="2400">
                <a:solidFill>
                  <a:schemeClr val="dk1"/>
                </a:solidFill>
              </a:defRPr>
            </a:lvl2pPr>
            <a:lvl3pPr lvl="2" algn="ctr" rtl="0">
              <a:lnSpc>
                <a:spcPct val="115000"/>
              </a:lnSpc>
              <a:spcBef>
                <a:spcPts val="0"/>
              </a:spcBef>
              <a:spcAft>
                <a:spcPts val="0"/>
              </a:spcAft>
              <a:buClr>
                <a:schemeClr val="dk1"/>
              </a:buClr>
              <a:buSzPts val="2400"/>
              <a:buNone/>
              <a:defRPr sz="2400">
                <a:solidFill>
                  <a:schemeClr val="dk1"/>
                </a:solidFill>
              </a:defRPr>
            </a:lvl3pPr>
            <a:lvl4pPr lvl="3" algn="ctr" rtl="0">
              <a:lnSpc>
                <a:spcPct val="115000"/>
              </a:lnSpc>
              <a:spcBef>
                <a:spcPts val="0"/>
              </a:spcBef>
              <a:spcAft>
                <a:spcPts val="0"/>
              </a:spcAft>
              <a:buClr>
                <a:schemeClr val="dk1"/>
              </a:buClr>
              <a:buSzPts val="2400"/>
              <a:buNone/>
              <a:defRPr sz="2400">
                <a:solidFill>
                  <a:schemeClr val="dk1"/>
                </a:solidFill>
              </a:defRPr>
            </a:lvl4pPr>
            <a:lvl5pPr lvl="4" algn="ctr" rtl="0">
              <a:lnSpc>
                <a:spcPct val="115000"/>
              </a:lnSpc>
              <a:spcBef>
                <a:spcPts val="0"/>
              </a:spcBef>
              <a:spcAft>
                <a:spcPts val="0"/>
              </a:spcAft>
              <a:buClr>
                <a:schemeClr val="dk1"/>
              </a:buClr>
              <a:buSzPts val="2400"/>
              <a:buNone/>
              <a:defRPr sz="2400">
                <a:solidFill>
                  <a:schemeClr val="dk1"/>
                </a:solidFill>
              </a:defRPr>
            </a:lvl5pPr>
            <a:lvl6pPr lvl="5" algn="ctr" rtl="0">
              <a:lnSpc>
                <a:spcPct val="115000"/>
              </a:lnSpc>
              <a:spcBef>
                <a:spcPts val="0"/>
              </a:spcBef>
              <a:spcAft>
                <a:spcPts val="0"/>
              </a:spcAft>
              <a:buClr>
                <a:schemeClr val="dk1"/>
              </a:buClr>
              <a:buSzPts val="2400"/>
              <a:buNone/>
              <a:defRPr sz="2400">
                <a:solidFill>
                  <a:schemeClr val="dk1"/>
                </a:solidFill>
              </a:defRPr>
            </a:lvl6pPr>
            <a:lvl7pPr lvl="6" algn="ctr" rtl="0">
              <a:lnSpc>
                <a:spcPct val="115000"/>
              </a:lnSpc>
              <a:spcBef>
                <a:spcPts val="0"/>
              </a:spcBef>
              <a:spcAft>
                <a:spcPts val="0"/>
              </a:spcAft>
              <a:buClr>
                <a:schemeClr val="dk1"/>
              </a:buClr>
              <a:buSzPts val="2400"/>
              <a:buNone/>
              <a:defRPr sz="2400">
                <a:solidFill>
                  <a:schemeClr val="dk1"/>
                </a:solidFill>
              </a:defRPr>
            </a:lvl7pPr>
            <a:lvl8pPr lvl="7" algn="ctr" rtl="0">
              <a:lnSpc>
                <a:spcPct val="115000"/>
              </a:lnSpc>
              <a:spcBef>
                <a:spcPts val="0"/>
              </a:spcBef>
              <a:spcAft>
                <a:spcPts val="0"/>
              </a:spcAft>
              <a:buClr>
                <a:schemeClr val="dk1"/>
              </a:buClr>
              <a:buSzPts val="2400"/>
              <a:buNone/>
              <a:defRPr sz="2400">
                <a:solidFill>
                  <a:schemeClr val="dk1"/>
                </a:solidFill>
              </a:defRPr>
            </a:lvl8pPr>
            <a:lvl9pPr lvl="8" algn="ctr" rtl="0">
              <a:lnSpc>
                <a:spcPct val="115000"/>
              </a:lnSpc>
              <a:spcBef>
                <a:spcPts val="0"/>
              </a:spcBef>
              <a:spcAft>
                <a:spcPts val="0"/>
              </a:spcAft>
              <a:buClr>
                <a:schemeClr val="dk1"/>
              </a:buClr>
              <a:buSzPts val="2400"/>
              <a:buNone/>
              <a:defRPr sz="2400">
                <a:solidFill>
                  <a:schemeClr val="dk1"/>
                </a:solidFill>
              </a:defRPr>
            </a:lvl9pPr>
          </a:lstStyle>
          <a:p>
            <a:endParaRPr/>
          </a:p>
        </p:txBody>
      </p:sp>
      <p:sp>
        <p:nvSpPr>
          <p:cNvPr id="1034" name="Google Shape;1034;p28"/>
          <p:cNvSpPr txBox="1">
            <a:spLocks noGrp="1"/>
          </p:cNvSpPr>
          <p:nvPr>
            <p:ph type="subTitle" idx="8"/>
          </p:nvPr>
        </p:nvSpPr>
        <p:spPr>
          <a:xfrm>
            <a:off x="720000" y="1892757"/>
            <a:ext cx="2238600" cy="799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035" name="Google Shape;1035;p28"/>
          <p:cNvSpPr txBox="1">
            <a:spLocks noGrp="1"/>
          </p:cNvSpPr>
          <p:nvPr>
            <p:ph type="subTitle" idx="9"/>
          </p:nvPr>
        </p:nvSpPr>
        <p:spPr>
          <a:xfrm>
            <a:off x="3452700" y="1892757"/>
            <a:ext cx="2238600" cy="799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036" name="Google Shape;1036;p28"/>
          <p:cNvSpPr txBox="1">
            <a:spLocks noGrp="1"/>
          </p:cNvSpPr>
          <p:nvPr>
            <p:ph type="subTitle" idx="13"/>
          </p:nvPr>
        </p:nvSpPr>
        <p:spPr>
          <a:xfrm>
            <a:off x="6185400" y="1892757"/>
            <a:ext cx="2238600" cy="799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037" name="Google Shape;1037;p28"/>
          <p:cNvSpPr txBox="1">
            <a:spLocks noGrp="1"/>
          </p:cNvSpPr>
          <p:nvPr>
            <p:ph type="subTitle" idx="14"/>
          </p:nvPr>
        </p:nvSpPr>
        <p:spPr>
          <a:xfrm>
            <a:off x="3452700" y="1442700"/>
            <a:ext cx="2238600" cy="535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a:solidFill>
                  <a:schemeClr val="dk1"/>
                </a:solidFill>
                <a:latin typeface="Fredoka One"/>
                <a:ea typeface="Fredoka One"/>
                <a:cs typeface="Fredoka One"/>
                <a:sym typeface="Fredoka One"/>
              </a:defRPr>
            </a:lvl1pPr>
            <a:lvl2pPr lvl="1" algn="ctr" rtl="0">
              <a:lnSpc>
                <a:spcPct val="115000"/>
              </a:lnSpc>
              <a:spcBef>
                <a:spcPts val="0"/>
              </a:spcBef>
              <a:spcAft>
                <a:spcPts val="0"/>
              </a:spcAft>
              <a:buClr>
                <a:schemeClr val="dk1"/>
              </a:buClr>
              <a:buSzPts val="2400"/>
              <a:buNone/>
              <a:defRPr sz="2400">
                <a:solidFill>
                  <a:schemeClr val="dk1"/>
                </a:solidFill>
              </a:defRPr>
            </a:lvl2pPr>
            <a:lvl3pPr lvl="2" algn="ctr" rtl="0">
              <a:lnSpc>
                <a:spcPct val="115000"/>
              </a:lnSpc>
              <a:spcBef>
                <a:spcPts val="0"/>
              </a:spcBef>
              <a:spcAft>
                <a:spcPts val="0"/>
              </a:spcAft>
              <a:buClr>
                <a:schemeClr val="dk1"/>
              </a:buClr>
              <a:buSzPts val="2400"/>
              <a:buNone/>
              <a:defRPr sz="2400">
                <a:solidFill>
                  <a:schemeClr val="dk1"/>
                </a:solidFill>
              </a:defRPr>
            </a:lvl3pPr>
            <a:lvl4pPr lvl="3" algn="ctr" rtl="0">
              <a:lnSpc>
                <a:spcPct val="115000"/>
              </a:lnSpc>
              <a:spcBef>
                <a:spcPts val="0"/>
              </a:spcBef>
              <a:spcAft>
                <a:spcPts val="0"/>
              </a:spcAft>
              <a:buClr>
                <a:schemeClr val="dk1"/>
              </a:buClr>
              <a:buSzPts val="2400"/>
              <a:buNone/>
              <a:defRPr sz="2400">
                <a:solidFill>
                  <a:schemeClr val="dk1"/>
                </a:solidFill>
              </a:defRPr>
            </a:lvl4pPr>
            <a:lvl5pPr lvl="4" algn="ctr" rtl="0">
              <a:lnSpc>
                <a:spcPct val="115000"/>
              </a:lnSpc>
              <a:spcBef>
                <a:spcPts val="0"/>
              </a:spcBef>
              <a:spcAft>
                <a:spcPts val="0"/>
              </a:spcAft>
              <a:buClr>
                <a:schemeClr val="dk1"/>
              </a:buClr>
              <a:buSzPts val="2400"/>
              <a:buNone/>
              <a:defRPr sz="2400">
                <a:solidFill>
                  <a:schemeClr val="dk1"/>
                </a:solidFill>
              </a:defRPr>
            </a:lvl5pPr>
            <a:lvl6pPr lvl="5" algn="ctr" rtl="0">
              <a:lnSpc>
                <a:spcPct val="115000"/>
              </a:lnSpc>
              <a:spcBef>
                <a:spcPts val="0"/>
              </a:spcBef>
              <a:spcAft>
                <a:spcPts val="0"/>
              </a:spcAft>
              <a:buClr>
                <a:schemeClr val="dk1"/>
              </a:buClr>
              <a:buSzPts val="2400"/>
              <a:buNone/>
              <a:defRPr sz="2400">
                <a:solidFill>
                  <a:schemeClr val="dk1"/>
                </a:solidFill>
              </a:defRPr>
            </a:lvl6pPr>
            <a:lvl7pPr lvl="6" algn="ctr" rtl="0">
              <a:lnSpc>
                <a:spcPct val="115000"/>
              </a:lnSpc>
              <a:spcBef>
                <a:spcPts val="0"/>
              </a:spcBef>
              <a:spcAft>
                <a:spcPts val="0"/>
              </a:spcAft>
              <a:buClr>
                <a:schemeClr val="dk1"/>
              </a:buClr>
              <a:buSzPts val="2400"/>
              <a:buNone/>
              <a:defRPr sz="2400">
                <a:solidFill>
                  <a:schemeClr val="dk1"/>
                </a:solidFill>
              </a:defRPr>
            </a:lvl7pPr>
            <a:lvl8pPr lvl="7" algn="ctr" rtl="0">
              <a:lnSpc>
                <a:spcPct val="115000"/>
              </a:lnSpc>
              <a:spcBef>
                <a:spcPts val="0"/>
              </a:spcBef>
              <a:spcAft>
                <a:spcPts val="0"/>
              </a:spcAft>
              <a:buClr>
                <a:schemeClr val="dk1"/>
              </a:buClr>
              <a:buSzPts val="2400"/>
              <a:buNone/>
              <a:defRPr sz="2400">
                <a:solidFill>
                  <a:schemeClr val="dk1"/>
                </a:solidFill>
              </a:defRPr>
            </a:lvl8pPr>
            <a:lvl9pPr lvl="8" algn="ctr" rtl="0">
              <a:lnSpc>
                <a:spcPct val="115000"/>
              </a:lnSpc>
              <a:spcBef>
                <a:spcPts val="0"/>
              </a:spcBef>
              <a:spcAft>
                <a:spcPts val="0"/>
              </a:spcAft>
              <a:buClr>
                <a:schemeClr val="dk1"/>
              </a:buClr>
              <a:buSzPts val="2400"/>
              <a:buNone/>
              <a:defRPr sz="2400">
                <a:solidFill>
                  <a:schemeClr val="dk1"/>
                </a:solidFill>
              </a:defRPr>
            </a:lvl9pPr>
          </a:lstStyle>
          <a:p>
            <a:endParaRPr/>
          </a:p>
        </p:txBody>
      </p:sp>
      <p:sp>
        <p:nvSpPr>
          <p:cNvPr id="1038" name="Google Shape;1038;p28"/>
          <p:cNvSpPr txBox="1">
            <a:spLocks noGrp="1"/>
          </p:cNvSpPr>
          <p:nvPr>
            <p:ph type="subTitle" idx="15"/>
          </p:nvPr>
        </p:nvSpPr>
        <p:spPr>
          <a:xfrm>
            <a:off x="6185400" y="1442700"/>
            <a:ext cx="2238600" cy="535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a:solidFill>
                  <a:schemeClr val="dk1"/>
                </a:solidFill>
                <a:latin typeface="Fredoka One"/>
                <a:ea typeface="Fredoka One"/>
                <a:cs typeface="Fredoka One"/>
                <a:sym typeface="Fredoka One"/>
              </a:defRPr>
            </a:lvl1pPr>
            <a:lvl2pPr lvl="1" algn="ctr" rtl="0">
              <a:lnSpc>
                <a:spcPct val="115000"/>
              </a:lnSpc>
              <a:spcBef>
                <a:spcPts val="0"/>
              </a:spcBef>
              <a:spcAft>
                <a:spcPts val="0"/>
              </a:spcAft>
              <a:buClr>
                <a:schemeClr val="dk1"/>
              </a:buClr>
              <a:buSzPts val="2400"/>
              <a:buNone/>
              <a:defRPr sz="2400">
                <a:solidFill>
                  <a:schemeClr val="dk1"/>
                </a:solidFill>
              </a:defRPr>
            </a:lvl2pPr>
            <a:lvl3pPr lvl="2" algn="ctr" rtl="0">
              <a:lnSpc>
                <a:spcPct val="115000"/>
              </a:lnSpc>
              <a:spcBef>
                <a:spcPts val="0"/>
              </a:spcBef>
              <a:spcAft>
                <a:spcPts val="0"/>
              </a:spcAft>
              <a:buClr>
                <a:schemeClr val="dk1"/>
              </a:buClr>
              <a:buSzPts val="2400"/>
              <a:buNone/>
              <a:defRPr sz="2400">
                <a:solidFill>
                  <a:schemeClr val="dk1"/>
                </a:solidFill>
              </a:defRPr>
            </a:lvl3pPr>
            <a:lvl4pPr lvl="3" algn="ctr" rtl="0">
              <a:lnSpc>
                <a:spcPct val="115000"/>
              </a:lnSpc>
              <a:spcBef>
                <a:spcPts val="0"/>
              </a:spcBef>
              <a:spcAft>
                <a:spcPts val="0"/>
              </a:spcAft>
              <a:buClr>
                <a:schemeClr val="dk1"/>
              </a:buClr>
              <a:buSzPts val="2400"/>
              <a:buNone/>
              <a:defRPr sz="2400">
                <a:solidFill>
                  <a:schemeClr val="dk1"/>
                </a:solidFill>
              </a:defRPr>
            </a:lvl4pPr>
            <a:lvl5pPr lvl="4" algn="ctr" rtl="0">
              <a:lnSpc>
                <a:spcPct val="115000"/>
              </a:lnSpc>
              <a:spcBef>
                <a:spcPts val="0"/>
              </a:spcBef>
              <a:spcAft>
                <a:spcPts val="0"/>
              </a:spcAft>
              <a:buClr>
                <a:schemeClr val="dk1"/>
              </a:buClr>
              <a:buSzPts val="2400"/>
              <a:buNone/>
              <a:defRPr sz="2400">
                <a:solidFill>
                  <a:schemeClr val="dk1"/>
                </a:solidFill>
              </a:defRPr>
            </a:lvl5pPr>
            <a:lvl6pPr lvl="5" algn="ctr" rtl="0">
              <a:lnSpc>
                <a:spcPct val="115000"/>
              </a:lnSpc>
              <a:spcBef>
                <a:spcPts val="0"/>
              </a:spcBef>
              <a:spcAft>
                <a:spcPts val="0"/>
              </a:spcAft>
              <a:buClr>
                <a:schemeClr val="dk1"/>
              </a:buClr>
              <a:buSzPts val="2400"/>
              <a:buNone/>
              <a:defRPr sz="2400">
                <a:solidFill>
                  <a:schemeClr val="dk1"/>
                </a:solidFill>
              </a:defRPr>
            </a:lvl6pPr>
            <a:lvl7pPr lvl="6" algn="ctr" rtl="0">
              <a:lnSpc>
                <a:spcPct val="115000"/>
              </a:lnSpc>
              <a:spcBef>
                <a:spcPts val="0"/>
              </a:spcBef>
              <a:spcAft>
                <a:spcPts val="0"/>
              </a:spcAft>
              <a:buClr>
                <a:schemeClr val="dk1"/>
              </a:buClr>
              <a:buSzPts val="2400"/>
              <a:buNone/>
              <a:defRPr sz="2400">
                <a:solidFill>
                  <a:schemeClr val="dk1"/>
                </a:solidFill>
              </a:defRPr>
            </a:lvl7pPr>
            <a:lvl8pPr lvl="7" algn="ctr" rtl="0">
              <a:lnSpc>
                <a:spcPct val="115000"/>
              </a:lnSpc>
              <a:spcBef>
                <a:spcPts val="0"/>
              </a:spcBef>
              <a:spcAft>
                <a:spcPts val="0"/>
              </a:spcAft>
              <a:buClr>
                <a:schemeClr val="dk1"/>
              </a:buClr>
              <a:buSzPts val="2400"/>
              <a:buNone/>
              <a:defRPr sz="2400">
                <a:solidFill>
                  <a:schemeClr val="dk1"/>
                </a:solidFill>
              </a:defRPr>
            </a:lvl8pPr>
            <a:lvl9pPr lvl="8" algn="ctr" rtl="0">
              <a:lnSpc>
                <a:spcPct val="115000"/>
              </a:lnSpc>
              <a:spcBef>
                <a:spcPts val="0"/>
              </a:spcBef>
              <a:spcAft>
                <a:spcPts val="0"/>
              </a:spcAft>
              <a:buClr>
                <a:schemeClr val="dk1"/>
              </a:buClr>
              <a:buSzPts val="2400"/>
              <a:buNone/>
              <a:defRPr sz="2400">
                <a:solidFill>
                  <a:schemeClr val="dk1"/>
                </a:solidFill>
              </a:defRPr>
            </a:lvl9pPr>
          </a:lstStyle>
          <a:p>
            <a:endParaRPr/>
          </a:p>
        </p:txBody>
      </p:sp>
      <p:sp>
        <p:nvSpPr>
          <p:cNvPr id="1039" name="Google Shape;1039;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1040" name="Google Shape;1040;p28"/>
          <p:cNvSpPr/>
          <p:nvPr/>
        </p:nvSpPr>
        <p:spPr>
          <a:xfrm flipH="1">
            <a:off x="170556" y="4608494"/>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1" name="Google Shape;1041;p28"/>
          <p:cNvGrpSpPr/>
          <p:nvPr/>
        </p:nvGrpSpPr>
        <p:grpSpPr>
          <a:xfrm rot="-2969417" flipH="1">
            <a:off x="8469796" y="-38718"/>
            <a:ext cx="441970" cy="814640"/>
            <a:chOff x="439250" y="1303925"/>
            <a:chExt cx="446075" cy="814625"/>
          </a:xfrm>
        </p:grpSpPr>
        <p:sp>
          <p:nvSpPr>
            <p:cNvPr id="1042" name="Google Shape;1042;p28"/>
            <p:cNvSpPr/>
            <p:nvPr/>
          </p:nvSpPr>
          <p:spPr>
            <a:xfrm>
              <a:off x="715050" y="1303925"/>
              <a:ext cx="120350" cy="126300"/>
            </a:xfrm>
            <a:custGeom>
              <a:avLst/>
              <a:gdLst/>
              <a:ahLst/>
              <a:cxnLst/>
              <a:rect l="l" t="t" r="r" b="b"/>
              <a:pathLst>
                <a:path w="4814" h="5052" extrusionOk="0">
                  <a:moveTo>
                    <a:pt x="3446" y="0"/>
                  </a:moveTo>
                  <a:cubicBezTo>
                    <a:pt x="2706" y="0"/>
                    <a:pt x="1760" y="588"/>
                    <a:pt x="1066" y="1571"/>
                  </a:cubicBezTo>
                  <a:cubicBezTo>
                    <a:pt x="134" y="2864"/>
                    <a:pt x="1" y="4329"/>
                    <a:pt x="743" y="4861"/>
                  </a:cubicBezTo>
                  <a:cubicBezTo>
                    <a:pt x="923" y="4991"/>
                    <a:pt x="1138" y="5051"/>
                    <a:pt x="1375" y="5051"/>
                  </a:cubicBezTo>
                  <a:cubicBezTo>
                    <a:pt x="2114" y="5051"/>
                    <a:pt x="3056" y="4457"/>
                    <a:pt x="3748" y="3492"/>
                  </a:cubicBezTo>
                  <a:cubicBezTo>
                    <a:pt x="4661" y="2198"/>
                    <a:pt x="4813" y="715"/>
                    <a:pt x="4071" y="182"/>
                  </a:cubicBezTo>
                  <a:cubicBezTo>
                    <a:pt x="3893" y="59"/>
                    <a:pt x="3680" y="0"/>
                    <a:pt x="34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8"/>
            <p:cNvSpPr/>
            <p:nvPr/>
          </p:nvSpPr>
          <p:spPr>
            <a:xfrm>
              <a:off x="558625" y="1805800"/>
              <a:ext cx="120325" cy="126375"/>
            </a:xfrm>
            <a:custGeom>
              <a:avLst/>
              <a:gdLst/>
              <a:ahLst/>
              <a:cxnLst/>
              <a:rect l="l" t="t" r="r" b="b"/>
              <a:pathLst>
                <a:path w="4813" h="5055" extrusionOk="0">
                  <a:moveTo>
                    <a:pt x="3430" y="1"/>
                  </a:moveTo>
                  <a:cubicBezTo>
                    <a:pt x="2692" y="1"/>
                    <a:pt x="1754" y="587"/>
                    <a:pt x="1065" y="1563"/>
                  </a:cubicBezTo>
                  <a:cubicBezTo>
                    <a:pt x="133" y="2856"/>
                    <a:pt x="0" y="4340"/>
                    <a:pt x="742" y="4872"/>
                  </a:cubicBezTo>
                  <a:cubicBezTo>
                    <a:pt x="920" y="4996"/>
                    <a:pt x="1133" y="5054"/>
                    <a:pt x="1367" y="5054"/>
                  </a:cubicBezTo>
                  <a:cubicBezTo>
                    <a:pt x="2107" y="5054"/>
                    <a:pt x="3053" y="4467"/>
                    <a:pt x="3747" y="3484"/>
                  </a:cubicBezTo>
                  <a:cubicBezTo>
                    <a:pt x="4660" y="2190"/>
                    <a:pt x="4812" y="726"/>
                    <a:pt x="4071" y="193"/>
                  </a:cubicBezTo>
                  <a:cubicBezTo>
                    <a:pt x="3888" y="63"/>
                    <a:pt x="3670" y="1"/>
                    <a:pt x="3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8"/>
            <p:cNvSpPr/>
            <p:nvPr/>
          </p:nvSpPr>
          <p:spPr>
            <a:xfrm>
              <a:off x="439250" y="1665550"/>
              <a:ext cx="102275" cy="115150"/>
            </a:xfrm>
            <a:custGeom>
              <a:avLst/>
              <a:gdLst/>
              <a:ahLst/>
              <a:cxnLst/>
              <a:rect l="l" t="t" r="r" b="b"/>
              <a:pathLst>
                <a:path w="4091" h="4606" extrusionOk="0">
                  <a:moveTo>
                    <a:pt x="3359" y="1"/>
                  </a:moveTo>
                  <a:cubicBezTo>
                    <a:pt x="2814" y="1"/>
                    <a:pt x="1933" y="674"/>
                    <a:pt x="1199" y="1695"/>
                  </a:cubicBezTo>
                  <a:cubicBezTo>
                    <a:pt x="324" y="2912"/>
                    <a:pt x="1" y="4186"/>
                    <a:pt x="457" y="4529"/>
                  </a:cubicBezTo>
                  <a:cubicBezTo>
                    <a:pt x="534" y="4581"/>
                    <a:pt x="627" y="4606"/>
                    <a:pt x="732" y="4606"/>
                  </a:cubicBezTo>
                  <a:cubicBezTo>
                    <a:pt x="1277" y="4606"/>
                    <a:pt x="2158" y="3933"/>
                    <a:pt x="2892" y="2912"/>
                  </a:cubicBezTo>
                  <a:cubicBezTo>
                    <a:pt x="3767" y="1676"/>
                    <a:pt x="4090" y="420"/>
                    <a:pt x="3634" y="78"/>
                  </a:cubicBezTo>
                  <a:cubicBezTo>
                    <a:pt x="3557" y="26"/>
                    <a:pt x="3464" y="1"/>
                    <a:pt x="3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8"/>
            <p:cNvSpPr/>
            <p:nvPr/>
          </p:nvSpPr>
          <p:spPr>
            <a:xfrm>
              <a:off x="816350" y="1485300"/>
              <a:ext cx="68975" cy="72425"/>
            </a:xfrm>
            <a:custGeom>
              <a:avLst/>
              <a:gdLst/>
              <a:ahLst/>
              <a:cxnLst/>
              <a:rect l="l" t="t" r="r" b="b"/>
              <a:pathLst>
                <a:path w="2759" h="2897" extrusionOk="0">
                  <a:moveTo>
                    <a:pt x="2022" y="1"/>
                  </a:moveTo>
                  <a:cubicBezTo>
                    <a:pt x="1607" y="1"/>
                    <a:pt x="1071" y="346"/>
                    <a:pt x="647" y="916"/>
                  </a:cubicBezTo>
                  <a:cubicBezTo>
                    <a:pt x="114" y="1677"/>
                    <a:pt x="0" y="2514"/>
                    <a:pt x="419" y="2799"/>
                  </a:cubicBezTo>
                  <a:cubicBezTo>
                    <a:pt x="511" y="2865"/>
                    <a:pt x="623" y="2897"/>
                    <a:pt x="747" y="2897"/>
                  </a:cubicBezTo>
                  <a:cubicBezTo>
                    <a:pt x="1158" y="2897"/>
                    <a:pt x="1702" y="2551"/>
                    <a:pt x="2112" y="1981"/>
                  </a:cubicBezTo>
                  <a:cubicBezTo>
                    <a:pt x="2644" y="1239"/>
                    <a:pt x="2758" y="383"/>
                    <a:pt x="2359" y="98"/>
                  </a:cubicBezTo>
                  <a:cubicBezTo>
                    <a:pt x="2262" y="32"/>
                    <a:pt x="2148" y="1"/>
                    <a:pt x="2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8"/>
            <p:cNvSpPr/>
            <p:nvPr/>
          </p:nvSpPr>
          <p:spPr>
            <a:xfrm>
              <a:off x="489675" y="1513850"/>
              <a:ext cx="68975" cy="72600"/>
            </a:xfrm>
            <a:custGeom>
              <a:avLst/>
              <a:gdLst/>
              <a:ahLst/>
              <a:cxnLst/>
              <a:rect l="l" t="t" r="r" b="b"/>
              <a:pathLst>
                <a:path w="2759" h="2904" extrusionOk="0">
                  <a:moveTo>
                    <a:pt x="2013" y="0"/>
                  </a:moveTo>
                  <a:cubicBezTo>
                    <a:pt x="1601" y="0"/>
                    <a:pt x="1056" y="349"/>
                    <a:pt x="647" y="934"/>
                  </a:cubicBezTo>
                  <a:cubicBezTo>
                    <a:pt x="95" y="1676"/>
                    <a:pt x="0" y="2513"/>
                    <a:pt x="399" y="2798"/>
                  </a:cubicBezTo>
                  <a:cubicBezTo>
                    <a:pt x="498" y="2870"/>
                    <a:pt x="615" y="2904"/>
                    <a:pt x="744" y="2904"/>
                  </a:cubicBezTo>
                  <a:cubicBezTo>
                    <a:pt x="1163" y="2904"/>
                    <a:pt x="1704" y="2548"/>
                    <a:pt x="2111" y="1980"/>
                  </a:cubicBezTo>
                  <a:cubicBezTo>
                    <a:pt x="2644" y="1220"/>
                    <a:pt x="2758" y="383"/>
                    <a:pt x="2340" y="97"/>
                  </a:cubicBezTo>
                  <a:cubicBezTo>
                    <a:pt x="2247" y="32"/>
                    <a:pt x="2136" y="0"/>
                    <a:pt x="20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8"/>
            <p:cNvSpPr/>
            <p:nvPr/>
          </p:nvSpPr>
          <p:spPr>
            <a:xfrm>
              <a:off x="560525" y="2045950"/>
              <a:ext cx="68975" cy="72600"/>
            </a:xfrm>
            <a:custGeom>
              <a:avLst/>
              <a:gdLst/>
              <a:ahLst/>
              <a:cxnLst/>
              <a:rect l="l" t="t" r="r" b="b"/>
              <a:pathLst>
                <a:path w="2759" h="2904" extrusionOk="0">
                  <a:moveTo>
                    <a:pt x="2024" y="0"/>
                  </a:moveTo>
                  <a:cubicBezTo>
                    <a:pt x="1608" y="0"/>
                    <a:pt x="1071" y="349"/>
                    <a:pt x="647" y="935"/>
                  </a:cubicBezTo>
                  <a:cubicBezTo>
                    <a:pt x="114" y="1676"/>
                    <a:pt x="0" y="2513"/>
                    <a:pt x="419" y="2799"/>
                  </a:cubicBezTo>
                  <a:cubicBezTo>
                    <a:pt x="513" y="2870"/>
                    <a:pt x="627" y="2904"/>
                    <a:pt x="753" y="2904"/>
                  </a:cubicBezTo>
                  <a:cubicBezTo>
                    <a:pt x="1163" y="2904"/>
                    <a:pt x="1704" y="2548"/>
                    <a:pt x="2111" y="1981"/>
                  </a:cubicBezTo>
                  <a:cubicBezTo>
                    <a:pt x="2644" y="1239"/>
                    <a:pt x="2758" y="383"/>
                    <a:pt x="2359" y="98"/>
                  </a:cubicBezTo>
                  <a:cubicBezTo>
                    <a:pt x="2262" y="32"/>
                    <a:pt x="2148" y="0"/>
                    <a:pt x="20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8"/>
            <p:cNvSpPr/>
            <p:nvPr/>
          </p:nvSpPr>
          <p:spPr>
            <a:xfrm>
              <a:off x="616625" y="1566450"/>
              <a:ext cx="107500" cy="111275"/>
            </a:xfrm>
            <a:custGeom>
              <a:avLst/>
              <a:gdLst/>
              <a:ahLst/>
              <a:cxnLst/>
              <a:rect l="l" t="t" r="r" b="b"/>
              <a:pathLst>
                <a:path w="4300" h="4451" extrusionOk="0">
                  <a:moveTo>
                    <a:pt x="2947" y="0"/>
                  </a:moveTo>
                  <a:cubicBezTo>
                    <a:pt x="2278" y="0"/>
                    <a:pt x="1463" y="496"/>
                    <a:pt x="876" y="1322"/>
                  </a:cubicBezTo>
                  <a:cubicBezTo>
                    <a:pt x="77" y="2425"/>
                    <a:pt x="1" y="3757"/>
                    <a:pt x="704" y="4251"/>
                  </a:cubicBezTo>
                  <a:cubicBezTo>
                    <a:pt x="890" y="4387"/>
                    <a:pt x="1112" y="4451"/>
                    <a:pt x="1353" y="4451"/>
                  </a:cubicBezTo>
                  <a:cubicBezTo>
                    <a:pt x="2022" y="4451"/>
                    <a:pt x="2837" y="3955"/>
                    <a:pt x="3424" y="3129"/>
                  </a:cubicBezTo>
                  <a:cubicBezTo>
                    <a:pt x="4223" y="2026"/>
                    <a:pt x="4299" y="694"/>
                    <a:pt x="3596" y="200"/>
                  </a:cubicBezTo>
                  <a:cubicBezTo>
                    <a:pt x="3410" y="64"/>
                    <a:pt x="3188" y="0"/>
                    <a:pt x="29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8"/>
            <p:cNvSpPr/>
            <p:nvPr/>
          </p:nvSpPr>
          <p:spPr>
            <a:xfrm>
              <a:off x="774025" y="1631900"/>
              <a:ext cx="83250" cy="86875"/>
            </a:xfrm>
            <a:custGeom>
              <a:avLst/>
              <a:gdLst/>
              <a:ahLst/>
              <a:cxnLst/>
              <a:rect l="l" t="t" r="r" b="b"/>
              <a:pathLst>
                <a:path w="3330" h="3475" extrusionOk="0">
                  <a:moveTo>
                    <a:pt x="2377" y="1"/>
                  </a:moveTo>
                  <a:cubicBezTo>
                    <a:pt x="1867" y="1"/>
                    <a:pt x="1217" y="405"/>
                    <a:pt x="742" y="1082"/>
                  </a:cubicBezTo>
                  <a:cubicBezTo>
                    <a:pt x="96" y="1957"/>
                    <a:pt x="0" y="2984"/>
                    <a:pt x="514" y="3345"/>
                  </a:cubicBezTo>
                  <a:cubicBezTo>
                    <a:pt x="639" y="3433"/>
                    <a:pt x="789" y="3475"/>
                    <a:pt x="953" y="3475"/>
                  </a:cubicBezTo>
                  <a:cubicBezTo>
                    <a:pt x="1464" y="3475"/>
                    <a:pt x="2117" y="3071"/>
                    <a:pt x="2606" y="2394"/>
                  </a:cubicBezTo>
                  <a:cubicBezTo>
                    <a:pt x="3234" y="1519"/>
                    <a:pt x="3329" y="492"/>
                    <a:pt x="2816" y="131"/>
                  </a:cubicBezTo>
                  <a:cubicBezTo>
                    <a:pt x="2691" y="43"/>
                    <a:pt x="2541" y="1"/>
                    <a:pt x="23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8"/>
            <p:cNvSpPr/>
            <p:nvPr/>
          </p:nvSpPr>
          <p:spPr>
            <a:xfrm>
              <a:off x="738350" y="1933550"/>
              <a:ext cx="107500" cy="111075"/>
            </a:xfrm>
            <a:custGeom>
              <a:avLst/>
              <a:gdLst/>
              <a:ahLst/>
              <a:cxnLst/>
              <a:rect l="l" t="t" r="r" b="b"/>
              <a:pathLst>
                <a:path w="4300" h="4443" extrusionOk="0">
                  <a:moveTo>
                    <a:pt x="2936" y="0"/>
                  </a:moveTo>
                  <a:cubicBezTo>
                    <a:pt x="2259" y="0"/>
                    <a:pt x="1445" y="496"/>
                    <a:pt x="857" y="1322"/>
                  </a:cubicBezTo>
                  <a:cubicBezTo>
                    <a:pt x="58" y="2425"/>
                    <a:pt x="1" y="3757"/>
                    <a:pt x="705" y="4251"/>
                  </a:cubicBezTo>
                  <a:cubicBezTo>
                    <a:pt x="885" y="4381"/>
                    <a:pt x="1102" y="4443"/>
                    <a:pt x="1340" y="4443"/>
                  </a:cubicBezTo>
                  <a:cubicBezTo>
                    <a:pt x="2009" y="4443"/>
                    <a:pt x="2836" y="3957"/>
                    <a:pt x="3425" y="3129"/>
                  </a:cubicBezTo>
                  <a:cubicBezTo>
                    <a:pt x="4224" y="2007"/>
                    <a:pt x="4300" y="694"/>
                    <a:pt x="3596" y="200"/>
                  </a:cubicBezTo>
                  <a:cubicBezTo>
                    <a:pt x="3405" y="64"/>
                    <a:pt x="3179" y="0"/>
                    <a:pt x="29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1" name="Google Shape;1051;p28"/>
          <p:cNvSpPr/>
          <p:nvPr/>
        </p:nvSpPr>
        <p:spPr>
          <a:xfrm flipH="1">
            <a:off x="8741055" y="3473726"/>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8"/>
          <p:cNvSpPr/>
          <p:nvPr/>
        </p:nvSpPr>
        <p:spPr>
          <a:xfrm rot="2883374" flipH="1">
            <a:off x="3033197" y="48237"/>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8"/>
          <p:cNvSpPr/>
          <p:nvPr/>
        </p:nvSpPr>
        <p:spPr>
          <a:xfrm rot="2883374" flipH="1">
            <a:off x="7309647" y="4704487"/>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8"/>
          <p:cNvSpPr/>
          <p:nvPr/>
        </p:nvSpPr>
        <p:spPr>
          <a:xfrm flipH="1">
            <a:off x="8550722" y="4656238"/>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5" name="Google Shape;1055;p28"/>
          <p:cNvGrpSpPr/>
          <p:nvPr/>
        </p:nvGrpSpPr>
        <p:grpSpPr>
          <a:xfrm flipH="1">
            <a:off x="332547" y="3509100"/>
            <a:ext cx="140813" cy="239700"/>
            <a:chOff x="8848638" y="4297400"/>
            <a:chExt cx="140813" cy="239700"/>
          </a:xfrm>
        </p:grpSpPr>
        <p:sp>
          <p:nvSpPr>
            <p:cNvPr id="1056" name="Google Shape;1056;p28"/>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8"/>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 name="Google Shape;1058;p28"/>
          <p:cNvGrpSpPr/>
          <p:nvPr/>
        </p:nvGrpSpPr>
        <p:grpSpPr>
          <a:xfrm flipH="1">
            <a:off x="218909" y="226913"/>
            <a:ext cx="368075" cy="283350"/>
            <a:chOff x="4149275" y="1702675"/>
            <a:chExt cx="368075" cy="283350"/>
          </a:xfrm>
        </p:grpSpPr>
        <p:sp>
          <p:nvSpPr>
            <p:cNvPr id="1059" name="Google Shape;1059;p28"/>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8"/>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8"/>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2" name="Google Shape;1062;p28"/>
          <p:cNvSpPr/>
          <p:nvPr/>
        </p:nvSpPr>
        <p:spPr>
          <a:xfrm flipH="1">
            <a:off x="292429" y="1192300"/>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3" name="Google Shape;1063;p28"/>
          <p:cNvGrpSpPr/>
          <p:nvPr/>
        </p:nvGrpSpPr>
        <p:grpSpPr>
          <a:xfrm rot="10800000" flipH="1">
            <a:off x="-27025" y="4717405"/>
            <a:ext cx="9198048" cy="461683"/>
            <a:chOff x="-54050" y="-5850"/>
            <a:chExt cx="9198048" cy="659830"/>
          </a:xfrm>
        </p:grpSpPr>
        <p:sp>
          <p:nvSpPr>
            <p:cNvPr id="1064" name="Google Shape;1064;p28"/>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5" name="Google Shape;1065;p28"/>
            <p:cNvGrpSpPr/>
            <p:nvPr/>
          </p:nvGrpSpPr>
          <p:grpSpPr>
            <a:xfrm>
              <a:off x="1133763" y="-5850"/>
              <a:ext cx="8009802" cy="507914"/>
              <a:chOff x="1133763" y="-5850"/>
              <a:chExt cx="8009802" cy="507914"/>
            </a:xfrm>
          </p:grpSpPr>
          <p:grpSp>
            <p:nvGrpSpPr>
              <p:cNvPr id="1066" name="Google Shape;1066;p28"/>
              <p:cNvGrpSpPr/>
              <p:nvPr/>
            </p:nvGrpSpPr>
            <p:grpSpPr>
              <a:xfrm>
                <a:off x="1133763" y="-5850"/>
                <a:ext cx="8009496" cy="507914"/>
                <a:chOff x="1133763" y="-5850"/>
                <a:chExt cx="8009496" cy="507914"/>
              </a:xfrm>
            </p:grpSpPr>
            <p:sp>
              <p:nvSpPr>
                <p:cNvPr id="1067" name="Google Shape;1067;p28"/>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8"/>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9" name="Google Shape;1069;p28"/>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70" name="Google Shape;1070;p28"/>
          <p:cNvGrpSpPr/>
          <p:nvPr/>
        </p:nvGrpSpPr>
        <p:grpSpPr>
          <a:xfrm>
            <a:off x="5498972" y="199588"/>
            <a:ext cx="296725" cy="122650"/>
            <a:chOff x="5498972" y="199588"/>
            <a:chExt cx="296725" cy="122650"/>
          </a:xfrm>
        </p:grpSpPr>
        <p:sp>
          <p:nvSpPr>
            <p:cNvPr id="1071" name="Google Shape;1071;p28"/>
            <p:cNvSpPr/>
            <p:nvPr/>
          </p:nvSpPr>
          <p:spPr>
            <a:xfrm flipH="1">
              <a:off x="5498972" y="262013"/>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8"/>
            <p:cNvSpPr/>
            <p:nvPr/>
          </p:nvSpPr>
          <p:spPr>
            <a:xfrm flipH="1">
              <a:off x="5725297" y="199588"/>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 name="Google Shape;1073;p28"/>
          <p:cNvGrpSpPr/>
          <p:nvPr/>
        </p:nvGrpSpPr>
        <p:grpSpPr>
          <a:xfrm>
            <a:off x="8670647" y="1814163"/>
            <a:ext cx="265500" cy="450475"/>
            <a:chOff x="8670647" y="1814163"/>
            <a:chExt cx="265500" cy="450475"/>
          </a:xfrm>
        </p:grpSpPr>
        <p:sp>
          <p:nvSpPr>
            <p:cNvPr id="1074" name="Google Shape;1074;p28"/>
            <p:cNvSpPr/>
            <p:nvPr/>
          </p:nvSpPr>
          <p:spPr>
            <a:xfrm flipH="1">
              <a:off x="8670647" y="2063938"/>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8"/>
            <p:cNvSpPr/>
            <p:nvPr/>
          </p:nvSpPr>
          <p:spPr>
            <a:xfrm flipH="1">
              <a:off x="8756497" y="2204413"/>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8"/>
            <p:cNvSpPr/>
            <p:nvPr/>
          </p:nvSpPr>
          <p:spPr>
            <a:xfrm flipH="1">
              <a:off x="8865747" y="1814163"/>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077"/>
        <p:cNvGrpSpPr/>
        <p:nvPr/>
      </p:nvGrpSpPr>
      <p:grpSpPr>
        <a:xfrm>
          <a:off x="0" y="0"/>
          <a:ext cx="0" cy="0"/>
          <a:chOff x="0" y="0"/>
          <a:chExt cx="0" cy="0"/>
        </a:xfrm>
      </p:grpSpPr>
      <p:sp>
        <p:nvSpPr>
          <p:cNvPr id="1078" name="Google Shape;1078;p29"/>
          <p:cNvSpPr txBox="1">
            <a:spLocks noGrp="1"/>
          </p:cNvSpPr>
          <p:nvPr>
            <p:ph type="title" hasCustomPrompt="1"/>
          </p:nvPr>
        </p:nvSpPr>
        <p:spPr>
          <a:xfrm>
            <a:off x="2290350" y="550925"/>
            <a:ext cx="4563300" cy="88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5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79" name="Google Shape;1079;p29"/>
          <p:cNvSpPr txBox="1">
            <a:spLocks noGrp="1"/>
          </p:cNvSpPr>
          <p:nvPr>
            <p:ph type="subTitle" idx="1"/>
          </p:nvPr>
        </p:nvSpPr>
        <p:spPr>
          <a:xfrm>
            <a:off x="2290350" y="1382350"/>
            <a:ext cx="4563300" cy="36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sz="1600"/>
            </a:lvl1pPr>
            <a:lvl2pPr lvl="1" rtl="0">
              <a:spcBef>
                <a:spcPts val="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080" name="Google Shape;1080;p29"/>
          <p:cNvSpPr txBox="1">
            <a:spLocks noGrp="1"/>
          </p:cNvSpPr>
          <p:nvPr>
            <p:ph type="title" idx="2" hasCustomPrompt="1"/>
          </p:nvPr>
        </p:nvSpPr>
        <p:spPr>
          <a:xfrm>
            <a:off x="2290350" y="1935350"/>
            <a:ext cx="4563300" cy="88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81" name="Google Shape;1081;p29"/>
          <p:cNvSpPr txBox="1">
            <a:spLocks noGrp="1"/>
          </p:cNvSpPr>
          <p:nvPr>
            <p:ph type="subTitle" idx="3"/>
          </p:nvPr>
        </p:nvSpPr>
        <p:spPr>
          <a:xfrm>
            <a:off x="2290350" y="2766075"/>
            <a:ext cx="4563300" cy="36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sz="1600"/>
            </a:lvl1pPr>
            <a:lvl2pPr lvl="1" rtl="0">
              <a:spcBef>
                <a:spcPts val="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082" name="Google Shape;1082;p29"/>
          <p:cNvSpPr txBox="1">
            <a:spLocks noGrp="1"/>
          </p:cNvSpPr>
          <p:nvPr>
            <p:ph type="title" idx="4" hasCustomPrompt="1"/>
          </p:nvPr>
        </p:nvSpPr>
        <p:spPr>
          <a:xfrm>
            <a:off x="2290350" y="3316878"/>
            <a:ext cx="4563300" cy="88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5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83" name="Google Shape;1083;p29"/>
          <p:cNvSpPr txBox="1">
            <a:spLocks noGrp="1"/>
          </p:cNvSpPr>
          <p:nvPr>
            <p:ph type="subTitle" idx="5"/>
          </p:nvPr>
        </p:nvSpPr>
        <p:spPr>
          <a:xfrm>
            <a:off x="2290350" y="4149800"/>
            <a:ext cx="4563300" cy="36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sz="1600"/>
            </a:lvl1pPr>
            <a:lvl2pPr lvl="1" rtl="0">
              <a:spcBef>
                <a:spcPts val="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grpSp>
        <p:nvGrpSpPr>
          <p:cNvPr id="1084" name="Google Shape;1084;p29"/>
          <p:cNvGrpSpPr/>
          <p:nvPr/>
        </p:nvGrpSpPr>
        <p:grpSpPr>
          <a:xfrm rot="10800000" flipH="1">
            <a:off x="4299380" y="4730776"/>
            <a:ext cx="659075" cy="317400"/>
            <a:chOff x="5717075" y="1415250"/>
            <a:chExt cx="659075" cy="317400"/>
          </a:xfrm>
        </p:grpSpPr>
        <p:sp>
          <p:nvSpPr>
            <p:cNvPr id="1085" name="Google Shape;1085;p29"/>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9"/>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9"/>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9"/>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9"/>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9"/>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9"/>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9"/>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29"/>
          <p:cNvGrpSpPr/>
          <p:nvPr/>
        </p:nvGrpSpPr>
        <p:grpSpPr>
          <a:xfrm rot="10800000" flipH="1">
            <a:off x="580517" y="2023826"/>
            <a:ext cx="269175" cy="248025"/>
            <a:chOff x="2645675" y="1801100"/>
            <a:chExt cx="269175" cy="248025"/>
          </a:xfrm>
        </p:grpSpPr>
        <p:sp>
          <p:nvSpPr>
            <p:cNvPr id="1094" name="Google Shape;1094;p29"/>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9"/>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9"/>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7" name="Google Shape;1097;p29"/>
          <p:cNvSpPr/>
          <p:nvPr/>
        </p:nvSpPr>
        <p:spPr>
          <a:xfrm rot="10800000" flipH="1">
            <a:off x="5667272" y="136253"/>
            <a:ext cx="244653" cy="22567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9"/>
          <p:cNvSpPr/>
          <p:nvPr/>
        </p:nvSpPr>
        <p:spPr>
          <a:xfrm rot="10800000" flipH="1">
            <a:off x="220717" y="550915"/>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9"/>
          <p:cNvSpPr/>
          <p:nvPr/>
        </p:nvSpPr>
        <p:spPr>
          <a:xfrm rot="-7916626" flipH="1">
            <a:off x="1548642" y="48240"/>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0" name="Google Shape;1100;p29"/>
          <p:cNvGrpSpPr/>
          <p:nvPr/>
        </p:nvGrpSpPr>
        <p:grpSpPr>
          <a:xfrm rot="7034801" flipH="1">
            <a:off x="8574098" y="4641363"/>
            <a:ext cx="140806" cy="239688"/>
            <a:chOff x="8848638" y="4297400"/>
            <a:chExt cx="140813" cy="239700"/>
          </a:xfrm>
        </p:grpSpPr>
        <p:sp>
          <p:nvSpPr>
            <p:cNvPr id="1101" name="Google Shape;1101;p29"/>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9"/>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3" name="Google Shape;1103;p29"/>
          <p:cNvSpPr/>
          <p:nvPr/>
        </p:nvSpPr>
        <p:spPr>
          <a:xfrm rot="10800000" flipH="1">
            <a:off x="1098030" y="4296872"/>
            <a:ext cx="376010" cy="34687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9"/>
          <p:cNvSpPr/>
          <p:nvPr/>
        </p:nvSpPr>
        <p:spPr>
          <a:xfrm rot="-2129964" flipH="1">
            <a:off x="7844586" y="728774"/>
            <a:ext cx="347369" cy="409609"/>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5" name="Google Shape;1105;p29"/>
          <p:cNvGrpSpPr/>
          <p:nvPr/>
        </p:nvGrpSpPr>
        <p:grpSpPr>
          <a:xfrm rot="10800000" flipH="1">
            <a:off x="-228608" y="2522975"/>
            <a:ext cx="2552186" cy="2786800"/>
            <a:chOff x="-233600" y="-162699"/>
            <a:chExt cx="2552186" cy="2786800"/>
          </a:xfrm>
        </p:grpSpPr>
        <p:sp>
          <p:nvSpPr>
            <p:cNvPr id="1106" name="Google Shape;1106;p29"/>
            <p:cNvSpPr/>
            <p:nvPr/>
          </p:nvSpPr>
          <p:spPr>
            <a:xfrm>
              <a:off x="-58064" y="-162699"/>
              <a:ext cx="2376650" cy="2786800"/>
            </a:xfrm>
            <a:custGeom>
              <a:avLst/>
              <a:gdLst/>
              <a:ahLst/>
              <a:cxnLst/>
              <a:rect l="l" t="t" r="r" b="b"/>
              <a:pathLst>
                <a:path w="95066" h="111472" extrusionOk="0">
                  <a:moveTo>
                    <a:pt x="216" y="4934"/>
                  </a:moveTo>
                  <a:cubicBezTo>
                    <a:pt x="-630" y="16485"/>
                    <a:pt x="1274" y="57800"/>
                    <a:pt x="1486" y="75179"/>
                  </a:cubicBezTo>
                  <a:cubicBezTo>
                    <a:pt x="1698" y="92558"/>
                    <a:pt x="-322" y="104044"/>
                    <a:pt x="1486" y="109209"/>
                  </a:cubicBezTo>
                  <a:cubicBezTo>
                    <a:pt x="3294" y="114375"/>
                    <a:pt x="8289" y="109540"/>
                    <a:pt x="12335" y="106172"/>
                  </a:cubicBezTo>
                  <a:cubicBezTo>
                    <a:pt x="16381" y="102804"/>
                    <a:pt x="22630" y="95884"/>
                    <a:pt x="25760" y="89001"/>
                  </a:cubicBezTo>
                  <a:cubicBezTo>
                    <a:pt x="28890" y="82119"/>
                    <a:pt x="31738" y="74972"/>
                    <a:pt x="31113" y="64877"/>
                  </a:cubicBezTo>
                  <a:cubicBezTo>
                    <a:pt x="30489" y="54783"/>
                    <a:pt x="20673" y="36901"/>
                    <a:pt x="22013" y="28434"/>
                  </a:cubicBezTo>
                  <a:cubicBezTo>
                    <a:pt x="23353" y="19967"/>
                    <a:pt x="26987" y="17730"/>
                    <a:pt x="39155" y="14073"/>
                  </a:cubicBezTo>
                  <a:cubicBezTo>
                    <a:pt x="51324" y="10417"/>
                    <a:pt x="96647" y="7862"/>
                    <a:pt x="95024" y="6495"/>
                  </a:cubicBezTo>
                  <a:cubicBezTo>
                    <a:pt x="93402" y="5128"/>
                    <a:pt x="44163" y="5975"/>
                    <a:pt x="29420" y="5871"/>
                  </a:cubicBezTo>
                  <a:cubicBezTo>
                    <a:pt x="14677" y="5767"/>
                    <a:pt x="11431" y="6027"/>
                    <a:pt x="6564" y="5871"/>
                  </a:cubicBezTo>
                  <a:cubicBezTo>
                    <a:pt x="1697" y="5715"/>
                    <a:pt x="1062" y="-6617"/>
                    <a:pt x="216" y="4934"/>
                  </a:cubicBezTo>
                  <a:close/>
                </a:path>
              </a:pathLst>
            </a:custGeom>
            <a:solidFill>
              <a:schemeClr val="accent5"/>
            </a:solidFill>
            <a:ln>
              <a:noFill/>
            </a:ln>
          </p:spPr>
        </p:sp>
        <p:sp>
          <p:nvSpPr>
            <p:cNvPr id="1107" name="Google Shape;1107;p29"/>
            <p:cNvSpPr/>
            <p:nvPr/>
          </p:nvSpPr>
          <p:spPr>
            <a:xfrm>
              <a:off x="-116525" y="-45025"/>
              <a:ext cx="1365875" cy="2560050"/>
            </a:xfrm>
            <a:custGeom>
              <a:avLst/>
              <a:gdLst/>
              <a:ahLst/>
              <a:cxnLst/>
              <a:rect l="l" t="t" r="r" b="b"/>
              <a:pathLst>
                <a:path w="54635" h="102402" extrusionOk="0">
                  <a:moveTo>
                    <a:pt x="0" y="102402"/>
                  </a:moveTo>
                  <a:cubicBezTo>
                    <a:pt x="2810" y="100008"/>
                    <a:pt x="12643" y="93452"/>
                    <a:pt x="16858" y="88040"/>
                  </a:cubicBezTo>
                  <a:cubicBezTo>
                    <a:pt x="21073" y="82629"/>
                    <a:pt x="24039" y="76229"/>
                    <a:pt x="25288" y="69933"/>
                  </a:cubicBezTo>
                  <a:cubicBezTo>
                    <a:pt x="26537" y="63637"/>
                    <a:pt x="25444" y="56352"/>
                    <a:pt x="24351" y="50264"/>
                  </a:cubicBezTo>
                  <a:cubicBezTo>
                    <a:pt x="23258" y="44176"/>
                    <a:pt x="19981" y="38556"/>
                    <a:pt x="18732" y="33405"/>
                  </a:cubicBezTo>
                  <a:cubicBezTo>
                    <a:pt x="17483" y="28254"/>
                    <a:pt x="16286" y="23363"/>
                    <a:pt x="16858" y="19356"/>
                  </a:cubicBezTo>
                  <a:cubicBezTo>
                    <a:pt x="17430" y="15350"/>
                    <a:pt x="19304" y="12020"/>
                    <a:pt x="22166" y="9366"/>
                  </a:cubicBezTo>
                  <a:cubicBezTo>
                    <a:pt x="25028" y="6712"/>
                    <a:pt x="28618" y="4995"/>
                    <a:pt x="34029" y="3434"/>
                  </a:cubicBezTo>
                  <a:cubicBezTo>
                    <a:pt x="39441" y="1873"/>
                    <a:pt x="51201" y="572"/>
                    <a:pt x="54635" y="0"/>
                  </a:cubicBezTo>
                </a:path>
              </a:pathLst>
            </a:custGeom>
            <a:noFill/>
            <a:ln w="19050" cap="flat" cmpd="sng">
              <a:solidFill>
                <a:schemeClr val="lt2"/>
              </a:solidFill>
              <a:prstDash val="solid"/>
              <a:round/>
              <a:headEnd type="none" w="med" len="med"/>
              <a:tailEnd type="none" w="med" len="med"/>
            </a:ln>
          </p:spPr>
        </p:sp>
        <p:sp>
          <p:nvSpPr>
            <p:cNvPr id="1108" name="Google Shape;1108;p29"/>
            <p:cNvSpPr/>
            <p:nvPr/>
          </p:nvSpPr>
          <p:spPr>
            <a:xfrm>
              <a:off x="-233600" y="-49325"/>
              <a:ext cx="1373675" cy="2501900"/>
            </a:xfrm>
            <a:custGeom>
              <a:avLst/>
              <a:gdLst/>
              <a:ahLst/>
              <a:cxnLst/>
              <a:rect l="l" t="t" r="r" b="b"/>
              <a:pathLst>
                <a:path w="54947" h="100076" extrusionOk="0">
                  <a:moveTo>
                    <a:pt x="0" y="100076"/>
                  </a:moveTo>
                  <a:cubicBezTo>
                    <a:pt x="2862" y="98070"/>
                    <a:pt x="12903" y="93064"/>
                    <a:pt x="17170" y="88040"/>
                  </a:cubicBezTo>
                  <a:cubicBezTo>
                    <a:pt x="21437" y="83016"/>
                    <a:pt x="24351" y="76229"/>
                    <a:pt x="25600" y="69933"/>
                  </a:cubicBezTo>
                  <a:cubicBezTo>
                    <a:pt x="26849" y="63637"/>
                    <a:pt x="25756" y="56352"/>
                    <a:pt x="24663" y="50264"/>
                  </a:cubicBezTo>
                  <a:cubicBezTo>
                    <a:pt x="23570" y="44176"/>
                    <a:pt x="20293" y="38556"/>
                    <a:pt x="19044" y="33405"/>
                  </a:cubicBezTo>
                  <a:cubicBezTo>
                    <a:pt x="17795" y="28254"/>
                    <a:pt x="16598" y="23363"/>
                    <a:pt x="17170" y="19356"/>
                  </a:cubicBezTo>
                  <a:cubicBezTo>
                    <a:pt x="17742" y="15350"/>
                    <a:pt x="19616" y="12303"/>
                    <a:pt x="22478" y="9366"/>
                  </a:cubicBezTo>
                  <a:cubicBezTo>
                    <a:pt x="25340" y="6429"/>
                    <a:pt x="28931" y="3294"/>
                    <a:pt x="34342" y="1733"/>
                  </a:cubicBezTo>
                  <a:cubicBezTo>
                    <a:pt x="39754" y="172"/>
                    <a:pt x="51513" y="289"/>
                    <a:pt x="54947" y="0"/>
                  </a:cubicBezTo>
                </a:path>
              </a:pathLst>
            </a:custGeom>
            <a:noFill/>
            <a:ln w="19050" cap="flat" cmpd="sng">
              <a:solidFill>
                <a:schemeClr val="lt2"/>
              </a:solidFill>
              <a:prstDash val="solid"/>
              <a:round/>
              <a:headEnd type="none" w="med" len="med"/>
              <a:tailEnd type="none" w="med" len="med"/>
            </a:ln>
          </p:spPr>
        </p:sp>
      </p:grpSp>
      <p:grpSp>
        <p:nvGrpSpPr>
          <p:cNvPr id="1109" name="Google Shape;1109;p29"/>
          <p:cNvGrpSpPr/>
          <p:nvPr/>
        </p:nvGrpSpPr>
        <p:grpSpPr>
          <a:xfrm flipH="1">
            <a:off x="6205561" y="-277950"/>
            <a:ext cx="3262460" cy="4155397"/>
            <a:chOff x="-233600" y="-162699"/>
            <a:chExt cx="2552186" cy="2786800"/>
          </a:xfrm>
        </p:grpSpPr>
        <p:sp>
          <p:nvSpPr>
            <p:cNvPr id="1110" name="Google Shape;1110;p29"/>
            <p:cNvSpPr/>
            <p:nvPr/>
          </p:nvSpPr>
          <p:spPr>
            <a:xfrm>
              <a:off x="-58064" y="-162699"/>
              <a:ext cx="2376650" cy="2786800"/>
            </a:xfrm>
            <a:custGeom>
              <a:avLst/>
              <a:gdLst/>
              <a:ahLst/>
              <a:cxnLst/>
              <a:rect l="l" t="t" r="r" b="b"/>
              <a:pathLst>
                <a:path w="95066" h="111472" extrusionOk="0">
                  <a:moveTo>
                    <a:pt x="216" y="4934"/>
                  </a:moveTo>
                  <a:cubicBezTo>
                    <a:pt x="-630" y="16485"/>
                    <a:pt x="1274" y="57800"/>
                    <a:pt x="1486" y="75179"/>
                  </a:cubicBezTo>
                  <a:cubicBezTo>
                    <a:pt x="1698" y="92558"/>
                    <a:pt x="-322" y="104044"/>
                    <a:pt x="1486" y="109209"/>
                  </a:cubicBezTo>
                  <a:cubicBezTo>
                    <a:pt x="3294" y="114375"/>
                    <a:pt x="8289" y="109540"/>
                    <a:pt x="12335" y="106172"/>
                  </a:cubicBezTo>
                  <a:cubicBezTo>
                    <a:pt x="16381" y="102804"/>
                    <a:pt x="22630" y="95884"/>
                    <a:pt x="25760" y="89001"/>
                  </a:cubicBezTo>
                  <a:cubicBezTo>
                    <a:pt x="28890" y="82119"/>
                    <a:pt x="31738" y="74972"/>
                    <a:pt x="31113" y="64877"/>
                  </a:cubicBezTo>
                  <a:cubicBezTo>
                    <a:pt x="30489" y="54783"/>
                    <a:pt x="20673" y="36901"/>
                    <a:pt x="22013" y="28434"/>
                  </a:cubicBezTo>
                  <a:cubicBezTo>
                    <a:pt x="23353" y="19967"/>
                    <a:pt x="26987" y="17730"/>
                    <a:pt x="39155" y="14073"/>
                  </a:cubicBezTo>
                  <a:cubicBezTo>
                    <a:pt x="51324" y="10417"/>
                    <a:pt x="96647" y="7862"/>
                    <a:pt x="95024" y="6495"/>
                  </a:cubicBezTo>
                  <a:cubicBezTo>
                    <a:pt x="93402" y="5128"/>
                    <a:pt x="44163" y="5975"/>
                    <a:pt x="29420" y="5871"/>
                  </a:cubicBezTo>
                  <a:cubicBezTo>
                    <a:pt x="14677" y="5767"/>
                    <a:pt x="11431" y="6027"/>
                    <a:pt x="6564" y="5871"/>
                  </a:cubicBezTo>
                  <a:cubicBezTo>
                    <a:pt x="1697" y="5715"/>
                    <a:pt x="1062" y="-6617"/>
                    <a:pt x="216" y="4934"/>
                  </a:cubicBezTo>
                  <a:close/>
                </a:path>
              </a:pathLst>
            </a:custGeom>
            <a:solidFill>
              <a:schemeClr val="accent4"/>
            </a:solidFill>
            <a:ln>
              <a:noFill/>
            </a:ln>
          </p:spPr>
        </p:sp>
        <p:sp>
          <p:nvSpPr>
            <p:cNvPr id="1111" name="Google Shape;1111;p29"/>
            <p:cNvSpPr/>
            <p:nvPr/>
          </p:nvSpPr>
          <p:spPr>
            <a:xfrm>
              <a:off x="-116525" y="-45025"/>
              <a:ext cx="1365875" cy="2560050"/>
            </a:xfrm>
            <a:custGeom>
              <a:avLst/>
              <a:gdLst/>
              <a:ahLst/>
              <a:cxnLst/>
              <a:rect l="l" t="t" r="r" b="b"/>
              <a:pathLst>
                <a:path w="54635" h="102402" extrusionOk="0">
                  <a:moveTo>
                    <a:pt x="0" y="102402"/>
                  </a:moveTo>
                  <a:cubicBezTo>
                    <a:pt x="2810" y="100008"/>
                    <a:pt x="12643" y="93452"/>
                    <a:pt x="16858" y="88040"/>
                  </a:cubicBezTo>
                  <a:cubicBezTo>
                    <a:pt x="21073" y="82629"/>
                    <a:pt x="24039" y="76229"/>
                    <a:pt x="25288" y="69933"/>
                  </a:cubicBezTo>
                  <a:cubicBezTo>
                    <a:pt x="26537" y="63637"/>
                    <a:pt x="25444" y="56352"/>
                    <a:pt x="24351" y="50264"/>
                  </a:cubicBezTo>
                  <a:cubicBezTo>
                    <a:pt x="23258" y="44176"/>
                    <a:pt x="19981" y="38556"/>
                    <a:pt x="18732" y="33405"/>
                  </a:cubicBezTo>
                  <a:cubicBezTo>
                    <a:pt x="17483" y="28254"/>
                    <a:pt x="16286" y="23363"/>
                    <a:pt x="16858" y="19356"/>
                  </a:cubicBezTo>
                  <a:cubicBezTo>
                    <a:pt x="17430" y="15350"/>
                    <a:pt x="19304" y="12020"/>
                    <a:pt x="22166" y="9366"/>
                  </a:cubicBezTo>
                  <a:cubicBezTo>
                    <a:pt x="25028" y="6712"/>
                    <a:pt x="28618" y="4995"/>
                    <a:pt x="34029" y="3434"/>
                  </a:cubicBezTo>
                  <a:cubicBezTo>
                    <a:pt x="39441" y="1873"/>
                    <a:pt x="51201" y="572"/>
                    <a:pt x="54635" y="0"/>
                  </a:cubicBezTo>
                </a:path>
              </a:pathLst>
            </a:custGeom>
            <a:noFill/>
            <a:ln w="19050" cap="flat" cmpd="sng">
              <a:solidFill>
                <a:schemeClr val="lt2"/>
              </a:solidFill>
              <a:prstDash val="solid"/>
              <a:round/>
              <a:headEnd type="none" w="med" len="med"/>
              <a:tailEnd type="none" w="med" len="med"/>
            </a:ln>
          </p:spPr>
        </p:sp>
        <p:sp>
          <p:nvSpPr>
            <p:cNvPr id="1112" name="Google Shape;1112;p29"/>
            <p:cNvSpPr/>
            <p:nvPr/>
          </p:nvSpPr>
          <p:spPr>
            <a:xfrm>
              <a:off x="-233600" y="-49325"/>
              <a:ext cx="1373675" cy="2501900"/>
            </a:xfrm>
            <a:custGeom>
              <a:avLst/>
              <a:gdLst/>
              <a:ahLst/>
              <a:cxnLst/>
              <a:rect l="l" t="t" r="r" b="b"/>
              <a:pathLst>
                <a:path w="54947" h="100076" extrusionOk="0">
                  <a:moveTo>
                    <a:pt x="0" y="100076"/>
                  </a:moveTo>
                  <a:cubicBezTo>
                    <a:pt x="2862" y="98070"/>
                    <a:pt x="12903" y="93064"/>
                    <a:pt x="17170" y="88040"/>
                  </a:cubicBezTo>
                  <a:cubicBezTo>
                    <a:pt x="21437" y="83016"/>
                    <a:pt x="24351" y="76229"/>
                    <a:pt x="25600" y="69933"/>
                  </a:cubicBezTo>
                  <a:cubicBezTo>
                    <a:pt x="26849" y="63637"/>
                    <a:pt x="25756" y="56352"/>
                    <a:pt x="24663" y="50264"/>
                  </a:cubicBezTo>
                  <a:cubicBezTo>
                    <a:pt x="23570" y="44176"/>
                    <a:pt x="20293" y="38556"/>
                    <a:pt x="19044" y="33405"/>
                  </a:cubicBezTo>
                  <a:cubicBezTo>
                    <a:pt x="17795" y="28254"/>
                    <a:pt x="16598" y="23363"/>
                    <a:pt x="17170" y="19356"/>
                  </a:cubicBezTo>
                  <a:cubicBezTo>
                    <a:pt x="17742" y="15350"/>
                    <a:pt x="19616" y="12303"/>
                    <a:pt x="22478" y="9366"/>
                  </a:cubicBezTo>
                  <a:cubicBezTo>
                    <a:pt x="25340" y="6429"/>
                    <a:pt x="28931" y="3294"/>
                    <a:pt x="34342" y="1733"/>
                  </a:cubicBezTo>
                  <a:cubicBezTo>
                    <a:pt x="39754" y="172"/>
                    <a:pt x="51513" y="289"/>
                    <a:pt x="54947" y="0"/>
                  </a:cubicBezTo>
                </a:path>
              </a:pathLst>
            </a:custGeom>
            <a:noFill/>
            <a:ln w="19050" cap="flat" cmpd="sng">
              <a:solidFill>
                <a:schemeClr val="lt2"/>
              </a:solidFill>
              <a:prstDash val="solid"/>
              <a:round/>
              <a:headEnd type="none" w="med" len="med"/>
              <a:tailEnd type="none" w="med" len="med"/>
            </a:ln>
          </p:spPr>
        </p:sp>
      </p:grpSp>
      <p:grpSp>
        <p:nvGrpSpPr>
          <p:cNvPr id="1113" name="Google Shape;1113;p29"/>
          <p:cNvGrpSpPr/>
          <p:nvPr/>
        </p:nvGrpSpPr>
        <p:grpSpPr>
          <a:xfrm rot="10800000" flipH="1">
            <a:off x="7558192" y="3592626"/>
            <a:ext cx="269175" cy="248025"/>
            <a:chOff x="2645675" y="1801100"/>
            <a:chExt cx="269175" cy="248025"/>
          </a:xfrm>
        </p:grpSpPr>
        <p:sp>
          <p:nvSpPr>
            <p:cNvPr id="1114" name="Google Shape;1114;p29"/>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9"/>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9"/>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sp>
        <p:nvSpPr>
          <p:cNvPr id="45" name="Google Shape;45;p3"/>
          <p:cNvSpPr txBox="1">
            <a:spLocks noGrp="1"/>
          </p:cNvSpPr>
          <p:nvPr>
            <p:ph type="title"/>
          </p:nvPr>
        </p:nvSpPr>
        <p:spPr>
          <a:xfrm>
            <a:off x="4064950" y="2256913"/>
            <a:ext cx="4360200" cy="922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000"/>
            </a:lvl1pPr>
            <a:lvl2pPr lvl="1" algn="ctr">
              <a:lnSpc>
                <a:spcPct val="115000"/>
              </a:lnSpc>
              <a:spcBef>
                <a:spcPts val="0"/>
              </a:spcBef>
              <a:spcAft>
                <a:spcPts val="0"/>
              </a:spcAft>
              <a:buSzPts val="3600"/>
              <a:buNone/>
              <a:defRPr sz="3600"/>
            </a:lvl2pPr>
            <a:lvl3pPr lvl="2" algn="ctr">
              <a:lnSpc>
                <a:spcPct val="115000"/>
              </a:lnSpc>
              <a:spcBef>
                <a:spcPts val="0"/>
              </a:spcBef>
              <a:spcAft>
                <a:spcPts val="0"/>
              </a:spcAft>
              <a:buSzPts val="3600"/>
              <a:buNone/>
              <a:defRPr sz="3600"/>
            </a:lvl3pPr>
            <a:lvl4pPr lvl="3" algn="ctr">
              <a:lnSpc>
                <a:spcPct val="115000"/>
              </a:lnSpc>
              <a:spcBef>
                <a:spcPts val="0"/>
              </a:spcBef>
              <a:spcAft>
                <a:spcPts val="0"/>
              </a:spcAft>
              <a:buSzPts val="3600"/>
              <a:buNone/>
              <a:defRPr sz="3600"/>
            </a:lvl4pPr>
            <a:lvl5pPr lvl="4" algn="ctr">
              <a:lnSpc>
                <a:spcPct val="115000"/>
              </a:lnSpc>
              <a:spcBef>
                <a:spcPts val="0"/>
              </a:spcBef>
              <a:spcAft>
                <a:spcPts val="0"/>
              </a:spcAft>
              <a:buSzPts val="3600"/>
              <a:buNone/>
              <a:defRPr sz="3600"/>
            </a:lvl5pPr>
            <a:lvl6pPr lvl="5" algn="ctr">
              <a:lnSpc>
                <a:spcPct val="115000"/>
              </a:lnSpc>
              <a:spcBef>
                <a:spcPts val="0"/>
              </a:spcBef>
              <a:spcAft>
                <a:spcPts val="0"/>
              </a:spcAft>
              <a:buSzPts val="3600"/>
              <a:buNone/>
              <a:defRPr sz="3600"/>
            </a:lvl6pPr>
            <a:lvl7pPr lvl="6" algn="ctr">
              <a:lnSpc>
                <a:spcPct val="115000"/>
              </a:lnSpc>
              <a:spcBef>
                <a:spcPts val="0"/>
              </a:spcBef>
              <a:spcAft>
                <a:spcPts val="0"/>
              </a:spcAft>
              <a:buSzPts val="3600"/>
              <a:buNone/>
              <a:defRPr sz="3600"/>
            </a:lvl7pPr>
            <a:lvl8pPr lvl="7" algn="ctr">
              <a:lnSpc>
                <a:spcPct val="115000"/>
              </a:lnSpc>
              <a:spcBef>
                <a:spcPts val="0"/>
              </a:spcBef>
              <a:spcAft>
                <a:spcPts val="0"/>
              </a:spcAft>
              <a:buSzPts val="3600"/>
              <a:buNone/>
              <a:defRPr sz="3600"/>
            </a:lvl8pPr>
            <a:lvl9pPr lvl="8" algn="ctr">
              <a:lnSpc>
                <a:spcPct val="115000"/>
              </a:lnSpc>
              <a:spcBef>
                <a:spcPts val="0"/>
              </a:spcBef>
              <a:spcAft>
                <a:spcPts val="0"/>
              </a:spcAft>
              <a:buSzPts val="3600"/>
              <a:buNone/>
              <a:defRPr sz="3600"/>
            </a:lvl9pPr>
          </a:lstStyle>
          <a:p>
            <a:endParaRPr/>
          </a:p>
        </p:txBody>
      </p:sp>
      <p:sp>
        <p:nvSpPr>
          <p:cNvPr id="46" name="Google Shape;46;p3"/>
          <p:cNvSpPr txBox="1">
            <a:spLocks noGrp="1"/>
          </p:cNvSpPr>
          <p:nvPr>
            <p:ph type="title" idx="2" hasCustomPrompt="1"/>
          </p:nvPr>
        </p:nvSpPr>
        <p:spPr>
          <a:xfrm>
            <a:off x="4064938" y="1033925"/>
            <a:ext cx="4360200" cy="123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000">
                <a:solidFill>
                  <a:schemeClr val="lt1"/>
                </a:solidFill>
              </a:defRPr>
            </a:lvl1pPr>
            <a:lvl2pPr lvl="1" algn="ctr" rtl="0">
              <a:lnSpc>
                <a:spcPct val="115000"/>
              </a:lnSpc>
              <a:spcBef>
                <a:spcPts val="0"/>
              </a:spcBef>
              <a:spcAft>
                <a:spcPts val="0"/>
              </a:spcAft>
              <a:buSzPts val="6000"/>
              <a:buNone/>
              <a:defRPr sz="6000"/>
            </a:lvl2pPr>
            <a:lvl3pPr lvl="2" algn="ctr" rtl="0">
              <a:lnSpc>
                <a:spcPct val="115000"/>
              </a:lnSpc>
              <a:spcBef>
                <a:spcPts val="0"/>
              </a:spcBef>
              <a:spcAft>
                <a:spcPts val="0"/>
              </a:spcAft>
              <a:buSzPts val="6000"/>
              <a:buNone/>
              <a:defRPr sz="6000"/>
            </a:lvl3pPr>
            <a:lvl4pPr lvl="3" algn="ctr" rtl="0">
              <a:lnSpc>
                <a:spcPct val="115000"/>
              </a:lnSpc>
              <a:spcBef>
                <a:spcPts val="0"/>
              </a:spcBef>
              <a:spcAft>
                <a:spcPts val="0"/>
              </a:spcAft>
              <a:buSzPts val="6000"/>
              <a:buNone/>
              <a:defRPr sz="6000"/>
            </a:lvl4pPr>
            <a:lvl5pPr lvl="4" algn="ctr" rtl="0">
              <a:lnSpc>
                <a:spcPct val="115000"/>
              </a:lnSpc>
              <a:spcBef>
                <a:spcPts val="0"/>
              </a:spcBef>
              <a:spcAft>
                <a:spcPts val="0"/>
              </a:spcAft>
              <a:buSzPts val="6000"/>
              <a:buNone/>
              <a:defRPr sz="6000"/>
            </a:lvl5pPr>
            <a:lvl6pPr lvl="5" algn="ctr" rtl="0">
              <a:lnSpc>
                <a:spcPct val="115000"/>
              </a:lnSpc>
              <a:spcBef>
                <a:spcPts val="0"/>
              </a:spcBef>
              <a:spcAft>
                <a:spcPts val="0"/>
              </a:spcAft>
              <a:buSzPts val="6000"/>
              <a:buNone/>
              <a:defRPr sz="6000"/>
            </a:lvl6pPr>
            <a:lvl7pPr lvl="6" algn="ctr" rtl="0">
              <a:lnSpc>
                <a:spcPct val="115000"/>
              </a:lnSpc>
              <a:spcBef>
                <a:spcPts val="0"/>
              </a:spcBef>
              <a:spcAft>
                <a:spcPts val="0"/>
              </a:spcAft>
              <a:buSzPts val="6000"/>
              <a:buNone/>
              <a:defRPr sz="6000"/>
            </a:lvl7pPr>
            <a:lvl8pPr lvl="7" algn="ctr" rtl="0">
              <a:lnSpc>
                <a:spcPct val="115000"/>
              </a:lnSpc>
              <a:spcBef>
                <a:spcPts val="0"/>
              </a:spcBef>
              <a:spcAft>
                <a:spcPts val="0"/>
              </a:spcAft>
              <a:buSzPts val="6000"/>
              <a:buNone/>
              <a:defRPr sz="6000"/>
            </a:lvl8pPr>
            <a:lvl9pPr lvl="8" algn="ctr" rtl="0">
              <a:lnSpc>
                <a:spcPct val="115000"/>
              </a:lnSpc>
              <a:spcBef>
                <a:spcPts val="0"/>
              </a:spcBef>
              <a:spcAft>
                <a:spcPts val="0"/>
              </a:spcAft>
              <a:buSzPts val="6000"/>
              <a:buNone/>
              <a:defRPr sz="6000"/>
            </a:lvl9pPr>
          </a:lstStyle>
          <a:p>
            <a:r>
              <a:t>xx%</a:t>
            </a:r>
          </a:p>
        </p:txBody>
      </p:sp>
      <p:sp>
        <p:nvSpPr>
          <p:cNvPr id="47" name="Google Shape;47;p3"/>
          <p:cNvSpPr txBox="1">
            <a:spLocks noGrp="1"/>
          </p:cNvSpPr>
          <p:nvPr>
            <p:ph type="subTitle" idx="1"/>
          </p:nvPr>
        </p:nvSpPr>
        <p:spPr>
          <a:xfrm>
            <a:off x="4064938" y="3241375"/>
            <a:ext cx="4360200" cy="373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6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8" name="Google Shape;48;p3"/>
          <p:cNvGrpSpPr/>
          <p:nvPr/>
        </p:nvGrpSpPr>
        <p:grpSpPr>
          <a:xfrm>
            <a:off x="287575" y="4123238"/>
            <a:ext cx="269175" cy="239691"/>
            <a:chOff x="2645675" y="1801100"/>
            <a:chExt cx="269175" cy="248025"/>
          </a:xfrm>
        </p:grpSpPr>
        <p:sp>
          <p:nvSpPr>
            <p:cNvPr id="49" name="Google Shape;49;p3"/>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3"/>
          <p:cNvSpPr/>
          <p:nvPr/>
        </p:nvSpPr>
        <p:spPr>
          <a:xfrm>
            <a:off x="8438688" y="4608494"/>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53;p3"/>
          <p:cNvGrpSpPr/>
          <p:nvPr/>
        </p:nvGrpSpPr>
        <p:grpSpPr>
          <a:xfrm rot="6036525">
            <a:off x="469323" y="353000"/>
            <a:ext cx="446072" cy="814619"/>
            <a:chOff x="439250" y="1303925"/>
            <a:chExt cx="446075" cy="814625"/>
          </a:xfrm>
        </p:grpSpPr>
        <p:sp>
          <p:nvSpPr>
            <p:cNvPr id="54" name="Google Shape;54;p3"/>
            <p:cNvSpPr/>
            <p:nvPr/>
          </p:nvSpPr>
          <p:spPr>
            <a:xfrm>
              <a:off x="715050" y="1303925"/>
              <a:ext cx="120350" cy="126300"/>
            </a:xfrm>
            <a:custGeom>
              <a:avLst/>
              <a:gdLst/>
              <a:ahLst/>
              <a:cxnLst/>
              <a:rect l="l" t="t" r="r" b="b"/>
              <a:pathLst>
                <a:path w="4814" h="5052" extrusionOk="0">
                  <a:moveTo>
                    <a:pt x="3446" y="0"/>
                  </a:moveTo>
                  <a:cubicBezTo>
                    <a:pt x="2706" y="0"/>
                    <a:pt x="1760" y="588"/>
                    <a:pt x="1066" y="1571"/>
                  </a:cubicBezTo>
                  <a:cubicBezTo>
                    <a:pt x="134" y="2864"/>
                    <a:pt x="1" y="4329"/>
                    <a:pt x="743" y="4861"/>
                  </a:cubicBezTo>
                  <a:cubicBezTo>
                    <a:pt x="923" y="4991"/>
                    <a:pt x="1138" y="5051"/>
                    <a:pt x="1375" y="5051"/>
                  </a:cubicBezTo>
                  <a:cubicBezTo>
                    <a:pt x="2114" y="5051"/>
                    <a:pt x="3056" y="4457"/>
                    <a:pt x="3748" y="3492"/>
                  </a:cubicBezTo>
                  <a:cubicBezTo>
                    <a:pt x="4661" y="2198"/>
                    <a:pt x="4813" y="715"/>
                    <a:pt x="4071" y="182"/>
                  </a:cubicBezTo>
                  <a:cubicBezTo>
                    <a:pt x="3893" y="59"/>
                    <a:pt x="3680" y="0"/>
                    <a:pt x="34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558625" y="1805800"/>
              <a:ext cx="120325" cy="126375"/>
            </a:xfrm>
            <a:custGeom>
              <a:avLst/>
              <a:gdLst/>
              <a:ahLst/>
              <a:cxnLst/>
              <a:rect l="l" t="t" r="r" b="b"/>
              <a:pathLst>
                <a:path w="4813" h="5055" extrusionOk="0">
                  <a:moveTo>
                    <a:pt x="3430" y="1"/>
                  </a:moveTo>
                  <a:cubicBezTo>
                    <a:pt x="2692" y="1"/>
                    <a:pt x="1754" y="587"/>
                    <a:pt x="1065" y="1563"/>
                  </a:cubicBezTo>
                  <a:cubicBezTo>
                    <a:pt x="133" y="2856"/>
                    <a:pt x="0" y="4340"/>
                    <a:pt x="742" y="4872"/>
                  </a:cubicBezTo>
                  <a:cubicBezTo>
                    <a:pt x="920" y="4996"/>
                    <a:pt x="1133" y="5054"/>
                    <a:pt x="1367" y="5054"/>
                  </a:cubicBezTo>
                  <a:cubicBezTo>
                    <a:pt x="2107" y="5054"/>
                    <a:pt x="3053" y="4467"/>
                    <a:pt x="3747" y="3484"/>
                  </a:cubicBezTo>
                  <a:cubicBezTo>
                    <a:pt x="4660" y="2190"/>
                    <a:pt x="4812" y="726"/>
                    <a:pt x="4071" y="193"/>
                  </a:cubicBezTo>
                  <a:cubicBezTo>
                    <a:pt x="3888" y="63"/>
                    <a:pt x="3670" y="1"/>
                    <a:pt x="3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439250" y="1665550"/>
              <a:ext cx="102275" cy="115150"/>
            </a:xfrm>
            <a:custGeom>
              <a:avLst/>
              <a:gdLst/>
              <a:ahLst/>
              <a:cxnLst/>
              <a:rect l="l" t="t" r="r" b="b"/>
              <a:pathLst>
                <a:path w="4091" h="4606" extrusionOk="0">
                  <a:moveTo>
                    <a:pt x="3359" y="1"/>
                  </a:moveTo>
                  <a:cubicBezTo>
                    <a:pt x="2814" y="1"/>
                    <a:pt x="1933" y="674"/>
                    <a:pt x="1199" y="1695"/>
                  </a:cubicBezTo>
                  <a:cubicBezTo>
                    <a:pt x="324" y="2912"/>
                    <a:pt x="1" y="4186"/>
                    <a:pt x="457" y="4529"/>
                  </a:cubicBezTo>
                  <a:cubicBezTo>
                    <a:pt x="534" y="4581"/>
                    <a:pt x="627" y="4606"/>
                    <a:pt x="732" y="4606"/>
                  </a:cubicBezTo>
                  <a:cubicBezTo>
                    <a:pt x="1277" y="4606"/>
                    <a:pt x="2158" y="3933"/>
                    <a:pt x="2892" y="2912"/>
                  </a:cubicBezTo>
                  <a:cubicBezTo>
                    <a:pt x="3767" y="1676"/>
                    <a:pt x="4090" y="420"/>
                    <a:pt x="3634" y="78"/>
                  </a:cubicBezTo>
                  <a:cubicBezTo>
                    <a:pt x="3557" y="26"/>
                    <a:pt x="3464" y="1"/>
                    <a:pt x="3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816350" y="1485300"/>
              <a:ext cx="68975" cy="72425"/>
            </a:xfrm>
            <a:custGeom>
              <a:avLst/>
              <a:gdLst/>
              <a:ahLst/>
              <a:cxnLst/>
              <a:rect l="l" t="t" r="r" b="b"/>
              <a:pathLst>
                <a:path w="2759" h="2897" extrusionOk="0">
                  <a:moveTo>
                    <a:pt x="2022" y="1"/>
                  </a:moveTo>
                  <a:cubicBezTo>
                    <a:pt x="1607" y="1"/>
                    <a:pt x="1071" y="346"/>
                    <a:pt x="647" y="916"/>
                  </a:cubicBezTo>
                  <a:cubicBezTo>
                    <a:pt x="114" y="1677"/>
                    <a:pt x="0" y="2514"/>
                    <a:pt x="419" y="2799"/>
                  </a:cubicBezTo>
                  <a:cubicBezTo>
                    <a:pt x="511" y="2865"/>
                    <a:pt x="623" y="2897"/>
                    <a:pt x="747" y="2897"/>
                  </a:cubicBezTo>
                  <a:cubicBezTo>
                    <a:pt x="1158" y="2897"/>
                    <a:pt x="1702" y="2551"/>
                    <a:pt x="2112" y="1981"/>
                  </a:cubicBezTo>
                  <a:cubicBezTo>
                    <a:pt x="2644" y="1239"/>
                    <a:pt x="2758" y="383"/>
                    <a:pt x="2359" y="98"/>
                  </a:cubicBezTo>
                  <a:cubicBezTo>
                    <a:pt x="2262" y="32"/>
                    <a:pt x="2148" y="1"/>
                    <a:pt x="2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89675" y="1513850"/>
              <a:ext cx="68975" cy="72600"/>
            </a:xfrm>
            <a:custGeom>
              <a:avLst/>
              <a:gdLst/>
              <a:ahLst/>
              <a:cxnLst/>
              <a:rect l="l" t="t" r="r" b="b"/>
              <a:pathLst>
                <a:path w="2759" h="2904" extrusionOk="0">
                  <a:moveTo>
                    <a:pt x="2013" y="0"/>
                  </a:moveTo>
                  <a:cubicBezTo>
                    <a:pt x="1601" y="0"/>
                    <a:pt x="1056" y="349"/>
                    <a:pt x="647" y="934"/>
                  </a:cubicBezTo>
                  <a:cubicBezTo>
                    <a:pt x="95" y="1676"/>
                    <a:pt x="0" y="2513"/>
                    <a:pt x="399" y="2798"/>
                  </a:cubicBezTo>
                  <a:cubicBezTo>
                    <a:pt x="498" y="2870"/>
                    <a:pt x="615" y="2904"/>
                    <a:pt x="744" y="2904"/>
                  </a:cubicBezTo>
                  <a:cubicBezTo>
                    <a:pt x="1163" y="2904"/>
                    <a:pt x="1704" y="2548"/>
                    <a:pt x="2111" y="1980"/>
                  </a:cubicBezTo>
                  <a:cubicBezTo>
                    <a:pt x="2644" y="1220"/>
                    <a:pt x="2758" y="383"/>
                    <a:pt x="2340" y="97"/>
                  </a:cubicBezTo>
                  <a:cubicBezTo>
                    <a:pt x="2247" y="32"/>
                    <a:pt x="2136" y="0"/>
                    <a:pt x="20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560525" y="2045950"/>
              <a:ext cx="68975" cy="72600"/>
            </a:xfrm>
            <a:custGeom>
              <a:avLst/>
              <a:gdLst/>
              <a:ahLst/>
              <a:cxnLst/>
              <a:rect l="l" t="t" r="r" b="b"/>
              <a:pathLst>
                <a:path w="2759" h="2904" extrusionOk="0">
                  <a:moveTo>
                    <a:pt x="2024" y="0"/>
                  </a:moveTo>
                  <a:cubicBezTo>
                    <a:pt x="1608" y="0"/>
                    <a:pt x="1071" y="349"/>
                    <a:pt x="647" y="935"/>
                  </a:cubicBezTo>
                  <a:cubicBezTo>
                    <a:pt x="114" y="1676"/>
                    <a:pt x="0" y="2513"/>
                    <a:pt x="419" y="2799"/>
                  </a:cubicBezTo>
                  <a:cubicBezTo>
                    <a:pt x="513" y="2870"/>
                    <a:pt x="627" y="2904"/>
                    <a:pt x="753" y="2904"/>
                  </a:cubicBezTo>
                  <a:cubicBezTo>
                    <a:pt x="1163" y="2904"/>
                    <a:pt x="1704" y="2548"/>
                    <a:pt x="2111" y="1981"/>
                  </a:cubicBezTo>
                  <a:cubicBezTo>
                    <a:pt x="2644" y="1239"/>
                    <a:pt x="2758" y="383"/>
                    <a:pt x="2359" y="98"/>
                  </a:cubicBezTo>
                  <a:cubicBezTo>
                    <a:pt x="2262" y="32"/>
                    <a:pt x="2148" y="0"/>
                    <a:pt x="20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16625" y="1566450"/>
              <a:ext cx="107500" cy="111275"/>
            </a:xfrm>
            <a:custGeom>
              <a:avLst/>
              <a:gdLst/>
              <a:ahLst/>
              <a:cxnLst/>
              <a:rect l="l" t="t" r="r" b="b"/>
              <a:pathLst>
                <a:path w="4300" h="4451" extrusionOk="0">
                  <a:moveTo>
                    <a:pt x="2947" y="0"/>
                  </a:moveTo>
                  <a:cubicBezTo>
                    <a:pt x="2278" y="0"/>
                    <a:pt x="1463" y="496"/>
                    <a:pt x="876" y="1322"/>
                  </a:cubicBezTo>
                  <a:cubicBezTo>
                    <a:pt x="77" y="2425"/>
                    <a:pt x="1" y="3757"/>
                    <a:pt x="704" y="4251"/>
                  </a:cubicBezTo>
                  <a:cubicBezTo>
                    <a:pt x="890" y="4387"/>
                    <a:pt x="1112" y="4451"/>
                    <a:pt x="1353" y="4451"/>
                  </a:cubicBezTo>
                  <a:cubicBezTo>
                    <a:pt x="2022" y="4451"/>
                    <a:pt x="2837" y="3955"/>
                    <a:pt x="3424" y="3129"/>
                  </a:cubicBezTo>
                  <a:cubicBezTo>
                    <a:pt x="4223" y="2026"/>
                    <a:pt x="4299" y="694"/>
                    <a:pt x="3596" y="200"/>
                  </a:cubicBezTo>
                  <a:cubicBezTo>
                    <a:pt x="3410" y="64"/>
                    <a:pt x="3188" y="0"/>
                    <a:pt x="29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774025" y="1631900"/>
              <a:ext cx="83250" cy="86875"/>
            </a:xfrm>
            <a:custGeom>
              <a:avLst/>
              <a:gdLst/>
              <a:ahLst/>
              <a:cxnLst/>
              <a:rect l="l" t="t" r="r" b="b"/>
              <a:pathLst>
                <a:path w="3330" h="3475" extrusionOk="0">
                  <a:moveTo>
                    <a:pt x="2377" y="1"/>
                  </a:moveTo>
                  <a:cubicBezTo>
                    <a:pt x="1867" y="1"/>
                    <a:pt x="1217" y="405"/>
                    <a:pt x="742" y="1082"/>
                  </a:cubicBezTo>
                  <a:cubicBezTo>
                    <a:pt x="96" y="1957"/>
                    <a:pt x="0" y="2984"/>
                    <a:pt x="514" y="3345"/>
                  </a:cubicBezTo>
                  <a:cubicBezTo>
                    <a:pt x="639" y="3433"/>
                    <a:pt x="789" y="3475"/>
                    <a:pt x="953" y="3475"/>
                  </a:cubicBezTo>
                  <a:cubicBezTo>
                    <a:pt x="1464" y="3475"/>
                    <a:pt x="2117" y="3071"/>
                    <a:pt x="2606" y="2394"/>
                  </a:cubicBezTo>
                  <a:cubicBezTo>
                    <a:pt x="3234" y="1519"/>
                    <a:pt x="3329" y="492"/>
                    <a:pt x="2816" y="131"/>
                  </a:cubicBezTo>
                  <a:cubicBezTo>
                    <a:pt x="2691" y="43"/>
                    <a:pt x="2541" y="1"/>
                    <a:pt x="23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738350" y="1933550"/>
              <a:ext cx="107500" cy="111075"/>
            </a:xfrm>
            <a:custGeom>
              <a:avLst/>
              <a:gdLst/>
              <a:ahLst/>
              <a:cxnLst/>
              <a:rect l="l" t="t" r="r" b="b"/>
              <a:pathLst>
                <a:path w="4300" h="4443" extrusionOk="0">
                  <a:moveTo>
                    <a:pt x="2936" y="0"/>
                  </a:moveTo>
                  <a:cubicBezTo>
                    <a:pt x="2259" y="0"/>
                    <a:pt x="1445" y="496"/>
                    <a:pt x="857" y="1322"/>
                  </a:cubicBezTo>
                  <a:cubicBezTo>
                    <a:pt x="58" y="2425"/>
                    <a:pt x="1" y="3757"/>
                    <a:pt x="705" y="4251"/>
                  </a:cubicBezTo>
                  <a:cubicBezTo>
                    <a:pt x="885" y="4381"/>
                    <a:pt x="1102" y="4443"/>
                    <a:pt x="1340" y="4443"/>
                  </a:cubicBezTo>
                  <a:cubicBezTo>
                    <a:pt x="2009" y="4443"/>
                    <a:pt x="2836" y="3957"/>
                    <a:pt x="3425" y="3129"/>
                  </a:cubicBezTo>
                  <a:cubicBezTo>
                    <a:pt x="4224" y="2007"/>
                    <a:pt x="4300" y="694"/>
                    <a:pt x="3596" y="200"/>
                  </a:cubicBezTo>
                  <a:cubicBezTo>
                    <a:pt x="3405" y="64"/>
                    <a:pt x="3179" y="0"/>
                    <a:pt x="29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3"/>
          <p:cNvSpPr/>
          <p:nvPr/>
        </p:nvSpPr>
        <p:spPr>
          <a:xfrm rot="-2883374">
            <a:off x="1739225" y="4447262"/>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350025" y="2513613"/>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3"/>
          <p:cNvGrpSpPr/>
          <p:nvPr/>
        </p:nvGrpSpPr>
        <p:grpSpPr>
          <a:xfrm>
            <a:off x="8954775" y="2941825"/>
            <a:ext cx="140813" cy="239700"/>
            <a:chOff x="8848638" y="4297400"/>
            <a:chExt cx="140813" cy="239700"/>
          </a:xfrm>
        </p:grpSpPr>
        <p:sp>
          <p:nvSpPr>
            <p:cNvPr id="66" name="Google Shape;66;p3"/>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rot="9688141">
            <a:off x="8301471" y="1530104"/>
            <a:ext cx="368055" cy="283334"/>
            <a:chOff x="4149275" y="1702675"/>
            <a:chExt cx="368075" cy="283350"/>
          </a:xfrm>
        </p:grpSpPr>
        <p:sp>
          <p:nvSpPr>
            <p:cNvPr id="69" name="Google Shape;69;p3"/>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3"/>
          <p:cNvSpPr/>
          <p:nvPr/>
        </p:nvSpPr>
        <p:spPr>
          <a:xfrm>
            <a:off x="7924700" y="433050"/>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3"/>
          <p:cNvGrpSpPr/>
          <p:nvPr/>
        </p:nvGrpSpPr>
        <p:grpSpPr>
          <a:xfrm>
            <a:off x="0" y="4433500"/>
            <a:ext cx="9144282" cy="731375"/>
            <a:chOff x="0" y="4433500"/>
            <a:chExt cx="9144282" cy="731375"/>
          </a:xfrm>
        </p:grpSpPr>
        <p:sp>
          <p:nvSpPr>
            <p:cNvPr id="74" name="Google Shape;74;p3"/>
            <p:cNvSpPr/>
            <p:nvPr/>
          </p:nvSpPr>
          <p:spPr>
            <a:xfrm>
              <a:off x="0" y="4433500"/>
              <a:ext cx="9144282" cy="731375"/>
            </a:xfrm>
            <a:custGeom>
              <a:avLst/>
              <a:gdLst/>
              <a:ahLst/>
              <a:cxnLst/>
              <a:rect l="l" t="t" r="r" b="b"/>
              <a:pathLst>
                <a:path w="285313" h="29255" extrusionOk="0">
                  <a:moveTo>
                    <a:pt x="0" y="0"/>
                  </a:moveTo>
                  <a:lnTo>
                    <a:pt x="0" y="29254"/>
                  </a:lnTo>
                  <a:lnTo>
                    <a:pt x="285313" y="29254"/>
                  </a:lnTo>
                  <a:lnTo>
                    <a:pt x="285313" y="24366"/>
                  </a:lnTo>
                  <a:cubicBezTo>
                    <a:pt x="284056" y="24407"/>
                    <a:pt x="282800" y="24428"/>
                    <a:pt x="281546" y="24428"/>
                  </a:cubicBezTo>
                  <a:cubicBezTo>
                    <a:pt x="247256" y="24428"/>
                    <a:pt x="213998" y="9410"/>
                    <a:pt x="179519" y="8731"/>
                  </a:cubicBezTo>
                  <a:cubicBezTo>
                    <a:pt x="176027" y="8451"/>
                    <a:pt x="172430" y="8325"/>
                    <a:pt x="168744" y="8325"/>
                  </a:cubicBezTo>
                  <a:cubicBezTo>
                    <a:pt x="136378" y="8325"/>
                    <a:pt x="97151" y="18024"/>
                    <a:pt x="61748" y="18024"/>
                  </a:cubicBezTo>
                  <a:cubicBezTo>
                    <a:pt x="38510" y="18024"/>
                    <a:pt x="16920" y="1384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0" y="4530025"/>
              <a:ext cx="8318257" cy="634850"/>
            </a:xfrm>
            <a:custGeom>
              <a:avLst/>
              <a:gdLst/>
              <a:ahLst/>
              <a:cxnLst/>
              <a:rect l="l" t="t" r="r" b="b"/>
              <a:pathLst>
                <a:path w="259540" h="25394" extrusionOk="0">
                  <a:moveTo>
                    <a:pt x="0" y="0"/>
                  </a:moveTo>
                  <a:lnTo>
                    <a:pt x="0" y="990"/>
                  </a:lnTo>
                  <a:cubicBezTo>
                    <a:pt x="8902" y="8236"/>
                    <a:pt x="19268" y="13467"/>
                    <a:pt x="30376" y="16358"/>
                  </a:cubicBezTo>
                  <a:cubicBezTo>
                    <a:pt x="38508" y="18464"/>
                    <a:pt x="46903" y="19135"/>
                    <a:pt x="55277" y="19135"/>
                  </a:cubicBezTo>
                  <a:cubicBezTo>
                    <a:pt x="56736" y="19135"/>
                    <a:pt x="58194" y="19115"/>
                    <a:pt x="59649" y="19078"/>
                  </a:cubicBezTo>
                  <a:cubicBezTo>
                    <a:pt x="70035" y="18850"/>
                    <a:pt x="80382" y="17937"/>
                    <a:pt x="90691" y="16796"/>
                  </a:cubicBezTo>
                  <a:cubicBezTo>
                    <a:pt x="111291" y="14532"/>
                    <a:pt x="131795" y="11299"/>
                    <a:pt x="152490" y="10005"/>
                  </a:cubicBezTo>
                  <a:cubicBezTo>
                    <a:pt x="158128" y="9654"/>
                    <a:pt x="163778" y="9443"/>
                    <a:pt x="169427" y="9443"/>
                  </a:cubicBezTo>
                  <a:cubicBezTo>
                    <a:pt x="174163" y="9443"/>
                    <a:pt x="178899" y="9591"/>
                    <a:pt x="183627" y="9929"/>
                  </a:cubicBezTo>
                  <a:cubicBezTo>
                    <a:pt x="193746" y="10633"/>
                    <a:pt x="203751" y="12288"/>
                    <a:pt x="213642" y="14494"/>
                  </a:cubicBezTo>
                  <a:cubicBezTo>
                    <a:pt x="227908" y="17671"/>
                    <a:pt x="241926" y="21874"/>
                    <a:pt x="256097" y="25393"/>
                  </a:cubicBezTo>
                  <a:lnTo>
                    <a:pt x="259539" y="25393"/>
                  </a:lnTo>
                  <a:cubicBezTo>
                    <a:pt x="246871" y="22350"/>
                    <a:pt x="234356" y="18717"/>
                    <a:pt x="221688" y="15597"/>
                  </a:cubicBezTo>
                  <a:cubicBezTo>
                    <a:pt x="212120" y="13258"/>
                    <a:pt x="202458" y="11223"/>
                    <a:pt x="192662" y="10024"/>
                  </a:cubicBezTo>
                  <a:cubicBezTo>
                    <a:pt x="184928" y="9100"/>
                    <a:pt x="177149" y="8707"/>
                    <a:pt x="169368" y="8707"/>
                  </a:cubicBezTo>
                  <a:cubicBezTo>
                    <a:pt x="167064" y="8707"/>
                    <a:pt x="164760" y="8742"/>
                    <a:pt x="162457" y="8807"/>
                  </a:cubicBezTo>
                  <a:cubicBezTo>
                    <a:pt x="141952" y="9397"/>
                    <a:pt x="121600" y="12345"/>
                    <a:pt x="101267" y="14837"/>
                  </a:cubicBezTo>
                  <a:cubicBezTo>
                    <a:pt x="91110" y="16073"/>
                    <a:pt x="80953" y="17195"/>
                    <a:pt x="70738" y="17861"/>
                  </a:cubicBezTo>
                  <a:cubicBezTo>
                    <a:pt x="65689" y="18178"/>
                    <a:pt x="60608" y="18422"/>
                    <a:pt x="55531" y="18422"/>
                  </a:cubicBezTo>
                  <a:cubicBezTo>
                    <a:pt x="50260" y="18422"/>
                    <a:pt x="44994" y="18159"/>
                    <a:pt x="39773" y="17443"/>
                  </a:cubicBezTo>
                  <a:cubicBezTo>
                    <a:pt x="25146" y="15426"/>
                    <a:pt x="11393" y="937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3"/>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a:off x="1133763" y="-5850"/>
            <a:ext cx="8009802" cy="507914"/>
            <a:chOff x="1133763" y="-5850"/>
            <a:chExt cx="8009802" cy="507914"/>
          </a:xfrm>
        </p:grpSpPr>
        <p:grpSp>
          <p:nvGrpSpPr>
            <p:cNvPr id="78" name="Google Shape;78;p3"/>
            <p:cNvGrpSpPr/>
            <p:nvPr/>
          </p:nvGrpSpPr>
          <p:grpSpPr>
            <a:xfrm>
              <a:off x="1133763" y="-5850"/>
              <a:ext cx="8009496" cy="507914"/>
              <a:chOff x="1133763" y="-5850"/>
              <a:chExt cx="8009496" cy="507914"/>
            </a:xfrm>
          </p:grpSpPr>
          <p:sp>
            <p:nvSpPr>
              <p:cNvPr id="79" name="Google Shape;79;p3"/>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3"/>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1">
  <p:cSld name="BLANK_1_1_1_1_1_1_3_1">
    <p:spTree>
      <p:nvGrpSpPr>
        <p:cNvPr id="1" name="Shape 1117"/>
        <p:cNvGrpSpPr/>
        <p:nvPr/>
      </p:nvGrpSpPr>
      <p:grpSpPr>
        <a:xfrm>
          <a:off x="0" y="0"/>
          <a:ext cx="0" cy="0"/>
          <a:chOff x="0" y="0"/>
          <a:chExt cx="0" cy="0"/>
        </a:xfrm>
      </p:grpSpPr>
      <p:sp>
        <p:nvSpPr>
          <p:cNvPr id="1118" name="Google Shape;1118;p30"/>
          <p:cNvSpPr txBox="1">
            <a:spLocks noGrp="1"/>
          </p:cNvSpPr>
          <p:nvPr>
            <p:ph type="title" hasCustomPrompt="1"/>
          </p:nvPr>
        </p:nvSpPr>
        <p:spPr>
          <a:xfrm>
            <a:off x="5981725" y="2968375"/>
            <a:ext cx="2301000" cy="569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3000"/>
            </a:lvl1pPr>
            <a:lvl2pPr lvl="1" algn="ctr" rtl="0">
              <a:lnSpc>
                <a:spcPct val="115000"/>
              </a:lnSpc>
              <a:spcBef>
                <a:spcPts val="0"/>
              </a:spcBef>
              <a:spcAft>
                <a:spcPts val="0"/>
              </a:spcAft>
              <a:buSzPts val="3600"/>
              <a:buNone/>
              <a:defRPr sz="3600"/>
            </a:lvl2pPr>
            <a:lvl3pPr lvl="2" algn="ctr" rtl="0">
              <a:lnSpc>
                <a:spcPct val="115000"/>
              </a:lnSpc>
              <a:spcBef>
                <a:spcPts val="0"/>
              </a:spcBef>
              <a:spcAft>
                <a:spcPts val="0"/>
              </a:spcAft>
              <a:buSzPts val="3600"/>
              <a:buNone/>
              <a:defRPr sz="3600"/>
            </a:lvl3pPr>
            <a:lvl4pPr lvl="3" algn="ctr" rtl="0">
              <a:lnSpc>
                <a:spcPct val="115000"/>
              </a:lnSpc>
              <a:spcBef>
                <a:spcPts val="0"/>
              </a:spcBef>
              <a:spcAft>
                <a:spcPts val="0"/>
              </a:spcAft>
              <a:buSzPts val="3600"/>
              <a:buNone/>
              <a:defRPr sz="3600"/>
            </a:lvl4pPr>
            <a:lvl5pPr lvl="4" algn="ctr" rtl="0">
              <a:lnSpc>
                <a:spcPct val="115000"/>
              </a:lnSpc>
              <a:spcBef>
                <a:spcPts val="0"/>
              </a:spcBef>
              <a:spcAft>
                <a:spcPts val="0"/>
              </a:spcAft>
              <a:buSzPts val="3600"/>
              <a:buNone/>
              <a:defRPr sz="3600"/>
            </a:lvl5pPr>
            <a:lvl6pPr lvl="5" algn="ctr" rtl="0">
              <a:lnSpc>
                <a:spcPct val="115000"/>
              </a:lnSpc>
              <a:spcBef>
                <a:spcPts val="0"/>
              </a:spcBef>
              <a:spcAft>
                <a:spcPts val="0"/>
              </a:spcAft>
              <a:buSzPts val="3600"/>
              <a:buNone/>
              <a:defRPr sz="3600"/>
            </a:lvl6pPr>
            <a:lvl7pPr lvl="6" algn="ctr" rtl="0">
              <a:lnSpc>
                <a:spcPct val="115000"/>
              </a:lnSpc>
              <a:spcBef>
                <a:spcPts val="0"/>
              </a:spcBef>
              <a:spcAft>
                <a:spcPts val="0"/>
              </a:spcAft>
              <a:buSzPts val="3600"/>
              <a:buNone/>
              <a:defRPr sz="3600"/>
            </a:lvl7pPr>
            <a:lvl8pPr lvl="7" algn="ctr" rtl="0">
              <a:lnSpc>
                <a:spcPct val="115000"/>
              </a:lnSpc>
              <a:spcBef>
                <a:spcPts val="0"/>
              </a:spcBef>
              <a:spcAft>
                <a:spcPts val="0"/>
              </a:spcAft>
              <a:buSzPts val="3600"/>
              <a:buNone/>
              <a:defRPr sz="3600"/>
            </a:lvl8pPr>
            <a:lvl9pPr lvl="8" algn="ctr" rtl="0">
              <a:lnSpc>
                <a:spcPct val="115000"/>
              </a:lnSpc>
              <a:spcBef>
                <a:spcPts val="0"/>
              </a:spcBef>
              <a:spcAft>
                <a:spcPts val="0"/>
              </a:spcAft>
              <a:buSzPts val="3600"/>
              <a:buNone/>
              <a:defRPr sz="3600"/>
            </a:lvl9pPr>
          </a:lstStyle>
          <a:p>
            <a:r>
              <a:t>xx%</a:t>
            </a:r>
          </a:p>
        </p:txBody>
      </p:sp>
      <p:sp>
        <p:nvSpPr>
          <p:cNvPr id="1119" name="Google Shape;1119;p30"/>
          <p:cNvSpPr txBox="1">
            <a:spLocks noGrp="1"/>
          </p:cNvSpPr>
          <p:nvPr>
            <p:ph type="subTitle" idx="1"/>
          </p:nvPr>
        </p:nvSpPr>
        <p:spPr>
          <a:xfrm>
            <a:off x="5981725" y="3371525"/>
            <a:ext cx="23010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0"/>
              </a:spcBef>
              <a:spcAft>
                <a:spcPts val="0"/>
              </a:spcAft>
              <a:buClr>
                <a:schemeClr val="dk1"/>
              </a:buClr>
              <a:buSzPts val="1400"/>
              <a:buNone/>
              <a:defRPr>
                <a:solidFill>
                  <a:schemeClr val="dk1"/>
                </a:solidFill>
              </a:defRPr>
            </a:lvl3pPr>
            <a:lvl4pPr lvl="3" algn="ctr" rtl="0">
              <a:lnSpc>
                <a:spcPct val="115000"/>
              </a:lnSpc>
              <a:spcBef>
                <a:spcPts val="0"/>
              </a:spcBef>
              <a:spcAft>
                <a:spcPts val="0"/>
              </a:spcAft>
              <a:buClr>
                <a:schemeClr val="dk1"/>
              </a:buClr>
              <a:buSzPts val="1400"/>
              <a:buNone/>
              <a:defRPr>
                <a:solidFill>
                  <a:schemeClr val="dk1"/>
                </a:solidFill>
              </a:defRPr>
            </a:lvl4pPr>
            <a:lvl5pPr lvl="4" algn="ctr" rtl="0">
              <a:lnSpc>
                <a:spcPct val="115000"/>
              </a:lnSpc>
              <a:spcBef>
                <a:spcPts val="0"/>
              </a:spcBef>
              <a:spcAft>
                <a:spcPts val="0"/>
              </a:spcAft>
              <a:buClr>
                <a:schemeClr val="dk1"/>
              </a:buClr>
              <a:buSzPts val="1400"/>
              <a:buNone/>
              <a:defRPr>
                <a:solidFill>
                  <a:schemeClr val="dk1"/>
                </a:solidFill>
              </a:defRPr>
            </a:lvl5pPr>
            <a:lvl6pPr lvl="5" algn="ctr" rtl="0">
              <a:lnSpc>
                <a:spcPct val="115000"/>
              </a:lnSpc>
              <a:spcBef>
                <a:spcPts val="0"/>
              </a:spcBef>
              <a:spcAft>
                <a:spcPts val="0"/>
              </a:spcAft>
              <a:buClr>
                <a:schemeClr val="dk1"/>
              </a:buClr>
              <a:buSzPts val="1400"/>
              <a:buNone/>
              <a:defRPr>
                <a:solidFill>
                  <a:schemeClr val="dk1"/>
                </a:solidFill>
              </a:defRPr>
            </a:lvl6pPr>
            <a:lvl7pPr lvl="6" algn="ctr" rtl="0">
              <a:lnSpc>
                <a:spcPct val="115000"/>
              </a:lnSpc>
              <a:spcBef>
                <a:spcPts val="0"/>
              </a:spcBef>
              <a:spcAft>
                <a:spcPts val="0"/>
              </a:spcAft>
              <a:buClr>
                <a:schemeClr val="dk1"/>
              </a:buClr>
              <a:buSzPts val="1400"/>
              <a:buNone/>
              <a:defRPr>
                <a:solidFill>
                  <a:schemeClr val="dk1"/>
                </a:solidFill>
              </a:defRPr>
            </a:lvl7pPr>
            <a:lvl8pPr lvl="7" algn="ctr" rtl="0">
              <a:lnSpc>
                <a:spcPct val="115000"/>
              </a:lnSpc>
              <a:spcBef>
                <a:spcPts val="0"/>
              </a:spcBef>
              <a:spcAft>
                <a:spcPts val="0"/>
              </a:spcAft>
              <a:buClr>
                <a:schemeClr val="dk1"/>
              </a:buClr>
              <a:buSzPts val="1400"/>
              <a:buNone/>
              <a:defRPr>
                <a:solidFill>
                  <a:schemeClr val="dk1"/>
                </a:solidFill>
              </a:defRPr>
            </a:lvl8pPr>
            <a:lvl9pPr lvl="8" algn="ctr" rtl="0">
              <a:lnSpc>
                <a:spcPct val="115000"/>
              </a:lnSpc>
              <a:spcBef>
                <a:spcPts val="0"/>
              </a:spcBef>
              <a:spcAft>
                <a:spcPts val="0"/>
              </a:spcAft>
              <a:buClr>
                <a:schemeClr val="dk1"/>
              </a:buClr>
              <a:buSzPts val="1400"/>
              <a:buNone/>
              <a:defRPr>
                <a:solidFill>
                  <a:schemeClr val="dk1"/>
                </a:solidFill>
              </a:defRPr>
            </a:lvl9pPr>
          </a:lstStyle>
          <a:p>
            <a:endParaRPr/>
          </a:p>
        </p:txBody>
      </p:sp>
      <p:sp>
        <p:nvSpPr>
          <p:cNvPr id="1120" name="Google Shape;1120;p30"/>
          <p:cNvSpPr txBox="1">
            <a:spLocks noGrp="1"/>
          </p:cNvSpPr>
          <p:nvPr>
            <p:ph type="title" idx="2" hasCustomPrompt="1"/>
          </p:nvPr>
        </p:nvSpPr>
        <p:spPr>
          <a:xfrm>
            <a:off x="861275" y="2968375"/>
            <a:ext cx="2322900" cy="569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3000"/>
            </a:lvl1pPr>
            <a:lvl2pPr lvl="1" algn="ctr" rtl="0">
              <a:lnSpc>
                <a:spcPct val="115000"/>
              </a:lnSpc>
              <a:spcBef>
                <a:spcPts val="0"/>
              </a:spcBef>
              <a:spcAft>
                <a:spcPts val="0"/>
              </a:spcAft>
              <a:buSzPts val="3600"/>
              <a:buNone/>
              <a:defRPr sz="3600"/>
            </a:lvl2pPr>
            <a:lvl3pPr lvl="2" algn="ctr" rtl="0">
              <a:lnSpc>
                <a:spcPct val="115000"/>
              </a:lnSpc>
              <a:spcBef>
                <a:spcPts val="0"/>
              </a:spcBef>
              <a:spcAft>
                <a:spcPts val="0"/>
              </a:spcAft>
              <a:buSzPts val="3600"/>
              <a:buNone/>
              <a:defRPr sz="3600"/>
            </a:lvl3pPr>
            <a:lvl4pPr lvl="3" algn="ctr" rtl="0">
              <a:lnSpc>
                <a:spcPct val="115000"/>
              </a:lnSpc>
              <a:spcBef>
                <a:spcPts val="0"/>
              </a:spcBef>
              <a:spcAft>
                <a:spcPts val="0"/>
              </a:spcAft>
              <a:buSzPts val="3600"/>
              <a:buNone/>
              <a:defRPr sz="3600"/>
            </a:lvl4pPr>
            <a:lvl5pPr lvl="4" algn="ctr" rtl="0">
              <a:lnSpc>
                <a:spcPct val="115000"/>
              </a:lnSpc>
              <a:spcBef>
                <a:spcPts val="0"/>
              </a:spcBef>
              <a:spcAft>
                <a:spcPts val="0"/>
              </a:spcAft>
              <a:buSzPts val="3600"/>
              <a:buNone/>
              <a:defRPr sz="3600"/>
            </a:lvl5pPr>
            <a:lvl6pPr lvl="5" algn="ctr" rtl="0">
              <a:lnSpc>
                <a:spcPct val="115000"/>
              </a:lnSpc>
              <a:spcBef>
                <a:spcPts val="0"/>
              </a:spcBef>
              <a:spcAft>
                <a:spcPts val="0"/>
              </a:spcAft>
              <a:buSzPts val="3600"/>
              <a:buNone/>
              <a:defRPr sz="3600"/>
            </a:lvl6pPr>
            <a:lvl7pPr lvl="6" algn="ctr" rtl="0">
              <a:lnSpc>
                <a:spcPct val="115000"/>
              </a:lnSpc>
              <a:spcBef>
                <a:spcPts val="0"/>
              </a:spcBef>
              <a:spcAft>
                <a:spcPts val="0"/>
              </a:spcAft>
              <a:buSzPts val="3600"/>
              <a:buNone/>
              <a:defRPr sz="3600"/>
            </a:lvl7pPr>
            <a:lvl8pPr lvl="7" algn="ctr" rtl="0">
              <a:lnSpc>
                <a:spcPct val="115000"/>
              </a:lnSpc>
              <a:spcBef>
                <a:spcPts val="0"/>
              </a:spcBef>
              <a:spcAft>
                <a:spcPts val="0"/>
              </a:spcAft>
              <a:buSzPts val="3600"/>
              <a:buNone/>
              <a:defRPr sz="3600"/>
            </a:lvl8pPr>
            <a:lvl9pPr lvl="8" algn="ctr" rtl="0">
              <a:lnSpc>
                <a:spcPct val="115000"/>
              </a:lnSpc>
              <a:spcBef>
                <a:spcPts val="0"/>
              </a:spcBef>
              <a:spcAft>
                <a:spcPts val="0"/>
              </a:spcAft>
              <a:buSzPts val="3600"/>
              <a:buNone/>
              <a:defRPr sz="3600"/>
            </a:lvl9pPr>
          </a:lstStyle>
          <a:p>
            <a:r>
              <a:t>xx%</a:t>
            </a:r>
          </a:p>
        </p:txBody>
      </p:sp>
      <p:sp>
        <p:nvSpPr>
          <p:cNvPr id="1121" name="Google Shape;1121;p30"/>
          <p:cNvSpPr txBox="1">
            <a:spLocks noGrp="1"/>
          </p:cNvSpPr>
          <p:nvPr>
            <p:ph type="subTitle" idx="3"/>
          </p:nvPr>
        </p:nvSpPr>
        <p:spPr>
          <a:xfrm>
            <a:off x="861275" y="3371525"/>
            <a:ext cx="23229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0"/>
              </a:spcBef>
              <a:spcAft>
                <a:spcPts val="0"/>
              </a:spcAft>
              <a:buClr>
                <a:schemeClr val="dk1"/>
              </a:buClr>
              <a:buSzPts val="1400"/>
              <a:buNone/>
              <a:defRPr>
                <a:solidFill>
                  <a:schemeClr val="dk1"/>
                </a:solidFill>
              </a:defRPr>
            </a:lvl3pPr>
            <a:lvl4pPr lvl="3" algn="ctr" rtl="0">
              <a:lnSpc>
                <a:spcPct val="115000"/>
              </a:lnSpc>
              <a:spcBef>
                <a:spcPts val="0"/>
              </a:spcBef>
              <a:spcAft>
                <a:spcPts val="0"/>
              </a:spcAft>
              <a:buClr>
                <a:schemeClr val="dk1"/>
              </a:buClr>
              <a:buSzPts val="1400"/>
              <a:buNone/>
              <a:defRPr>
                <a:solidFill>
                  <a:schemeClr val="dk1"/>
                </a:solidFill>
              </a:defRPr>
            </a:lvl4pPr>
            <a:lvl5pPr lvl="4" algn="ctr" rtl="0">
              <a:lnSpc>
                <a:spcPct val="115000"/>
              </a:lnSpc>
              <a:spcBef>
                <a:spcPts val="0"/>
              </a:spcBef>
              <a:spcAft>
                <a:spcPts val="0"/>
              </a:spcAft>
              <a:buClr>
                <a:schemeClr val="dk1"/>
              </a:buClr>
              <a:buSzPts val="1400"/>
              <a:buNone/>
              <a:defRPr>
                <a:solidFill>
                  <a:schemeClr val="dk1"/>
                </a:solidFill>
              </a:defRPr>
            </a:lvl5pPr>
            <a:lvl6pPr lvl="5" algn="ctr" rtl="0">
              <a:lnSpc>
                <a:spcPct val="115000"/>
              </a:lnSpc>
              <a:spcBef>
                <a:spcPts val="0"/>
              </a:spcBef>
              <a:spcAft>
                <a:spcPts val="0"/>
              </a:spcAft>
              <a:buClr>
                <a:schemeClr val="dk1"/>
              </a:buClr>
              <a:buSzPts val="1400"/>
              <a:buNone/>
              <a:defRPr>
                <a:solidFill>
                  <a:schemeClr val="dk1"/>
                </a:solidFill>
              </a:defRPr>
            </a:lvl6pPr>
            <a:lvl7pPr lvl="6" algn="ctr" rtl="0">
              <a:lnSpc>
                <a:spcPct val="115000"/>
              </a:lnSpc>
              <a:spcBef>
                <a:spcPts val="0"/>
              </a:spcBef>
              <a:spcAft>
                <a:spcPts val="0"/>
              </a:spcAft>
              <a:buClr>
                <a:schemeClr val="dk1"/>
              </a:buClr>
              <a:buSzPts val="1400"/>
              <a:buNone/>
              <a:defRPr>
                <a:solidFill>
                  <a:schemeClr val="dk1"/>
                </a:solidFill>
              </a:defRPr>
            </a:lvl7pPr>
            <a:lvl8pPr lvl="7" algn="ctr" rtl="0">
              <a:lnSpc>
                <a:spcPct val="115000"/>
              </a:lnSpc>
              <a:spcBef>
                <a:spcPts val="0"/>
              </a:spcBef>
              <a:spcAft>
                <a:spcPts val="0"/>
              </a:spcAft>
              <a:buClr>
                <a:schemeClr val="dk1"/>
              </a:buClr>
              <a:buSzPts val="1400"/>
              <a:buNone/>
              <a:defRPr>
                <a:solidFill>
                  <a:schemeClr val="dk1"/>
                </a:solidFill>
              </a:defRPr>
            </a:lvl8pPr>
            <a:lvl9pPr lvl="8" algn="ctr" rtl="0">
              <a:lnSpc>
                <a:spcPct val="115000"/>
              </a:lnSpc>
              <a:spcBef>
                <a:spcPts val="0"/>
              </a:spcBef>
              <a:spcAft>
                <a:spcPts val="0"/>
              </a:spcAft>
              <a:buClr>
                <a:schemeClr val="dk1"/>
              </a:buClr>
              <a:buSzPts val="1400"/>
              <a:buNone/>
              <a:defRPr>
                <a:solidFill>
                  <a:schemeClr val="dk1"/>
                </a:solidFill>
              </a:defRPr>
            </a:lvl9pPr>
          </a:lstStyle>
          <a:p>
            <a:endParaRPr/>
          </a:p>
        </p:txBody>
      </p:sp>
      <p:sp>
        <p:nvSpPr>
          <p:cNvPr id="1122" name="Google Shape;1122;p30"/>
          <p:cNvSpPr txBox="1">
            <a:spLocks noGrp="1"/>
          </p:cNvSpPr>
          <p:nvPr>
            <p:ph type="title" idx="4" hasCustomPrompt="1"/>
          </p:nvPr>
        </p:nvSpPr>
        <p:spPr>
          <a:xfrm>
            <a:off x="3421500" y="2968375"/>
            <a:ext cx="2301000" cy="569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3000"/>
            </a:lvl1pPr>
            <a:lvl2pPr lvl="1" algn="ctr" rtl="0">
              <a:lnSpc>
                <a:spcPct val="115000"/>
              </a:lnSpc>
              <a:spcBef>
                <a:spcPts val="0"/>
              </a:spcBef>
              <a:spcAft>
                <a:spcPts val="0"/>
              </a:spcAft>
              <a:buSzPts val="3600"/>
              <a:buNone/>
              <a:defRPr sz="3600"/>
            </a:lvl2pPr>
            <a:lvl3pPr lvl="2" algn="ctr" rtl="0">
              <a:lnSpc>
                <a:spcPct val="115000"/>
              </a:lnSpc>
              <a:spcBef>
                <a:spcPts val="0"/>
              </a:spcBef>
              <a:spcAft>
                <a:spcPts val="0"/>
              </a:spcAft>
              <a:buSzPts val="3600"/>
              <a:buNone/>
              <a:defRPr sz="3600"/>
            </a:lvl3pPr>
            <a:lvl4pPr lvl="3" algn="ctr" rtl="0">
              <a:lnSpc>
                <a:spcPct val="115000"/>
              </a:lnSpc>
              <a:spcBef>
                <a:spcPts val="0"/>
              </a:spcBef>
              <a:spcAft>
                <a:spcPts val="0"/>
              </a:spcAft>
              <a:buSzPts val="3600"/>
              <a:buNone/>
              <a:defRPr sz="3600"/>
            </a:lvl4pPr>
            <a:lvl5pPr lvl="4" algn="ctr" rtl="0">
              <a:lnSpc>
                <a:spcPct val="115000"/>
              </a:lnSpc>
              <a:spcBef>
                <a:spcPts val="0"/>
              </a:spcBef>
              <a:spcAft>
                <a:spcPts val="0"/>
              </a:spcAft>
              <a:buSzPts val="3600"/>
              <a:buNone/>
              <a:defRPr sz="3600"/>
            </a:lvl5pPr>
            <a:lvl6pPr lvl="5" algn="ctr" rtl="0">
              <a:lnSpc>
                <a:spcPct val="115000"/>
              </a:lnSpc>
              <a:spcBef>
                <a:spcPts val="0"/>
              </a:spcBef>
              <a:spcAft>
                <a:spcPts val="0"/>
              </a:spcAft>
              <a:buSzPts val="3600"/>
              <a:buNone/>
              <a:defRPr sz="3600"/>
            </a:lvl6pPr>
            <a:lvl7pPr lvl="6" algn="ctr" rtl="0">
              <a:lnSpc>
                <a:spcPct val="115000"/>
              </a:lnSpc>
              <a:spcBef>
                <a:spcPts val="0"/>
              </a:spcBef>
              <a:spcAft>
                <a:spcPts val="0"/>
              </a:spcAft>
              <a:buSzPts val="3600"/>
              <a:buNone/>
              <a:defRPr sz="3600"/>
            </a:lvl7pPr>
            <a:lvl8pPr lvl="7" algn="ctr" rtl="0">
              <a:lnSpc>
                <a:spcPct val="115000"/>
              </a:lnSpc>
              <a:spcBef>
                <a:spcPts val="0"/>
              </a:spcBef>
              <a:spcAft>
                <a:spcPts val="0"/>
              </a:spcAft>
              <a:buSzPts val="3600"/>
              <a:buNone/>
              <a:defRPr sz="3600"/>
            </a:lvl8pPr>
            <a:lvl9pPr lvl="8" algn="ctr" rtl="0">
              <a:lnSpc>
                <a:spcPct val="115000"/>
              </a:lnSpc>
              <a:spcBef>
                <a:spcPts val="0"/>
              </a:spcBef>
              <a:spcAft>
                <a:spcPts val="0"/>
              </a:spcAft>
              <a:buSzPts val="3600"/>
              <a:buNone/>
              <a:defRPr sz="3600"/>
            </a:lvl9pPr>
          </a:lstStyle>
          <a:p>
            <a:r>
              <a:t>xx%</a:t>
            </a:r>
          </a:p>
        </p:txBody>
      </p:sp>
      <p:sp>
        <p:nvSpPr>
          <p:cNvPr id="1123" name="Google Shape;1123;p30"/>
          <p:cNvSpPr txBox="1">
            <a:spLocks noGrp="1"/>
          </p:cNvSpPr>
          <p:nvPr>
            <p:ph type="subTitle" idx="5"/>
          </p:nvPr>
        </p:nvSpPr>
        <p:spPr>
          <a:xfrm>
            <a:off x="3421500" y="3371525"/>
            <a:ext cx="23010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0"/>
              </a:spcBef>
              <a:spcAft>
                <a:spcPts val="0"/>
              </a:spcAft>
              <a:buClr>
                <a:schemeClr val="dk1"/>
              </a:buClr>
              <a:buSzPts val="1400"/>
              <a:buNone/>
              <a:defRPr>
                <a:solidFill>
                  <a:schemeClr val="dk1"/>
                </a:solidFill>
              </a:defRPr>
            </a:lvl3pPr>
            <a:lvl4pPr lvl="3" algn="ctr" rtl="0">
              <a:lnSpc>
                <a:spcPct val="115000"/>
              </a:lnSpc>
              <a:spcBef>
                <a:spcPts val="0"/>
              </a:spcBef>
              <a:spcAft>
                <a:spcPts val="0"/>
              </a:spcAft>
              <a:buClr>
                <a:schemeClr val="dk1"/>
              </a:buClr>
              <a:buSzPts val="1400"/>
              <a:buNone/>
              <a:defRPr>
                <a:solidFill>
                  <a:schemeClr val="dk1"/>
                </a:solidFill>
              </a:defRPr>
            </a:lvl4pPr>
            <a:lvl5pPr lvl="4" algn="ctr" rtl="0">
              <a:lnSpc>
                <a:spcPct val="115000"/>
              </a:lnSpc>
              <a:spcBef>
                <a:spcPts val="0"/>
              </a:spcBef>
              <a:spcAft>
                <a:spcPts val="0"/>
              </a:spcAft>
              <a:buClr>
                <a:schemeClr val="dk1"/>
              </a:buClr>
              <a:buSzPts val="1400"/>
              <a:buNone/>
              <a:defRPr>
                <a:solidFill>
                  <a:schemeClr val="dk1"/>
                </a:solidFill>
              </a:defRPr>
            </a:lvl5pPr>
            <a:lvl6pPr lvl="5" algn="ctr" rtl="0">
              <a:lnSpc>
                <a:spcPct val="115000"/>
              </a:lnSpc>
              <a:spcBef>
                <a:spcPts val="0"/>
              </a:spcBef>
              <a:spcAft>
                <a:spcPts val="0"/>
              </a:spcAft>
              <a:buClr>
                <a:schemeClr val="dk1"/>
              </a:buClr>
              <a:buSzPts val="1400"/>
              <a:buNone/>
              <a:defRPr>
                <a:solidFill>
                  <a:schemeClr val="dk1"/>
                </a:solidFill>
              </a:defRPr>
            </a:lvl6pPr>
            <a:lvl7pPr lvl="6" algn="ctr" rtl="0">
              <a:lnSpc>
                <a:spcPct val="115000"/>
              </a:lnSpc>
              <a:spcBef>
                <a:spcPts val="0"/>
              </a:spcBef>
              <a:spcAft>
                <a:spcPts val="0"/>
              </a:spcAft>
              <a:buClr>
                <a:schemeClr val="dk1"/>
              </a:buClr>
              <a:buSzPts val="1400"/>
              <a:buNone/>
              <a:defRPr>
                <a:solidFill>
                  <a:schemeClr val="dk1"/>
                </a:solidFill>
              </a:defRPr>
            </a:lvl7pPr>
            <a:lvl8pPr lvl="7" algn="ctr" rtl="0">
              <a:lnSpc>
                <a:spcPct val="115000"/>
              </a:lnSpc>
              <a:spcBef>
                <a:spcPts val="0"/>
              </a:spcBef>
              <a:spcAft>
                <a:spcPts val="0"/>
              </a:spcAft>
              <a:buClr>
                <a:schemeClr val="dk1"/>
              </a:buClr>
              <a:buSzPts val="1400"/>
              <a:buNone/>
              <a:defRPr>
                <a:solidFill>
                  <a:schemeClr val="dk1"/>
                </a:solidFill>
              </a:defRPr>
            </a:lvl8pPr>
            <a:lvl9pPr lvl="8" algn="ctr" rtl="0">
              <a:lnSpc>
                <a:spcPct val="115000"/>
              </a:lnSpc>
              <a:spcBef>
                <a:spcPts val="0"/>
              </a:spcBef>
              <a:spcAft>
                <a:spcPts val="0"/>
              </a:spcAft>
              <a:buClr>
                <a:schemeClr val="dk1"/>
              </a:buClr>
              <a:buSzPts val="1400"/>
              <a:buNone/>
              <a:defRPr>
                <a:solidFill>
                  <a:schemeClr val="dk1"/>
                </a:solidFill>
              </a:defRPr>
            </a:lvl9pPr>
          </a:lstStyle>
          <a:p>
            <a:endParaRPr/>
          </a:p>
        </p:txBody>
      </p:sp>
      <p:sp>
        <p:nvSpPr>
          <p:cNvPr id="1124" name="Google Shape;1124;p30"/>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1125" name="Google Shape;1125;p30"/>
          <p:cNvSpPr/>
          <p:nvPr/>
        </p:nvSpPr>
        <p:spPr>
          <a:xfrm rot="-2883374">
            <a:off x="2340512" y="7562"/>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30"/>
          <p:cNvGrpSpPr/>
          <p:nvPr/>
        </p:nvGrpSpPr>
        <p:grpSpPr>
          <a:xfrm>
            <a:off x="145463" y="162325"/>
            <a:ext cx="659075" cy="317400"/>
            <a:chOff x="5717075" y="1415250"/>
            <a:chExt cx="659075" cy="317400"/>
          </a:xfrm>
        </p:grpSpPr>
        <p:sp>
          <p:nvSpPr>
            <p:cNvPr id="1127" name="Google Shape;1127;p30"/>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0"/>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0"/>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0"/>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0"/>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0"/>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0"/>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0"/>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5" name="Google Shape;1135;p30"/>
          <p:cNvGrpSpPr/>
          <p:nvPr/>
        </p:nvGrpSpPr>
        <p:grpSpPr>
          <a:xfrm>
            <a:off x="340425" y="1795200"/>
            <a:ext cx="269175" cy="248025"/>
            <a:chOff x="2645675" y="1801100"/>
            <a:chExt cx="269175" cy="248025"/>
          </a:xfrm>
        </p:grpSpPr>
        <p:sp>
          <p:nvSpPr>
            <p:cNvPr id="1136" name="Google Shape;1136;p30"/>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0"/>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0"/>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9" name="Google Shape;1139;p30"/>
          <p:cNvSpPr/>
          <p:nvPr/>
        </p:nvSpPr>
        <p:spPr>
          <a:xfrm>
            <a:off x="7541138" y="4663894"/>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0"/>
          <p:cNvSpPr/>
          <p:nvPr/>
        </p:nvSpPr>
        <p:spPr>
          <a:xfrm>
            <a:off x="145475" y="4570401"/>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0"/>
          <p:cNvSpPr/>
          <p:nvPr/>
        </p:nvSpPr>
        <p:spPr>
          <a:xfrm rot="-2883374">
            <a:off x="1606550" y="4656737"/>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0"/>
          <p:cNvSpPr/>
          <p:nvPr/>
        </p:nvSpPr>
        <p:spPr>
          <a:xfrm>
            <a:off x="145463" y="3510438"/>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3" name="Google Shape;1143;p30"/>
          <p:cNvGrpSpPr/>
          <p:nvPr/>
        </p:nvGrpSpPr>
        <p:grpSpPr>
          <a:xfrm rot="1430873">
            <a:off x="8734529" y="4682125"/>
            <a:ext cx="140809" cy="239694"/>
            <a:chOff x="8848638" y="4297400"/>
            <a:chExt cx="140813" cy="239700"/>
          </a:xfrm>
        </p:grpSpPr>
        <p:sp>
          <p:nvSpPr>
            <p:cNvPr id="1144" name="Google Shape;1144;p30"/>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0"/>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30"/>
          <p:cNvGrpSpPr/>
          <p:nvPr/>
        </p:nvGrpSpPr>
        <p:grpSpPr>
          <a:xfrm>
            <a:off x="8323988" y="251638"/>
            <a:ext cx="368075" cy="283350"/>
            <a:chOff x="4149275" y="1702675"/>
            <a:chExt cx="368075" cy="283350"/>
          </a:xfrm>
        </p:grpSpPr>
        <p:sp>
          <p:nvSpPr>
            <p:cNvPr id="1147" name="Google Shape;1147;p30"/>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0"/>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0"/>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0" name="Google Shape;1150;p30"/>
          <p:cNvSpPr/>
          <p:nvPr/>
        </p:nvSpPr>
        <p:spPr>
          <a:xfrm>
            <a:off x="8530050" y="1620550"/>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1" name="Google Shape;1151;p30"/>
          <p:cNvGrpSpPr/>
          <p:nvPr/>
        </p:nvGrpSpPr>
        <p:grpSpPr>
          <a:xfrm>
            <a:off x="3856197" y="-5850"/>
            <a:ext cx="5287958" cy="450862"/>
            <a:chOff x="-54050" y="-5850"/>
            <a:chExt cx="9198048" cy="659830"/>
          </a:xfrm>
        </p:grpSpPr>
        <p:sp>
          <p:nvSpPr>
            <p:cNvPr id="1152" name="Google Shape;1152;p30"/>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3" name="Google Shape;1153;p30"/>
            <p:cNvGrpSpPr/>
            <p:nvPr/>
          </p:nvGrpSpPr>
          <p:grpSpPr>
            <a:xfrm>
              <a:off x="1133763" y="-5850"/>
              <a:ext cx="8009802" cy="507914"/>
              <a:chOff x="1133763" y="-5850"/>
              <a:chExt cx="8009802" cy="507914"/>
            </a:xfrm>
          </p:grpSpPr>
          <p:grpSp>
            <p:nvGrpSpPr>
              <p:cNvPr id="1154" name="Google Shape;1154;p30"/>
              <p:cNvGrpSpPr/>
              <p:nvPr/>
            </p:nvGrpSpPr>
            <p:grpSpPr>
              <a:xfrm>
                <a:off x="1133763" y="-5850"/>
                <a:ext cx="8009496" cy="507914"/>
                <a:chOff x="1133763" y="-5850"/>
                <a:chExt cx="8009496" cy="507914"/>
              </a:xfrm>
            </p:grpSpPr>
            <p:sp>
              <p:nvSpPr>
                <p:cNvPr id="1155" name="Google Shape;1155;p30"/>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0"/>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7" name="Google Shape;1157;p30"/>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8" name="Google Shape;1158;p30"/>
          <p:cNvGrpSpPr/>
          <p:nvPr/>
        </p:nvGrpSpPr>
        <p:grpSpPr>
          <a:xfrm rot="10800000">
            <a:off x="-6" y="4714313"/>
            <a:ext cx="6978559" cy="450862"/>
            <a:chOff x="-54050" y="-5850"/>
            <a:chExt cx="9198048" cy="659830"/>
          </a:xfrm>
        </p:grpSpPr>
        <p:sp>
          <p:nvSpPr>
            <p:cNvPr id="1159" name="Google Shape;1159;p30"/>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0" name="Google Shape;1160;p30"/>
            <p:cNvGrpSpPr/>
            <p:nvPr/>
          </p:nvGrpSpPr>
          <p:grpSpPr>
            <a:xfrm>
              <a:off x="1133763" y="-5850"/>
              <a:ext cx="8009802" cy="507914"/>
              <a:chOff x="1133763" y="-5850"/>
              <a:chExt cx="8009802" cy="507914"/>
            </a:xfrm>
          </p:grpSpPr>
          <p:grpSp>
            <p:nvGrpSpPr>
              <p:cNvPr id="1161" name="Google Shape;1161;p30"/>
              <p:cNvGrpSpPr/>
              <p:nvPr/>
            </p:nvGrpSpPr>
            <p:grpSpPr>
              <a:xfrm>
                <a:off x="1133763" y="-5850"/>
                <a:ext cx="8009496" cy="507914"/>
                <a:chOff x="1133763" y="-5850"/>
                <a:chExt cx="8009496" cy="507914"/>
              </a:xfrm>
            </p:grpSpPr>
            <p:sp>
              <p:nvSpPr>
                <p:cNvPr id="1162" name="Google Shape;1162;p30"/>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0"/>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4" name="Google Shape;1164;p30"/>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5" name="Google Shape;1165;p30"/>
          <p:cNvSpPr/>
          <p:nvPr/>
        </p:nvSpPr>
        <p:spPr>
          <a:xfrm rot="-8669977">
            <a:off x="8839611" y="3541442"/>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218"/>
        <p:cNvGrpSpPr/>
        <p:nvPr/>
      </p:nvGrpSpPr>
      <p:grpSpPr>
        <a:xfrm>
          <a:off x="0" y="0"/>
          <a:ext cx="0" cy="0"/>
          <a:chOff x="0" y="0"/>
          <a:chExt cx="0" cy="0"/>
        </a:xfrm>
      </p:grpSpPr>
      <p:grpSp>
        <p:nvGrpSpPr>
          <p:cNvPr id="1219" name="Google Shape;1219;p32"/>
          <p:cNvGrpSpPr/>
          <p:nvPr/>
        </p:nvGrpSpPr>
        <p:grpSpPr>
          <a:xfrm flipH="1">
            <a:off x="8551103" y="3066275"/>
            <a:ext cx="269175" cy="248025"/>
            <a:chOff x="2645675" y="1801100"/>
            <a:chExt cx="269175" cy="248025"/>
          </a:xfrm>
        </p:grpSpPr>
        <p:sp>
          <p:nvSpPr>
            <p:cNvPr id="1220" name="Google Shape;1220;p32"/>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2"/>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2"/>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3" name="Google Shape;1223;p32"/>
          <p:cNvSpPr/>
          <p:nvPr/>
        </p:nvSpPr>
        <p:spPr>
          <a:xfrm flipH="1">
            <a:off x="2280612" y="4769231"/>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2"/>
          <p:cNvSpPr/>
          <p:nvPr/>
        </p:nvSpPr>
        <p:spPr>
          <a:xfrm flipH="1">
            <a:off x="8666248" y="4570401"/>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2"/>
          <p:cNvSpPr/>
          <p:nvPr/>
        </p:nvSpPr>
        <p:spPr>
          <a:xfrm rot="2883374" flipH="1">
            <a:off x="7886204" y="188587"/>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2"/>
          <p:cNvSpPr/>
          <p:nvPr/>
        </p:nvSpPr>
        <p:spPr>
          <a:xfrm rot="2883374" flipH="1">
            <a:off x="7183091" y="4656737"/>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7" name="Google Shape;1227;p32"/>
          <p:cNvGrpSpPr/>
          <p:nvPr/>
        </p:nvGrpSpPr>
        <p:grpSpPr>
          <a:xfrm rot="-3765199" flipH="1">
            <a:off x="267329" y="4698138"/>
            <a:ext cx="140806" cy="239688"/>
            <a:chOff x="8848638" y="4297400"/>
            <a:chExt cx="140813" cy="239700"/>
          </a:xfrm>
        </p:grpSpPr>
        <p:sp>
          <p:nvSpPr>
            <p:cNvPr id="1228" name="Google Shape;1228;p32"/>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2"/>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 name="Google Shape;1230;p32"/>
          <p:cNvGrpSpPr/>
          <p:nvPr/>
        </p:nvGrpSpPr>
        <p:grpSpPr>
          <a:xfrm flipH="1">
            <a:off x="5733103" y="140338"/>
            <a:ext cx="368075" cy="283350"/>
            <a:chOff x="4149275" y="1702675"/>
            <a:chExt cx="368075" cy="283350"/>
          </a:xfrm>
        </p:grpSpPr>
        <p:sp>
          <p:nvSpPr>
            <p:cNvPr id="1231" name="Google Shape;1231;p32"/>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2"/>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2"/>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4" name="Google Shape;1234;p32"/>
          <p:cNvSpPr/>
          <p:nvPr/>
        </p:nvSpPr>
        <p:spPr>
          <a:xfrm flipH="1">
            <a:off x="198961" y="658825"/>
            <a:ext cx="277554" cy="256045"/>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5" name="Google Shape;1235;p32"/>
          <p:cNvGrpSpPr/>
          <p:nvPr/>
        </p:nvGrpSpPr>
        <p:grpSpPr>
          <a:xfrm flipH="1">
            <a:off x="-81194" y="-5850"/>
            <a:ext cx="4458294" cy="380128"/>
            <a:chOff x="-54050" y="-5850"/>
            <a:chExt cx="9198048" cy="659830"/>
          </a:xfrm>
        </p:grpSpPr>
        <p:sp>
          <p:nvSpPr>
            <p:cNvPr id="1236" name="Google Shape;1236;p32"/>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7" name="Google Shape;1237;p32"/>
            <p:cNvGrpSpPr/>
            <p:nvPr/>
          </p:nvGrpSpPr>
          <p:grpSpPr>
            <a:xfrm>
              <a:off x="1133763" y="-5850"/>
              <a:ext cx="8009802" cy="507914"/>
              <a:chOff x="1133763" y="-5850"/>
              <a:chExt cx="8009802" cy="507914"/>
            </a:xfrm>
          </p:grpSpPr>
          <p:grpSp>
            <p:nvGrpSpPr>
              <p:cNvPr id="1238" name="Google Shape;1238;p32"/>
              <p:cNvGrpSpPr/>
              <p:nvPr/>
            </p:nvGrpSpPr>
            <p:grpSpPr>
              <a:xfrm>
                <a:off x="1133763" y="-5850"/>
                <a:ext cx="8009496" cy="507914"/>
                <a:chOff x="1133763" y="-5850"/>
                <a:chExt cx="8009496" cy="507914"/>
              </a:xfrm>
            </p:grpSpPr>
            <p:sp>
              <p:nvSpPr>
                <p:cNvPr id="1239" name="Google Shape;1239;p32"/>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2"/>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1" name="Google Shape;1241;p32"/>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2" name="Google Shape;1242;p32"/>
          <p:cNvGrpSpPr/>
          <p:nvPr/>
        </p:nvGrpSpPr>
        <p:grpSpPr>
          <a:xfrm rot="10800000" flipH="1">
            <a:off x="3179130" y="4769218"/>
            <a:ext cx="5883991" cy="380128"/>
            <a:chOff x="-54050" y="-5850"/>
            <a:chExt cx="9198048" cy="659830"/>
          </a:xfrm>
        </p:grpSpPr>
        <p:sp>
          <p:nvSpPr>
            <p:cNvPr id="1243" name="Google Shape;1243;p32"/>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4" name="Google Shape;1244;p32"/>
            <p:cNvGrpSpPr/>
            <p:nvPr/>
          </p:nvGrpSpPr>
          <p:grpSpPr>
            <a:xfrm>
              <a:off x="1133763" y="-5850"/>
              <a:ext cx="8009802" cy="507914"/>
              <a:chOff x="1133763" y="-5850"/>
              <a:chExt cx="8009802" cy="507914"/>
            </a:xfrm>
          </p:grpSpPr>
          <p:grpSp>
            <p:nvGrpSpPr>
              <p:cNvPr id="1245" name="Google Shape;1245;p32"/>
              <p:cNvGrpSpPr/>
              <p:nvPr/>
            </p:nvGrpSpPr>
            <p:grpSpPr>
              <a:xfrm>
                <a:off x="1133763" y="-5850"/>
                <a:ext cx="8009496" cy="507914"/>
                <a:chOff x="1133763" y="-5850"/>
                <a:chExt cx="8009496" cy="507914"/>
              </a:xfrm>
            </p:grpSpPr>
            <p:sp>
              <p:nvSpPr>
                <p:cNvPr id="1246" name="Google Shape;1246;p32"/>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2"/>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8" name="Google Shape;1248;p32"/>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49" name="Google Shape;1249;p32"/>
          <p:cNvSpPr/>
          <p:nvPr/>
        </p:nvSpPr>
        <p:spPr>
          <a:xfrm rot="8669977" flipH="1">
            <a:off x="52709" y="2786167"/>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0" name="Google Shape;1250;p32"/>
          <p:cNvGrpSpPr/>
          <p:nvPr/>
        </p:nvGrpSpPr>
        <p:grpSpPr>
          <a:xfrm flipH="1">
            <a:off x="7212849" y="-162695"/>
            <a:ext cx="2083860" cy="2275422"/>
            <a:chOff x="-233600" y="-162699"/>
            <a:chExt cx="2552186" cy="2786800"/>
          </a:xfrm>
        </p:grpSpPr>
        <p:sp>
          <p:nvSpPr>
            <p:cNvPr id="1251" name="Google Shape;1251;p32"/>
            <p:cNvSpPr/>
            <p:nvPr/>
          </p:nvSpPr>
          <p:spPr>
            <a:xfrm>
              <a:off x="-58064" y="-162699"/>
              <a:ext cx="2376650" cy="2786800"/>
            </a:xfrm>
            <a:custGeom>
              <a:avLst/>
              <a:gdLst/>
              <a:ahLst/>
              <a:cxnLst/>
              <a:rect l="l" t="t" r="r" b="b"/>
              <a:pathLst>
                <a:path w="95066" h="111472" extrusionOk="0">
                  <a:moveTo>
                    <a:pt x="216" y="4934"/>
                  </a:moveTo>
                  <a:cubicBezTo>
                    <a:pt x="-630" y="16485"/>
                    <a:pt x="1274" y="57800"/>
                    <a:pt x="1486" y="75179"/>
                  </a:cubicBezTo>
                  <a:cubicBezTo>
                    <a:pt x="1698" y="92558"/>
                    <a:pt x="-322" y="104044"/>
                    <a:pt x="1486" y="109209"/>
                  </a:cubicBezTo>
                  <a:cubicBezTo>
                    <a:pt x="3294" y="114375"/>
                    <a:pt x="8289" y="109540"/>
                    <a:pt x="12335" y="106172"/>
                  </a:cubicBezTo>
                  <a:cubicBezTo>
                    <a:pt x="16381" y="102804"/>
                    <a:pt x="22630" y="95884"/>
                    <a:pt x="25760" y="89001"/>
                  </a:cubicBezTo>
                  <a:cubicBezTo>
                    <a:pt x="28890" y="82119"/>
                    <a:pt x="31738" y="74972"/>
                    <a:pt x="31113" y="64877"/>
                  </a:cubicBezTo>
                  <a:cubicBezTo>
                    <a:pt x="30489" y="54783"/>
                    <a:pt x="20673" y="36901"/>
                    <a:pt x="22013" y="28434"/>
                  </a:cubicBezTo>
                  <a:cubicBezTo>
                    <a:pt x="23353" y="19967"/>
                    <a:pt x="26987" y="17730"/>
                    <a:pt x="39155" y="14073"/>
                  </a:cubicBezTo>
                  <a:cubicBezTo>
                    <a:pt x="51324" y="10417"/>
                    <a:pt x="96647" y="7862"/>
                    <a:pt x="95024" y="6495"/>
                  </a:cubicBezTo>
                  <a:cubicBezTo>
                    <a:pt x="93402" y="5128"/>
                    <a:pt x="44163" y="5975"/>
                    <a:pt x="29420" y="5871"/>
                  </a:cubicBezTo>
                  <a:cubicBezTo>
                    <a:pt x="14677" y="5767"/>
                    <a:pt x="11431" y="6027"/>
                    <a:pt x="6564" y="5871"/>
                  </a:cubicBezTo>
                  <a:cubicBezTo>
                    <a:pt x="1697" y="5715"/>
                    <a:pt x="1062" y="-6617"/>
                    <a:pt x="216" y="4934"/>
                  </a:cubicBezTo>
                  <a:close/>
                </a:path>
              </a:pathLst>
            </a:custGeom>
            <a:solidFill>
              <a:schemeClr val="accent4"/>
            </a:solidFill>
            <a:ln>
              <a:noFill/>
            </a:ln>
          </p:spPr>
        </p:sp>
        <p:sp>
          <p:nvSpPr>
            <p:cNvPr id="1252" name="Google Shape;1252;p32"/>
            <p:cNvSpPr/>
            <p:nvPr/>
          </p:nvSpPr>
          <p:spPr>
            <a:xfrm>
              <a:off x="-116525" y="-45025"/>
              <a:ext cx="1365875" cy="2560050"/>
            </a:xfrm>
            <a:custGeom>
              <a:avLst/>
              <a:gdLst/>
              <a:ahLst/>
              <a:cxnLst/>
              <a:rect l="l" t="t" r="r" b="b"/>
              <a:pathLst>
                <a:path w="54635" h="102402" extrusionOk="0">
                  <a:moveTo>
                    <a:pt x="0" y="102402"/>
                  </a:moveTo>
                  <a:cubicBezTo>
                    <a:pt x="2810" y="100008"/>
                    <a:pt x="12643" y="93452"/>
                    <a:pt x="16858" y="88040"/>
                  </a:cubicBezTo>
                  <a:cubicBezTo>
                    <a:pt x="21073" y="82629"/>
                    <a:pt x="24039" y="76229"/>
                    <a:pt x="25288" y="69933"/>
                  </a:cubicBezTo>
                  <a:cubicBezTo>
                    <a:pt x="26537" y="63637"/>
                    <a:pt x="25444" y="56352"/>
                    <a:pt x="24351" y="50264"/>
                  </a:cubicBezTo>
                  <a:cubicBezTo>
                    <a:pt x="23258" y="44176"/>
                    <a:pt x="19981" y="38556"/>
                    <a:pt x="18732" y="33405"/>
                  </a:cubicBezTo>
                  <a:cubicBezTo>
                    <a:pt x="17483" y="28254"/>
                    <a:pt x="16286" y="23363"/>
                    <a:pt x="16858" y="19356"/>
                  </a:cubicBezTo>
                  <a:cubicBezTo>
                    <a:pt x="17430" y="15350"/>
                    <a:pt x="19304" y="12020"/>
                    <a:pt x="22166" y="9366"/>
                  </a:cubicBezTo>
                  <a:cubicBezTo>
                    <a:pt x="25028" y="6712"/>
                    <a:pt x="28618" y="4995"/>
                    <a:pt x="34029" y="3434"/>
                  </a:cubicBezTo>
                  <a:cubicBezTo>
                    <a:pt x="39441" y="1873"/>
                    <a:pt x="51201" y="572"/>
                    <a:pt x="54635" y="0"/>
                  </a:cubicBezTo>
                </a:path>
              </a:pathLst>
            </a:custGeom>
            <a:noFill/>
            <a:ln w="19050" cap="flat" cmpd="sng">
              <a:solidFill>
                <a:schemeClr val="lt2"/>
              </a:solidFill>
              <a:prstDash val="solid"/>
              <a:round/>
              <a:headEnd type="none" w="med" len="med"/>
              <a:tailEnd type="none" w="med" len="med"/>
            </a:ln>
          </p:spPr>
        </p:sp>
        <p:sp>
          <p:nvSpPr>
            <p:cNvPr id="1253" name="Google Shape;1253;p32"/>
            <p:cNvSpPr/>
            <p:nvPr/>
          </p:nvSpPr>
          <p:spPr>
            <a:xfrm>
              <a:off x="-233600" y="-49325"/>
              <a:ext cx="1373675" cy="2501900"/>
            </a:xfrm>
            <a:custGeom>
              <a:avLst/>
              <a:gdLst/>
              <a:ahLst/>
              <a:cxnLst/>
              <a:rect l="l" t="t" r="r" b="b"/>
              <a:pathLst>
                <a:path w="54947" h="100076" extrusionOk="0">
                  <a:moveTo>
                    <a:pt x="0" y="100076"/>
                  </a:moveTo>
                  <a:cubicBezTo>
                    <a:pt x="2862" y="98070"/>
                    <a:pt x="12903" y="93064"/>
                    <a:pt x="17170" y="88040"/>
                  </a:cubicBezTo>
                  <a:cubicBezTo>
                    <a:pt x="21437" y="83016"/>
                    <a:pt x="24351" y="76229"/>
                    <a:pt x="25600" y="69933"/>
                  </a:cubicBezTo>
                  <a:cubicBezTo>
                    <a:pt x="26849" y="63637"/>
                    <a:pt x="25756" y="56352"/>
                    <a:pt x="24663" y="50264"/>
                  </a:cubicBezTo>
                  <a:cubicBezTo>
                    <a:pt x="23570" y="44176"/>
                    <a:pt x="20293" y="38556"/>
                    <a:pt x="19044" y="33405"/>
                  </a:cubicBezTo>
                  <a:cubicBezTo>
                    <a:pt x="17795" y="28254"/>
                    <a:pt x="16598" y="23363"/>
                    <a:pt x="17170" y="19356"/>
                  </a:cubicBezTo>
                  <a:cubicBezTo>
                    <a:pt x="17742" y="15350"/>
                    <a:pt x="19616" y="12303"/>
                    <a:pt x="22478" y="9366"/>
                  </a:cubicBezTo>
                  <a:cubicBezTo>
                    <a:pt x="25340" y="6429"/>
                    <a:pt x="28931" y="3294"/>
                    <a:pt x="34342" y="1733"/>
                  </a:cubicBezTo>
                  <a:cubicBezTo>
                    <a:pt x="39754" y="172"/>
                    <a:pt x="51513" y="289"/>
                    <a:pt x="54947" y="0"/>
                  </a:cubicBezTo>
                </a:path>
              </a:pathLst>
            </a:custGeom>
            <a:noFill/>
            <a:ln w="19050" cap="flat" cmpd="sng">
              <a:solidFill>
                <a:schemeClr val="lt2"/>
              </a:solidFill>
              <a:prstDash val="solid"/>
              <a:round/>
              <a:headEnd type="none" w="med" len="med"/>
              <a:tailEnd type="none" w="med" len="med"/>
            </a:ln>
          </p:spPr>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254"/>
        <p:cNvGrpSpPr/>
        <p:nvPr/>
      </p:nvGrpSpPr>
      <p:grpSpPr>
        <a:xfrm>
          <a:off x="0" y="0"/>
          <a:ext cx="0" cy="0"/>
          <a:chOff x="0" y="0"/>
          <a:chExt cx="0" cy="0"/>
        </a:xfrm>
      </p:grpSpPr>
      <p:sp>
        <p:nvSpPr>
          <p:cNvPr id="1255" name="Google Shape;1255;p33"/>
          <p:cNvSpPr/>
          <p:nvPr/>
        </p:nvSpPr>
        <p:spPr>
          <a:xfrm rot="-2883374">
            <a:off x="2513038" y="61262"/>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6" name="Google Shape;1256;p33"/>
          <p:cNvGrpSpPr/>
          <p:nvPr/>
        </p:nvGrpSpPr>
        <p:grpSpPr>
          <a:xfrm>
            <a:off x="140313" y="165250"/>
            <a:ext cx="659075" cy="317400"/>
            <a:chOff x="5717075" y="1415250"/>
            <a:chExt cx="659075" cy="317400"/>
          </a:xfrm>
        </p:grpSpPr>
        <p:sp>
          <p:nvSpPr>
            <p:cNvPr id="1257" name="Google Shape;1257;p33"/>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3"/>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3"/>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3"/>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3"/>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3"/>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3"/>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3"/>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5" name="Google Shape;1265;p33"/>
          <p:cNvSpPr/>
          <p:nvPr/>
        </p:nvSpPr>
        <p:spPr>
          <a:xfrm>
            <a:off x="7285049" y="4812799"/>
            <a:ext cx="269180" cy="24832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3"/>
          <p:cNvSpPr/>
          <p:nvPr/>
        </p:nvSpPr>
        <p:spPr>
          <a:xfrm>
            <a:off x="843251" y="4666826"/>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3"/>
          <p:cNvSpPr/>
          <p:nvPr/>
        </p:nvSpPr>
        <p:spPr>
          <a:xfrm rot="-7184480">
            <a:off x="233741" y="3076960"/>
            <a:ext cx="273483" cy="32248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3"/>
          <p:cNvSpPr/>
          <p:nvPr/>
        </p:nvSpPr>
        <p:spPr>
          <a:xfrm>
            <a:off x="434651" y="1522963"/>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9" name="Google Shape;1269;p33"/>
          <p:cNvGrpSpPr/>
          <p:nvPr/>
        </p:nvGrpSpPr>
        <p:grpSpPr>
          <a:xfrm rot="3040628">
            <a:off x="8646841" y="4677382"/>
            <a:ext cx="140815" cy="239704"/>
            <a:chOff x="8848638" y="4297400"/>
            <a:chExt cx="140813" cy="239700"/>
          </a:xfrm>
        </p:grpSpPr>
        <p:sp>
          <p:nvSpPr>
            <p:cNvPr id="1270" name="Google Shape;1270;p33"/>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3"/>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33"/>
          <p:cNvGrpSpPr/>
          <p:nvPr/>
        </p:nvGrpSpPr>
        <p:grpSpPr>
          <a:xfrm rot="-1275529">
            <a:off x="8359298" y="222342"/>
            <a:ext cx="368094" cy="283365"/>
            <a:chOff x="4149275" y="1702675"/>
            <a:chExt cx="368075" cy="283350"/>
          </a:xfrm>
        </p:grpSpPr>
        <p:sp>
          <p:nvSpPr>
            <p:cNvPr id="1273" name="Google Shape;1273;p33"/>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3"/>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3"/>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6" name="Google Shape;1276;p33"/>
          <p:cNvSpPr/>
          <p:nvPr/>
        </p:nvSpPr>
        <p:spPr>
          <a:xfrm>
            <a:off x="8665951" y="1522980"/>
            <a:ext cx="344050" cy="3174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7" name="Google Shape;1277;p33"/>
          <p:cNvGrpSpPr/>
          <p:nvPr/>
        </p:nvGrpSpPr>
        <p:grpSpPr>
          <a:xfrm>
            <a:off x="4500155" y="0"/>
            <a:ext cx="4662490" cy="397548"/>
            <a:chOff x="-54050" y="-5850"/>
            <a:chExt cx="9198048" cy="659830"/>
          </a:xfrm>
        </p:grpSpPr>
        <p:sp>
          <p:nvSpPr>
            <p:cNvPr id="1278" name="Google Shape;1278;p33"/>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9" name="Google Shape;1279;p33"/>
            <p:cNvGrpSpPr/>
            <p:nvPr/>
          </p:nvGrpSpPr>
          <p:grpSpPr>
            <a:xfrm>
              <a:off x="1133763" y="-5850"/>
              <a:ext cx="8009802" cy="507914"/>
              <a:chOff x="1133763" y="-5850"/>
              <a:chExt cx="8009802" cy="507914"/>
            </a:xfrm>
          </p:grpSpPr>
          <p:grpSp>
            <p:nvGrpSpPr>
              <p:cNvPr id="1280" name="Google Shape;1280;p33"/>
              <p:cNvGrpSpPr/>
              <p:nvPr/>
            </p:nvGrpSpPr>
            <p:grpSpPr>
              <a:xfrm>
                <a:off x="1133763" y="-5850"/>
                <a:ext cx="8009496" cy="507914"/>
                <a:chOff x="1133763" y="-5850"/>
                <a:chExt cx="8009496" cy="507914"/>
              </a:xfrm>
            </p:grpSpPr>
            <p:sp>
              <p:nvSpPr>
                <p:cNvPr id="1281" name="Google Shape;1281;p33"/>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3"/>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33"/>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4" name="Google Shape;1284;p33"/>
          <p:cNvGrpSpPr/>
          <p:nvPr/>
        </p:nvGrpSpPr>
        <p:grpSpPr>
          <a:xfrm rot="10800000">
            <a:off x="-5148" y="4727504"/>
            <a:ext cx="6484624" cy="418926"/>
            <a:chOff x="-54050" y="-5850"/>
            <a:chExt cx="9198048" cy="659830"/>
          </a:xfrm>
        </p:grpSpPr>
        <p:sp>
          <p:nvSpPr>
            <p:cNvPr id="1285" name="Google Shape;1285;p33"/>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6" name="Google Shape;1286;p33"/>
            <p:cNvGrpSpPr/>
            <p:nvPr/>
          </p:nvGrpSpPr>
          <p:grpSpPr>
            <a:xfrm>
              <a:off x="1133763" y="-5850"/>
              <a:ext cx="8009802" cy="507914"/>
              <a:chOff x="1133763" y="-5850"/>
              <a:chExt cx="8009802" cy="507914"/>
            </a:xfrm>
          </p:grpSpPr>
          <p:grpSp>
            <p:nvGrpSpPr>
              <p:cNvPr id="1287" name="Google Shape;1287;p33"/>
              <p:cNvGrpSpPr/>
              <p:nvPr/>
            </p:nvGrpSpPr>
            <p:grpSpPr>
              <a:xfrm>
                <a:off x="1133763" y="-5850"/>
                <a:ext cx="8009496" cy="507914"/>
                <a:chOff x="1133763" y="-5850"/>
                <a:chExt cx="8009496" cy="507914"/>
              </a:xfrm>
            </p:grpSpPr>
            <p:sp>
              <p:nvSpPr>
                <p:cNvPr id="1288" name="Google Shape;1288;p33"/>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3"/>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33"/>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91" name="Google Shape;1291;p33"/>
          <p:cNvSpPr/>
          <p:nvPr/>
        </p:nvSpPr>
        <p:spPr>
          <a:xfrm rot="-8669977">
            <a:off x="8512886" y="3486367"/>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85"/>
        <p:cNvGrpSpPr/>
        <p:nvPr/>
      </p:nvGrpSpPr>
      <p:grpSpPr>
        <a:xfrm>
          <a:off x="0" y="0"/>
          <a:ext cx="0" cy="0"/>
          <a:chOff x="0" y="0"/>
          <a:chExt cx="0" cy="0"/>
        </a:xfrm>
      </p:grpSpPr>
      <p:pic>
        <p:nvPicPr>
          <p:cNvPr id="86" name="Google Shape;86;p15"/>
          <p:cNvPicPr preferRelativeResize="0"/>
          <p:nvPr/>
        </p:nvPicPr>
        <p:blipFill rotWithShape="1">
          <a:blip r:embed="rId2">
            <a:alphaModFix/>
          </a:blip>
          <a:srcRect t="29" b="29"/>
          <a:stretch/>
        </p:blipFill>
        <p:spPr>
          <a:xfrm rot="10800000" flipH="1">
            <a:off x="1356" y="1524"/>
            <a:ext cx="9141289" cy="5138928"/>
          </a:xfrm>
          <a:prstGeom prst="rect">
            <a:avLst/>
          </a:prstGeom>
          <a:noFill/>
          <a:ln>
            <a:noFill/>
          </a:ln>
        </p:spPr>
      </p:pic>
      <p:sp>
        <p:nvSpPr>
          <p:cNvPr id="87" name="Google Shape;87;p15"/>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txBox="1">
            <a:spLocks noGrp="1"/>
          </p:cNvSpPr>
          <p:nvPr>
            <p:ph type="title"/>
          </p:nvPr>
        </p:nvSpPr>
        <p:spPr>
          <a:xfrm>
            <a:off x="713225" y="3341850"/>
            <a:ext cx="4598400" cy="628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89" name="Google Shape;89;p15"/>
          <p:cNvSpPr txBox="1">
            <a:spLocks noGrp="1"/>
          </p:cNvSpPr>
          <p:nvPr>
            <p:ph type="subTitle" idx="1"/>
          </p:nvPr>
        </p:nvSpPr>
        <p:spPr>
          <a:xfrm>
            <a:off x="713225" y="3912900"/>
            <a:ext cx="4598400" cy="6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90" name="Google Shape;90;p15"/>
          <p:cNvSpPr>
            <a:spLocks noGrp="1"/>
          </p:cNvSpPr>
          <p:nvPr>
            <p:ph type="pic" idx="2"/>
          </p:nvPr>
        </p:nvSpPr>
        <p:spPr>
          <a:xfrm>
            <a:off x="713225" y="539503"/>
            <a:ext cx="2302800" cy="2652600"/>
          </a:xfrm>
          <a:prstGeom prst="roundRect">
            <a:avLst>
              <a:gd name="adj" fmla="val 16667"/>
            </a:avLst>
          </a:prstGeom>
          <a:noFill/>
          <a:ln>
            <a:noFill/>
          </a:ln>
        </p:spPr>
      </p:sp>
      <p:sp>
        <p:nvSpPr>
          <p:cNvPr id="91" name="Google Shape;91;p15"/>
          <p:cNvSpPr>
            <a:spLocks noGrp="1"/>
          </p:cNvSpPr>
          <p:nvPr>
            <p:ph type="pic" idx="3"/>
          </p:nvPr>
        </p:nvSpPr>
        <p:spPr>
          <a:xfrm>
            <a:off x="5564564" y="539500"/>
            <a:ext cx="2866200" cy="4064400"/>
          </a:xfrm>
          <a:prstGeom prst="roundRect">
            <a:avLst>
              <a:gd name="adj" fmla="val 16667"/>
            </a:avLst>
          </a:prstGeom>
          <a:noFill/>
          <a:ln>
            <a:noFill/>
          </a:ln>
        </p:spPr>
      </p:sp>
      <p:sp>
        <p:nvSpPr>
          <p:cNvPr id="92" name="Google Shape;92;p15"/>
          <p:cNvSpPr>
            <a:spLocks noGrp="1"/>
          </p:cNvSpPr>
          <p:nvPr>
            <p:ph type="pic" idx="4"/>
          </p:nvPr>
        </p:nvSpPr>
        <p:spPr>
          <a:xfrm>
            <a:off x="3138900" y="539500"/>
            <a:ext cx="2302800" cy="2652600"/>
          </a:xfrm>
          <a:prstGeom prst="roundRect">
            <a:avLst>
              <a:gd name="adj" fmla="val 16667"/>
            </a:avLst>
          </a:prstGeom>
          <a:noFill/>
          <a:ln>
            <a:noFill/>
          </a:ln>
        </p:spPr>
      </p:sp>
    </p:spTree>
    <p:extLst>
      <p:ext uri="{BB962C8B-B14F-4D97-AF65-F5344CB8AC3E}">
        <p14:creationId xmlns:p14="http://schemas.microsoft.com/office/powerpoint/2010/main" val="37765936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305695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8658" y="-21859"/>
            <a:ext cx="9221315" cy="5187218"/>
            <a:chOff x="24120" y="2880"/>
            <a:chExt cx="10050480" cy="5663520"/>
          </a:xfrm>
        </p:grpSpPr>
        <p:sp>
          <p:nvSpPr>
            <p:cNvPr id="10" name="Google Shape;10;p2"/>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 name="Google Shape;11;p2"/>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2;p2"/>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3;p2"/>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6;p2"/>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17;p2"/>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18;p2"/>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 name="Google Shape;19;p2"/>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 name="Google Shape;20;p2"/>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21;p2"/>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22;p2"/>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23;p2"/>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2"/>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2"/>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2"/>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27;p2"/>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28;p2"/>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2"/>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2"/>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2"/>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2"/>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33;p2"/>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34;p2"/>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 name="Google Shape;35;p2"/>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 name="Google Shape;36;p2"/>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 name="Google Shape;37;p2"/>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 name="Google Shape;38;p2"/>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 name="Google Shape;39;p2"/>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 name="Google Shape;40;p2"/>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 name="Google Shape;41;p2"/>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 name="Google Shape;42;p2"/>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 name="Google Shape;43;p2"/>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 name="Google Shape;44;p2"/>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 name="Google Shape;45;p2"/>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 name="Google Shape;46;p2"/>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 name="Google Shape;47;p2"/>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 name="Google Shape;48;p2"/>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 name="Google Shape;49;p2"/>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 name="Google Shape;50;p2"/>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 name="Google Shape;51;p2"/>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 name="Google Shape;52;p2"/>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 name="Google Shape;53;p2"/>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 name="Google Shape;54;p2"/>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 name="Google Shape;55;p2"/>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 name="Google Shape;56;p2"/>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 name="Google Shape;57;p2"/>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 name="Google Shape;58;p2"/>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 name="Google Shape;59;p2"/>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 name="Google Shape;60;p2"/>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 name="Google Shape;61;p2"/>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 name="Google Shape;62;p2"/>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 name="Google Shape;63;p2"/>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 name="Google Shape;64;p2"/>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 name="Google Shape;65;p2"/>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 name="Google Shape;66;p2"/>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7" name="Google Shape;67;p2"/>
          <p:cNvSpPr txBox="1">
            <a:spLocks noGrp="1"/>
          </p:cNvSpPr>
          <p:nvPr>
            <p:ph type="ctrTitle"/>
          </p:nvPr>
        </p:nvSpPr>
        <p:spPr>
          <a:xfrm>
            <a:off x="911100" y="1221675"/>
            <a:ext cx="7321800" cy="20313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8" name="Google Shape;68;p2"/>
          <p:cNvSpPr txBox="1">
            <a:spLocks noGrp="1"/>
          </p:cNvSpPr>
          <p:nvPr>
            <p:ph type="subTitle" idx="1"/>
          </p:nvPr>
        </p:nvSpPr>
        <p:spPr>
          <a:xfrm>
            <a:off x="2307625" y="3446025"/>
            <a:ext cx="45288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9" name="Google Shape;69;p2"/>
          <p:cNvGrpSpPr/>
          <p:nvPr/>
        </p:nvGrpSpPr>
        <p:grpSpPr>
          <a:xfrm rot="10370899" flipH="1">
            <a:off x="6261900" y="322430"/>
            <a:ext cx="400544" cy="267874"/>
            <a:chOff x="5609880" y="3647520"/>
            <a:chExt cx="455400" cy="304560"/>
          </a:xfrm>
        </p:grpSpPr>
        <p:sp>
          <p:nvSpPr>
            <p:cNvPr id="70" name="Google Shape;70;p2"/>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 name="Google Shape;71;p2"/>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72" name="Google Shape;72;p2"/>
          <p:cNvGrpSpPr/>
          <p:nvPr/>
        </p:nvGrpSpPr>
        <p:grpSpPr>
          <a:xfrm rot="8426814">
            <a:off x="3959472" y="4524524"/>
            <a:ext cx="412854" cy="276126"/>
            <a:chOff x="5609880" y="3647520"/>
            <a:chExt cx="455400" cy="304560"/>
          </a:xfrm>
        </p:grpSpPr>
        <p:sp>
          <p:nvSpPr>
            <p:cNvPr id="73" name="Google Shape;73;p2"/>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 name="Google Shape;74;p2"/>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75" name="Google Shape;75;p2"/>
          <p:cNvSpPr/>
          <p:nvPr/>
        </p:nvSpPr>
        <p:spPr>
          <a:xfrm>
            <a:off x="6012650" y="4529301"/>
            <a:ext cx="1870800" cy="655249"/>
          </a:xfrm>
          <a:custGeom>
            <a:avLst/>
            <a:gdLst/>
            <a:ahLst/>
            <a:cxnLst/>
            <a:rect l="l" t="t" r="r" b="b"/>
            <a:pathLst>
              <a:path w="6538" h="2290" extrusionOk="0">
                <a:moveTo>
                  <a:pt x="6520" y="2053"/>
                </a:moveTo>
                <a:cubicBezTo>
                  <a:pt x="6119" y="1582"/>
                  <a:pt x="5247" y="1652"/>
                  <a:pt x="5247" y="1652"/>
                </a:cubicBezTo>
                <a:cubicBezTo>
                  <a:pt x="5247" y="1652"/>
                  <a:pt x="6015" y="973"/>
                  <a:pt x="5509" y="938"/>
                </a:cubicBezTo>
                <a:cubicBezTo>
                  <a:pt x="5003" y="903"/>
                  <a:pt x="4610" y="1352"/>
                  <a:pt x="4610" y="1352"/>
                </a:cubicBezTo>
                <a:cubicBezTo>
                  <a:pt x="4610" y="1352"/>
                  <a:pt x="5154" y="245"/>
                  <a:pt x="4755" y="104"/>
                </a:cubicBezTo>
                <a:cubicBezTo>
                  <a:pt x="4581" y="43"/>
                  <a:pt x="4286" y="287"/>
                  <a:pt x="4003" y="589"/>
                </a:cubicBezTo>
                <a:cubicBezTo>
                  <a:pt x="4021" y="455"/>
                  <a:pt x="4022" y="228"/>
                  <a:pt x="3818" y="206"/>
                </a:cubicBezTo>
                <a:cubicBezTo>
                  <a:pt x="3578" y="180"/>
                  <a:pt x="3251" y="771"/>
                  <a:pt x="3173" y="1243"/>
                </a:cubicBezTo>
                <a:cubicBezTo>
                  <a:pt x="3031" y="801"/>
                  <a:pt x="2710" y="-13"/>
                  <a:pt x="2266" y="0"/>
                </a:cubicBezTo>
                <a:cubicBezTo>
                  <a:pt x="1655" y="17"/>
                  <a:pt x="1879" y="1230"/>
                  <a:pt x="1879" y="1230"/>
                </a:cubicBezTo>
                <a:cubicBezTo>
                  <a:pt x="1879" y="1230"/>
                  <a:pt x="1214" y="571"/>
                  <a:pt x="823" y="709"/>
                </a:cubicBezTo>
                <a:cubicBezTo>
                  <a:pt x="422" y="849"/>
                  <a:pt x="861" y="1657"/>
                  <a:pt x="861" y="1657"/>
                </a:cubicBezTo>
                <a:cubicBezTo>
                  <a:pt x="861" y="1657"/>
                  <a:pt x="286" y="1389"/>
                  <a:pt x="94" y="1504"/>
                </a:cubicBezTo>
                <a:cubicBezTo>
                  <a:pt x="-226" y="1695"/>
                  <a:pt x="368" y="2192"/>
                  <a:pt x="418" y="2175"/>
                </a:cubicBezTo>
                <a:cubicBezTo>
                  <a:pt x="522" y="2140"/>
                  <a:pt x="6922" y="2524"/>
                  <a:pt x="6520" y="205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extLst>
      <p:ext uri="{BB962C8B-B14F-4D97-AF65-F5344CB8AC3E}">
        <p14:creationId xmlns:p14="http://schemas.microsoft.com/office/powerpoint/2010/main" val="12951582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4"/>
        <p:cNvGrpSpPr/>
        <p:nvPr/>
      </p:nvGrpSpPr>
      <p:grpSpPr>
        <a:xfrm>
          <a:off x="0" y="0"/>
          <a:ext cx="0" cy="0"/>
          <a:chOff x="0" y="0"/>
          <a:chExt cx="0" cy="0"/>
        </a:xfrm>
      </p:grpSpPr>
      <p:grpSp>
        <p:nvGrpSpPr>
          <p:cNvPr id="145" name="Google Shape;145;p4"/>
          <p:cNvGrpSpPr/>
          <p:nvPr/>
        </p:nvGrpSpPr>
        <p:grpSpPr>
          <a:xfrm>
            <a:off x="-38658" y="-21859"/>
            <a:ext cx="9221315" cy="5187218"/>
            <a:chOff x="24120" y="2880"/>
            <a:chExt cx="10050480" cy="5663520"/>
          </a:xfrm>
        </p:grpSpPr>
        <p:sp>
          <p:nvSpPr>
            <p:cNvPr id="146" name="Google Shape;146;p4"/>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 name="Google Shape;147;p4"/>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 name="Google Shape;148;p4"/>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 name="Google Shape;149;p4"/>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 name="Google Shape;150;p4"/>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 name="Google Shape;151;p4"/>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 name="Google Shape;152;p4"/>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4"/>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 name="Google Shape;154;p4"/>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 name="Google Shape;155;p4"/>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 name="Google Shape;156;p4"/>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 name="Google Shape;157;p4"/>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 name="Google Shape;158;p4"/>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 name="Google Shape;159;p4"/>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 name="Google Shape;160;p4"/>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 name="Google Shape;161;p4"/>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 name="Google Shape;162;p4"/>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3" name="Google Shape;163;p4"/>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4"/>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4"/>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166;p4"/>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 name="Google Shape;167;p4"/>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 name="Google Shape;168;p4"/>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 name="Google Shape;169;p4"/>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 name="Google Shape;170;p4"/>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 name="Google Shape;171;p4"/>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 name="Google Shape;172;p4"/>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 name="Google Shape;173;p4"/>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 name="Google Shape;174;p4"/>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 name="Google Shape;175;p4"/>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6" name="Google Shape;176;p4"/>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 name="Google Shape;177;p4"/>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 name="Google Shape;178;p4"/>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 name="Google Shape;179;p4"/>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0" name="Google Shape;180;p4"/>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 name="Google Shape;181;p4"/>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 name="Google Shape;182;p4"/>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 name="Google Shape;183;p4"/>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 name="Google Shape;184;p4"/>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 name="Google Shape;185;p4"/>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 name="Google Shape;186;p4"/>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 name="Google Shape;187;p4"/>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 name="Google Shape;188;p4"/>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 name="Google Shape;189;p4"/>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 name="Google Shape;190;p4"/>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 name="Google Shape;191;p4"/>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 name="Google Shape;192;p4"/>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 name="Google Shape;193;p4"/>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 name="Google Shape;194;p4"/>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 name="Google Shape;195;p4"/>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 name="Google Shape;196;p4"/>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 name="Google Shape;197;p4"/>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 name="Google Shape;198;p4"/>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 name="Google Shape;199;p4"/>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 name="Google Shape;200;p4"/>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 name="Google Shape;201;p4"/>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 name="Google Shape;202;p4"/>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03" name="Google Shape;203;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4" name="Google Shape;204;p4"/>
          <p:cNvSpPr txBox="1">
            <a:spLocks noGrp="1"/>
          </p:cNvSpPr>
          <p:nvPr>
            <p:ph type="body" idx="1"/>
          </p:nvPr>
        </p:nvSpPr>
        <p:spPr>
          <a:xfrm>
            <a:off x="720000" y="1215751"/>
            <a:ext cx="7704000" cy="404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solidFill>
                  <a:srgbClr val="191919"/>
                </a:solidFill>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05" name="Google Shape;205;p4"/>
          <p:cNvGrpSpPr/>
          <p:nvPr/>
        </p:nvGrpSpPr>
        <p:grpSpPr>
          <a:xfrm rot="10800000">
            <a:off x="5323826" y="4768567"/>
            <a:ext cx="378483" cy="253120"/>
            <a:chOff x="5609880" y="3647520"/>
            <a:chExt cx="455400" cy="304560"/>
          </a:xfrm>
        </p:grpSpPr>
        <p:sp>
          <p:nvSpPr>
            <p:cNvPr id="206" name="Google Shape;206;p4"/>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7" name="Google Shape;207;p4"/>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08" name="Google Shape;208;p4"/>
          <p:cNvGrpSpPr/>
          <p:nvPr/>
        </p:nvGrpSpPr>
        <p:grpSpPr>
          <a:xfrm rot="6726136">
            <a:off x="567530" y="979483"/>
            <a:ext cx="378470" cy="253111"/>
            <a:chOff x="5609880" y="3647520"/>
            <a:chExt cx="455400" cy="304560"/>
          </a:xfrm>
        </p:grpSpPr>
        <p:sp>
          <p:nvSpPr>
            <p:cNvPr id="209" name="Google Shape;209;p4"/>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 name="Google Shape;210;p4"/>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11" name="Google Shape;211;p4"/>
          <p:cNvGrpSpPr/>
          <p:nvPr/>
        </p:nvGrpSpPr>
        <p:grpSpPr>
          <a:xfrm rot="3614538" flipH="1">
            <a:off x="8030970" y="303221"/>
            <a:ext cx="378481" cy="253118"/>
            <a:chOff x="5609880" y="3647520"/>
            <a:chExt cx="455400" cy="304560"/>
          </a:xfrm>
        </p:grpSpPr>
        <p:sp>
          <p:nvSpPr>
            <p:cNvPr id="212" name="Google Shape;212;p4"/>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 name="Google Shape;213;p4"/>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14" name="Google Shape;214;p4"/>
          <p:cNvGrpSpPr/>
          <p:nvPr/>
        </p:nvGrpSpPr>
        <p:grpSpPr>
          <a:xfrm rot="872216">
            <a:off x="399406" y="4045744"/>
            <a:ext cx="627659" cy="911765"/>
            <a:chOff x="2621880" y="330840"/>
            <a:chExt cx="843840" cy="1225800"/>
          </a:xfrm>
        </p:grpSpPr>
        <p:sp>
          <p:nvSpPr>
            <p:cNvPr id="215" name="Google Shape;215;p4"/>
            <p:cNvSpPr/>
            <p:nvPr/>
          </p:nvSpPr>
          <p:spPr>
            <a:xfrm>
              <a:off x="2621880" y="654480"/>
              <a:ext cx="843120" cy="902160"/>
            </a:xfrm>
            <a:custGeom>
              <a:avLst/>
              <a:gdLst/>
              <a:ahLst/>
              <a:cxnLst/>
              <a:rect l="l" t="t" r="r" b="b"/>
              <a:pathLst>
                <a:path w="2342" h="2506" extrusionOk="0">
                  <a:moveTo>
                    <a:pt x="1705" y="2418"/>
                  </a:moveTo>
                  <a:cubicBezTo>
                    <a:pt x="1149" y="2623"/>
                    <a:pt x="464" y="2407"/>
                    <a:pt x="464" y="2407"/>
                  </a:cubicBezTo>
                  <a:lnTo>
                    <a:pt x="14" y="295"/>
                  </a:lnTo>
                  <a:lnTo>
                    <a:pt x="0" y="226"/>
                  </a:lnTo>
                  <a:cubicBezTo>
                    <a:pt x="1387" y="-244"/>
                    <a:pt x="2342" y="167"/>
                    <a:pt x="2342" y="167"/>
                  </a:cubicBezTo>
                  <a:lnTo>
                    <a:pt x="1713" y="2389"/>
                  </a:lnTo>
                  <a:lnTo>
                    <a:pt x="1705" y="2418"/>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 name="Google Shape;216;p4"/>
            <p:cNvSpPr/>
            <p:nvPr/>
          </p:nvSpPr>
          <p:spPr>
            <a:xfrm>
              <a:off x="2634480" y="666720"/>
              <a:ext cx="817200" cy="134280"/>
            </a:xfrm>
            <a:custGeom>
              <a:avLst/>
              <a:gdLst/>
              <a:ahLst/>
              <a:cxnLst/>
              <a:rect l="l" t="t" r="r" b="b"/>
              <a:pathLst>
                <a:path w="2270" h="373" extrusionOk="0">
                  <a:moveTo>
                    <a:pt x="0" y="213"/>
                  </a:moveTo>
                  <a:cubicBezTo>
                    <a:pt x="0" y="213"/>
                    <a:pt x="392" y="15"/>
                    <a:pt x="1182" y="1"/>
                  </a:cubicBezTo>
                  <a:cubicBezTo>
                    <a:pt x="1929" y="-12"/>
                    <a:pt x="2270" y="155"/>
                    <a:pt x="2270" y="155"/>
                  </a:cubicBezTo>
                  <a:cubicBezTo>
                    <a:pt x="2270" y="155"/>
                    <a:pt x="905" y="605"/>
                    <a:pt x="0" y="213"/>
                  </a:cubicBezTo>
                  <a:close/>
                </a:path>
              </a:pathLst>
            </a:custGeom>
            <a:solidFill>
              <a:srgbClr val="68182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17" name="Google Shape;217;p4"/>
            <p:cNvSpPr/>
            <p:nvPr/>
          </p:nvSpPr>
          <p:spPr>
            <a:xfrm>
              <a:off x="2637000" y="667080"/>
              <a:ext cx="817200" cy="133920"/>
            </a:xfrm>
            <a:custGeom>
              <a:avLst/>
              <a:gdLst/>
              <a:ahLst/>
              <a:cxnLst/>
              <a:rect l="l" t="t" r="r" b="b"/>
              <a:pathLst>
                <a:path w="2270" h="372" extrusionOk="0">
                  <a:moveTo>
                    <a:pt x="2270" y="154"/>
                  </a:moveTo>
                  <a:cubicBezTo>
                    <a:pt x="2270" y="154"/>
                    <a:pt x="2171" y="187"/>
                    <a:pt x="2009" y="226"/>
                  </a:cubicBezTo>
                  <a:cubicBezTo>
                    <a:pt x="1974" y="235"/>
                    <a:pt x="1936" y="244"/>
                    <a:pt x="1895" y="254"/>
                  </a:cubicBezTo>
                  <a:cubicBezTo>
                    <a:pt x="1892" y="254"/>
                    <a:pt x="1888" y="255"/>
                    <a:pt x="1885" y="256"/>
                  </a:cubicBezTo>
                  <a:cubicBezTo>
                    <a:pt x="1837" y="266"/>
                    <a:pt x="1787" y="277"/>
                    <a:pt x="1734" y="287"/>
                  </a:cubicBezTo>
                  <a:cubicBezTo>
                    <a:pt x="1731" y="288"/>
                    <a:pt x="1727" y="288"/>
                    <a:pt x="1724" y="289"/>
                  </a:cubicBezTo>
                  <a:cubicBezTo>
                    <a:pt x="1679" y="297"/>
                    <a:pt x="1633" y="306"/>
                    <a:pt x="1585" y="313"/>
                  </a:cubicBezTo>
                  <a:cubicBezTo>
                    <a:pt x="1581" y="314"/>
                    <a:pt x="1578" y="314"/>
                    <a:pt x="1575" y="315"/>
                  </a:cubicBezTo>
                  <a:cubicBezTo>
                    <a:pt x="1540" y="320"/>
                    <a:pt x="1504" y="326"/>
                    <a:pt x="1467" y="331"/>
                  </a:cubicBezTo>
                  <a:cubicBezTo>
                    <a:pt x="1428" y="336"/>
                    <a:pt x="1387" y="342"/>
                    <a:pt x="1345" y="346"/>
                  </a:cubicBezTo>
                  <a:cubicBezTo>
                    <a:pt x="1306" y="351"/>
                    <a:pt x="1265" y="354"/>
                    <a:pt x="1225" y="358"/>
                  </a:cubicBezTo>
                  <a:cubicBezTo>
                    <a:pt x="1222" y="358"/>
                    <a:pt x="1220" y="359"/>
                    <a:pt x="1217" y="359"/>
                  </a:cubicBezTo>
                  <a:cubicBezTo>
                    <a:pt x="1135" y="365"/>
                    <a:pt x="1052" y="370"/>
                    <a:pt x="967" y="371"/>
                  </a:cubicBezTo>
                  <a:cubicBezTo>
                    <a:pt x="965" y="371"/>
                    <a:pt x="962" y="372"/>
                    <a:pt x="960" y="371"/>
                  </a:cubicBezTo>
                  <a:cubicBezTo>
                    <a:pt x="929" y="372"/>
                    <a:pt x="899" y="372"/>
                    <a:pt x="868" y="372"/>
                  </a:cubicBezTo>
                  <a:cubicBezTo>
                    <a:pt x="816" y="372"/>
                    <a:pt x="763" y="370"/>
                    <a:pt x="710" y="367"/>
                  </a:cubicBezTo>
                  <a:cubicBezTo>
                    <a:pt x="674" y="364"/>
                    <a:pt x="637" y="361"/>
                    <a:pt x="601" y="358"/>
                  </a:cubicBezTo>
                  <a:cubicBezTo>
                    <a:pt x="597" y="358"/>
                    <a:pt x="594" y="357"/>
                    <a:pt x="590" y="357"/>
                  </a:cubicBezTo>
                  <a:cubicBezTo>
                    <a:pt x="544" y="352"/>
                    <a:pt x="498" y="346"/>
                    <a:pt x="452" y="339"/>
                  </a:cubicBezTo>
                  <a:cubicBezTo>
                    <a:pt x="449" y="338"/>
                    <a:pt x="445" y="338"/>
                    <a:pt x="442" y="337"/>
                  </a:cubicBezTo>
                  <a:cubicBezTo>
                    <a:pt x="395" y="330"/>
                    <a:pt x="348" y="321"/>
                    <a:pt x="303" y="310"/>
                  </a:cubicBezTo>
                  <a:cubicBezTo>
                    <a:pt x="299" y="309"/>
                    <a:pt x="296" y="308"/>
                    <a:pt x="292" y="307"/>
                  </a:cubicBezTo>
                  <a:cubicBezTo>
                    <a:pt x="256" y="299"/>
                    <a:pt x="221" y="290"/>
                    <a:pt x="186" y="279"/>
                  </a:cubicBezTo>
                  <a:cubicBezTo>
                    <a:pt x="122" y="260"/>
                    <a:pt x="60" y="238"/>
                    <a:pt x="0" y="212"/>
                  </a:cubicBezTo>
                  <a:cubicBezTo>
                    <a:pt x="0" y="212"/>
                    <a:pt x="49" y="187"/>
                    <a:pt x="149" y="154"/>
                  </a:cubicBezTo>
                  <a:cubicBezTo>
                    <a:pt x="175" y="145"/>
                    <a:pt x="204" y="136"/>
                    <a:pt x="237" y="127"/>
                  </a:cubicBezTo>
                  <a:cubicBezTo>
                    <a:pt x="240" y="126"/>
                    <a:pt x="243" y="125"/>
                    <a:pt x="246" y="124"/>
                  </a:cubicBezTo>
                  <a:cubicBezTo>
                    <a:pt x="281" y="115"/>
                    <a:pt x="319" y="105"/>
                    <a:pt x="361" y="95"/>
                  </a:cubicBezTo>
                  <a:cubicBezTo>
                    <a:pt x="364" y="94"/>
                    <a:pt x="367" y="94"/>
                    <a:pt x="370" y="93"/>
                  </a:cubicBezTo>
                  <a:cubicBezTo>
                    <a:pt x="407" y="84"/>
                    <a:pt x="447" y="76"/>
                    <a:pt x="490" y="68"/>
                  </a:cubicBezTo>
                  <a:cubicBezTo>
                    <a:pt x="494" y="67"/>
                    <a:pt x="497" y="66"/>
                    <a:pt x="500" y="66"/>
                  </a:cubicBezTo>
                  <a:cubicBezTo>
                    <a:pt x="534" y="60"/>
                    <a:pt x="569" y="54"/>
                    <a:pt x="606" y="48"/>
                  </a:cubicBezTo>
                  <a:cubicBezTo>
                    <a:pt x="675" y="37"/>
                    <a:pt x="751" y="28"/>
                    <a:pt x="833" y="20"/>
                  </a:cubicBezTo>
                  <a:cubicBezTo>
                    <a:pt x="865" y="17"/>
                    <a:pt x="897" y="14"/>
                    <a:pt x="931" y="12"/>
                  </a:cubicBezTo>
                  <a:cubicBezTo>
                    <a:pt x="933" y="12"/>
                    <a:pt x="936" y="11"/>
                    <a:pt x="938" y="11"/>
                  </a:cubicBezTo>
                  <a:cubicBezTo>
                    <a:pt x="1015" y="6"/>
                    <a:pt x="1097" y="2"/>
                    <a:pt x="1182" y="0"/>
                  </a:cubicBezTo>
                  <a:cubicBezTo>
                    <a:pt x="1183" y="0"/>
                    <a:pt x="1183" y="0"/>
                    <a:pt x="1184" y="0"/>
                  </a:cubicBezTo>
                  <a:cubicBezTo>
                    <a:pt x="1187" y="0"/>
                    <a:pt x="1189" y="0"/>
                    <a:pt x="1192" y="0"/>
                  </a:cubicBezTo>
                  <a:cubicBezTo>
                    <a:pt x="1234" y="0"/>
                    <a:pt x="1275" y="0"/>
                    <a:pt x="1315" y="0"/>
                  </a:cubicBezTo>
                  <a:cubicBezTo>
                    <a:pt x="1403" y="1"/>
                    <a:pt x="1485" y="4"/>
                    <a:pt x="1561" y="10"/>
                  </a:cubicBezTo>
                  <a:cubicBezTo>
                    <a:pt x="1594" y="12"/>
                    <a:pt x="1625" y="15"/>
                    <a:pt x="1656" y="18"/>
                  </a:cubicBezTo>
                  <a:cubicBezTo>
                    <a:pt x="1659" y="18"/>
                    <a:pt x="1662" y="18"/>
                    <a:pt x="1665" y="19"/>
                  </a:cubicBezTo>
                  <a:cubicBezTo>
                    <a:pt x="1711" y="23"/>
                    <a:pt x="1755" y="29"/>
                    <a:pt x="1796" y="34"/>
                  </a:cubicBezTo>
                  <a:cubicBezTo>
                    <a:pt x="1799" y="35"/>
                    <a:pt x="1802" y="35"/>
                    <a:pt x="1805" y="36"/>
                  </a:cubicBezTo>
                  <a:cubicBezTo>
                    <a:pt x="1857" y="43"/>
                    <a:pt x="1903" y="51"/>
                    <a:pt x="1946" y="60"/>
                  </a:cubicBezTo>
                  <a:cubicBezTo>
                    <a:pt x="1949" y="60"/>
                    <a:pt x="1952" y="61"/>
                    <a:pt x="1955" y="62"/>
                  </a:cubicBezTo>
                  <a:cubicBezTo>
                    <a:pt x="1992" y="69"/>
                    <a:pt x="2026" y="77"/>
                    <a:pt x="2056" y="84"/>
                  </a:cubicBezTo>
                  <a:cubicBezTo>
                    <a:pt x="2201" y="120"/>
                    <a:pt x="2270" y="154"/>
                    <a:pt x="2270" y="15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18" name="Google Shape;218;p4"/>
            <p:cNvSpPr/>
            <p:nvPr/>
          </p:nvSpPr>
          <p:spPr>
            <a:xfrm>
              <a:off x="3165480" y="361800"/>
              <a:ext cx="300240" cy="424440"/>
            </a:xfrm>
            <a:custGeom>
              <a:avLst/>
              <a:gdLst/>
              <a:ahLst/>
              <a:cxnLst/>
              <a:rect l="l" t="t" r="r" b="b"/>
              <a:pathLst>
                <a:path w="834" h="1179" extrusionOk="0">
                  <a:moveTo>
                    <a:pt x="107" y="1163"/>
                  </a:moveTo>
                  <a:cubicBezTo>
                    <a:pt x="72" y="1169"/>
                    <a:pt x="36" y="1174"/>
                    <a:pt x="0" y="1179"/>
                  </a:cubicBezTo>
                  <a:lnTo>
                    <a:pt x="93" y="858"/>
                  </a:lnTo>
                  <a:lnTo>
                    <a:pt x="328" y="44"/>
                  </a:lnTo>
                  <a:cubicBezTo>
                    <a:pt x="329" y="44"/>
                    <a:pt x="330" y="44"/>
                    <a:pt x="330" y="43"/>
                  </a:cubicBezTo>
                  <a:cubicBezTo>
                    <a:pt x="389" y="17"/>
                    <a:pt x="442" y="4"/>
                    <a:pt x="490" y="1"/>
                  </a:cubicBezTo>
                  <a:cubicBezTo>
                    <a:pt x="584" y="-5"/>
                    <a:pt x="659" y="25"/>
                    <a:pt x="714" y="62"/>
                  </a:cubicBezTo>
                  <a:cubicBezTo>
                    <a:pt x="773" y="101"/>
                    <a:pt x="810" y="148"/>
                    <a:pt x="826" y="170"/>
                  </a:cubicBezTo>
                  <a:cubicBezTo>
                    <a:pt x="831" y="178"/>
                    <a:pt x="834" y="183"/>
                    <a:pt x="834" y="183"/>
                  </a:cubicBezTo>
                  <a:lnTo>
                    <a:pt x="588" y="932"/>
                  </a:lnTo>
                  <a:lnTo>
                    <a:pt x="542" y="1074"/>
                  </a:lnTo>
                  <a:cubicBezTo>
                    <a:pt x="506" y="1083"/>
                    <a:pt x="468" y="1092"/>
                    <a:pt x="427" y="1102"/>
                  </a:cubicBezTo>
                  <a:cubicBezTo>
                    <a:pt x="424" y="1102"/>
                    <a:pt x="420" y="1103"/>
                    <a:pt x="417" y="1104"/>
                  </a:cubicBezTo>
                  <a:cubicBezTo>
                    <a:pt x="370" y="1114"/>
                    <a:pt x="320" y="1125"/>
                    <a:pt x="266" y="1135"/>
                  </a:cubicBezTo>
                  <a:cubicBezTo>
                    <a:pt x="263" y="1136"/>
                    <a:pt x="259" y="1136"/>
                    <a:pt x="256" y="1137"/>
                  </a:cubicBezTo>
                  <a:cubicBezTo>
                    <a:pt x="211" y="1145"/>
                    <a:pt x="165" y="1154"/>
                    <a:pt x="117" y="1161"/>
                  </a:cubicBezTo>
                  <a:cubicBezTo>
                    <a:pt x="114" y="1162"/>
                    <a:pt x="110" y="1162"/>
                    <a:pt x="107" y="1163"/>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 name="Google Shape;219;p4"/>
            <p:cNvSpPr/>
            <p:nvPr/>
          </p:nvSpPr>
          <p:spPr>
            <a:xfrm>
              <a:off x="3165480" y="377280"/>
              <a:ext cx="300240" cy="408960"/>
            </a:xfrm>
            <a:custGeom>
              <a:avLst/>
              <a:gdLst/>
              <a:ahLst/>
              <a:cxnLst/>
              <a:rect l="l" t="t" r="r" b="b"/>
              <a:pathLst>
                <a:path w="834" h="1136" extrusionOk="0">
                  <a:moveTo>
                    <a:pt x="542" y="1032"/>
                  </a:moveTo>
                  <a:cubicBezTo>
                    <a:pt x="506" y="1040"/>
                    <a:pt x="468" y="1049"/>
                    <a:pt x="427" y="1059"/>
                  </a:cubicBezTo>
                  <a:cubicBezTo>
                    <a:pt x="424" y="1060"/>
                    <a:pt x="420" y="1060"/>
                    <a:pt x="417" y="1061"/>
                  </a:cubicBezTo>
                  <a:cubicBezTo>
                    <a:pt x="370" y="1071"/>
                    <a:pt x="320" y="1082"/>
                    <a:pt x="266" y="1092"/>
                  </a:cubicBezTo>
                  <a:cubicBezTo>
                    <a:pt x="263" y="1093"/>
                    <a:pt x="259" y="1093"/>
                    <a:pt x="256" y="1094"/>
                  </a:cubicBezTo>
                  <a:cubicBezTo>
                    <a:pt x="211" y="1103"/>
                    <a:pt x="165" y="1111"/>
                    <a:pt x="117" y="1118"/>
                  </a:cubicBezTo>
                  <a:cubicBezTo>
                    <a:pt x="114" y="1119"/>
                    <a:pt x="110" y="1119"/>
                    <a:pt x="107" y="1120"/>
                  </a:cubicBezTo>
                  <a:cubicBezTo>
                    <a:pt x="72" y="1126"/>
                    <a:pt x="36" y="1131"/>
                    <a:pt x="0" y="1136"/>
                  </a:cubicBezTo>
                  <a:lnTo>
                    <a:pt x="93" y="815"/>
                  </a:lnTo>
                  <a:lnTo>
                    <a:pt x="328" y="1"/>
                  </a:lnTo>
                  <a:cubicBezTo>
                    <a:pt x="329" y="1"/>
                    <a:pt x="330" y="1"/>
                    <a:pt x="330" y="0"/>
                  </a:cubicBezTo>
                  <a:cubicBezTo>
                    <a:pt x="341" y="8"/>
                    <a:pt x="353" y="15"/>
                    <a:pt x="363" y="21"/>
                  </a:cubicBezTo>
                  <a:cubicBezTo>
                    <a:pt x="376" y="28"/>
                    <a:pt x="389" y="35"/>
                    <a:pt x="401" y="41"/>
                  </a:cubicBezTo>
                  <a:cubicBezTo>
                    <a:pt x="404" y="42"/>
                    <a:pt x="407" y="44"/>
                    <a:pt x="410" y="45"/>
                  </a:cubicBezTo>
                  <a:cubicBezTo>
                    <a:pt x="451" y="66"/>
                    <a:pt x="494" y="83"/>
                    <a:pt x="538" y="96"/>
                  </a:cubicBezTo>
                  <a:cubicBezTo>
                    <a:pt x="541" y="97"/>
                    <a:pt x="544" y="98"/>
                    <a:pt x="547" y="99"/>
                  </a:cubicBezTo>
                  <a:cubicBezTo>
                    <a:pt x="600" y="114"/>
                    <a:pt x="654" y="123"/>
                    <a:pt x="709" y="127"/>
                  </a:cubicBezTo>
                  <a:cubicBezTo>
                    <a:pt x="713" y="127"/>
                    <a:pt x="716" y="128"/>
                    <a:pt x="719" y="128"/>
                  </a:cubicBezTo>
                  <a:cubicBezTo>
                    <a:pt x="754" y="130"/>
                    <a:pt x="790" y="130"/>
                    <a:pt x="826" y="127"/>
                  </a:cubicBezTo>
                  <a:cubicBezTo>
                    <a:pt x="831" y="135"/>
                    <a:pt x="834" y="140"/>
                    <a:pt x="834" y="140"/>
                  </a:cubicBezTo>
                  <a:lnTo>
                    <a:pt x="588" y="889"/>
                  </a:lnTo>
                  <a:lnTo>
                    <a:pt x="542" y="103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 name="Google Shape;220;p4"/>
            <p:cNvSpPr/>
            <p:nvPr/>
          </p:nvSpPr>
          <p:spPr>
            <a:xfrm>
              <a:off x="3315600" y="423000"/>
              <a:ext cx="108720" cy="336240"/>
            </a:xfrm>
            <a:custGeom>
              <a:avLst/>
              <a:gdLst/>
              <a:ahLst/>
              <a:cxnLst/>
              <a:rect l="l" t="t" r="r" b="b"/>
              <a:pathLst>
                <a:path w="302" h="934" extrusionOk="0">
                  <a:moveTo>
                    <a:pt x="10" y="932"/>
                  </a:moveTo>
                  <a:cubicBezTo>
                    <a:pt x="7" y="932"/>
                    <a:pt x="3" y="933"/>
                    <a:pt x="0" y="934"/>
                  </a:cubicBezTo>
                  <a:lnTo>
                    <a:pt x="61" y="738"/>
                  </a:lnTo>
                  <a:lnTo>
                    <a:pt x="292" y="0"/>
                  </a:lnTo>
                  <a:cubicBezTo>
                    <a:pt x="295" y="0"/>
                    <a:pt x="299" y="1"/>
                    <a:pt x="302" y="1"/>
                  </a:cubicBezTo>
                  <a:lnTo>
                    <a:pt x="70" y="740"/>
                  </a:lnTo>
                  <a:lnTo>
                    <a:pt x="10" y="9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1" name="Google Shape;221;p4"/>
            <p:cNvSpPr/>
            <p:nvPr/>
          </p:nvSpPr>
          <p:spPr>
            <a:xfrm>
              <a:off x="3257640" y="411840"/>
              <a:ext cx="104760" cy="359280"/>
            </a:xfrm>
            <a:custGeom>
              <a:avLst/>
              <a:gdLst/>
              <a:ahLst/>
              <a:cxnLst/>
              <a:rect l="l" t="t" r="r" b="b"/>
              <a:pathLst>
                <a:path w="291" h="998" extrusionOk="0">
                  <a:moveTo>
                    <a:pt x="10" y="996"/>
                  </a:moveTo>
                  <a:cubicBezTo>
                    <a:pt x="7" y="997"/>
                    <a:pt x="3" y="997"/>
                    <a:pt x="0" y="998"/>
                  </a:cubicBezTo>
                  <a:lnTo>
                    <a:pt x="72" y="744"/>
                  </a:lnTo>
                  <a:lnTo>
                    <a:pt x="282" y="0"/>
                  </a:lnTo>
                  <a:cubicBezTo>
                    <a:pt x="285" y="1"/>
                    <a:pt x="288" y="2"/>
                    <a:pt x="291" y="3"/>
                  </a:cubicBezTo>
                  <a:lnTo>
                    <a:pt x="81" y="745"/>
                  </a:lnTo>
                  <a:lnTo>
                    <a:pt x="10" y="9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2" name="Google Shape;222;p4"/>
            <p:cNvSpPr/>
            <p:nvPr/>
          </p:nvSpPr>
          <p:spPr>
            <a:xfrm>
              <a:off x="3204000" y="392040"/>
              <a:ext cx="109080" cy="388440"/>
            </a:xfrm>
            <a:custGeom>
              <a:avLst/>
              <a:gdLst/>
              <a:ahLst/>
              <a:cxnLst/>
              <a:rect l="l" t="t" r="r" b="b"/>
              <a:pathLst>
                <a:path w="303" h="1079" extrusionOk="0">
                  <a:moveTo>
                    <a:pt x="90" y="783"/>
                  </a:moveTo>
                  <a:lnTo>
                    <a:pt x="10" y="1077"/>
                  </a:lnTo>
                  <a:cubicBezTo>
                    <a:pt x="7" y="1078"/>
                    <a:pt x="3" y="1078"/>
                    <a:pt x="0" y="1079"/>
                  </a:cubicBezTo>
                  <a:lnTo>
                    <a:pt x="81" y="782"/>
                  </a:lnTo>
                  <a:lnTo>
                    <a:pt x="294" y="0"/>
                  </a:lnTo>
                  <a:cubicBezTo>
                    <a:pt x="297" y="2"/>
                    <a:pt x="300" y="3"/>
                    <a:pt x="303" y="4"/>
                  </a:cubicBezTo>
                  <a:lnTo>
                    <a:pt x="90" y="78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3" name="Google Shape;223;p4"/>
            <p:cNvSpPr/>
            <p:nvPr/>
          </p:nvSpPr>
          <p:spPr>
            <a:xfrm>
              <a:off x="3341880" y="361800"/>
              <a:ext cx="81000" cy="33480"/>
            </a:xfrm>
            <a:custGeom>
              <a:avLst/>
              <a:gdLst/>
              <a:ahLst/>
              <a:cxnLst/>
              <a:rect l="l" t="t" r="r" b="b"/>
              <a:pathLst>
                <a:path w="225" h="93" extrusionOk="0">
                  <a:moveTo>
                    <a:pt x="0" y="1"/>
                  </a:moveTo>
                  <a:cubicBezTo>
                    <a:pt x="94" y="-5"/>
                    <a:pt x="169" y="25"/>
                    <a:pt x="225" y="62"/>
                  </a:cubicBezTo>
                  <a:cubicBezTo>
                    <a:pt x="184" y="125"/>
                    <a:pt x="77" y="77"/>
                    <a:pt x="38" y="52"/>
                  </a:cubicBezTo>
                  <a:cubicBezTo>
                    <a:pt x="21" y="42"/>
                    <a:pt x="3" y="25"/>
                    <a:pt x="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4" name="Google Shape;224;p4"/>
            <p:cNvSpPr/>
            <p:nvPr/>
          </p:nvSpPr>
          <p:spPr>
            <a:xfrm>
              <a:off x="2657880" y="407880"/>
              <a:ext cx="234720" cy="391320"/>
            </a:xfrm>
            <a:custGeom>
              <a:avLst/>
              <a:gdLst/>
              <a:ahLst/>
              <a:cxnLst/>
              <a:rect l="l" t="t" r="r" b="b"/>
              <a:pathLst>
                <a:path w="652" h="1087" extrusionOk="0">
                  <a:moveTo>
                    <a:pt x="548" y="768"/>
                  </a:moveTo>
                  <a:lnTo>
                    <a:pt x="652" y="1087"/>
                  </a:lnTo>
                  <a:cubicBezTo>
                    <a:pt x="616" y="1085"/>
                    <a:pt x="579" y="1082"/>
                    <a:pt x="543" y="1078"/>
                  </a:cubicBezTo>
                  <a:cubicBezTo>
                    <a:pt x="540" y="1078"/>
                    <a:pt x="536" y="1078"/>
                    <a:pt x="533" y="1077"/>
                  </a:cubicBezTo>
                  <a:cubicBezTo>
                    <a:pt x="486" y="1073"/>
                    <a:pt x="440" y="1067"/>
                    <a:pt x="395" y="1059"/>
                  </a:cubicBezTo>
                  <a:cubicBezTo>
                    <a:pt x="391" y="1059"/>
                    <a:pt x="388" y="1058"/>
                    <a:pt x="384" y="1058"/>
                  </a:cubicBezTo>
                  <a:cubicBezTo>
                    <a:pt x="337" y="1050"/>
                    <a:pt x="291" y="1041"/>
                    <a:pt x="245" y="1030"/>
                  </a:cubicBezTo>
                  <a:cubicBezTo>
                    <a:pt x="242" y="1030"/>
                    <a:pt x="238" y="1029"/>
                    <a:pt x="234" y="1028"/>
                  </a:cubicBezTo>
                  <a:cubicBezTo>
                    <a:pt x="199" y="1019"/>
                    <a:pt x="163" y="1010"/>
                    <a:pt x="128" y="999"/>
                  </a:cubicBezTo>
                  <a:lnTo>
                    <a:pt x="92" y="874"/>
                  </a:lnTo>
                  <a:lnTo>
                    <a:pt x="0" y="559"/>
                  </a:lnTo>
                  <a:lnTo>
                    <a:pt x="2" y="547"/>
                  </a:lnTo>
                  <a:lnTo>
                    <a:pt x="44" y="194"/>
                  </a:lnTo>
                  <a:lnTo>
                    <a:pt x="68" y="0"/>
                  </a:lnTo>
                  <a:lnTo>
                    <a:pt x="214" y="157"/>
                  </a:lnTo>
                  <a:lnTo>
                    <a:pt x="420" y="379"/>
                  </a:lnTo>
                  <a:lnTo>
                    <a:pt x="421" y="382"/>
                  </a:lnTo>
                  <a:lnTo>
                    <a:pt x="548" y="768"/>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 name="Google Shape;225;p4"/>
            <p:cNvSpPr/>
            <p:nvPr/>
          </p:nvSpPr>
          <p:spPr>
            <a:xfrm>
              <a:off x="2657880" y="545400"/>
              <a:ext cx="234720" cy="253800"/>
            </a:xfrm>
            <a:custGeom>
              <a:avLst/>
              <a:gdLst/>
              <a:ahLst/>
              <a:cxnLst/>
              <a:rect l="l" t="t" r="r" b="b"/>
              <a:pathLst>
                <a:path w="652" h="705" extrusionOk="0">
                  <a:moveTo>
                    <a:pt x="548" y="386"/>
                  </a:moveTo>
                  <a:lnTo>
                    <a:pt x="652" y="705"/>
                  </a:lnTo>
                  <a:cubicBezTo>
                    <a:pt x="616" y="703"/>
                    <a:pt x="579" y="700"/>
                    <a:pt x="543" y="696"/>
                  </a:cubicBezTo>
                  <a:cubicBezTo>
                    <a:pt x="540" y="696"/>
                    <a:pt x="536" y="696"/>
                    <a:pt x="533" y="695"/>
                  </a:cubicBezTo>
                  <a:cubicBezTo>
                    <a:pt x="486" y="691"/>
                    <a:pt x="440" y="685"/>
                    <a:pt x="395" y="677"/>
                  </a:cubicBezTo>
                  <a:cubicBezTo>
                    <a:pt x="391" y="677"/>
                    <a:pt x="388" y="676"/>
                    <a:pt x="384" y="676"/>
                  </a:cubicBezTo>
                  <a:cubicBezTo>
                    <a:pt x="337" y="668"/>
                    <a:pt x="291" y="659"/>
                    <a:pt x="245" y="648"/>
                  </a:cubicBezTo>
                  <a:cubicBezTo>
                    <a:pt x="242" y="648"/>
                    <a:pt x="238" y="647"/>
                    <a:pt x="234" y="646"/>
                  </a:cubicBezTo>
                  <a:cubicBezTo>
                    <a:pt x="199" y="637"/>
                    <a:pt x="163" y="628"/>
                    <a:pt x="128" y="617"/>
                  </a:cubicBezTo>
                  <a:lnTo>
                    <a:pt x="92" y="492"/>
                  </a:lnTo>
                  <a:lnTo>
                    <a:pt x="0" y="177"/>
                  </a:lnTo>
                  <a:lnTo>
                    <a:pt x="2" y="165"/>
                  </a:lnTo>
                  <a:cubicBezTo>
                    <a:pt x="31" y="171"/>
                    <a:pt x="61" y="172"/>
                    <a:pt x="90" y="171"/>
                  </a:cubicBezTo>
                  <a:cubicBezTo>
                    <a:pt x="93" y="171"/>
                    <a:pt x="96" y="171"/>
                    <a:pt x="99" y="170"/>
                  </a:cubicBezTo>
                  <a:cubicBezTo>
                    <a:pt x="136" y="168"/>
                    <a:pt x="172" y="159"/>
                    <a:pt x="206" y="147"/>
                  </a:cubicBezTo>
                  <a:cubicBezTo>
                    <a:pt x="209" y="146"/>
                    <a:pt x="212" y="144"/>
                    <a:pt x="215" y="143"/>
                  </a:cubicBezTo>
                  <a:cubicBezTo>
                    <a:pt x="227" y="139"/>
                    <a:pt x="238" y="134"/>
                    <a:pt x="249" y="129"/>
                  </a:cubicBezTo>
                  <a:cubicBezTo>
                    <a:pt x="274" y="116"/>
                    <a:pt x="298" y="101"/>
                    <a:pt x="321" y="85"/>
                  </a:cubicBezTo>
                  <a:lnTo>
                    <a:pt x="322" y="85"/>
                  </a:lnTo>
                  <a:cubicBezTo>
                    <a:pt x="324" y="83"/>
                    <a:pt x="327" y="81"/>
                    <a:pt x="330" y="79"/>
                  </a:cubicBezTo>
                  <a:cubicBezTo>
                    <a:pt x="362" y="55"/>
                    <a:pt x="392" y="28"/>
                    <a:pt x="421" y="0"/>
                  </a:cubicBezTo>
                  <a:lnTo>
                    <a:pt x="548" y="386"/>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 name="Google Shape;226;p4"/>
            <p:cNvSpPr/>
            <p:nvPr/>
          </p:nvSpPr>
          <p:spPr>
            <a:xfrm>
              <a:off x="2690280" y="606600"/>
              <a:ext cx="55800" cy="172080"/>
            </a:xfrm>
            <a:custGeom>
              <a:avLst/>
              <a:gdLst/>
              <a:ahLst/>
              <a:cxnLst/>
              <a:rect l="l" t="t" r="r" b="b"/>
              <a:pathLst>
                <a:path w="155" h="478" extrusionOk="0">
                  <a:moveTo>
                    <a:pt x="155" y="478"/>
                  </a:moveTo>
                  <a:cubicBezTo>
                    <a:pt x="152" y="478"/>
                    <a:pt x="148" y="477"/>
                    <a:pt x="144" y="476"/>
                  </a:cubicBezTo>
                  <a:lnTo>
                    <a:pt x="89" y="295"/>
                  </a:lnTo>
                  <a:lnTo>
                    <a:pt x="0" y="1"/>
                  </a:lnTo>
                  <a:cubicBezTo>
                    <a:pt x="3" y="1"/>
                    <a:pt x="6" y="1"/>
                    <a:pt x="9" y="0"/>
                  </a:cubicBezTo>
                  <a:lnTo>
                    <a:pt x="98" y="293"/>
                  </a:lnTo>
                  <a:lnTo>
                    <a:pt x="155" y="4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7" name="Google Shape;227;p4"/>
            <p:cNvSpPr/>
            <p:nvPr/>
          </p:nvSpPr>
          <p:spPr>
            <a:xfrm>
              <a:off x="2732040" y="596880"/>
              <a:ext cx="68040" cy="192240"/>
            </a:xfrm>
            <a:custGeom>
              <a:avLst/>
              <a:gdLst/>
              <a:ahLst/>
              <a:cxnLst/>
              <a:rect l="l" t="t" r="r" b="b"/>
              <a:pathLst>
                <a:path w="189" h="534" extrusionOk="0">
                  <a:moveTo>
                    <a:pt x="189" y="534"/>
                  </a:moveTo>
                  <a:cubicBezTo>
                    <a:pt x="185" y="533"/>
                    <a:pt x="182" y="533"/>
                    <a:pt x="178" y="532"/>
                  </a:cubicBezTo>
                  <a:lnTo>
                    <a:pt x="97" y="290"/>
                  </a:lnTo>
                  <a:lnTo>
                    <a:pt x="0" y="3"/>
                  </a:lnTo>
                  <a:cubicBezTo>
                    <a:pt x="3" y="2"/>
                    <a:pt x="6" y="1"/>
                    <a:pt x="9" y="0"/>
                  </a:cubicBezTo>
                  <a:lnTo>
                    <a:pt x="106" y="288"/>
                  </a:lnTo>
                  <a:lnTo>
                    <a:pt x="189" y="53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8" name="Google Shape;228;p4"/>
            <p:cNvSpPr/>
            <p:nvPr/>
          </p:nvSpPr>
          <p:spPr>
            <a:xfrm>
              <a:off x="2773440" y="573840"/>
              <a:ext cx="79920" cy="222120"/>
            </a:xfrm>
            <a:custGeom>
              <a:avLst/>
              <a:gdLst/>
              <a:ahLst/>
              <a:cxnLst/>
              <a:rect l="l" t="t" r="r" b="b"/>
              <a:pathLst>
                <a:path w="222" h="617" extrusionOk="0">
                  <a:moveTo>
                    <a:pt x="222" y="617"/>
                  </a:moveTo>
                  <a:cubicBezTo>
                    <a:pt x="219" y="617"/>
                    <a:pt x="215" y="617"/>
                    <a:pt x="212" y="616"/>
                  </a:cubicBezTo>
                  <a:lnTo>
                    <a:pt x="111" y="327"/>
                  </a:lnTo>
                  <a:lnTo>
                    <a:pt x="0" y="5"/>
                  </a:lnTo>
                  <a:lnTo>
                    <a:pt x="0" y="5"/>
                  </a:lnTo>
                  <a:cubicBezTo>
                    <a:pt x="3" y="3"/>
                    <a:pt x="6" y="2"/>
                    <a:pt x="8" y="0"/>
                  </a:cubicBezTo>
                  <a:lnTo>
                    <a:pt x="121" y="325"/>
                  </a:lnTo>
                  <a:lnTo>
                    <a:pt x="222" y="61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9" name="Google Shape;229;p4"/>
            <p:cNvSpPr/>
            <p:nvPr/>
          </p:nvSpPr>
          <p:spPr>
            <a:xfrm>
              <a:off x="2673720" y="407880"/>
              <a:ext cx="61200" cy="78480"/>
            </a:xfrm>
            <a:custGeom>
              <a:avLst/>
              <a:gdLst/>
              <a:ahLst/>
              <a:cxnLst/>
              <a:rect l="l" t="t" r="r" b="b"/>
              <a:pathLst>
                <a:path w="170" h="218" extrusionOk="0">
                  <a:moveTo>
                    <a:pt x="170" y="157"/>
                  </a:moveTo>
                  <a:cubicBezTo>
                    <a:pt x="159" y="223"/>
                    <a:pt x="53" y="235"/>
                    <a:pt x="0" y="194"/>
                  </a:cubicBezTo>
                  <a:lnTo>
                    <a:pt x="24" y="0"/>
                  </a:lnTo>
                  <a:lnTo>
                    <a:pt x="170" y="157"/>
                  </a:lnTo>
                  <a:close/>
                </a:path>
              </a:pathLst>
            </a:custGeom>
            <a:solidFill>
              <a:schemeClr val="dk1"/>
            </a:solidFill>
            <a:ln>
              <a:noFill/>
            </a:ln>
          </p:spPr>
          <p:txBody>
            <a:bodyPr spcFirstLastPara="1" wrap="square" lIns="90000" tIns="33475" rIns="90000" bIns="33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0" name="Google Shape;230;p4"/>
            <p:cNvSpPr/>
            <p:nvPr/>
          </p:nvSpPr>
          <p:spPr>
            <a:xfrm>
              <a:off x="2908440" y="330840"/>
              <a:ext cx="178560" cy="85320"/>
            </a:xfrm>
            <a:custGeom>
              <a:avLst/>
              <a:gdLst/>
              <a:ahLst/>
              <a:cxnLst/>
              <a:rect l="l" t="t" r="r" b="b"/>
              <a:pathLst>
                <a:path w="496" h="237" extrusionOk="0">
                  <a:moveTo>
                    <a:pt x="8" y="237"/>
                  </a:moveTo>
                  <a:cubicBezTo>
                    <a:pt x="8" y="237"/>
                    <a:pt x="-59" y="36"/>
                    <a:pt x="216" y="4"/>
                  </a:cubicBezTo>
                  <a:cubicBezTo>
                    <a:pt x="518" y="-32"/>
                    <a:pt x="495" y="179"/>
                    <a:pt x="495" y="179"/>
                  </a:cubicBezTo>
                  <a:lnTo>
                    <a:pt x="8" y="237"/>
                  </a:lnTo>
                  <a:close/>
                </a:path>
              </a:pathLst>
            </a:custGeom>
            <a:solidFill>
              <a:schemeClr val="lt2"/>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 name="Google Shape;231;p4"/>
            <p:cNvSpPr/>
            <p:nvPr/>
          </p:nvSpPr>
          <p:spPr>
            <a:xfrm>
              <a:off x="2911320" y="395640"/>
              <a:ext cx="209880" cy="405360"/>
            </a:xfrm>
            <a:custGeom>
              <a:avLst/>
              <a:gdLst/>
              <a:ahLst/>
              <a:cxnLst/>
              <a:rect l="l" t="t" r="r" b="b"/>
              <a:pathLst>
                <a:path w="583" h="1126" extrusionOk="0">
                  <a:moveTo>
                    <a:pt x="455" y="1113"/>
                  </a:moveTo>
                  <a:cubicBezTo>
                    <a:pt x="373" y="1120"/>
                    <a:pt x="291" y="1124"/>
                    <a:pt x="206" y="1126"/>
                  </a:cubicBezTo>
                  <a:cubicBezTo>
                    <a:pt x="203" y="1126"/>
                    <a:pt x="200" y="1126"/>
                    <a:pt x="198" y="1126"/>
                  </a:cubicBezTo>
                  <a:cubicBezTo>
                    <a:pt x="167" y="1126"/>
                    <a:pt x="137" y="1126"/>
                    <a:pt x="106" y="1126"/>
                  </a:cubicBezTo>
                  <a:lnTo>
                    <a:pt x="71" y="774"/>
                  </a:lnTo>
                  <a:lnTo>
                    <a:pt x="22" y="280"/>
                  </a:lnTo>
                  <a:lnTo>
                    <a:pt x="14" y="196"/>
                  </a:lnTo>
                  <a:lnTo>
                    <a:pt x="13" y="187"/>
                  </a:lnTo>
                  <a:lnTo>
                    <a:pt x="13" y="185"/>
                  </a:lnTo>
                  <a:lnTo>
                    <a:pt x="7" y="133"/>
                  </a:lnTo>
                  <a:lnTo>
                    <a:pt x="7" y="132"/>
                  </a:lnTo>
                  <a:lnTo>
                    <a:pt x="0" y="57"/>
                  </a:lnTo>
                  <a:lnTo>
                    <a:pt x="487" y="0"/>
                  </a:lnTo>
                  <a:lnTo>
                    <a:pt x="494" y="75"/>
                  </a:lnTo>
                  <a:lnTo>
                    <a:pt x="494" y="83"/>
                  </a:lnTo>
                  <a:lnTo>
                    <a:pt x="498" y="130"/>
                  </a:lnTo>
                  <a:lnTo>
                    <a:pt x="499" y="139"/>
                  </a:lnTo>
                  <a:lnTo>
                    <a:pt x="506" y="224"/>
                  </a:lnTo>
                  <a:lnTo>
                    <a:pt x="553" y="754"/>
                  </a:lnTo>
                  <a:lnTo>
                    <a:pt x="583" y="1100"/>
                  </a:lnTo>
                  <a:cubicBezTo>
                    <a:pt x="544" y="1105"/>
                    <a:pt x="503" y="1109"/>
                    <a:pt x="463" y="1112"/>
                  </a:cubicBezTo>
                  <a:cubicBezTo>
                    <a:pt x="460" y="1112"/>
                    <a:pt x="458" y="1113"/>
                    <a:pt x="455" y="111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 name="Google Shape;232;p4"/>
            <p:cNvSpPr/>
            <p:nvPr/>
          </p:nvSpPr>
          <p:spPr>
            <a:xfrm>
              <a:off x="2956680" y="482760"/>
              <a:ext cx="28800" cy="318240"/>
            </a:xfrm>
            <a:custGeom>
              <a:avLst/>
              <a:gdLst/>
              <a:ahLst/>
              <a:cxnLst/>
              <a:rect l="l" t="t" r="r" b="b"/>
              <a:pathLst>
                <a:path w="80" h="884" extrusionOk="0">
                  <a:moveTo>
                    <a:pt x="50" y="523"/>
                  </a:moveTo>
                  <a:lnTo>
                    <a:pt x="80" y="884"/>
                  </a:lnTo>
                  <a:cubicBezTo>
                    <a:pt x="77" y="884"/>
                    <a:pt x="74" y="884"/>
                    <a:pt x="72" y="884"/>
                  </a:cubicBezTo>
                  <a:lnTo>
                    <a:pt x="43" y="524"/>
                  </a:lnTo>
                  <a:lnTo>
                    <a:pt x="2" y="26"/>
                  </a:lnTo>
                  <a:lnTo>
                    <a:pt x="0" y="5"/>
                  </a:lnTo>
                  <a:cubicBezTo>
                    <a:pt x="0" y="3"/>
                    <a:pt x="2" y="1"/>
                    <a:pt x="4" y="0"/>
                  </a:cubicBezTo>
                  <a:cubicBezTo>
                    <a:pt x="6" y="0"/>
                    <a:pt x="8" y="2"/>
                    <a:pt x="8" y="4"/>
                  </a:cubicBezTo>
                  <a:lnTo>
                    <a:pt x="10" y="25"/>
                  </a:lnTo>
                  <a:lnTo>
                    <a:pt x="50" y="5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3" name="Google Shape;233;p4"/>
            <p:cNvSpPr/>
            <p:nvPr/>
          </p:nvSpPr>
          <p:spPr>
            <a:xfrm>
              <a:off x="3045240" y="474120"/>
              <a:ext cx="32760" cy="322200"/>
            </a:xfrm>
            <a:custGeom>
              <a:avLst/>
              <a:gdLst/>
              <a:ahLst/>
              <a:cxnLst/>
              <a:rect l="l" t="t" r="r" b="b"/>
              <a:pathLst>
                <a:path w="91" h="895" extrusionOk="0">
                  <a:moveTo>
                    <a:pt x="58" y="536"/>
                  </a:moveTo>
                  <a:lnTo>
                    <a:pt x="91" y="894"/>
                  </a:lnTo>
                  <a:cubicBezTo>
                    <a:pt x="88" y="894"/>
                    <a:pt x="86" y="895"/>
                    <a:pt x="83" y="895"/>
                  </a:cubicBezTo>
                  <a:lnTo>
                    <a:pt x="50" y="536"/>
                  </a:lnTo>
                  <a:lnTo>
                    <a:pt x="2" y="21"/>
                  </a:lnTo>
                  <a:lnTo>
                    <a:pt x="0" y="4"/>
                  </a:lnTo>
                  <a:cubicBezTo>
                    <a:pt x="0" y="2"/>
                    <a:pt x="2" y="0"/>
                    <a:pt x="4" y="0"/>
                  </a:cubicBezTo>
                  <a:cubicBezTo>
                    <a:pt x="6" y="0"/>
                    <a:pt x="8" y="1"/>
                    <a:pt x="8" y="3"/>
                  </a:cubicBezTo>
                  <a:lnTo>
                    <a:pt x="10" y="20"/>
                  </a:lnTo>
                  <a:lnTo>
                    <a:pt x="58" y="53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4" name="Google Shape;234;p4"/>
            <p:cNvSpPr/>
            <p:nvPr/>
          </p:nvSpPr>
          <p:spPr>
            <a:xfrm>
              <a:off x="2911320" y="395640"/>
              <a:ext cx="182160" cy="100800"/>
            </a:xfrm>
            <a:custGeom>
              <a:avLst/>
              <a:gdLst/>
              <a:ahLst/>
              <a:cxnLst/>
              <a:rect l="l" t="t" r="r" b="b"/>
              <a:pathLst>
                <a:path w="506" h="280" extrusionOk="0">
                  <a:moveTo>
                    <a:pt x="487" y="0"/>
                  </a:moveTo>
                  <a:lnTo>
                    <a:pt x="493" y="75"/>
                  </a:lnTo>
                  <a:lnTo>
                    <a:pt x="494" y="83"/>
                  </a:lnTo>
                  <a:lnTo>
                    <a:pt x="498" y="130"/>
                  </a:lnTo>
                  <a:lnTo>
                    <a:pt x="499" y="139"/>
                  </a:lnTo>
                  <a:lnTo>
                    <a:pt x="506" y="224"/>
                  </a:lnTo>
                  <a:lnTo>
                    <a:pt x="22" y="280"/>
                  </a:lnTo>
                  <a:lnTo>
                    <a:pt x="14" y="196"/>
                  </a:lnTo>
                  <a:lnTo>
                    <a:pt x="13" y="187"/>
                  </a:lnTo>
                  <a:lnTo>
                    <a:pt x="8" y="140"/>
                  </a:lnTo>
                  <a:lnTo>
                    <a:pt x="7" y="132"/>
                  </a:lnTo>
                  <a:lnTo>
                    <a:pt x="0" y="57"/>
                  </a:lnTo>
                  <a:lnTo>
                    <a:pt x="487" y="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5" name="Google Shape;235;p4"/>
            <p:cNvSpPr/>
            <p:nvPr/>
          </p:nvSpPr>
          <p:spPr>
            <a:xfrm>
              <a:off x="2913840" y="422640"/>
              <a:ext cx="175320" cy="23400"/>
            </a:xfrm>
            <a:custGeom>
              <a:avLst/>
              <a:gdLst/>
              <a:ahLst/>
              <a:cxnLst/>
              <a:rect l="l" t="t" r="r" b="b"/>
              <a:pathLst>
                <a:path w="487" h="65" extrusionOk="0">
                  <a:moveTo>
                    <a:pt x="486" y="0"/>
                  </a:moveTo>
                  <a:lnTo>
                    <a:pt x="487" y="8"/>
                  </a:lnTo>
                  <a:lnTo>
                    <a:pt x="1" y="65"/>
                  </a:lnTo>
                  <a:lnTo>
                    <a:pt x="0" y="57"/>
                  </a:lnTo>
                  <a:lnTo>
                    <a:pt x="486"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6" name="Google Shape;236;p4"/>
            <p:cNvSpPr/>
            <p:nvPr/>
          </p:nvSpPr>
          <p:spPr>
            <a:xfrm>
              <a:off x="2916000" y="442440"/>
              <a:ext cx="174960" cy="23760"/>
            </a:xfrm>
            <a:custGeom>
              <a:avLst/>
              <a:gdLst/>
              <a:ahLst/>
              <a:cxnLst/>
              <a:rect l="l" t="t" r="r" b="b"/>
              <a:pathLst>
                <a:path w="486" h="66" extrusionOk="0">
                  <a:moveTo>
                    <a:pt x="485" y="0"/>
                  </a:moveTo>
                  <a:lnTo>
                    <a:pt x="486" y="9"/>
                  </a:lnTo>
                  <a:lnTo>
                    <a:pt x="1" y="66"/>
                  </a:lnTo>
                  <a:lnTo>
                    <a:pt x="0" y="57"/>
                  </a:lnTo>
                  <a:lnTo>
                    <a:pt x="48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1766618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63"/>
        <p:cNvGrpSpPr/>
        <p:nvPr/>
      </p:nvGrpSpPr>
      <p:grpSpPr>
        <a:xfrm>
          <a:off x="0" y="0"/>
          <a:ext cx="0" cy="0"/>
          <a:chOff x="0" y="0"/>
          <a:chExt cx="0" cy="0"/>
        </a:xfrm>
      </p:grpSpPr>
      <p:grpSp>
        <p:nvGrpSpPr>
          <p:cNvPr id="564" name="Google Shape;564;p9"/>
          <p:cNvGrpSpPr/>
          <p:nvPr/>
        </p:nvGrpSpPr>
        <p:grpSpPr>
          <a:xfrm>
            <a:off x="-38658" y="-21859"/>
            <a:ext cx="9221315" cy="5187218"/>
            <a:chOff x="24120" y="2880"/>
            <a:chExt cx="10050480" cy="5663520"/>
          </a:xfrm>
        </p:grpSpPr>
        <p:sp>
          <p:nvSpPr>
            <p:cNvPr id="565" name="Google Shape;565;p9"/>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6" name="Google Shape;566;p9"/>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7" name="Google Shape;567;p9"/>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8" name="Google Shape;568;p9"/>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9" name="Google Shape;569;p9"/>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0" name="Google Shape;570;p9"/>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1" name="Google Shape;571;p9"/>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2" name="Google Shape;572;p9"/>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3" name="Google Shape;573;p9"/>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4" name="Google Shape;574;p9"/>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5" name="Google Shape;575;p9"/>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6" name="Google Shape;576;p9"/>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7" name="Google Shape;577;p9"/>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8" name="Google Shape;578;p9"/>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9" name="Google Shape;579;p9"/>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0" name="Google Shape;580;p9"/>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1" name="Google Shape;581;p9"/>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2" name="Google Shape;582;p9"/>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3" name="Google Shape;583;p9"/>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4" name="Google Shape;584;p9"/>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5" name="Google Shape;585;p9"/>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6" name="Google Shape;586;p9"/>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7" name="Google Shape;587;p9"/>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8" name="Google Shape;588;p9"/>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9" name="Google Shape;589;p9"/>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0" name="Google Shape;590;p9"/>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1" name="Google Shape;591;p9"/>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2" name="Google Shape;592;p9"/>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3" name="Google Shape;593;p9"/>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4" name="Google Shape;594;p9"/>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5" name="Google Shape;595;p9"/>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6" name="Google Shape;596;p9"/>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7" name="Google Shape;597;p9"/>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8" name="Google Shape;598;p9"/>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9" name="Google Shape;599;p9"/>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0" name="Google Shape;600;p9"/>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1" name="Google Shape;601;p9"/>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2" name="Google Shape;602;p9"/>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3" name="Google Shape;603;p9"/>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4" name="Google Shape;604;p9"/>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5" name="Google Shape;605;p9"/>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6" name="Google Shape;606;p9"/>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7" name="Google Shape;607;p9"/>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8" name="Google Shape;608;p9"/>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9" name="Google Shape;609;p9"/>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0" name="Google Shape;610;p9"/>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1" name="Google Shape;611;p9"/>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2" name="Google Shape;612;p9"/>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3" name="Google Shape;613;p9"/>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4" name="Google Shape;614;p9"/>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5" name="Google Shape;615;p9"/>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6" name="Google Shape;616;p9"/>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7" name="Google Shape;617;p9"/>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8" name="Google Shape;618;p9"/>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9" name="Google Shape;619;p9"/>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0" name="Google Shape;620;p9"/>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1" name="Google Shape;621;p9"/>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22" name="Google Shape;622;p9"/>
          <p:cNvSpPr txBox="1">
            <a:spLocks noGrp="1"/>
          </p:cNvSpPr>
          <p:nvPr>
            <p:ph type="title"/>
          </p:nvPr>
        </p:nvSpPr>
        <p:spPr>
          <a:xfrm>
            <a:off x="3557875" y="1232525"/>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23" name="Google Shape;623;p9"/>
          <p:cNvSpPr txBox="1">
            <a:spLocks noGrp="1"/>
          </p:cNvSpPr>
          <p:nvPr>
            <p:ph type="subTitle" idx="1"/>
          </p:nvPr>
        </p:nvSpPr>
        <p:spPr>
          <a:xfrm>
            <a:off x="3557875" y="2393950"/>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9"/>
          <p:cNvSpPr/>
          <p:nvPr/>
        </p:nvSpPr>
        <p:spPr>
          <a:xfrm>
            <a:off x="1362076" y="4213051"/>
            <a:ext cx="1789107" cy="626653"/>
          </a:xfrm>
          <a:custGeom>
            <a:avLst/>
            <a:gdLst/>
            <a:ahLst/>
            <a:cxnLst/>
            <a:rect l="l" t="t" r="r" b="b"/>
            <a:pathLst>
              <a:path w="6538" h="2290" extrusionOk="0">
                <a:moveTo>
                  <a:pt x="6520" y="2053"/>
                </a:moveTo>
                <a:cubicBezTo>
                  <a:pt x="6119" y="1582"/>
                  <a:pt x="5247" y="1652"/>
                  <a:pt x="5247" y="1652"/>
                </a:cubicBezTo>
                <a:cubicBezTo>
                  <a:pt x="5247" y="1652"/>
                  <a:pt x="6015" y="973"/>
                  <a:pt x="5509" y="938"/>
                </a:cubicBezTo>
                <a:cubicBezTo>
                  <a:pt x="5003" y="903"/>
                  <a:pt x="4610" y="1352"/>
                  <a:pt x="4610" y="1352"/>
                </a:cubicBezTo>
                <a:cubicBezTo>
                  <a:pt x="4610" y="1352"/>
                  <a:pt x="5154" y="245"/>
                  <a:pt x="4755" y="104"/>
                </a:cubicBezTo>
                <a:cubicBezTo>
                  <a:pt x="4581" y="43"/>
                  <a:pt x="4286" y="287"/>
                  <a:pt x="4003" y="589"/>
                </a:cubicBezTo>
                <a:cubicBezTo>
                  <a:pt x="4021" y="455"/>
                  <a:pt x="4022" y="228"/>
                  <a:pt x="3818" y="206"/>
                </a:cubicBezTo>
                <a:cubicBezTo>
                  <a:pt x="3578" y="180"/>
                  <a:pt x="3251" y="771"/>
                  <a:pt x="3173" y="1243"/>
                </a:cubicBezTo>
                <a:cubicBezTo>
                  <a:pt x="3031" y="801"/>
                  <a:pt x="2710" y="-13"/>
                  <a:pt x="2266" y="0"/>
                </a:cubicBezTo>
                <a:cubicBezTo>
                  <a:pt x="1655" y="17"/>
                  <a:pt x="1879" y="1230"/>
                  <a:pt x="1879" y="1230"/>
                </a:cubicBezTo>
                <a:cubicBezTo>
                  <a:pt x="1879" y="1230"/>
                  <a:pt x="1214" y="571"/>
                  <a:pt x="823" y="709"/>
                </a:cubicBezTo>
                <a:cubicBezTo>
                  <a:pt x="422" y="849"/>
                  <a:pt x="861" y="1657"/>
                  <a:pt x="861" y="1657"/>
                </a:cubicBezTo>
                <a:cubicBezTo>
                  <a:pt x="861" y="1657"/>
                  <a:pt x="286" y="1389"/>
                  <a:pt x="94" y="1504"/>
                </a:cubicBezTo>
                <a:cubicBezTo>
                  <a:pt x="-226" y="1695"/>
                  <a:pt x="368" y="2192"/>
                  <a:pt x="418" y="2175"/>
                </a:cubicBezTo>
                <a:cubicBezTo>
                  <a:pt x="522" y="2140"/>
                  <a:pt x="6922" y="2524"/>
                  <a:pt x="6520" y="205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5" name="Google Shape;625;p9"/>
          <p:cNvSpPr/>
          <p:nvPr/>
        </p:nvSpPr>
        <p:spPr>
          <a:xfrm>
            <a:off x="7338726" y="4332801"/>
            <a:ext cx="1789107" cy="626653"/>
          </a:xfrm>
          <a:custGeom>
            <a:avLst/>
            <a:gdLst/>
            <a:ahLst/>
            <a:cxnLst/>
            <a:rect l="l" t="t" r="r" b="b"/>
            <a:pathLst>
              <a:path w="6538" h="2290" extrusionOk="0">
                <a:moveTo>
                  <a:pt x="6520" y="2053"/>
                </a:moveTo>
                <a:cubicBezTo>
                  <a:pt x="6119" y="1582"/>
                  <a:pt x="5247" y="1652"/>
                  <a:pt x="5247" y="1652"/>
                </a:cubicBezTo>
                <a:cubicBezTo>
                  <a:pt x="5247" y="1652"/>
                  <a:pt x="6015" y="973"/>
                  <a:pt x="5509" y="938"/>
                </a:cubicBezTo>
                <a:cubicBezTo>
                  <a:pt x="5003" y="903"/>
                  <a:pt x="4610" y="1352"/>
                  <a:pt x="4610" y="1352"/>
                </a:cubicBezTo>
                <a:cubicBezTo>
                  <a:pt x="4610" y="1352"/>
                  <a:pt x="5154" y="245"/>
                  <a:pt x="4755" y="104"/>
                </a:cubicBezTo>
                <a:cubicBezTo>
                  <a:pt x="4581" y="43"/>
                  <a:pt x="4286" y="287"/>
                  <a:pt x="4003" y="589"/>
                </a:cubicBezTo>
                <a:cubicBezTo>
                  <a:pt x="4021" y="455"/>
                  <a:pt x="4022" y="228"/>
                  <a:pt x="3818" y="206"/>
                </a:cubicBezTo>
                <a:cubicBezTo>
                  <a:pt x="3578" y="180"/>
                  <a:pt x="3251" y="771"/>
                  <a:pt x="3173" y="1243"/>
                </a:cubicBezTo>
                <a:cubicBezTo>
                  <a:pt x="3031" y="801"/>
                  <a:pt x="2710" y="-13"/>
                  <a:pt x="2266" y="0"/>
                </a:cubicBezTo>
                <a:cubicBezTo>
                  <a:pt x="1655" y="17"/>
                  <a:pt x="1879" y="1230"/>
                  <a:pt x="1879" y="1230"/>
                </a:cubicBezTo>
                <a:cubicBezTo>
                  <a:pt x="1879" y="1230"/>
                  <a:pt x="1214" y="571"/>
                  <a:pt x="823" y="709"/>
                </a:cubicBezTo>
                <a:cubicBezTo>
                  <a:pt x="422" y="849"/>
                  <a:pt x="861" y="1657"/>
                  <a:pt x="861" y="1657"/>
                </a:cubicBezTo>
                <a:cubicBezTo>
                  <a:pt x="861" y="1657"/>
                  <a:pt x="286" y="1389"/>
                  <a:pt x="94" y="1504"/>
                </a:cubicBezTo>
                <a:cubicBezTo>
                  <a:pt x="-226" y="1695"/>
                  <a:pt x="368" y="2192"/>
                  <a:pt x="418" y="2175"/>
                </a:cubicBezTo>
                <a:cubicBezTo>
                  <a:pt x="522" y="2140"/>
                  <a:pt x="6922" y="2524"/>
                  <a:pt x="6520" y="205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6" name="Google Shape;626;p9"/>
          <p:cNvSpPr/>
          <p:nvPr/>
        </p:nvSpPr>
        <p:spPr>
          <a:xfrm>
            <a:off x="0" y="4735275"/>
            <a:ext cx="9144010" cy="408226"/>
          </a:xfrm>
          <a:custGeom>
            <a:avLst/>
            <a:gdLst/>
            <a:ahLst/>
            <a:cxnLst/>
            <a:rect l="l" t="t" r="r" b="b"/>
            <a:pathLst>
              <a:path w="27236" h="1134" extrusionOk="0">
                <a:moveTo>
                  <a:pt x="0" y="0"/>
                </a:moveTo>
                <a:lnTo>
                  <a:pt x="27236" y="0"/>
                </a:lnTo>
                <a:lnTo>
                  <a:pt x="27236" y="1134"/>
                </a:lnTo>
                <a:lnTo>
                  <a:pt x="0" y="113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27" name="Google Shape;627;p9"/>
          <p:cNvGrpSpPr/>
          <p:nvPr/>
        </p:nvGrpSpPr>
        <p:grpSpPr>
          <a:xfrm rot="-321427">
            <a:off x="8524966" y="3373080"/>
            <a:ext cx="901973" cy="1191423"/>
            <a:chOff x="8972640" y="2325240"/>
            <a:chExt cx="936720" cy="1237320"/>
          </a:xfrm>
        </p:grpSpPr>
        <p:sp>
          <p:nvSpPr>
            <p:cNvPr id="628" name="Google Shape;628;p9"/>
            <p:cNvSpPr/>
            <p:nvPr/>
          </p:nvSpPr>
          <p:spPr>
            <a:xfrm>
              <a:off x="9010080" y="2372040"/>
              <a:ext cx="265320" cy="242640"/>
            </a:xfrm>
            <a:custGeom>
              <a:avLst/>
              <a:gdLst/>
              <a:ahLst/>
              <a:cxnLst/>
              <a:rect l="l" t="t" r="r" b="b"/>
              <a:pathLst>
                <a:path w="737" h="674" extrusionOk="0">
                  <a:moveTo>
                    <a:pt x="737" y="674"/>
                  </a:moveTo>
                  <a:cubicBezTo>
                    <a:pt x="706" y="501"/>
                    <a:pt x="603" y="345"/>
                    <a:pt x="469" y="232"/>
                  </a:cubicBezTo>
                  <a:cubicBezTo>
                    <a:pt x="335" y="119"/>
                    <a:pt x="170" y="45"/>
                    <a:pt x="0" y="0"/>
                  </a:cubicBezTo>
                  <a:cubicBezTo>
                    <a:pt x="49" y="170"/>
                    <a:pt x="140" y="333"/>
                    <a:pt x="271" y="451"/>
                  </a:cubicBezTo>
                  <a:cubicBezTo>
                    <a:pt x="401" y="570"/>
                    <a:pt x="563" y="642"/>
                    <a:pt x="737" y="674"/>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9" name="Google Shape;629;p9"/>
            <p:cNvSpPr/>
            <p:nvPr/>
          </p:nvSpPr>
          <p:spPr>
            <a:xfrm>
              <a:off x="8972640" y="2582640"/>
              <a:ext cx="351360" cy="125640"/>
            </a:xfrm>
            <a:custGeom>
              <a:avLst/>
              <a:gdLst/>
              <a:ahLst/>
              <a:cxnLst/>
              <a:rect l="l" t="t" r="r" b="b"/>
              <a:pathLst>
                <a:path w="976" h="349" extrusionOk="0">
                  <a:moveTo>
                    <a:pt x="976" y="325"/>
                  </a:moveTo>
                  <a:cubicBezTo>
                    <a:pt x="711" y="93"/>
                    <a:pt x="351" y="-25"/>
                    <a:pt x="0" y="5"/>
                  </a:cubicBezTo>
                  <a:cubicBezTo>
                    <a:pt x="122" y="139"/>
                    <a:pt x="275" y="247"/>
                    <a:pt x="447" y="302"/>
                  </a:cubicBezTo>
                  <a:cubicBezTo>
                    <a:pt x="619" y="357"/>
                    <a:pt x="800" y="363"/>
                    <a:pt x="976" y="32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0" name="Google Shape;630;p9"/>
            <p:cNvSpPr/>
            <p:nvPr/>
          </p:nvSpPr>
          <p:spPr>
            <a:xfrm>
              <a:off x="9053280" y="2736720"/>
              <a:ext cx="349920" cy="95400"/>
            </a:xfrm>
            <a:custGeom>
              <a:avLst/>
              <a:gdLst/>
              <a:ahLst/>
              <a:cxnLst/>
              <a:rect l="l" t="t" r="r" b="b"/>
              <a:pathLst>
                <a:path w="972" h="265" extrusionOk="0">
                  <a:moveTo>
                    <a:pt x="972" y="198"/>
                  </a:moveTo>
                  <a:cubicBezTo>
                    <a:pt x="692" y="6"/>
                    <a:pt x="324" y="-51"/>
                    <a:pt x="0" y="48"/>
                  </a:cubicBezTo>
                  <a:cubicBezTo>
                    <a:pt x="132" y="155"/>
                    <a:pt x="292" y="231"/>
                    <a:pt x="460" y="255"/>
                  </a:cubicBezTo>
                  <a:cubicBezTo>
                    <a:pt x="628" y="278"/>
                    <a:pt x="815" y="264"/>
                    <a:pt x="972" y="19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1" name="Google Shape;631;p9"/>
            <p:cNvSpPr/>
            <p:nvPr/>
          </p:nvSpPr>
          <p:spPr>
            <a:xfrm>
              <a:off x="9127080" y="2876760"/>
              <a:ext cx="347760" cy="93960"/>
            </a:xfrm>
            <a:custGeom>
              <a:avLst/>
              <a:gdLst/>
              <a:ahLst/>
              <a:cxnLst/>
              <a:rect l="l" t="t" r="r" b="b"/>
              <a:pathLst>
                <a:path w="966" h="261" extrusionOk="0">
                  <a:moveTo>
                    <a:pt x="966" y="146"/>
                  </a:moveTo>
                  <a:cubicBezTo>
                    <a:pt x="822" y="60"/>
                    <a:pt x="657" y="10"/>
                    <a:pt x="490" y="2"/>
                  </a:cubicBezTo>
                  <a:cubicBezTo>
                    <a:pt x="322" y="-7"/>
                    <a:pt x="152" y="26"/>
                    <a:pt x="0" y="97"/>
                  </a:cubicBezTo>
                  <a:cubicBezTo>
                    <a:pt x="130" y="207"/>
                    <a:pt x="302" y="261"/>
                    <a:pt x="472" y="261"/>
                  </a:cubicBezTo>
                  <a:cubicBezTo>
                    <a:pt x="643" y="262"/>
                    <a:pt x="805" y="199"/>
                    <a:pt x="966" y="14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2" name="Google Shape;632;p9"/>
            <p:cNvSpPr/>
            <p:nvPr/>
          </p:nvSpPr>
          <p:spPr>
            <a:xfrm>
              <a:off x="9204120" y="2990520"/>
              <a:ext cx="330120" cy="95040"/>
            </a:xfrm>
            <a:custGeom>
              <a:avLst/>
              <a:gdLst/>
              <a:ahLst/>
              <a:cxnLst/>
              <a:rect l="l" t="t" r="r" b="b"/>
              <a:pathLst>
                <a:path w="917" h="264" extrusionOk="0">
                  <a:moveTo>
                    <a:pt x="917" y="178"/>
                  </a:moveTo>
                  <a:cubicBezTo>
                    <a:pt x="786" y="86"/>
                    <a:pt x="631" y="27"/>
                    <a:pt x="473" y="7"/>
                  </a:cubicBezTo>
                  <a:cubicBezTo>
                    <a:pt x="314" y="-13"/>
                    <a:pt x="150" y="7"/>
                    <a:pt x="0" y="64"/>
                  </a:cubicBezTo>
                  <a:cubicBezTo>
                    <a:pt x="129" y="166"/>
                    <a:pt x="287" y="235"/>
                    <a:pt x="450" y="257"/>
                  </a:cubicBezTo>
                  <a:cubicBezTo>
                    <a:pt x="612" y="279"/>
                    <a:pt x="766" y="242"/>
                    <a:pt x="917" y="17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3" name="Google Shape;633;p9"/>
            <p:cNvSpPr/>
            <p:nvPr/>
          </p:nvSpPr>
          <p:spPr>
            <a:xfrm>
              <a:off x="9270720" y="3117600"/>
              <a:ext cx="310320" cy="84960"/>
            </a:xfrm>
            <a:custGeom>
              <a:avLst/>
              <a:gdLst/>
              <a:ahLst/>
              <a:cxnLst/>
              <a:rect l="l" t="t" r="r" b="b"/>
              <a:pathLst>
                <a:path w="862" h="236" extrusionOk="0">
                  <a:moveTo>
                    <a:pt x="862" y="166"/>
                  </a:moveTo>
                  <a:cubicBezTo>
                    <a:pt x="739" y="78"/>
                    <a:pt x="593" y="22"/>
                    <a:pt x="443" y="5"/>
                  </a:cubicBezTo>
                  <a:cubicBezTo>
                    <a:pt x="294" y="-11"/>
                    <a:pt x="139" y="11"/>
                    <a:pt x="0" y="70"/>
                  </a:cubicBezTo>
                  <a:cubicBezTo>
                    <a:pt x="124" y="154"/>
                    <a:pt x="270" y="216"/>
                    <a:pt x="419" y="231"/>
                  </a:cubicBezTo>
                  <a:cubicBezTo>
                    <a:pt x="568" y="245"/>
                    <a:pt x="724" y="224"/>
                    <a:pt x="862" y="166"/>
                  </a:cubicBezTo>
                  <a:close/>
                </a:path>
              </a:pathLst>
            </a:custGeom>
            <a:solidFill>
              <a:schemeClr val="accent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4" name="Google Shape;634;p9"/>
            <p:cNvSpPr/>
            <p:nvPr/>
          </p:nvSpPr>
          <p:spPr>
            <a:xfrm>
              <a:off x="9296280" y="3216960"/>
              <a:ext cx="321480" cy="105120"/>
            </a:xfrm>
            <a:custGeom>
              <a:avLst/>
              <a:gdLst/>
              <a:ahLst/>
              <a:cxnLst/>
              <a:rect l="l" t="t" r="r" b="b"/>
              <a:pathLst>
                <a:path w="893" h="292" extrusionOk="0">
                  <a:moveTo>
                    <a:pt x="893" y="256"/>
                  </a:moveTo>
                  <a:cubicBezTo>
                    <a:pt x="776" y="146"/>
                    <a:pt x="630" y="67"/>
                    <a:pt x="475" y="28"/>
                  </a:cubicBezTo>
                  <a:cubicBezTo>
                    <a:pt x="320" y="-11"/>
                    <a:pt x="155" y="-10"/>
                    <a:pt x="0" y="31"/>
                  </a:cubicBezTo>
                  <a:cubicBezTo>
                    <a:pt x="115" y="143"/>
                    <a:pt x="257" y="226"/>
                    <a:pt x="412" y="265"/>
                  </a:cubicBezTo>
                  <a:cubicBezTo>
                    <a:pt x="568" y="304"/>
                    <a:pt x="739" y="299"/>
                    <a:pt x="893" y="25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5" name="Google Shape;635;p9"/>
            <p:cNvSpPr/>
            <p:nvPr/>
          </p:nvSpPr>
          <p:spPr>
            <a:xfrm>
              <a:off x="9337320" y="3334680"/>
              <a:ext cx="305640" cy="117360"/>
            </a:xfrm>
            <a:custGeom>
              <a:avLst/>
              <a:gdLst/>
              <a:ahLst/>
              <a:cxnLst/>
              <a:rect l="l" t="t" r="r" b="b"/>
              <a:pathLst>
                <a:path w="849" h="326" extrusionOk="0">
                  <a:moveTo>
                    <a:pt x="849" y="290"/>
                  </a:moveTo>
                  <a:cubicBezTo>
                    <a:pt x="751" y="169"/>
                    <a:pt x="611" y="87"/>
                    <a:pt x="461" y="43"/>
                  </a:cubicBezTo>
                  <a:cubicBezTo>
                    <a:pt x="312" y="0"/>
                    <a:pt x="154" y="-7"/>
                    <a:pt x="0" y="6"/>
                  </a:cubicBezTo>
                  <a:cubicBezTo>
                    <a:pt x="79" y="147"/>
                    <a:pt x="216" y="251"/>
                    <a:pt x="369" y="299"/>
                  </a:cubicBezTo>
                  <a:cubicBezTo>
                    <a:pt x="523" y="348"/>
                    <a:pt x="691" y="322"/>
                    <a:pt x="849" y="29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6" name="Google Shape;636;p9"/>
            <p:cNvSpPr/>
            <p:nvPr/>
          </p:nvSpPr>
          <p:spPr>
            <a:xfrm>
              <a:off x="9702720" y="3194280"/>
              <a:ext cx="206640" cy="218520"/>
            </a:xfrm>
            <a:custGeom>
              <a:avLst/>
              <a:gdLst/>
              <a:ahLst/>
              <a:cxnLst/>
              <a:rect l="l" t="t" r="r" b="b"/>
              <a:pathLst>
                <a:path w="574" h="607" extrusionOk="0">
                  <a:moveTo>
                    <a:pt x="574" y="0"/>
                  </a:moveTo>
                  <a:cubicBezTo>
                    <a:pt x="306" y="105"/>
                    <a:pt x="90" y="334"/>
                    <a:pt x="0" y="607"/>
                  </a:cubicBezTo>
                  <a:cubicBezTo>
                    <a:pt x="143" y="578"/>
                    <a:pt x="283" y="508"/>
                    <a:pt x="383" y="403"/>
                  </a:cubicBezTo>
                  <a:cubicBezTo>
                    <a:pt x="484" y="298"/>
                    <a:pt x="551" y="144"/>
                    <a:pt x="574"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7" name="Google Shape;637;p9"/>
            <p:cNvSpPr/>
            <p:nvPr/>
          </p:nvSpPr>
          <p:spPr>
            <a:xfrm>
              <a:off x="9675720" y="3061800"/>
              <a:ext cx="223200" cy="222840"/>
            </a:xfrm>
            <a:custGeom>
              <a:avLst/>
              <a:gdLst/>
              <a:ahLst/>
              <a:cxnLst/>
              <a:rect l="l" t="t" r="r" b="b"/>
              <a:pathLst>
                <a:path w="620" h="619" extrusionOk="0">
                  <a:moveTo>
                    <a:pt x="620" y="0"/>
                  </a:moveTo>
                  <a:cubicBezTo>
                    <a:pt x="335" y="100"/>
                    <a:pt x="100" y="334"/>
                    <a:pt x="0" y="619"/>
                  </a:cubicBezTo>
                  <a:cubicBezTo>
                    <a:pt x="148" y="574"/>
                    <a:pt x="291" y="499"/>
                    <a:pt x="400" y="389"/>
                  </a:cubicBezTo>
                  <a:cubicBezTo>
                    <a:pt x="510" y="279"/>
                    <a:pt x="575" y="149"/>
                    <a:pt x="620"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8" name="Google Shape;638;p9"/>
            <p:cNvSpPr/>
            <p:nvPr/>
          </p:nvSpPr>
          <p:spPr>
            <a:xfrm>
              <a:off x="9630720" y="2918520"/>
              <a:ext cx="214200" cy="234720"/>
            </a:xfrm>
            <a:custGeom>
              <a:avLst/>
              <a:gdLst/>
              <a:ahLst/>
              <a:cxnLst/>
              <a:rect l="l" t="t" r="r" b="b"/>
              <a:pathLst>
                <a:path w="595" h="652" extrusionOk="0">
                  <a:moveTo>
                    <a:pt x="595" y="0"/>
                  </a:moveTo>
                  <a:cubicBezTo>
                    <a:pt x="445" y="40"/>
                    <a:pt x="306" y="123"/>
                    <a:pt x="201" y="237"/>
                  </a:cubicBezTo>
                  <a:cubicBezTo>
                    <a:pt x="96" y="352"/>
                    <a:pt x="25" y="498"/>
                    <a:pt x="0" y="652"/>
                  </a:cubicBezTo>
                  <a:cubicBezTo>
                    <a:pt x="277" y="536"/>
                    <a:pt x="507" y="287"/>
                    <a:pt x="595"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9" name="Google Shape;639;p9"/>
            <p:cNvSpPr/>
            <p:nvPr/>
          </p:nvSpPr>
          <p:spPr>
            <a:xfrm>
              <a:off x="9578520" y="2776680"/>
              <a:ext cx="218520" cy="256320"/>
            </a:xfrm>
            <a:custGeom>
              <a:avLst/>
              <a:gdLst/>
              <a:ahLst/>
              <a:cxnLst/>
              <a:rect l="l" t="t" r="r" b="b"/>
              <a:pathLst>
                <a:path w="607" h="712" extrusionOk="0">
                  <a:moveTo>
                    <a:pt x="607" y="0"/>
                  </a:moveTo>
                  <a:cubicBezTo>
                    <a:pt x="315" y="135"/>
                    <a:pt x="87" y="403"/>
                    <a:pt x="0" y="712"/>
                  </a:cubicBezTo>
                  <a:cubicBezTo>
                    <a:pt x="151" y="641"/>
                    <a:pt x="299" y="562"/>
                    <a:pt x="413" y="441"/>
                  </a:cubicBezTo>
                  <a:cubicBezTo>
                    <a:pt x="528" y="319"/>
                    <a:pt x="604" y="167"/>
                    <a:pt x="607"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0" name="Google Shape;640;p9"/>
            <p:cNvSpPr/>
            <p:nvPr/>
          </p:nvSpPr>
          <p:spPr>
            <a:xfrm>
              <a:off x="9517320" y="2597400"/>
              <a:ext cx="180000" cy="306720"/>
            </a:xfrm>
            <a:custGeom>
              <a:avLst/>
              <a:gdLst/>
              <a:ahLst/>
              <a:cxnLst/>
              <a:rect l="l" t="t" r="r" b="b"/>
              <a:pathLst>
                <a:path w="500" h="852" extrusionOk="0">
                  <a:moveTo>
                    <a:pt x="500" y="0"/>
                  </a:moveTo>
                  <a:cubicBezTo>
                    <a:pt x="356" y="92"/>
                    <a:pt x="234" y="218"/>
                    <a:pt x="147" y="366"/>
                  </a:cubicBezTo>
                  <a:cubicBezTo>
                    <a:pt x="60" y="513"/>
                    <a:pt x="10" y="681"/>
                    <a:pt x="0" y="852"/>
                  </a:cubicBezTo>
                  <a:cubicBezTo>
                    <a:pt x="158" y="775"/>
                    <a:pt x="295" y="651"/>
                    <a:pt x="388" y="501"/>
                  </a:cubicBezTo>
                  <a:cubicBezTo>
                    <a:pt x="481" y="350"/>
                    <a:pt x="502" y="176"/>
                    <a:pt x="500"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1" name="Google Shape;641;p9"/>
            <p:cNvSpPr/>
            <p:nvPr/>
          </p:nvSpPr>
          <p:spPr>
            <a:xfrm>
              <a:off x="9440640" y="2468160"/>
              <a:ext cx="156600" cy="319320"/>
            </a:xfrm>
            <a:custGeom>
              <a:avLst/>
              <a:gdLst/>
              <a:ahLst/>
              <a:cxnLst/>
              <a:rect l="l" t="t" r="r" b="b"/>
              <a:pathLst>
                <a:path w="435" h="887" extrusionOk="0">
                  <a:moveTo>
                    <a:pt x="431" y="0"/>
                  </a:moveTo>
                  <a:cubicBezTo>
                    <a:pt x="289" y="97"/>
                    <a:pt x="174" y="232"/>
                    <a:pt x="99" y="387"/>
                  </a:cubicBezTo>
                  <a:cubicBezTo>
                    <a:pt x="25" y="542"/>
                    <a:pt x="-9" y="716"/>
                    <a:pt x="2" y="887"/>
                  </a:cubicBezTo>
                  <a:cubicBezTo>
                    <a:pt x="143" y="792"/>
                    <a:pt x="262" y="660"/>
                    <a:pt x="335" y="506"/>
                  </a:cubicBezTo>
                  <a:cubicBezTo>
                    <a:pt x="408" y="352"/>
                    <a:pt x="446" y="170"/>
                    <a:pt x="431"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2" name="Google Shape;642;p9"/>
            <p:cNvSpPr/>
            <p:nvPr/>
          </p:nvSpPr>
          <p:spPr>
            <a:xfrm>
              <a:off x="9365760" y="2325240"/>
              <a:ext cx="132480" cy="355320"/>
            </a:xfrm>
            <a:custGeom>
              <a:avLst/>
              <a:gdLst/>
              <a:ahLst/>
              <a:cxnLst/>
              <a:rect l="l" t="t" r="r" b="b"/>
              <a:pathLst>
                <a:path w="368" h="987" extrusionOk="0">
                  <a:moveTo>
                    <a:pt x="347" y="0"/>
                  </a:moveTo>
                  <a:cubicBezTo>
                    <a:pt x="101" y="260"/>
                    <a:pt x="-27" y="629"/>
                    <a:pt x="6" y="987"/>
                  </a:cubicBezTo>
                  <a:cubicBezTo>
                    <a:pt x="145" y="865"/>
                    <a:pt x="250" y="713"/>
                    <a:pt x="309" y="539"/>
                  </a:cubicBezTo>
                  <a:cubicBezTo>
                    <a:pt x="369" y="364"/>
                    <a:pt x="384" y="181"/>
                    <a:pt x="347"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3" name="Google Shape;643;p9"/>
            <p:cNvSpPr/>
            <p:nvPr/>
          </p:nvSpPr>
          <p:spPr>
            <a:xfrm>
              <a:off x="9099000" y="2449440"/>
              <a:ext cx="736200" cy="1113120"/>
            </a:xfrm>
            <a:custGeom>
              <a:avLst/>
              <a:gdLst/>
              <a:ahLst/>
              <a:cxnLst/>
              <a:rect l="l" t="t" r="r" b="b"/>
              <a:pathLst>
                <a:path w="2045" h="3092" extrusionOk="0">
                  <a:moveTo>
                    <a:pt x="1956" y="2028"/>
                  </a:moveTo>
                  <a:lnTo>
                    <a:pt x="1528" y="2416"/>
                  </a:lnTo>
                  <a:cubicBezTo>
                    <a:pt x="1553" y="2526"/>
                    <a:pt x="1574" y="2637"/>
                    <a:pt x="1590" y="2749"/>
                  </a:cubicBezTo>
                  <a:lnTo>
                    <a:pt x="2019" y="2349"/>
                  </a:lnTo>
                  <a:cubicBezTo>
                    <a:pt x="2025" y="2343"/>
                    <a:pt x="2035" y="2343"/>
                    <a:pt x="2041" y="2349"/>
                  </a:cubicBezTo>
                  <a:cubicBezTo>
                    <a:pt x="2047" y="2356"/>
                    <a:pt x="2047" y="2366"/>
                    <a:pt x="2040" y="2372"/>
                  </a:cubicBezTo>
                  <a:lnTo>
                    <a:pt x="1595" y="2787"/>
                  </a:lnTo>
                  <a:cubicBezTo>
                    <a:pt x="1608" y="2882"/>
                    <a:pt x="1618" y="2979"/>
                    <a:pt x="1625" y="3075"/>
                  </a:cubicBezTo>
                  <a:cubicBezTo>
                    <a:pt x="1625" y="3082"/>
                    <a:pt x="1621" y="3088"/>
                    <a:pt x="1614" y="3091"/>
                  </a:cubicBezTo>
                  <a:cubicBezTo>
                    <a:pt x="1613" y="3091"/>
                    <a:pt x="1611" y="3091"/>
                    <a:pt x="1610" y="3092"/>
                  </a:cubicBezTo>
                  <a:cubicBezTo>
                    <a:pt x="1601" y="3092"/>
                    <a:pt x="1594" y="3086"/>
                    <a:pt x="1593" y="3077"/>
                  </a:cubicBezTo>
                  <a:cubicBezTo>
                    <a:pt x="1587" y="2982"/>
                    <a:pt x="1577" y="2887"/>
                    <a:pt x="1564" y="2793"/>
                  </a:cubicBezTo>
                  <a:lnTo>
                    <a:pt x="1053" y="2637"/>
                  </a:lnTo>
                  <a:cubicBezTo>
                    <a:pt x="1044" y="2635"/>
                    <a:pt x="1040" y="2626"/>
                    <a:pt x="1042" y="2618"/>
                  </a:cubicBezTo>
                  <a:cubicBezTo>
                    <a:pt x="1045" y="2609"/>
                    <a:pt x="1053" y="2605"/>
                    <a:pt x="1062" y="2607"/>
                  </a:cubicBezTo>
                  <a:lnTo>
                    <a:pt x="1560" y="2758"/>
                  </a:lnTo>
                  <a:cubicBezTo>
                    <a:pt x="1543" y="2646"/>
                    <a:pt x="1522" y="2534"/>
                    <a:pt x="1497" y="2424"/>
                  </a:cubicBezTo>
                  <a:lnTo>
                    <a:pt x="990" y="2306"/>
                  </a:lnTo>
                  <a:cubicBezTo>
                    <a:pt x="982" y="2304"/>
                    <a:pt x="977" y="2295"/>
                    <a:pt x="979" y="2287"/>
                  </a:cubicBezTo>
                  <a:cubicBezTo>
                    <a:pt x="981" y="2279"/>
                    <a:pt x="989" y="2273"/>
                    <a:pt x="998" y="2275"/>
                  </a:cubicBezTo>
                  <a:lnTo>
                    <a:pt x="1489" y="2389"/>
                  </a:lnTo>
                  <a:cubicBezTo>
                    <a:pt x="1461" y="2274"/>
                    <a:pt x="1429" y="2160"/>
                    <a:pt x="1392" y="2048"/>
                  </a:cubicBezTo>
                  <a:lnTo>
                    <a:pt x="918" y="1983"/>
                  </a:lnTo>
                  <a:cubicBezTo>
                    <a:pt x="910" y="1982"/>
                    <a:pt x="904" y="1974"/>
                    <a:pt x="905" y="1966"/>
                  </a:cubicBezTo>
                  <a:cubicBezTo>
                    <a:pt x="906" y="1957"/>
                    <a:pt x="913" y="1951"/>
                    <a:pt x="922" y="1952"/>
                  </a:cubicBezTo>
                  <a:lnTo>
                    <a:pt x="1382" y="2015"/>
                  </a:lnTo>
                  <a:cubicBezTo>
                    <a:pt x="1347" y="1913"/>
                    <a:pt x="1309" y="1813"/>
                    <a:pt x="1268" y="1714"/>
                  </a:cubicBezTo>
                  <a:lnTo>
                    <a:pt x="740" y="1647"/>
                  </a:lnTo>
                  <a:cubicBezTo>
                    <a:pt x="731" y="1645"/>
                    <a:pt x="725" y="1638"/>
                    <a:pt x="726" y="1629"/>
                  </a:cubicBezTo>
                  <a:cubicBezTo>
                    <a:pt x="727" y="1620"/>
                    <a:pt x="735" y="1614"/>
                    <a:pt x="744" y="1615"/>
                  </a:cubicBezTo>
                  <a:lnTo>
                    <a:pt x="1254" y="1681"/>
                  </a:lnTo>
                  <a:cubicBezTo>
                    <a:pt x="1207" y="1572"/>
                    <a:pt x="1156" y="1465"/>
                    <a:pt x="1100" y="1361"/>
                  </a:cubicBezTo>
                  <a:lnTo>
                    <a:pt x="547" y="1341"/>
                  </a:lnTo>
                  <a:cubicBezTo>
                    <a:pt x="538" y="1340"/>
                    <a:pt x="530" y="1332"/>
                    <a:pt x="531" y="1324"/>
                  </a:cubicBezTo>
                  <a:cubicBezTo>
                    <a:pt x="531" y="1315"/>
                    <a:pt x="539" y="1309"/>
                    <a:pt x="548" y="1309"/>
                  </a:cubicBezTo>
                  <a:lnTo>
                    <a:pt x="1083" y="1329"/>
                  </a:lnTo>
                  <a:cubicBezTo>
                    <a:pt x="1027" y="1225"/>
                    <a:pt x="967" y="1124"/>
                    <a:pt x="903" y="1025"/>
                  </a:cubicBezTo>
                  <a:lnTo>
                    <a:pt x="385" y="960"/>
                  </a:lnTo>
                  <a:cubicBezTo>
                    <a:pt x="376" y="959"/>
                    <a:pt x="370" y="951"/>
                    <a:pt x="371" y="942"/>
                  </a:cubicBezTo>
                  <a:cubicBezTo>
                    <a:pt x="372" y="933"/>
                    <a:pt x="380" y="927"/>
                    <a:pt x="389" y="928"/>
                  </a:cubicBezTo>
                  <a:lnTo>
                    <a:pt x="881" y="991"/>
                  </a:lnTo>
                  <a:cubicBezTo>
                    <a:pt x="824" y="905"/>
                    <a:pt x="764" y="821"/>
                    <a:pt x="702" y="739"/>
                  </a:cubicBezTo>
                  <a:lnTo>
                    <a:pt x="148" y="561"/>
                  </a:lnTo>
                  <a:cubicBezTo>
                    <a:pt x="140" y="558"/>
                    <a:pt x="135" y="549"/>
                    <a:pt x="138" y="541"/>
                  </a:cubicBezTo>
                  <a:cubicBezTo>
                    <a:pt x="141" y="533"/>
                    <a:pt x="149" y="528"/>
                    <a:pt x="158" y="531"/>
                  </a:cubicBezTo>
                  <a:lnTo>
                    <a:pt x="667" y="695"/>
                  </a:lnTo>
                  <a:cubicBezTo>
                    <a:pt x="472" y="449"/>
                    <a:pt x="250" y="224"/>
                    <a:pt x="6" y="28"/>
                  </a:cubicBezTo>
                  <a:cubicBezTo>
                    <a:pt x="-1" y="23"/>
                    <a:pt x="-2" y="13"/>
                    <a:pt x="4" y="6"/>
                  </a:cubicBezTo>
                  <a:cubicBezTo>
                    <a:pt x="9" y="-1"/>
                    <a:pt x="19" y="-2"/>
                    <a:pt x="26" y="4"/>
                  </a:cubicBezTo>
                  <a:cubicBezTo>
                    <a:pt x="279" y="206"/>
                    <a:pt x="507" y="439"/>
                    <a:pt x="707" y="695"/>
                  </a:cubicBezTo>
                  <a:lnTo>
                    <a:pt x="881" y="227"/>
                  </a:lnTo>
                  <a:cubicBezTo>
                    <a:pt x="884" y="219"/>
                    <a:pt x="893" y="215"/>
                    <a:pt x="902" y="218"/>
                  </a:cubicBezTo>
                  <a:cubicBezTo>
                    <a:pt x="910" y="221"/>
                    <a:pt x="913" y="230"/>
                    <a:pt x="911" y="238"/>
                  </a:cubicBezTo>
                  <a:lnTo>
                    <a:pt x="730" y="724"/>
                  </a:lnTo>
                  <a:cubicBezTo>
                    <a:pt x="794" y="808"/>
                    <a:pt x="855" y="893"/>
                    <a:pt x="912" y="981"/>
                  </a:cubicBezTo>
                  <a:lnTo>
                    <a:pt x="1159" y="511"/>
                  </a:lnTo>
                  <a:cubicBezTo>
                    <a:pt x="1163" y="503"/>
                    <a:pt x="1172" y="501"/>
                    <a:pt x="1180" y="505"/>
                  </a:cubicBezTo>
                  <a:cubicBezTo>
                    <a:pt x="1188" y="509"/>
                    <a:pt x="1191" y="518"/>
                    <a:pt x="1186" y="526"/>
                  </a:cubicBezTo>
                  <a:lnTo>
                    <a:pt x="931" y="1011"/>
                  </a:lnTo>
                  <a:cubicBezTo>
                    <a:pt x="995" y="1110"/>
                    <a:pt x="1056" y="1212"/>
                    <a:pt x="1112" y="1317"/>
                  </a:cubicBezTo>
                  <a:lnTo>
                    <a:pt x="1398" y="880"/>
                  </a:lnTo>
                  <a:cubicBezTo>
                    <a:pt x="1402" y="873"/>
                    <a:pt x="1412" y="871"/>
                    <a:pt x="1419" y="876"/>
                  </a:cubicBezTo>
                  <a:cubicBezTo>
                    <a:pt x="1427" y="880"/>
                    <a:pt x="1429" y="890"/>
                    <a:pt x="1424" y="897"/>
                  </a:cubicBezTo>
                  <a:lnTo>
                    <a:pt x="1129" y="1348"/>
                  </a:lnTo>
                  <a:cubicBezTo>
                    <a:pt x="1185" y="1453"/>
                    <a:pt x="1237" y="1561"/>
                    <a:pt x="1284" y="1671"/>
                  </a:cubicBezTo>
                  <a:lnTo>
                    <a:pt x="1639" y="1262"/>
                  </a:lnTo>
                  <a:cubicBezTo>
                    <a:pt x="1645" y="1255"/>
                    <a:pt x="1655" y="1254"/>
                    <a:pt x="1661" y="1260"/>
                  </a:cubicBezTo>
                  <a:cubicBezTo>
                    <a:pt x="1668" y="1265"/>
                    <a:pt x="1668" y="1276"/>
                    <a:pt x="1663" y="1282"/>
                  </a:cubicBezTo>
                  <a:lnTo>
                    <a:pt x="1298" y="1704"/>
                  </a:lnTo>
                  <a:cubicBezTo>
                    <a:pt x="1339" y="1803"/>
                    <a:pt x="1377" y="1903"/>
                    <a:pt x="1412" y="2005"/>
                  </a:cubicBezTo>
                  <a:lnTo>
                    <a:pt x="1758" y="1649"/>
                  </a:lnTo>
                  <a:cubicBezTo>
                    <a:pt x="1764" y="1643"/>
                    <a:pt x="1774" y="1643"/>
                    <a:pt x="1780" y="1649"/>
                  </a:cubicBezTo>
                  <a:cubicBezTo>
                    <a:pt x="1787" y="1655"/>
                    <a:pt x="1787" y="1665"/>
                    <a:pt x="1781" y="1671"/>
                  </a:cubicBezTo>
                  <a:lnTo>
                    <a:pt x="1423" y="2039"/>
                  </a:lnTo>
                  <a:cubicBezTo>
                    <a:pt x="1459" y="2152"/>
                    <a:pt x="1492" y="2266"/>
                    <a:pt x="1519" y="2381"/>
                  </a:cubicBezTo>
                  <a:lnTo>
                    <a:pt x="1935" y="2005"/>
                  </a:lnTo>
                  <a:cubicBezTo>
                    <a:pt x="1942" y="1999"/>
                    <a:pt x="1951" y="2000"/>
                    <a:pt x="1957" y="2006"/>
                  </a:cubicBezTo>
                  <a:cubicBezTo>
                    <a:pt x="1963" y="2013"/>
                    <a:pt x="1963" y="2022"/>
                    <a:pt x="1956" y="202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44" name="Google Shape;644;p9"/>
          <p:cNvGrpSpPr/>
          <p:nvPr/>
        </p:nvGrpSpPr>
        <p:grpSpPr>
          <a:xfrm rot="610335" flipH="1">
            <a:off x="-144589" y="882619"/>
            <a:ext cx="1249230" cy="1373614"/>
            <a:chOff x="8481600" y="3909240"/>
            <a:chExt cx="1084680" cy="1192680"/>
          </a:xfrm>
        </p:grpSpPr>
        <p:sp>
          <p:nvSpPr>
            <p:cNvPr id="645" name="Google Shape;645;p9"/>
            <p:cNvSpPr/>
            <p:nvPr/>
          </p:nvSpPr>
          <p:spPr>
            <a:xfrm>
              <a:off x="8737560" y="4023360"/>
              <a:ext cx="152280" cy="291600"/>
            </a:xfrm>
            <a:custGeom>
              <a:avLst/>
              <a:gdLst/>
              <a:ahLst/>
              <a:cxnLst/>
              <a:rect l="l" t="t" r="r" b="b"/>
              <a:pathLst>
                <a:path w="423" h="810" extrusionOk="0">
                  <a:moveTo>
                    <a:pt x="253" y="810"/>
                  </a:moveTo>
                  <a:cubicBezTo>
                    <a:pt x="31" y="639"/>
                    <a:pt x="-165" y="49"/>
                    <a:pt x="216" y="2"/>
                  </a:cubicBezTo>
                  <a:cubicBezTo>
                    <a:pt x="598" y="-46"/>
                    <a:pt x="356" y="647"/>
                    <a:pt x="253" y="81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6" name="Google Shape;646;p9"/>
            <p:cNvSpPr/>
            <p:nvPr/>
          </p:nvSpPr>
          <p:spPr>
            <a:xfrm>
              <a:off x="8920440" y="4254120"/>
              <a:ext cx="123840" cy="240840"/>
            </a:xfrm>
            <a:custGeom>
              <a:avLst/>
              <a:gdLst/>
              <a:ahLst/>
              <a:cxnLst/>
              <a:rect l="l" t="t" r="r" b="b"/>
              <a:pathLst>
                <a:path w="344" h="669" extrusionOk="0">
                  <a:moveTo>
                    <a:pt x="192" y="669"/>
                  </a:moveTo>
                  <a:cubicBezTo>
                    <a:pt x="34" y="440"/>
                    <a:pt x="-120" y="22"/>
                    <a:pt x="142" y="1"/>
                  </a:cubicBezTo>
                  <a:cubicBezTo>
                    <a:pt x="403" y="-20"/>
                    <a:pt x="402" y="438"/>
                    <a:pt x="192" y="66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7" name="Google Shape;647;p9"/>
            <p:cNvSpPr/>
            <p:nvPr/>
          </p:nvSpPr>
          <p:spPr>
            <a:xfrm>
              <a:off x="9009000" y="4134600"/>
              <a:ext cx="159120" cy="267840"/>
            </a:xfrm>
            <a:custGeom>
              <a:avLst/>
              <a:gdLst/>
              <a:ahLst/>
              <a:cxnLst/>
              <a:rect l="l" t="t" r="r" b="b"/>
              <a:pathLst>
                <a:path w="442" h="744" extrusionOk="0">
                  <a:moveTo>
                    <a:pt x="423" y="744"/>
                  </a:moveTo>
                  <a:cubicBezTo>
                    <a:pt x="243" y="665"/>
                    <a:pt x="-178" y="213"/>
                    <a:pt x="82" y="32"/>
                  </a:cubicBezTo>
                  <a:cubicBezTo>
                    <a:pt x="343" y="-149"/>
                    <a:pt x="497" y="502"/>
                    <a:pt x="423" y="744"/>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8" name="Google Shape;648;p9"/>
            <p:cNvSpPr/>
            <p:nvPr/>
          </p:nvSpPr>
          <p:spPr>
            <a:xfrm>
              <a:off x="9129600" y="3909240"/>
              <a:ext cx="173880" cy="310680"/>
            </a:xfrm>
            <a:custGeom>
              <a:avLst/>
              <a:gdLst/>
              <a:ahLst/>
              <a:cxnLst/>
              <a:rect l="l" t="t" r="r" b="b"/>
              <a:pathLst>
                <a:path w="483" h="863" extrusionOk="0">
                  <a:moveTo>
                    <a:pt x="410" y="863"/>
                  </a:moveTo>
                  <a:cubicBezTo>
                    <a:pt x="212" y="685"/>
                    <a:pt x="-173" y="130"/>
                    <a:pt x="87" y="15"/>
                  </a:cubicBezTo>
                  <a:cubicBezTo>
                    <a:pt x="348" y="-101"/>
                    <a:pt x="615" y="477"/>
                    <a:pt x="410" y="86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9" name="Google Shape;649;p9"/>
            <p:cNvSpPr/>
            <p:nvPr/>
          </p:nvSpPr>
          <p:spPr>
            <a:xfrm>
              <a:off x="9316080" y="4117320"/>
              <a:ext cx="189360" cy="229680"/>
            </a:xfrm>
            <a:custGeom>
              <a:avLst/>
              <a:gdLst/>
              <a:ahLst/>
              <a:cxnLst/>
              <a:rect l="l" t="t" r="r" b="b"/>
              <a:pathLst>
                <a:path w="526" h="638" extrusionOk="0">
                  <a:moveTo>
                    <a:pt x="0" y="638"/>
                  </a:moveTo>
                  <a:cubicBezTo>
                    <a:pt x="19" y="365"/>
                    <a:pt x="223" y="-144"/>
                    <a:pt x="462" y="39"/>
                  </a:cubicBezTo>
                  <a:cubicBezTo>
                    <a:pt x="701" y="221"/>
                    <a:pt x="210" y="646"/>
                    <a:pt x="0" y="63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0" name="Google Shape;650;p9"/>
            <p:cNvSpPr/>
            <p:nvPr/>
          </p:nvSpPr>
          <p:spPr>
            <a:xfrm>
              <a:off x="9275400" y="4455720"/>
              <a:ext cx="138240" cy="284760"/>
            </a:xfrm>
            <a:custGeom>
              <a:avLst/>
              <a:gdLst/>
              <a:ahLst/>
              <a:cxnLst/>
              <a:rect l="l" t="t" r="r" b="b"/>
              <a:pathLst>
                <a:path w="384" h="791" extrusionOk="0">
                  <a:moveTo>
                    <a:pt x="310" y="791"/>
                  </a:moveTo>
                  <a:cubicBezTo>
                    <a:pt x="72" y="612"/>
                    <a:pt x="-156" y="137"/>
                    <a:pt x="141" y="15"/>
                  </a:cubicBezTo>
                  <a:cubicBezTo>
                    <a:pt x="438" y="-107"/>
                    <a:pt x="420" y="594"/>
                    <a:pt x="310" y="79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1" name="Google Shape;651;p9"/>
            <p:cNvSpPr/>
            <p:nvPr/>
          </p:nvSpPr>
          <p:spPr>
            <a:xfrm>
              <a:off x="9440280" y="4487040"/>
              <a:ext cx="126000" cy="255240"/>
            </a:xfrm>
            <a:custGeom>
              <a:avLst/>
              <a:gdLst/>
              <a:ahLst/>
              <a:cxnLst/>
              <a:rect l="l" t="t" r="r" b="b"/>
              <a:pathLst>
                <a:path w="350" h="709" extrusionOk="0">
                  <a:moveTo>
                    <a:pt x="38" y="709"/>
                  </a:moveTo>
                  <a:cubicBezTo>
                    <a:pt x="-38" y="507"/>
                    <a:pt x="-13" y="-60"/>
                    <a:pt x="232" y="6"/>
                  </a:cubicBezTo>
                  <a:cubicBezTo>
                    <a:pt x="478" y="71"/>
                    <a:pt x="302" y="556"/>
                    <a:pt x="38" y="70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2" name="Google Shape;652;p9"/>
            <p:cNvSpPr/>
            <p:nvPr/>
          </p:nvSpPr>
          <p:spPr>
            <a:xfrm>
              <a:off x="8916120" y="4662720"/>
              <a:ext cx="194760" cy="170280"/>
            </a:xfrm>
            <a:custGeom>
              <a:avLst/>
              <a:gdLst/>
              <a:ahLst/>
              <a:cxnLst/>
              <a:rect l="l" t="t" r="r" b="b"/>
              <a:pathLst>
                <a:path w="541" h="473" extrusionOk="0">
                  <a:moveTo>
                    <a:pt x="540" y="473"/>
                  </a:moveTo>
                  <a:cubicBezTo>
                    <a:pt x="322" y="447"/>
                    <a:pt x="-126" y="271"/>
                    <a:pt x="34" y="58"/>
                  </a:cubicBezTo>
                  <a:cubicBezTo>
                    <a:pt x="195" y="-155"/>
                    <a:pt x="548" y="271"/>
                    <a:pt x="540" y="47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3" name="Google Shape;653;p9"/>
            <p:cNvSpPr/>
            <p:nvPr/>
          </p:nvSpPr>
          <p:spPr>
            <a:xfrm>
              <a:off x="8789040" y="4495320"/>
              <a:ext cx="222120" cy="137520"/>
            </a:xfrm>
            <a:custGeom>
              <a:avLst/>
              <a:gdLst/>
              <a:ahLst/>
              <a:cxnLst/>
              <a:rect l="l" t="t" r="r" b="b"/>
              <a:pathLst>
                <a:path w="617" h="382" extrusionOk="0">
                  <a:moveTo>
                    <a:pt x="617" y="340"/>
                  </a:moveTo>
                  <a:cubicBezTo>
                    <a:pt x="399" y="135"/>
                    <a:pt x="58" y="-164"/>
                    <a:pt x="5" y="109"/>
                  </a:cubicBezTo>
                  <a:cubicBezTo>
                    <a:pt x="-48" y="383"/>
                    <a:pt x="374" y="431"/>
                    <a:pt x="617" y="34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4" name="Google Shape;654;p9"/>
            <p:cNvSpPr/>
            <p:nvPr/>
          </p:nvSpPr>
          <p:spPr>
            <a:xfrm>
              <a:off x="8656920" y="4556520"/>
              <a:ext cx="190800" cy="223560"/>
            </a:xfrm>
            <a:custGeom>
              <a:avLst/>
              <a:gdLst/>
              <a:ahLst/>
              <a:cxnLst/>
              <a:rect l="l" t="t" r="r" b="b"/>
              <a:pathLst>
                <a:path w="530" h="621" extrusionOk="0">
                  <a:moveTo>
                    <a:pt x="530" y="621"/>
                  </a:moveTo>
                  <a:cubicBezTo>
                    <a:pt x="471" y="324"/>
                    <a:pt x="266" y="-170"/>
                    <a:pt x="59" y="58"/>
                  </a:cubicBezTo>
                  <a:cubicBezTo>
                    <a:pt x="-148" y="287"/>
                    <a:pt x="235" y="582"/>
                    <a:pt x="530" y="62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5" name="Google Shape;655;p9"/>
            <p:cNvSpPr/>
            <p:nvPr/>
          </p:nvSpPr>
          <p:spPr>
            <a:xfrm>
              <a:off x="8755200" y="4847040"/>
              <a:ext cx="220680" cy="124560"/>
            </a:xfrm>
            <a:custGeom>
              <a:avLst/>
              <a:gdLst/>
              <a:ahLst/>
              <a:cxnLst/>
              <a:rect l="l" t="t" r="r" b="b"/>
              <a:pathLst>
                <a:path w="613" h="346" extrusionOk="0">
                  <a:moveTo>
                    <a:pt x="613" y="94"/>
                  </a:moveTo>
                  <a:cubicBezTo>
                    <a:pt x="345" y="-27"/>
                    <a:pt x="-90" y="-71"/>
                    <a:pt x="17" y="211"/>
                  </a:cubicBezTo>
                  <a:cubicBezTo>
                    <a:pt x="123" y="494"/>
                    <a:pt x="463" y="273"/>
                    <a:pt x="613" y="94"/>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6" name="Google Shape;656;p9"/>
            <p:cNvSpPr/>
            <p:nvPr/>
          </p:nvSpPr>
          <p:spPr>
            <a:xfrm>
              <a:off x="8481600" y="4233600"/>
              <a:ext cx="216000" cy="184320"/>
            </a:xfrm>
            <a:custGeom>
              <a:avLst/>
              <a:gdLst/>
              <a:ahLst/>
              <a:cxnLst/>
              <a:rect l="l" t="t" r="r" b="b"/>
              <a:pathLst>
                <a:path w="600" h="512" extrusionOk="0">
                  <a:moveTo>
                    <a:pt x="600" y="512"/>
                  </a:moveTo>
                  <a:cubicBezTo>
                    <a:pt x="479" y="244"/>
                    <a:pt x="171" y="-178"/>
                    <a:pt x="30" y="82"/>
                  </a:cubicBezTo>
                  <a:cubicBezTo>
                    <a:pt x="-111" y="343"/>
                    <a:pt x="280" y="513"/>
                    <a:pt x="600" y="51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7" name="Google Shape;657;p9"/>
            <p:cNvSpPr/>
            <p:nvPr/>
          </p:nvSpPr>
          <p:spPr>
            <a:xfrm>
              <a:off x="8483400" y="4440600"/>
              <a:ext cx="252360" cy="135360"/>
            </a:xfrm>
            <a:custGeom>
              <a:avLst/>
              <a:gdLst/>
              <a:ahLst/>
              <a:cxnLst/>
              <a:rect l="l" t="t" r="r" b="b"/>
              <a:pathLst>
                <a:path w="701" h="376" extrusionOk="0">
                  <a:moveTo>
                    <a:pt x="701" y="80"/>
                  </a:moveTo>
                  <a:cubicBezTo>
                    <a:pt x="461" y="-1"/>
                    <a:pt x="-66" y="-90"/>
                    <a:pt x="7" y="200"/>
                  </a:cubicBezTo>
                  <a:cubicBezTo>
                    <a:pt x="79" y="491"/>
                    <a:pt x="525" y="399"/>
                    <a:pt x="701" y="8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8" name="Google Shape;658;p9"/>
            <p:cNvSpPr/>
            <p:nvPr/>
          </p:nvSpPr>
          <p:spPr>
            <a:xfrm>
              <a:off x="8546760" y="3990600"/>
              <a:ext cx="951480" cy="1111320"/>
            </a:xfrm>
            <a:custGeom>
              <a:avLst/>
              <a:gdLst/>
              <a:ahLst/>
              <a:cxnLst/>
              <a:rect l="l" t="t" r="r" b="b"/>
              <a:pathLst>
                <a:path w="2643" h="3087" extrusionOk="0">
                  <a:moveTo>
                    <a:pt x="1794" y="2"/>
                  </a:moveTo>
                  <a:cubicBezTo>
                    <a:pt x="1788" y="7"/>
                    <a:pt x="1786" y="16"/>
                    <a:pt x="1790" y="22"/>
                  </a:cubicBezTo>
                  <a:cubicBezTo>
                    <a:pt x="2020" y="355"/>
                    <a:pt x="2084" y="801"/>
                    <a:pt x="1958" y="1185"/>
                  </a:cubicBezTo>
                  <a:cubicBezTo>
                    <a:pt x="1942" y="1232"/>
                    <a:pt x="1924" y="1279"/>
                    <a:pt x="1905" y="1325"/>
                  </a:cubicBezTo>
                  <a:cubicBezTo>
                    <a:pt x="1717" y="1170"/>
                    <a:pt x="1574" y="958"/>
                    <a:pt x="1501" y="725"/>
                  </a:cubicBezTo>
                  <a:cubicBezTo>
                    <a:pt x="1499" y="717"/>
                    <a:pt x="1491" y="713"/>
                    <a:pt x="1483" y="715"/>
                  </a:cubicBezTo>
                  <a:cubicBezTo>
                    <a:pt x="1476" y="718"/>
                    <a:pt x="1472" y="726"/>
                    <a:pt x="1474" y="733"/>
                  </a:cubicBezTo>
                  <a:cubicBezTo>
                    <a:pt x="1549" y="974"/>
                    <a:pt x="1698" y="1194"/>
                    <a:pt x="1893" y="1353"/>
                  </a:cubicBezTo>
                  <a:cubicBezTo>
                    <a:pt x="1891" y="1358"/>
                    <a:pt x="1889" y="1363"/>
                    <a:pt x="1887" y="1368"/>
                  </a:cubicBezTo>
                  <a:cubicBezTo>
                    <a:pt x="1861" y="1431"/>
                    <a:pt x="1833" y="1497"/>
                    <a:pt x="1812" y="1565"/>
                  </a:cubicBezTo>
                  <a:cubicBezTo>
                    <a:pt x="1771" y="1695"/>
                    <a:pt x="1762" y="1813"/>
                    <a:pt x="1786" y="1918"/>
                  </a:cubicBezTo>
                  <a:cubicBezTo>
                    <a:pt x="1784" y="1916"/>
                    <a:pt x="1781" y="1913"/>
                    <a:pt x="1778" y="1911"/>
                  </a:cubicBezTo>
                  <a:cubicBezTo>
                    <a:pt x="1678" y="1819"/>
                    <a:pt x="1566" y="1739"/>
                    <a:pt x="1457" y="1661"/>
                  </a:cubicBezTo>
                  <a:cubicBezTo>
                    <a:pt x="1378" y="1605"/>
                    <a:pt x="1299" y="1547"/>
                    <a:pt x="1222" y="1485"/>
                  </a:cubicBezTo>
                  <a:cubicBezTo>
                    <a:pt x="1270" y="1332"/>
                    <a:pt x="1274" y="1161"/>
                    <a:pt x="1235" y="1005"/>
                  </a:cubicBezTo>
                  <a:cubicBezTo>
                    <a:pt x="1233" y="998"/>
                    <a:pt x="1225" y="993"/>
                    <a:pt x="1218" y="995"/>
                  </a:cubicBezTo>
                  <a:cubicBezTo>
                    <a:pt x="1210" y="997"/>
                    <a:pt x="1205" y="1005"/>
                    <a:pt x="1207" y="1012"/>
                  </a:cubicBezTo>
                  <a:cubicBezTo>
                    <a:pt x="1245" y="1160"/>
                    <a:pt x="1241" y="1320"/>
                    <a:pt x="1199" y="1465"/>
                  </a:cubicBezTo>
                  <a:cubicBezTo>
                    <a:pt x="1150" y="1426"/>
                    <a:pt x="1103" y="1382"/>
                    <a:pt x="1061" y="1336"/>
                  </a:cubicBezTo>
                  <a:cubicBezTo>
                    <a:pt x="814" y="1071"/>
                    <a:pt x="691" y="697"/>
                    <a:pt x="732" y="337"/>
                  </a:cubicBezTo>
                  <a:cubicBezTo>
                    <a:pt x="733" y="329"/>
                    <a:pt x="727" y="322"/>
                    <a:pt x="719" y="321"/>
                  </a:cubicBezTo>
                  <a:cubicBezTo>
                    <a:pt x="712" y="320"/>
                    <a:pt x="705" y="326"/>
                    <a:pt x="704" y="333"/>
                  </a:cubicBezTo>
                  <a:cubicBezTo>
                    <a:pt x="666" y="665"/>
                    <a:pt x="764" y="1007"/>
                    <a:pt x="967" y="1270"/>
                  </a:cubicBezTo>
                  <a:cubicBezTo>
                    <a:pt x="855" y="1276"/>
                    <a:pt x="742" y="1266"/>
                    <a:pt x="633" y="1241"/>
                  </a:cubicBezTo>
                  <a:lnTo>
                    <a:pt x="633" y="1241"/>
                  </a:lnTo>
                  <a:cubicBezTo>
                    <a:pt x="404" y="1189"/>
                    <a:pt x="190" y="1073"/>
                    <a:pt x="25" y="906"/>
                  </a:cubicBezTo>
                  <a:cubicBezTo>
                    <a:pt x="19" y="901"/>
                    <a:pt x="10" y="901"/>
                    <a:pt x="5" y="906"/>
                  </a:cubicBezTo>
                  <a:cubicBezTo>
                    <a:pt x="-1" y="912"/>
                    <a:pt x="-1" y="921"/>
                    <a:pt x="4" y="926"/>
                  </a:cubicBezTo>
                  <a:cubicBezTo>
                    <a:pt x="167" y="1091"/>
                    <a:pt x="376" y="1206"/>
                    <a:pt x="600" y="1262"/>
                  </a:cubicBezTo>
                  <a:cubicBezTo>
                    <a:pt x="452" y="1376"/>
                    <a:pt x="260" y="1437"/>
                    <a:pt x="68" y="1431"/>
                  </a:cubicBezTo>
                  <a:cubicBezTo>
                    <a:pt x="60" y="1431"/>
                    <a:pt x="53" y="1436"/>
                    <a:pt x="53" y="1444"/>
                  </a:cubicBezTo>
                  <a:cubicBezTo>
                    <a:pt x="52" y="1453"/>
                    <a:pt x="59" y="1458"/>
                    <a:pt x="67" y="1458"/>
                  </a:cubicBezTo>
                  <a:cubicBezTo>
                    <a:pt x="273" y="1466"/>
                    <a:pt x="480" y="1398"/>
                    <a:pt x="635" y="1270"/>
                  </a:cubicBezTo>
                  <a:cubicBezTo>
                    <a:pt x="751" y="1296"/>
                    <a:pt x="870" y="1305"/>
                    <a:pt x="989" y="1297"/>
                  </a:cubicBezTo>
                  <a:cubicBezTo>
                    <a:pt x="1005" y="1317"/>
                    <a:pt x="1022" y="1337"/>
                    <a:pt x="1039" y="1355"/>
                  </a:cubicBezTo>
                  <a:cubicBezTo>
                    <a:pt x="1158" y="1482"/>
                    <a:pt x="1302" y="1585"/>
                    <a:pt x="1440" y="1684"/>
                  </a:cubicBezTo>
                  <a:cubicBezTo>
                    <a:pt x="1460" y="1698"/>
                    <a:pt x="1479" y="1712"/>
                    <a:pt x="1499" y="1726"/>
                  </a:cubicBezTo>
                  <a:cubicBezTo>
                    <a:pt x="1301" y="1745"/>
                    <a:pt x="1097" y="1711"/>
                    <a:pt x="909" y="1624"/>
                  </a:cubicBezTo>
                  <a:cubicBezTo>
                    <a:pt x="901" y="1621"/>
                    <a:pt x="893" y="1624"/>
                    <a:pt x="890" y="1631"/>
                  </a:cubicBezTo>
                  <a:cubicBezTo>
                    <a:pt x="886" y="1638"/>
                    <a:pt x="889" y="1647"/>
                    <a:pt x="897" y="1650"/>
                  </a:cubicBezTo>
                  <a:cubicBezTo>
                    <a:pt x="1100" y="1743"/>
                    <a:pt x="1320" y="1778"/>
                    <a:pt x="1533" y="1751"/>
                  </a:cubicBezTo>
                  <a:cubicBezTo>
                    <a:pt x="1611" y="1807"/>
                    <a:pt x="1688" y="1867"/>
                    <a:pt x="1759" y="1931"/>
                  </a:cubicBezTo>
                  <a:cubicBezTo>
                    <a:pt x="1903" y="2064"/>
                    <a:pt x="2021" y="2221"/>
                    <a:pt x="2108" y="2394"/>
                  </a:cubicBezTo>
                  <a:cubicBezTo>
                    <a:pt x="1972" y="2437"/>
                    <a:pt x="1828" y="2457"/>
                    <a:pt x="1682" y="2456"/>
                  </a:cubicBezTo>
                  <a:cubicBezTo>
                    <a:pt x="1542" y="2276"/>
                    <a:pt x="1375" y="2121"/>
                    <a:pt x="1199" y="2006"/>
                  </a:cubicBezTo>
                  <a:cubicBezTo>
                    <a:pt x="1192" y="2002"/>
                    <a:pt x="1183" y="2004"/>
                    <a:pt x="1179" y="2010"/>
                  </a:cubicBezTo>
                  <a:cubicBezTo>
                    <a:pt x="1175" y="2017"/>
                    <a:pt x="1177" y="2026"/>
                    <a:pt x="1183" y="2030"/>
                  </a:cubicBezTo>
                  <a:cubicBezTo>
                    <a:pt x="1350" y="2139"/>
                    <a:pt x="1510" y="2286"/>
                    <a:pt x="1645" y="2455"/>
                  </a:cubicBezTo>
                  <a:cubicBezTo>
                    <a:pt x="1498" y="2449"/>
                    <a:pt x="1349" y="2421"/>
                    <a:pt x="1206" y="2370"/>
                  </a:cubicBezTo>
                  <a:cubicBezTo>
                    <a:pt x="910" y="2266"/>
                    <a:pt x="653" y="2064"/>
                    <a:pt x="482" y="1801"/>
                  </a:cubicBezTo>
                  <a:cubicBezTo>
                    <a:pt x="477" y="1794"/>
                    <a:pt x="468" y="1793"/>
                    <a:pt x="462" y="1797"/>
                  </a:cubicBezTo>
                  <a:cubicBezTo>
                    <a:pt x="455" y="1802"/>
                    <a:pt x="453" y="1810"/>
                    <a:pt x="458" y="1816"/>
                  </a:cubicBezTo>
                  <a:cubicBezTo>
                    <a:pt x="633" y="2084"/>
                    <a:pt x="895" y="2291"/>
                    <a:pt x="1197" y="2397"/>
                  </a:cubicBezTo>
                  <a:cubicBezTo>
                    <a:pt x="1217" y="2404"/>
                    <a:pt x="1237" y="2411"/>
                    <a:pt x="1258" y="2417"/>
                  </a:cubicBezTo>
                  <a:cubicBezTo>
                    <a:pt x="1114" y="2510"/>
                    <a:pt x="949" y="2566"/>
                    <a:pt x="778" y="2581"/>
                  </a:cubicBezTo>
                  <a:cubicBezTo>
                    <a:pt x="771" y="2582"/>
                    <a:pt x="764" y="2589"/>
                    <a:pt x="765" y="2597"/>
                  </a:cubicBezTo>
                  <a:cubicBezTo>
                    <a:pt x="765" y="2605"/>
                    <a:pt x="773" y="2611"/>
                    <a:pt x="781" y="2610"/>
                  </a:cubicBezTo>
                  <a:cubicBezTo>
                    <a:pt x="964" y="2594"/>
                    <a:pt x="1141" y="2531"/>
                    <a:pt x="1294" y="2428"/>
                  </a:cubicBezTo>
                  <a:cubicBezTo>
                    <a:pt x="1569" y="2505"/>
                    <a:pt x="1859" y="2503"/>
                    <a:pt x="2121" y="2420"/>
                  </a:cubicBezTo>
                  <a:cubicBezTo>
                    <a:pt x="2219" y="2623"/>
                    <a:pt x="2275" y="2846"/>
                    <a:pt x="2282" y="3073"/>
                  </a:cubicBezTo>
                  <a:cubicBezTo>
                    <a:pt x="2282" y="3081"/>
                    <a:pt x="2289" y="3087"/>
                    <a:pt x="2297" y="3087"/>
                  </a:cubicBezTo>
                  <a:cubicBezTo>
                    <a:pt x="2301" y="3087"/>
                    <a:pt x="2305" y="3086"/>
                    <a:pt x="2307" y="3083"/>
                  </a:cubicBezTo>
                  <a:cubicBezTo>
                    <a:pt x="2310" y="3080"/>
                    <a:pt x="2311" y="3076"/>
                    <a:pt x="2311" y="3072"/>
                  </a:cubicBezTo>
                  <a:cubicBezTo>
                    <a:pt x="2305" y="2906"/>
                    <a:pt x="2275" y="2743"/>
                    <a:pt x="2221" y="2588"/>
                  </a:cubicBezTo>
                  <a:cubicBezTo>
                    <a:pt x="2222" y="2587"/>
                    <a:pt x="2223" y="2587"/>
                    <a:pt x="2224" y="2586"/>
                  </a:cubicBezTo>
                  <a:lnTo>
                    <a:pt x="2224" y="2585"/>
                  </a:lnTo>
                  <a:cubicBezTo>
                    <a:pt x="2303" y="2497"/>
                    <a:pt x="2373" y="2399"/>
                    <a:pt x="2432" y="2296"/>
                  </a:cubicBezTo>
                  <a:lnTo>
                    <a:pt x="2432" y="2296"/>
                  </a:lnTo>
                  <a:cubicBezTo>
                    <a:pt x="2434" y="2294"/>
                    <a:pt x="2435" y="2292"/>
                    <a:pt x="2435" y="2290"/>
                  </a:cubicBezTo>
                  <a:cubicBezTo>
                    <a:pt x="2538" y="2110"/>
                    <a:pt x="2610" y="1910"/>
                    <a:pt x="2643" y="1706"/>
                  </a:cubicBezTo>
                  <a:cubicBezTo>
                    <a:pt x="2644" y="1699"/>
                    <a:pt x="2639" y="1691"/>
                    <a:pt x="2631" y="1690"/>
                  </a:cubicBezTo>
                  <a:cubicBezTo>
                    <a:pt x="2623" y="1689"/>
                    <a:pt x="2616" y="1694"/>
                    <a:pt x="2614" y="1702"/>
                  </a:cubicBezTo>
                  <a:cubicBezTo>
                    <a:pt x="2583" y="1894"/>
                    <a:pt x="2517" y="2083"/>
                    <a:pt x="2422" y="2255"/>
                  </a:cubicBezTo>
                  <a:cubicBezTo>
                    <a:pt x="2337" y="2085"/>
                    <a:pt x="2287" y="1900"/>
                    <a:pt x="2275" y="1705"/>
                  </a:cubicBezTo>
                  <a:cubicBezTo>
                    <a:pt x="2274" y="1697"/>
                    <a:pt x="2268" y="1691"/>
                    <a:pt x="2260" y="1692"/>
                  </a:cubicBezTo>
                  <a:cubicBezTo>
                    <a:pt x="2252" y="1692"/>
                    <a:pt x="2246" y="1699"/>
                    <a:pt x="2246" y="1707"/>
                  </a:cubicBezTo>
                  <a:cubicBezTo>
                    <a:pt x="2259" y="1912"/>
                    <a:pt x="2313" y="2106"/>
                    <a:pt x="2405" y="2285"/>
                  </a:cubicBezTo>
                  <a:cubicBezTo>
                    <a:pt x="2349" y="2382"/>
                    <a:pt x="2284" y="2474"/>
                    <a:pt x="2210" y="2558"/>
                  </a:cubicBezTo>
                  <a:cubicBezTo>
                    <a:pt x="2128" y="2333"/>
                    <a:pt x="1997" y="2127"/>
                    <a:pt x="1827" y="1957"/>
                  </a:cubicBezTo>
                  <a:cubicBezTo>
                    <a:pt x="1789" y="1846"/>
                    <a:pt x="1793" y="1717"/>
                    <a:pt x="1839" y="1573"/>
                  </a:cubicBezTo>
                  <a:cubicBezTo>
                    <a:pt x="1860" y="1507"/>
                    <a:pt x="1887" y="1441"/>
                    <a:pt x="1913" y="1378"/>
                  </a:cubicBezTo>
                  <a:cubicBezTo>
                    <a:pt x="1938" y="1318"/>
                    <a:pt x="1964" y="1256"/>
                    <a:pt x="1985" y="1193"/>
                  </a:cubicBezTo>
                  <a:cubicBezTo>
                    <a:pt x="1994" y="1165"/>
                    <a:pt x="2002" y="1137"/>
                    <a:pt x="2009" y="1109"/>
                  </a:cubicBezTo>
                  <a:cubicBezTo>
                    <a:pt x="2077" y="1063"/>
                    <a:pt x="2139" y="1011"/>
                    <a:pt x="2196" y="952"/>
                  </a:cubicBezTo>
                  <a:cubicBezTo>
                    <a:pt x="2277" y="868"/>
                    <a:pt x="2345" y="773"/>
                    <a:pt x="2397" y="668"/>
                  </a:cubicBezTo>
                  <a:cubicBezTo>
                    <a:pt x="2401" y="661"/>
                    <a:pt x="2398" y="652"/>
                    <a:pt x="2391" y="649"/>
                  </a:cubicBezTo>
                  <a:cubicBezTo>
                    <a:pt x="2384" y="645"/>
                    <a:pt x="2375" y="648"/>
                    <a:pt x="2372" y="655"/>
                  </a:cubicBezTo>
                  <a:cubicBezTo>
                    <a:pt x="2290" y="819"/>
                    <a:pt x="2168" y="961"/>
                    <a:pt x="2019" y="1067"/>
                  </a:cubicBezTo>
                  <a:cubicBezTo>
                    <a:pt x="2098" y="706"/>
                    <a:pt x="2024" y="310"/>
                    <a:pt x="1814" y="5"/>
                  </a:cubicBezTo>
                  <a:cubicBezTo>
                    <a:pt x="1809" y="-1"/>
                    <a:pt x="1800" y="-2"/>
                    <a:pt x="1794"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59" name="Google Shape;659;p9"/>
          <p:cNvGrpSpPr/>
          <p:nvPr/>
        </p:nvGrpSpPr>
        <p:grpSpPr>
          <a:xfrm rot="-9390072">
            <a:off x="35515" y="2359242"/>
            <a:ext cx="249101" cy="1113397"/>
            <a:chOff x="8342280" y="2429640"/>
            <a:chExt cx="249120" cy="1113480"/>
          </a:xfrm>
        </p:grpSpPr>
        <p:sp>
          <p:nvSpPr>
            <p:cNvPr id="660" name="Google Shape;660;p9"/>
            <p:cNvSpPr/>
            <p:nvPr/>
          </p:nvSpPr>
          <p:spPr>
            <a:xfrm>
              <a:off x="8344080" y="3376080"/>
              <a:ext cx="156240" cy="167040"/>
            </a:xfrm>
            <a:custGeom>
              <a:avLst/>
              <a:gdLst/>
              <a:ahLst/>
              <a:cxnLst/>
              <a:rect l="l" t="t" r="r" b="b"/>
              <a:pathLst>
                <a:path w="434" h="464" extrusionOk="0">
                  <a:moveTo>
                    <a:pt x="119" y="414"/>
                  </a:moveTo>
                  <a:cubicBezTo>
                    <a:pt x="127" y="442"/>
                    <a:pt x="150" y="461"/>
                    <a:pt x="179" y="464"/>
                  </a:cubicBezTo>
                  <a:cubicBezTo>
                    <a:pt x="208" y="466"/>
                    <a:pt x="233" y="451"/>
                    <a:pt x="245" y="425"/>
                  </a:cubicBezTo>
                  <a:lnTo>
                    <a:pt x="434" y="38"/>
                  </a:lnTo>
                  <a:lnTo>
                    <a:pt x="0" y="0"/>
                  </a:lnTo>
                  <a:lnTo>
                    <a:pt x="119" y="41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1" name="Google Shape;661;p9"/>
            <p:cNvSpPr/>
            <p:nvPr/>
          </p:nvSpPr>
          <p:spPr>
            <a:xfrm>
              <a:off x="8344080" y="3361680"/>
              <a:ext cx="156240" cy="42480"/>
            </a:xfrm>
            <a:custGeom>
              <a:avLst/>
              <a:gdLst/>
              <a:ahLst/>
              <a:cxnLst/>
              <a:rect l="l" t="t" r="r" b="b"/>
              <a:pathLst>
                <a:path w="434" h="118" extrusionOk="0">
                  <a:moveTo>
                    <a:pt x="0" y="40"/>
                  </a:moveTo>
                  <a:cubicBezTo>
                    <a:pt x="3" y="9"/>
                    <a:pt x="102" y="-7"/>
                    <a:pt x="222" y="3"/>
                  </a:cubicBezTo>
                  <a:cubicBezTo>
                    <a:pt x="341" y="14"/>
                    <a:pt x="437" y="47"/>
                    <a:pt x="434" y="78"/>
                  </a:cubicBezTo>
                  <a:cubicBezTo>
                    <a:pt x="431" y="109"/>
                    <a:pt x="332" y="125"/>
                    <a:pt x="213" y="115"/>
                  </a:cubicBezTo>
                  <a:cubicBezTo>
                    <a:pt x="92" y="105"/>
                    <a:pt x="-3" y="71"/>
                    <a:pt x="0" y="40"/>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2" name="Google Shape;662;p9"/>
            <p:cNvSpPr/>
            <p:nvPr/>
          </p:nvSpPr>
          <p:spPr>
            <a:xfrm>
              <a:off x="8344080" y="2443680"/>
              <a:ext cx="237600" cy="946080"/>
            </a:xfrm>
            <a:custGeom>
              <a:avLst/>
              <a:gdLst/>
              <a:ahLst/>
              <a:cxnLst/>
              <a:rect l="l" t="t" r="r" b="b"/>
              <a:pathLst>
                <a:path w="660" h="2628" extrusionOk="0">
                  <a:moveTo>
                    <a:pt x="0" y="2590"/>
                  </a:moveTo>
                  <a:lnTo>
                    <a:pt x="225" y="0"/>
                  </a:lnTo>
                  <a:lnTo>
                    <a:pt x="660" y="38"/>
                  </a:lnTo>
                  <a:lnTo>
                    <a:pt x="434" y="2628"/>
                  </a:lnTo>
                  <a:lnTo>
                    <a:pt x="0" y="259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3" name="Google Shape;663;p9"/>
            <p:cNvSpPr/>
            <p:nvPr/>
          </p:nvSpPr>
          <p:spPr>
            <a:xfrm>
              <a:off x="8407440" y="2631960"/>
              <a:ext cx="156240" cy="42480"/>
            </a:xfrm>
            <a:custGeom>
              <a:avLst/>
              <a:gdLst/>
              <a:ahLst/>
              <a:cxnLst/>
              <a:rect l="l" t="t" r="r" b="b"/>
              <a:pathLst>
                <a:path w="434" h="118" extrusionOk="0">
                  <a:moveTo>
                    <a:pt x="1" y="40"/>
                  </a:moveTo>
                  <a:cubicBezTo>
                    <a:pt x="3" y="9"/>
                    <a:pt x="102" y="-7"/>
                    <a:pt x="222" y="3"/>
                  </a:cubicBezTo>
                  <a:cubicBezTo>
                    <a:pt x="342" y="14"/>
                    <a:pt x="437" y="47"/>
                    <a:pt x="434" y="78"/>
                  </a:cubicBezTo>
                  <a:cubicBezTo>
                    <a:pt x="432" y="109"/>
                    <a:pt x="332" y="125"/>
                    <a:pt x="212" y="115"/>
                  </a:cubicBezTo>
                  <a:cubicBezTo>
                    <a:pt x="92" y="104"/>
                    <a:pt x="-2" y="71"/>
                    <a:pt x="1" y="4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4" name="Google Shape;664;p9"/>
            <p:cNvSpPr/>
            <p:nvPr/>
          </p:nvSpPr>
          <p:spPr>
            <a:xfrm>
              <a:off x="8397360" y="2444040"/>
              <a:ext cx="194040" cy="216000"/>
            </a:xfrm>
            <a:custGeom>
              <a:avLst/>
              <a:gdLst/>
              <a:ahLst/>
              <a:cxnLst/>
              <a:rect l="l" t="t" r="r" b="b"/>
              <a:pathLst>
                <a:path w="539" h="600" extrusionOk="0">
                  <a:moveTo>
                    <a:pt x="29" y="562"/>
                  </a:moveTo>
                  <a:lnTo>
                    <a:pt x="463" y="600"/>
                  </a:lnTo>
                  <a:cubicBezTo>
                    <a:pt x="463" y="600"/>
                    <a:pt x="594" y="367"/>
                    <a:pt x="512" y="37"/>
                  </a:cubicBezTo>
                  <a:lnTo>
                    <a:pt x="76" y="0"/>
                  </a:lnTo>
                  <a:cubicBezTo>
                    <a:pt x="-61" y="310"/>
                    <a:pt x="29" y="562"/>
                    <a:pt x="29" y="56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5" name="Google Shape;665;p9"/>
            <p:cNvSpPr/>
            <p:nvPr/>
          </p:nvSpPr>
          <p:spPr>
            <a:xfrm>
              <a:off x="8424720" y="2429640"/>
              <a:ext cx="156600" cy="42120"/>
            </a:xfrm>
            <a:custGeom>
              <a:avLst/>
              <a:gdLst/>
              <a:ahLst/>
              <a:cxnLst/>
              <a:rect l="l" t="t" r="r" b="b"/>
              <a:pathLst>
                <a:path w="435" h="117" extrusionOk="0">
                  <a:moveTo>
                    <a:pt x="0" y="40"/>
                  </a:moveTo>
                  <a:cubicBezTo>
                    <a:pt x="3" y="9"/>
                    <a:pt x="103" y="-8"/>
                    <a:pt x="223" y="3"/>
                  </a:cubicBezTo>
                  <a:cubicBezTo>
                    <a:pt x="343" y="13"/>
                    <a:pt x="438" y="46"/>
                    <a:pt x="435" y="77"/>
                  </a:cubicBezTo>
                  <a:cubicBezTo>
                    <a:pt x="433" y="108"/>
                    <a:pt x="333" y="125"/>
                    <a:pt x="213" y="114"/>
                  </a:cubicBezTo>
                  <a:cubicBezTo>
                    <a:pt x="93" y="104"/>
                    <a:pt x="-1" y="70"/>
                    <a:pt x="0"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6" name="Google Shape;666;p9"/>
            <p:cNvSpPr/>
            <p:nvPr/>
          </p:nvSpPr>
          <p:spPr>
            <a:xfrm>
              <a:off x="8376120" y="3487320"/>
              <a:ext cx="73440" cy="55800"/>
            </a:xfrm>
            <a:custGeom>
              <a:avLst/>
              <a:gdLst/>
              <a:ahLst/>
              <a:cxnLst/>
              <a:rect l="l" t="t" r="r" b="b"/>
              <a:pathLst>
                <a:path w="204" h="155" extrusionOk="0">
                  <a:moveTo>
                    <a:pt x="0" y="0"/>
                  </a:moveTo>
                  <a:lnTo>
                    <a:pt x="30" y="105"/>
                  </a:lnTo>
                  <a:cubicBezTo>
                    <a:pt x="38" y="133"/>
                    <a:pt x="61" y="152"/>
                    <a:pt x="90" y="155"/>
                  </a:cubicBezTo>
                  <a:cubicBezTo>
                    <a:pt x="119" y="157"/>
                    <a:pt x="144" y="142"/>
                    <a:pt x="156" y="116"/>
                  </a:cubicBezTo>
                  <a:lnTo>
                    <a:pt x="204" y="18"/>
                  </a:lnTo>
                  <a:cubicBezTo>
                    <a:pt x="176" y="22"/>
                    <a:pt x="140" y="23"/>
                    <a:pt x="102" y="19"/>
                  </a:cubicBezTo>
                  <a:cubicBezTo>
                    <a:pt x="62" y="16"/>
                    <a:pt x="27" y="9"/>
                    <a:pt x="0" y="0"/>
                  </a:cubicBezTo>
                  <a:close/>
                </a:path>
              </a:pathLst>
            </a:custGeom>
            <a:solidFill>
              <a:schemeClr val="dk1"/>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7" name="Google Shape;667;p9"/>
            <p:cNvSpPr/>
            <p:nvPr/>
          </p:nvSpPr>
          <p:spPr>
            <a:xfrm>
              <a:off x="8342280" y="2644560"/>
              <a:ext cx="223560" cy="761400"/>
            </a:xfrm>
            <a:custGeom>
              <a:avLst/>
              <a:gdLst/>
              <a:ahLst/>
              <a:cxnLst/>
              <a:rect l="l" t="t" r="r" b="b"/>
              <a:pathLst>
                <a:path w="621" h="2115" extrusionOk="0">
                  <a:moveTo>
                    <a:pt x="275" y="65"/>
                  </a:moveTo>
                  <a:lnTo>
                    <a:pt x="100" y="2083"/>
                  </a:lnTo>
                  <a:cubicBezTo>
                    <a:pt x="43" y="2068"/>
                    <a:pt x="8" y="2048"/>
                    <a:pt x="10" y="2033"/>
                  </a:cubicBezTo>
                  <a:cubicBezTo>
                    <a:pt x="10" y="2030"/>
                    <a:pt x="7" y="2028"/>
                    <a:pt x="5" y="2027"/>
                  </a:cubicBezTo>
                  <a:cubicBezTo>
                    <a:pt x="2" y="2027"/>
                    <a:pt x="0" y="2029"/>
                    <a:pt x="0" y="2032"/>
                  </a:cubicBezTo>
                  <a:cubicBezTo>
                    <a:pt x="-3" y="2071"/>
                    <a:pt x="109" y="2103"/>
                    <a:pt x="217" y="2112"/>
                  </a:cubicBezTo>
                  <a:cubicBezTo>
                    <a:pt x="324" y="2121"/>
                    <a:pt x="440" y="2110"/>
                    <a:pt x="444" y="2071"/>
                  </a:cubicBezTo>
                  <a:cubicBezTo>
                    <a:pt x="444" y="2068"/>
                    <a:pt x="442" y="2066"/>
                    <a:pt x="439" y="2065"/>
                  </a:cubicBezTo>
                  <a:cubicBezTo>
                    <a:pt x="437" y="2065"/>
                    <a:pt x="434" y="2067"/>
                    <a:pt x="434" y="2070"/>
                  </a:cubicBezTo>
                  <a:cubicBezTo>
                    <a:pt x="433" y="2085"/>
                    <a:pt x="397" y="2098"/>
                    <a:pt x="341" y="2103"/>
                  </a:cubicBezTo>
                  <a:lnTo>
                    <a:pt x="517" y="86"/>
                  </a:lnTo>
                  <a:cubicBezTo>
                    <a:pt x="575" y="81"/>
                    <a:pt x="619" y="67"/>
                    <a:pt x="621" y="43"/>
                  </a:cubicBezTo>
                  <a:cubicBezTo>
                    <a:pt x="621" y="41"/>
                    <a:pt x="619" y="38"/>
                    <a:pt x="616" y="38"/>
                  </a:cubicBezTo>
                  <a:cubicBezTo>
                    <a:pt x="614" y="38"/>
                    <a:pt x="611" y="40"/>
                    <a:pt x="611" y="43"/>
                  </a:cubicBezTo>
                  <a:cubicBezTo>
                    <a:pt x="609" y="67"/>
                    <a:pt x="519" y="86"/>
                    <a:pt x="394" y="75"/>
                  </a:cubicBezTo>
                  <a:cubicBezTo>
                    <a:pt x="352" y="71"/>
                    <a:pt x="315" y="65"/>
                    <a:pt x="284" y="57"/>
                  </a:cubicBezTo>
                  <a:cubicBezTo>
                    <a:pt x="283" y="57"/>
                    <a:pt x="282" y="56"/>
                    <a:pt x="281" y="56"/>
                  </a:cubicBezTo>
                  <a:cubicBezTo>
                    <a:pt x="281" y="56"/>
                    <a:pt x="280" y="56"/>
                    <a:pt x="279" y="56"/>
                  </a:cubicBezTo>
                  <a:cubicBezTo>
                    <a:pt x="221" y="41"/>
                    <a:pt x="186" y="21"/>
                    <a:pt x="187" y="6"/>
                  </a:cubicBezTo>
                  <a:cubicBezTo>
                    <a:pt x="187" y="3"/>
                    <a:pt x="185" y="1"/>
                    <a:pt x="182" y="0"/>
                  </a:cubicBezTo>
                  <a:cubicBezTo>
                    <a:pt x="180" y="0"/>
                    <a:pt x="177" y="2"/>
                    <a:pt x="177" y="5"/>
                  </a:cubicBezTo>
                  <a:cubicBezTo>
                    <a:pt x="175" y="29"/>
                    <a:pt x="217" y="51"/>
                    <a:pt x="275" y="65"/>
                  </a:cubicBezTo>
                  <a:moveTo>
                    <a:pt x="110" y="2085"/>
                  </a:moveTo>
                  <a:lnTo>
                    <a:pt x="285" y="68"/>
                  </a:lnTo>
                  <a:cubicBezTo>
                    <a:pt x="317" y="75"/>
                    <a:pt x="352" y="81"/>
                    <a:pt x="388" y="84"/>
                  </a:cubicBezTo>
                  <a:lnTo>
                    <a:pt x="213" y="2102"/>
                  </a:lnTo>
                  <a:cubicBezTo>
                    <a:pt x="174" y="2098"/>
                    <a:pt x="139" y="2092"/>
                    <a:pt x="110" y="2085"/>
                  </a:cubicBezTo>
                  <a:moveTo>
                    <a:pt x="331" y="2104"/>
                  </a:moveTo>
                  <a:cubicBezTo>
                    <a:pt x="300" y="2106"/>
                    <a:pt x="263" y="2106"/>
                    <a:pt x="223" y="2103"/>
                  </a:cubicBezTo>
                  <a:lnTo>
                    <a:pt x="398" y="85"/>
                  </a:lnTo>
                  <a:cubicBezTo>
                    <a:pt x="435" y="88"/>
                    <a:pt x="473" y="89"/>
                    <a:pt x="507" y="87"/>
                  </a:cubicBezTo>
                  <a:lnTo>
                    <a:pt x="331" y="21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668" name="Google Shape;668;p9"/>
          <p:cNvSpPr/>
          <p:nvPr/>
        </p:nvSpPr>
        <p:spPr>
          <a:xfrm>
            <a:off x="4111376" y="4532626"/>
            <a:ext cx="1789107" cy="626653"/>
          </a:xfrm>
          <a:custGeom>
            <a:avLst/>
            <a:gdLst/>
            <a:ahLst/>
            <a:cxnLst/>
            <a:rect l="l" t="t" r="r" b="b"/>
            <a:pathLst>
              <a:path w="6538" h="2290" extrusionOk="0">
                <a:moveTo>
                  <a:pt x="6520" y="2053"/>
                </a:moveTo>
                <a:cubicBezTo>
                  <a:pt x="6119" y="1582"/>
                  <a:pt x="5247" y="1652"/>
                  <a:pt x="5247" y="1652"/>
                </a:cubicBezTo>
                <a:cubicBezTo>
                  <a:pt x="5247" y="1652"/>
                  <a:pt x="6015" y="973"/>
                  <a:pt x="5509" y="938"/>
                </a:cubicBezTo>
                <a:cubicBezTo>
                  <a:pt x="5003" y="903"/>
                  <a:pt x="4610" y="1352"/>
                  <a:pt x="4610" y="1352"/>
                </a:cubicBezTo>
                <a:cubicBezTo>
                  <a:pt x="4610" y="1352"/>
                  <a:pt x="5154" y="245"/>
                  <a:pt x="4755" y="104"/>
                </a:cubicBezTo>
                <a:cubicBezTo>
                  <a:pt x="4581" y="43"/>
                  <a:pt x="4286" y="287"/>
                  <a:pt x="4003" y="589"/>
                </a:cubicBezTo>
                <a:cubicBezTo>
                  <a:pt x="4021" y="455"/>
                  <a:pt x="4022" y="228"/>
                  <a:pt x="3818" y="206"/>
                </a:cubicBezTo>
                <a:cubicBezTo>
                  <a:pt x="3578" y="180"/>
                  <a:pt x="3251" y="771"/>
                  <a:pt x="3173" y="1243"/>
                </a:cubicBezTo>
                <a:cubicBezTo>
                  <a:pt x="3031" y="801"/>
                  <a:pt x="2710" y="-13"/>
                  <a:pt x="2266" y="0"/>
                </a:cubicBezTo>
                <a:cubicBezTo>
                  <a:pt x="1655" y="17"/>
                  <a:pt x="1879" y="1230"/>
                  <a:pt x="1879" y="1230"/>
                </a:cubicBezTo>
                <a:cubicBezTo>
                  <a:pt x="1879" y="1230"/>
                  <a:pt x="1214" y="571"/>
                  <a:pt x="823" y="709"/>
                </a:cubicBezTo>
                <a:cubicBezTo>
                  <a:pt x="422" y="849"/>
                  <a:pt x="861" y="1657"/>
                  <a:pt x="861" y="1657"/>
                </a:cubicBezTo>
                <a:cubicBezTo>
                  <a:pt x="861" y="1657"/>
                  <a:pt x="286" y="1389"/>
                  <a:pt x="94" y="1504"/>
                </a:cubicBezTo>
                <a:cubicBezTo>
                  <a:pt x="-226" y="1695"/>
                  <a:pt x="368" y="2192"/>
                  <a:pt x="418" y="2175"/>
                </a:cubicBezTo>
                <a:cubicBezTo>
                  <a:pt x="522" y="2140"/>
                  <a:pt x="6922" y="2524"/>
                  <a:pt x="6520" y="205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69" name="Google Shape;669;p9"/>
          <p:cNvGrpSpPr/>
          <p:nvPr/>
        </p:nvGrpSpPr>
        <p:grpSpPr>
          <a:xfrm rot="-4064695">
            <a:off x="8494225" y="831135"/>
            <a:ext cx="434681" cy="290732"/>
            <a:chOff x="5609880" y="3647520"/>
            <a:chExt cx="455400" cy="304560"/>
          </a:xfrm>
        </p:grpSpPr>
        <p:sp>
          <p:nvSpPr>
            <p:cNvPr id="670" name="Google Shape;670;p9"/>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1" name="Google Shape;671;p9"/>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0917458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33"/>
        <p:cNvGrpSpPr/>
        <p:nvPr/>
      </p:nvGrpSpPr>
      <p:grpSpPr>
        <a:xfrm>
          <a:off x="0" y="0"/>
          <a:ext cx="0" cy="0"/>
          <a:chOff x="0" y="0"/>
          <a:chExt cx="0" cy="0"/>
        </a:xfrm>
      </p:grpSpPr>
      <p:grpSp>
        <p:nvGrpSpPr>
          <p:cNvPr id="734" name="Google Shape;734;p11"/>
          <p:cNvGrpSpPr/>
          <p:nvPr/>
        </p:nvGrpSpPr>
        <p:grpSpPr>
          <a:xfrm>
            <a:off x="-38658" y="-21859"/>
            <a:ext cx="9221315" cy="5187218"/>
            <a:chOff x="24120" y="2880"/>
            <a:chExt cx="10050480" cy="5663520"/>
          </a:xfrm>
        </p:grpSpPr>
        <p:sp>
          <p:nvSpPr>
            <p:cNvPr id="735" name="Google Shape;735;p11"/>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6" name="Google Shape;736;p11"/>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7" name="Google Shape;737;p11"/>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8" name="Google Shape;738;p11"/>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11"/>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0" name="Google Shape;740;p11"/>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1" name="Google Shape;741;p11"/>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11"/>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11"/>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11"/>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11"/>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11"/>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7" name="Google Shape;747;p11"/>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8" name="Google Shape;748;p11"/>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9" name="Google Shape;749;p11"/>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0" name="Google Shape;750;p11"/>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1" name="Google Shape;751;p11"/>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2" name="Google Shape;752;p11"/>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3" name="Google Shape;753;p11"/>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4" name="Google Shape;754;p11"/>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5" name="Google Shape;755;p11"/>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6" name="Google Shape;756;p11"/>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7" name="Google Shape;757;p11"/>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8" name="Google Shape;758;p11"/>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9" name="Google Shape;759;p11"/>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0" name="Google Shape;760;p11"/>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1" name="Google Shape;761;p11"/>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11"/>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3" name="Google Shape;763;p11"/>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4" name="Google Shape;764;p11"/>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5" name="Google Shape;765;p11"/>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6" name="Google Shape;766;p11"/>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7" name="Google Shape;767;p11"/>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8" name="Google Shape;768;p11"/>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9" name="Google Shape;769;p11"/>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0" name="Google Shape;770;p11"/>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1" name="Google Shape;771;p11"/>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2" name="Google Shape;772;p11"/>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3" name="Google Shape;773;p11"/>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4" name="Google Shape;774;p11"/>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5" name="Google Shape;775;p11"/>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6" name="Google Shape;776;p11"/>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7" name="Google Shape;777;p11"/>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8" name="Google Shape;778;p11"/>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9" name="Google Shape;779;p11"/>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0" name="Google Shape;780;p11"/>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1" name="Google Shape;781;p11"/>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2" name="Google Shape;782;p11"/>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11"/>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4" name="Google Shape;784;p11"/>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5" name="Google Shape;785;p11"/>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6" name="Google Shape;786;p11"/>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7" name="Google Shape;787;p11"/>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11"/>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11"/>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11"/>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11"/>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792" name="Google Shape;792;p11"/>
          <p:cNvSpPr txBox="1">
            <a:spLocks noGrp="1"/>
          </p:cNvSpPr>
          <p:nvPr>
            <p:ph type="title" hasCustomPrompt="1"/>
          </p:nvPr>
        </p:nvSpPr>
        <p:spPr>
          <a:xfrm>
            <a:off x="1284000" y="600349"/>
            <a:ext cx="6576000" cy="1716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93" name="Google Shape;793;p11"/>
          <p:cNvSpPr txBox="1">
            <a:spLocks noGrp="1"/>
          </p:cNvSpPr>
          <p:nvPr>
            <p:ph type="subTitle" idx="1"/>
          </p:nvPr>
        </p:nvSpPr>
        <p:spPr>
          <a:xfrm>
            <a:off x="1284000" y="2316899"/>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794" name="Google Shape;794;p11"/>
          <p:cNvGrpSpPr/>
          <p:nvPr/>
        </p:nvGrpSpPr>
        <p:grpSpPr>
          <a:xfrm rot="7105097">
            <a:off x="4111424" y="403653"/>
            <a:ext cx="415014" cy="277551"/>
            <a:chOff x="5609880" y="3647520"/>
            <a:chExt cx="455400" cy="304560"/>
          </a:xfrm>
        </p:grpSpPr>
        <p:sp>
          <p:nvSpPr>
            <p:cNvPr id="795" name="Google Shape;795;p11"/>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6" name="Google Shape;796;p11"/>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797" name="Google Shape;797;p11"/>
          <p:cNvGrpSpPr/>
          <p:nvPr/>
        </p:nvGrpSpPr>
        <p:grpSpPr>
          <a:xfrm rot="555027">
            <a:off x="8223349" y="2788050"/>
            <a:ext cx="415030" cy="277561"/>
            <a:chOff x="5609880" y="3647520"/>
            <a:chExt cx="455400" cy="304560"/>
          </a:xfrm>
        </p:grpSpPr>
        <p:sp>
          <p:nvSpPr>
            <p:cNvPr id="798" name="Google Shape;798;p11"/>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9" name="Google Shape;799;p11"/>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800" name="Google Shape;800;p11"/>
          <p:cNvSpPr/>
          <p:nvPr/>
        </p:nvSpPr>
        <p:spPr>
          <a:xfrm>
            <a:off x="0" y="4735275"/>
            <a:ext cx="9144010" cy="408226"/>
          </a:xfrm>
          <a:custGeom>
            <a:avLst/>
            <a:gdLst/>
            <a:ahLst/>
            <a:cxnLst/>
            <a:rect l="l" t="t" r="r" b="b"/>
            <a:pathLst>
              <a:path w="27236" h="1134" extrusionOk="0">
                <a:moveTo>
                  <a:pt x="0" y="0"/>
                </a:moveTo>
                <a:lnTo>
                  <a:pt x="27236" y="0"/>
                </a:lnTo>
                <a:lnTo>
                  <a:pt x="27236" y="1134"/>
                </a:lnTo>
                <a:lnTo>
                  <a:pt x="0" y="1134"/>
                </a:lnTo>
                <a:lnTo>
                  <a:pt x="0"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extLst>
      <p:ext uri="{BB962C8B-B14F-4D97-AF65-F5344CB8AC3E}">
        <p14:creationId xmlns:p14="http://schemas.microsoft.com/office/powerpoint/2010/main" val="34190651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34"/>
        <p:cNvGrpSpPr/>
        <p:nvPr/>
      </p:nvGrpSpPr>
      <p:grpSpPr>
        <a:xfrm>
          <a:off x="0" y="0"/>
          <a:ext cx="0" cy="0"/>
          <a:chOff x="0" y="0"/>
          <a:chExt cx="0" cy="0"/>
        </a:xfrm>
      </p:grpSpPr>
      <p:grpSp>
        <p:nvGrpSpPr>
          <p:cNvPr id="1035" name="Google Shape;1035;p16"/>
          <p:cNvGrpSpPr/>
          <p:nvPr/>
        </p:nvGrpSpPr>
        <p:grpSpPr>
          <a:xfrm>
            <a:off x="-38658" y="-21859"/>
            <a:ext cx="9221315" cy="5187218"/>
            <a:chOff x="24120" y="2880"/>
            <a:chExt cx="10050480" cy="5663520"/>
          </a:xfrm>
        </p:grpSpPr>
        <p:sp>
          <p:nvSpPr>
            <p:cNvPr id="1036" name="Google Shape;1036;p16"/>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16"/>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16"/>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16"/>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16"/>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1" name="Google Shape;1041;p16"/>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2" name="Google Shape;1042;p16"/>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3" name="Google Shape;1043;p16"/>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16"/>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16"/>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16"/>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16"/>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16"/>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9" name="Google Shape;1049;p16"/>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16"/>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1" name="Google Shape;1051;p16"/>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16"/>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16"/>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16"/>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16"/>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16"/>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16"/>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8" name="Google Shape;1058;p16"/>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9" name="Google Shape;1059;p16"/>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0" name="Google Shape;1060;p16"/>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1" name="Google Shape;1061;p16"/>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2" name="Google Shape;1062;p16"/>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3" name="Google Shape;1063;p16"/>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4" name="Google Shape;1064;p16"/>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5" name="Google Shape;1065;p16"/>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6" name="Google Shape;1066;p16"/>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7" name="Google Shape;1067;p16"/>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8" name="Google Shape;1068;p16"/>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9" name="Google Shape;1069;p16"/>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0" name="Google Shape;1070;p16"/>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1" name="Google Shape;1071;p16"/>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2" name="Google Shape;1072;p16"/>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3" name="Google Shape;1073;p16"/>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4" name="Google Shape;1074;p16"/>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5" name="Google Shape;1075;p16"/>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6" name="Google Shape;1076;p16"/>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7" name="Google Shape;1077;p16"/>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8" name="Google Shape;1078;p16"/>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9" name="Google Shape;1079;p16"/>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0" name="Google Shape;1080;p16"/>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1" name="Google Shape;1081;p16"/>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2" name="Google Shape;1082;p16"/>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3" name="Google Shape;1083;p16"/>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4" name="Google Shape;1084;p16"/>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5" name="Google Shape;1085;p16"/>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6" name="Google Shape;1086;p16"/>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7" name="Google Shape;1087;p16"/>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8" name="Google Shape;1088;p16"/>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9" name="Google Shape;1089;p16"/>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0" name="Google Shape;1090;p16"/>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1" name="Google Shape;1091;p16"/>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2" name="Google Shape;1092;p16"/>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93" name="Google Shape;1093;p16"/>
          <p:cNvSpPr txBox="1">
            <a:spLocks noGrp="1"/>
          </p:cNvSpPr>
          <p:nvPr>
            <p:ph type="title"/>
          </p:nvPr>
        </p:nvSpPr>
        <p:spPr>
          <a:xfrm>
            <a:off x="2038200" y="2329950"/>
            <a:ext cx="5067600" cy="1026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4" name="Google Shape;1094;p16"/>
          <p:cNvSpPr txBox="1">
            <a:spLocks noGrp="1"/>
          </p:cNvSpPr>
          <p:nvPr>
            <p:ph type="title" idx="2" hasCustomPrompt="1"/>
          </p:nvPr>
        </p:nvSpPr>
        <p:spPr>
          <a:xfrm>
            <a:off x="3745950" y="1414050"/>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95" name="Google Shape;1095;p16"/>
          <p:cNvSpPr txBox="1">
            <a:spLocks noGrp="1"/>
          </p:cNvSpPr>
          <p:nvPr>
            <p:ph type="subTitle" idx="1"/>
          </p:nvPr>
        </p:nvSpPr>
        <p:spPr>
          <a:xfrm>
            <a:off x="2038200" y="33544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6" name="Google Shape;1096;p16"/>
          <p:cNvGrpSpPr/>
          <p:nvPr/>
        </p:nvGrpSpPr>
        <p:grpSpPr>
          <a:xfrm rot="-2826594">
            <a:off x="8347192" y="2345334"/>
            <a:ext cx="461024" cy="452081"/>
            <a:chOff x="6055920" y="2130840"/>
            <a:chExt cx="538200" cy="527760"/>
          </a:xfrm>
        </p:grpSpPr>
        <p:sp>
          <p:nvSpPr>
            <p:cNvPr id="1097" name="Google Shape;1097;p16"/>
            <p:cNvSpPr/>
            <p:nvPr/>
          </p:nvSpPr>
          <p:spPr>
            <a:xfrm>
              <a:off x="6055920" y="2130840"/>
              <a:ext cx="538200" cy="527760"/>
            </a:xfrm>
            <a:custGeom>
              <a:avLst/>
              <a:gdLst/>
              <a:ahLst/>
              <a:cxnLst/>
              <a:rect l="l" t="t" r="r" b="b"/>
              <a:pathLst>
                <a:path w="1495" h="1466" extrusionOk="0">
                  <a:moveTo>
                    <a:pt x="1469" y="870"/>
                  </a:moveTo>
                  <a:cubicBezTo>
                    <a:pt x="1586" y="476"/>
                    <a:pt x="1266" y="329"/>
                    <a:pt x="1165" y="336"/>
                  </a:cubicBezTo>
                  <a:cubicBezTo>
                    <a:pt x="1064" y="343"/>
                    <a:pt x="982" y="296"/>
                    <a:pt x="982" y="296"/>
                  </a:cubicBezTo>
                  <a:cubicBezTo>
                    <a:pt x="982" y="296"/>
                    <a:pt x="900" y="247"/>
                    <a:pt x="856" y="156"/>
                  </a:cubicBezTo>
                  <a:cubicBezTo>
                    <a:pt x="813" y="64"/>
                    <a:pt x="528" y="-142"/>
                    <a:pt x="242" y="155"/>
                  </a:cubicBezTo>
                  <a:cubicBezTo>
                    <a:pt x="-45" y="451"/>
                    <a:pt x="-156" y="1058"/>
                    <a:pt x="361" y="1359"/>
                  </a:cubicBezTo>
                  <a:cubicBezTo>
                    <a:pt x="877" y="1661"/>
                    <a:pt x="1352" y="1266"/>
                    <a:pt x="1469" y="87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8" name="Google Shape;1098;p16"/>
            <p:cNvSpPr/>
            <p:nvPr/>
          </p:nvSpPr>
          <p:spPr>
            <a:xfrm>
              <a:off x="6348600" y="2235960"/>
              <a:ext cx="90360" cy="58320"/>
            </a:xfrm>
            <a:custGeom>
              <a:avLst/>
              <a:gdLst/>
              <a:ahLst/>
              <a:cxnLst/>
              <a:rect l="l" t="t" r="r" b="b"/>
              <a:pathLst>
                <a:path w="251" h="162" extrusionOk="0">
                  <a:moveTo>
                    <a:pt x="0" y="0"/>
                  </a:moveTo>
                  <a:cubicBezTo>
                    <a:pt x="64" y="85"/>
                    <a:pt x="146" y="143"/>
                    <a:pt x="251" y="155"/>
                  </a:cubicBezTo>
                  <a:cubicBezTo>
                    <a:pt x="144" y="188"/>
                    <a:pt x="24" y="107"/>
                    <a:pt x="0" y="0"/>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9" name="Google Shape;1099;p16"/>
            <p:cNvSpPr/>
            <p:nvPr/>
          </p:nvSpPr>
          <p:spPr>
            <a:xfrm>
              <a:off x="6380640" y="2197800"/>
              <a:ext cx="129600" cy="84960"/>
            </a:xfrm>
            <a:custGeom>
              <a:avLst/>
              <a:gdLst/>
              <a:ahLst/>
              <a:cxnLst/>
              <a:rect l="l" t="t" r="r" b="b"/>
              <a:pathLst>
                <a:path w="360" h="236" extrusionOk="0">
                  <a:moveTo>
                    <a:pt x="7" y="235"/>
                  </a:moveTo>
                  <a:cubicBezTo>
                    <a:pt x="0" y="231"/>
                    <a:pt x="-2" y="222"/>
                    <a:pt x="1" y="215"/>
                  </a:cubicBezTo>
                  <a:cubicBezTo>
                    <a:pt x="6" y="205"/>
                    <a:pt x="130" y="-23"/>
                    <a:pt x="347" y="2"/>
                  </a:cubicBezTo>
                  <a:cubicBezTo>
                    <a:pt x="355" y="3"/>
                    <a:pt x="361" y="11"/>
                    <a:pt x="360" y="19"/>
                  </a:cubicBezTo>
                  <a:cubicBezTo>
                    <a:pt x="359" y="27"/>
                    <a:pt x="352" y="33"/>
                    <a:pt x="344" y="32"/>
                  </a:cubicBezTo>
                  <a:cubicBezTo>
                    <a:pt x="147" y="8"/>
                    <a:pt x="29" y="227"/>
                    <a:pt x="27" y="229"/>
                  </a:cubicBezTo>
                  <a:cubicBezTo>
                    <a:pt x="24" y="236"/>
                    <a:pt x="15" y="239"/>
                    <a:pt x="8" y="235"/>
                  </a:cubicBezTo>
                  <a:cubicBezTo>
                    <a:pt x="7" y="235"/>
                    <a:pt x="7" y="235"/>
                    <a:pt x="7" y="235"/>
                  </a:cubicBez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00" name="Google Shape;1100;p16"/>
          <p:cNvGrpSpPr/>
          <p:nvPr/>
        </p:nvGrpSpPr>
        <p:grpSpPr>
          <a:xfrm rot="-3686575">
            <a:off x="3088823" y="413081"/>
            <a:ext cx="378488" cy="253123"/>
            <a:chOff x="5609880" y="3647520"/>
            <a:chExt cx="455400" cy="304560"/>
          </a:xfrm>
        </p:grpSpPr>
        <p:sp>
          <p:nvSpPr>
            <p:cNvPr id="1101" name="Google Shape;1101;p16"/>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2" name="Google Shape;1102;p16"/>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03" name="Google Shape;1103;p16"/>
          <p:cNvGrpSpPr/>
          <p:nvPr/>
        </p:nvGrpSpPr>
        <p:grpSpPr>
          <a:xfrm rot="3678057" flipH="1">
            <a:off x="586693" y="4133714"/>
            <a:ext cx="378481" cy="253119"/>
            <a:chOff x="5609880" y="3647520"/>
            <a:chExt cx="455400" cy="304560"/>
          </a:xfrm>
        </p:grpSpPr>
        <p:sp>
          <p:nvSpPr>
            <p:cNvPr id="1104" name="Google Shape;1104;p16"/>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5" name="Google Shape;1105;p16"/>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7014764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2"/>
        <p:cNvGrpSpPr/>
        <p:nvPr/>
      </p:nvGrpSpPr>
      <p:grpSpPr>
        <a:xfrm>
          <a:off x="0" y="0"/>
          <a:ext cx="0" cy="0"/>
          <a:chOff x="0" y="0"/>
          <a:chExt cx="0" cy="0"/>
        </a:xfrm>
      </p:grpSpPr>
      <p:sp>
        <p:nvSpPr>
          <p:cNvPr id="83" name="Google Shape;83;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4"/>
          <p:cNvSpPr txBox="1">
            <a:spLocks noGrp="1"/>
          </p:cNvSpPr>
          <p:nvPr>
            <p:ph type="body" idx="1"/>
          </p:nvPr>
        </p:nvSpPr>
        <p:spPr>
          <a:xfrm>
            <a:off x="720000" y="1128888"/>
            <a:ext cx="7704000" cy="4191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Char char="●"/>
              <a:defRPr sz="1200"/>
            </a:lvl1pPr>
            <a:lvl2pPr marL="914400" lvl="1" indent="-330200" rtl="0">
              <a:lnSpc>
                <a:spcPct val="115000"/>
              </a:lnSpc>
              <a:spcBef>
                <a:spcPts val="0"/>
              </a:spcBef>
              <a:spcAft>
                <a:spcPts val="0"/>
              </a:spcAft>
              <a:buSzPts val="1600"/>
              <a:buChar char="○"/>
              <a:defRPr sz="1400"/>
            </a:lvl2pPr>
            <a:lvl3pPr marL="1371600" lvl="2" indent="-323850" rtl="0">
              <a:lnSpc>
                <a:spcPct val="115000"/>
              </a:lnSpc>
              <a:spcBef>
                <a:spcPts val="1600"/>
              </a:spcBef>
              <a:spcAft>
                <a:spcPts val="0"/>
              </a:spcAft>
              <a:buSzPts val="1500"/>
              <a:buChar char="■"/>
              <a:defRPr sz="1400"/>
            </a:lvl3pPr>
            <a:lvl4pPr marL="1828800" lvl="3" indent="-323850" rtl="0">
              <a:lnSpc>
                <a:spcPct val="115000"/>
              </a:lnSpc>
              <a:spcBef>
                <a:spcPts val="1600"/>
              </a:spcBef>
              <a:spcAft>
                <a:spcPts val="0"/>
              </a:spcAft>
              <a:buSzPts val="15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1150" rtl="0">
              <a:lnSpc>
                <a:spcPct val="115000"/>
              </a:lnSpc>
              <a:spcBef>
                <a:spcPts val="1600"/>
              </a:spcBef>
              <a:spcAft>
                <a:spcPts val="0"/>
              </a:spcAft>
              <a:buSzPts val="1300"/>
              <a:buChar char="●"/>
              <a:defRPr sz="1400"/>
            </a:lvl7pPr>
            <a:lvl8pPr marL="3657600" lvl="7" indent="-311150" rtl="0">
              <a:lnSpc>
                <a:spcPct val="115000"/>
              </a:lnSpc>
              <a:spcBef>
                <a:spcPts val="1600"/>
              </a:spcBef>
              <a:spcAft>
                <a:spcPts val="0"/>
              </a:spcAft>
              <a:buSzPts val="1300"/>
              <a:buChar char="○"/>
              <a:defRPr sz="1400"/>
            </a:lvl8pPr>
            <a:lvl9pPr marL="4114800" lvl="8" indent="-317500" rtl="0">
              <a:lnSpc>
                <a:spcPct val="115000"/>
              </a:lnSpc>
              <a:spcBef>
                <a:spcPts val="1600"/>
              </a:spcBef>
              <a:spcAft>
                <a:spcPts val="1600"/>
              </a:spcAft>
              <a:buSzPts val="1400"/>
              <a:buChar char="■"/>
              <a:defRPr sz="1400"/>
            </a:lvl9pPr>
          </a:lstStyle>
          <a:p>
            <a:endParaRPr/>
          </a:p>
        </p:txBody>
      </p:sp>
      <p:sp>
        <p:nvSpPr>
          <p:cNvPr id="85" name="Google Shape;85;p4"/>
          <p:cNvSpPr/>
          <p:nvPr/>
        </p:nvSpPr>
        <p:spPr>
          <a:xfrm flipH="1">
            <a:off x="170556" y="4608494"/>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4"/>
          <p:cNvGrpSpPr/>
          <p:nvPr/>
        </p:nvGrpSpPr>
        <p:grpSpPr>
          <a:xfrm rot="-5400000" flipH="1">
            <a:off x="8256001" y="84036"/>
            <a:ext cx="446075" cy="814625"/>
            <a:chOff x="439250" y="1303925"/>
            <a:chExt cx="446075" cy="814625"/>
          </a:xfrm>
        </p:grpSpPr>
        <p:sp>
          <p:nvSpPr>
            <p:cNvPr id="87" name="Google Shape;87;p4"/>
            <p:cNvSpPr/>
            <p:nvPr/>
          </p:nvSpPr>
          <p:spPr>
            <a:xfrm>
              <a:off x="715050" y="1303925"/>
              <a:ext cx="120350" cy="126300"/>
            </a:xfrm>
            <a:custGeom>
              <a:avLst/>
              <a:gdLst/>
              <a:ahLst/>
              <a:cxnLst/>
              <a:rect l="l" t="t" r="r" b="b"/>
              <a:pathLst>
                <a:path w="4814" h="5052" extrusionOk="0">
                  <a:moveTo>
                    <a:pt x="3446" y="0"/>
                  </a:moveTo>
                  <a:cubicBezTo>
                    <a:pt x="2706" y="0"/>
                    <a:pt x="1760" y="588"/>
                    <a:pt x="1066" y="1571"/>
                  </a:cubicBezTo>
                  <a:cubicBezTo>
                    <a:pt x="134" y="2864"/>
                    <a:pt x="1" y="4329"/>
                    <a:pt x="743" y="4861"/>
                  </a:cubicBezTo>
                  <a:cubicBezTo>
                    <a:pt x="923" y="4991"/>
                    <a:pt x="1138" y="5051"/>
                    <a:pt x="1375" y="5051"/>
                  </a:cubicBezTo>
                  <a:cubicBezTo>
                    <a:pt x="2114" y="5051"/>
                    <a:pt x="3056" y="4457"/>
                    <a:pt x="3748" y="3492"/>
                  </a:cubicBezTo>
                  <a:cubicBezTo>
                    <a:pt x="4661" y="2198"/>
                    <a:pt x="4813" y="715"/>
                    <a:pt x="4071" y="182"/>
                  </a:cubicBezTo>
                  <a:cubicBezTo>
                    <a:pt x="3893" y="59"/>
                    <a:pt x="3680" y="0"/>
                    <a:pt x="34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558625" y="1805800"/>
              <a:ext cx="120325" cy="126375"/>
            </a:xfrm>
            <a:custGeom>
              <a:avLst/>
              <a:gdLst/>
              <a:ahLst/>
              <a:cxnLst/>
              <a:rect l="l" t="t" r="r" b="b"/>
              <a:pathLst>
                <a:path w="4813" h="5055" extrusionOk="0">
                  <a:moveTo>
                    <a:pt x="3430" y="1"/>
                  </a:moveTo>
                  <a:cubicBezTo>
                    <a:pt x="2692" y="1"/>
                    <a:pt x="1754" y="587"/>
                    <a:pt x="1065" y="1563"/>
                  </a:cubicBezTo>
                  <a:cubicBezTo>
                    <a:pt x="133" y="2856"/>
                    <a:pt x="0" y="4340"/>
                    <a:pt x="742" y="4872"/>
                  </a:cubicBezTo>
                  <a:cubicBezTo>
                    <a:pt x="920" y="4996"/>
                    <a:pt x="1133" y="5054"/>
                    <a:pt x="1367" y="5054"/>
                  </a:cubicBezTo>
                  <a:cubicBezTo>
                    <a:pt x="2107" y="5054"/>
                    <a:pt x="3053" y="4467"/>
                    <a:pt x="3747" y="3484"/>
                  </a:cubicBezTo>
                  <a:cubicBezTo>
                    <a:pt x="4660" y="2190"/>
                    <a:pt x="4812" y="726"/>
                    <a:pt x="4071" y="193"/>
                  </a:cubicBezTo>
                  <a:cubicBezTo>
                    <a:pt x="3888" y="63"/>
                    <a:pt x="3670" y="1"/>
                    <a:pt x="3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439250" y="1665550"/>
              <a:ext cx="102275" cy="115150"/>
            </a:xfrm>
            <a:custGeom>
              <a:avLst/>
              <a:gdLst/>
              <a:ahLst/>
              <a:cxnLst/>
              <a:rect l="l" t="t" r="r" b="b"/>
              <a:pathLst>
                <a:path w="4091" h="4606" extrusionOk="0">
                  <a:moveTo>
                    <a:pt x="3359" y="1"/>
                  </a:moveTo>
                  <a:cubicBezTo>
                    <a:pt x="2814" y="1"/>
                    <a:pt x="1933" y="674"/>
                    <a:pt x="1199" y="1695"/>
                  </a:cubicBezTo>
                  <a:cubicBezTo>
                    <a:pt x="324" y="2912"/>
                    <a:pt x="1" y="4186"/>
                    <a:pt x="457" y="4529"/>
                  </a:cubicBezTo>
                  <a:cubicBezTo>
                    <a:pt x="534" y="4581"/>
                    <a:pt x="627" y="4606"/>
                    <a:pt x="732" y="4606"/>
                  </a:cubicBezTo>
                  <a:cubicBezTo>
                    <a:pt x="1277" y="4606"/>
                    <a:pt x="2158" y="3933"/>
                    <a:pt x="2892" y="2912"/>
                  </a:cubicBezTo>
                  <a:cubicBezTo>
                    <a:pt x="3767" y="1676"/>
                    <a:pt x="4090" y="420"/>
                    <a:pt x="3634" y="78"/>
                  </a:cubicBezTo>
                  <a:cubicBezTo>
                    <a:pt x="3557" y="26"/>
                    <a:pt x="3464" y="1"/>
                    <a:pt x="3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816350" y="1485300"/>
              <a:ext cx="68975" cy="72425"/>
            </a:xfrm>
            <a:custGeom>
              <a:avLst/>
              <a:gdLst/>
              <a:ahLst/>
              <a:cxnLst/>
              <a:rect l="l" t="t" r="r" b="b"/>
              <a:pathLst>
                <a:path w="2759" h="2897" extrusionOk="0">
                  <a:moveTo>
                    <a:pt x="2022" y="1"/>
                  </a:moveTo>
                  <a:cubicBezTo>
                    <a:pt x="1607" y="1"/>
                    <a:pt x="1071" y="346"/>
                    <a:pt x="647" y="916"/>
                  </a:cubicBezTo>
                  <a:cubicBezTo>
                    <a:pt x="114" y="1677"/>
                    <a:pt x="0" y="2514"/>
                    <a:pt x="419" y="2799"/>
                  </a:cubicBezTo>
                  <a:cubicBezTo>
                    <a:pt x="511" y="2865"/>
                    <a:pt x="623" y="2897"/>
                    <a:pt x="747" y="2897"/>
                  </a:cubicBezTo>
                  <a:cubicBezTo>
                    <a:pt x="1158" y="2897"/>
                    <a:pt x="1702" y="2551"/>
                    <a:pt x="2112" y="1981"/>
                  </a:cubicBezTo>
                  <a:cubicBezTo>
                    <a:pt x="2644" y="1239"/>
                    <a:pt x="2758" y="383"/>
                    <a:pt x="2359" y="98"/>
                  </a:cubicBezTo>
                  <a:cubicBezTo>
                    <a:pt x="2262" y="32"/>
                    <a:pt x="2148" y="1"/>
                    <a:pt x="2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489675" y="1513850"/>
              <a:ext cx="68975" cy="72600"/>
            </a:xfrm>
            <a:custGeom>
              <a:avLst/>
              <a:gdLst/>
              <a:ahLst/>
              <a:cxnLst/>
              <a:rect l="l" t="t" r="r" b="b"/>
              <a:pathLst>
                <a:path w="2759" h="2904" extrusionOk="0">
                  <a:moveTo>
                    <a:pt x="2013" y="0"/>
                  </a:moveTo>
                  <a:cubicBezTo>
                    <a:pt x="1601" y="0"/>
                    <a:pt x="1056" y="349"/>
                    <a:pt x="647" y="934"/>
                  </a:cubicBezTo>
                  <a:cubicBezTo>
                    <a:pt x="95" y="1676"/>
                    <a:pt x="0" y="2513"/>
                    <a:pt x="399" y="2798"/>
                  </a:cubicBezTo>
                  <a:cubicBezTo>
                    <a:pt x="498" y="2870"/>
                    <a:pt x="615" y="2904"/>
                    <a:pt x="744" y="2904"/>
                  </a:cubicBezTo>
                  <a:cubicBezTo>
                    <a:pt x="1163" y="2904"/>
                    <a:pt x="1704" y="2548"/>
                    <a:pt x="2111" y="1980"/>
                  </a:cubicBezTo>
                  <a:cubicBezTo>
                    <a:pt x="2644" y="1220"/>
                    <a:pt x="2758" y="383"/>
                    <a:pt x="2340" y="97"/>
                  </a:cubicBezTo>
                  <a:cubicBezTo>
                    <a:pt x="2247" y="32"/>
                    <a:pt x="2136" y="0"/>
                    <a:pt x="20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560525" y="2045950"/>
              <a:ext cx="68975" cy="72600"/>
            </a:xfrm>
            <a:custGeom>
              <a:avLst/>
              <a:gdLst/>
              <a:ahLst/>
              <a:cxnLst/>
              <a:rect l="l" t="t" r="r" b="b"/>
              <a:pathLst>
                <a:path w="2759" h="2904" extrusionOk="0">
                  <a:moveTo>
                    <a:pt x="2024" y="0"/>
                  </a:moveTo>
                  <a:cubicBezTo>
                    <a:pt x="1608" y="0"/>
                    <a:pt x="1071" y="349"/>
                    <a:pt x="647" y="935"/>
                  </a:cubicBezTo>
                  <a:cubicBezTo>
                    <a:pt x="114" y="1676"/>
                    <a:pt x="0" y="2513"/>
                    <a:pt x="419" y="2799"/>
                  </a:cubicBezTo>
                  <a:cubicBezTo>
                    <a:pt x="513" y="2870"/>
                    <a:pt x="627" y="2904"/>
                    <a:pt x="753" y="2904"/>
                  </a:cubicBezTo>
                  <a:cubicBezTo>
                    <a:pt x="1163" y="2904"/>
                    <a:pt x="1704" y="2548"/>
                    <a:pt x="2111" y="1981"/>
                  </a:cubicBezTo>
                  <a:cubicBezTo>
                    <a:pt x="2644" y="1239"/>
                    <a:pt x="2758" y="383"/>
                    <a:pt x="2359" y="98"/>
                  </a:cubicBezTo>
                  <a:cubicBezTo>
                    <a:pt x="2262" y="32"/>
                    <a:pt x="2148" y="0"/>
                    <a:pt x="20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616625" y="1566450"/>
              <a:ext cx="107500" cy="111275"/>
            </a:xfrm>
            <a:custGeom>
              <a:avLst/>
              <a:gdLst/>
              <a:ahLst/>
              <a:cxnLst/>
              <a:rect l="l" t="t" r="r" b="b"/>
              <a:pathLst>
                <a:path w="4300" h="4451" extrusionOk="0">
                  <a:moveTo>
                    <a:pt x="2947" y="0"/>
                  </a:moveTo>
                  <a:cubicBezTo>
                    <a:pt x="2278" y="0"/>
                    <a:pt x="1463" y="496"/>
                    <a:pt x="876" y="1322"/>
                  </a:cubicBezTo>
                  <a:cubicBezTo>
                    <a:pt x="77" y="2425"/>
                    <a:pt x="1" y="3757"/>
                    <a:pt x="704" y="4251"/>
                  </a:cubicBezTo>
                  <a:cubicBezTo>
                    <a:pt x="890" y="4387"/>
                    <a:pt x="1112" y="4451"/>
                    <a:pt x="1353" y="4451"/>
                  </a:cubicBezTo>
                  <a:cubicBezTo>
                    <a:pt x="2022" y="4451"/>
                    <a:pt x="2837" y="3955"/>
                    <a:pt x="3424" y="3129"/>
                  </a:cubicBezTo>
                  <a:cubicBezTo>
                    <a:pt x="4223" y="2026"/>
                    <a:pt x="4299" y="694"/>
                    <a:pt x="3596" y="200"/>
                  </a:cubicBezTo>
                  <a:cubicBezTo>
                    <a:pt x="3410" y="64"/>
                    <a:pt x="3188" y="0"/>
                    <a:pt x="29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774025" y="1631900"/>
              <a:ext cx="83250" cy="86875"/>
            </a:xfrm>
            <a:custGeom>
              <a:avLst/>
              <a:gdLst/>
              <a:ahLst/>
              <a:cxnLst/>
              <a:rect l="l" t="t" r="r" b="b"/>
              <a:pathLst>
                <a:path w="3330" h="3475" extrusionOk="0">
                  <a:moveTo>
                    <a:pt x="2377" y="1"/>
                  </a:moveTo>
                  <a:cubicBezTo>
                    <a:pt x="1867" y="1"/>
                    <a:pt x="1217" y="405"/>
                    <a:pt x="742" y="1082"/>
                  </a:cubicBezTo>
                  <a:cubicBezTo>
                    <a:pt x="96" y="1957"/>
                    <a:pt x="0" y="2984"/>
                    <a:pt x="514" y="3345"/>
                  </a:cubicBezTo>
                  <a:cubicBezTo>
                    <a:pt x="639" y="3433"/>
                    <a:pt x="789" y="3475"/>
                    <a:pt x="953" y="3475"/>
                  </a:cubicBezTo>
                  <a:cubicBezTo>
                    <a:pt x="1464" y="3475"/>
                    <a:pt x="2117" y="3071"/>
                    <a:pt x="2606" y="2394"/>
                  </a:cubicBezTo>
                  <a:cubicBezTo>
                    <a:pt x="3234" y="1519"/>
                    <a:pt x="3329" y="492"/>
                    <a:pt x="2816" y="131"/>
                  </a:cubicBezTo>
                  <a:cubicBezTo>
                    <a:pt x="2691" y="43"/>
                    <a:pt x="2541" y="1"/>
                    <a:pt x="23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738350" y="1933550"/>
              <a:ext cx="107500" cy="111075"/>
            </a:xfrm>
            <a:custGeom>
              <a:avLst/>
              <a:gdLst/>
              <a:ahLst/>
              <a:cxnLst/>
              <a:rect l="l" t="t" r="r" b="b"/>
              <a:pathLst>
                <a:path w="4300" h="4443" extrusionOk="0">
                  <a:moveTo>
                    <a:pt x="2936" y="0"/>
                  </a:moveTo>
                  <a:cubicBezTo>
                    <a:pt x="2259" y="0"/>
                    <a:pt x="1445" y="496"/>
                    <a:pt x="857" y="1322"/>
                  </a:cubicBezTo>
                  <a:cubicBezTo>
                    <a:pt x="58" y="2425"/>
                    <a:pt x="1" y="3757"/>
                    <a:pt x="705" y="4251"/>
                  </a:cubicBezTo>
                  <a:cubicBezTo>
                    <a:pt x="885" y="4381"/>
                    <a:pt x="1102" y="4443"/>
                    <a:pt x="1340" y="4443"/>
                  </a:cubicBezTo>
                  <a:cubicBezTo>
                    <a:pt x="2009" y="4443"/>
                    <a:pt x="2836" y="3957"/>
                    <a:pt x="3425" y="3129"/>
                  </a:cubicBezTo>
                  <a:cubicBezTo>
                    <a:pt x="4224" y="2007"/>
                    <a:pt x="4300" y="694"/>
                    <a:pt x="3596" y="200"/>
                  </a:cubicBezTo>
                  <a:cubicBezTo>
                    <a:pt x="3405" y="64"/>
                    <a:pt x="3179" y="0"/>
                    <a:pt x="29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4"/>
          <p:cNvSpPr/>
          <p:nvPr/>
        </p:nvSpPr>
        <p:spPr>
          <a:xfrm flipH="1">
            <a:off x="8741055" y="3473726"/>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2883374" flipH="1">
            <a:off x="1982147" y="48237"/>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2883374" flipH="1">
            <a:off x="7309647" y="4704487"/>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flipH="1">
            <a:off x="8550722" y="4656238"/>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4"/>
          <p:cNvGrpSpPr/>
          <p:nvPr/>
        </p:nvGrpSpPr>
        <p:grpSpPr>
          <a:xfrm flipH="1">
            <a:off x="332547" y="3509100"/>
            <a:ext cx="140813" cy="239700"/>
            <a:chOff x="8848638" y="4297400"/>
            <a:chExt cx="140813" cy="239700"/>
          </a:xfrm>
        </p:grpSpPr>
        <p:sp>
          <p:nvSpPr>
            <p:cNvPr id="101" name="Google Shape;101;p4"/>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4"/>
          <p:cNvGrpSpPr/>
          <p:nvPr/>
        </p:nvGrpSpPr>
        <p:grpSpPr>
          <a:xfrm flipH="1">
            <a:off x="218909" y="226913"/>
            <a:ext cx="368075" cy="283350"/>
            <a:chOff x="4149275" y="1702675"/>
            <a:chExt cx="368075" cy="283350"/>
          </a:xfrm>
        </p:grpSpPr>
        <p:sp>
          <p:nvSpPr>
            <p:cNvPr id="104" name="Google Shape;104;p4"/>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4"/>
          <p:cNvSpPr/>
          <p:nvPr/>
        </p:nvSpPr>
        <p:spPr>
          <a:xfrm flipH="1">
            <a:off x="292429" y="1192300"/>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4"/>
          <p:cNvGrpSpPr/>
          <p:nvPr/>
        </p:nvGrpSpPr>
        <p:grpSpPr>
          <a:xfrm rot="10800000" flipH="1">
            <a:off x="-27025" y="4717405"/>
            <a:ext cx="9198048" cy="461683"/>
            <a:chOff x="-54050" y="-5850"/>
            <a:chExt cx="9198048" cy="659830"/>
          </a:xfrm>
        </p:grpSpPr>
        <p:sp>
          <p:nvSpPr>
            <p:cNvPr id="109" name="Google Shape;109;p4"/>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 name="Google Shape;110;p4"/>
            <p:cNvGrpSpPr/>
            <p:nvPr/>
          </p:nvGrpSpPr>
          <p:grpSpPr>
            <a:xfrm>
              <a:off x="1133763" y="-5850"/>
              <a:ext cx="8009802" cy="507914"/>
              <a:chOff x="1133763" y="-5850"/>
              <a:chExt cx="8009802" cy="507914"/>
            </a:xfrm>
          </p:grpSpPr>
          <p:grpSp>
            <p:nvGrpSpPr>
              <p:cNvPr id="111" name="Google Shape;111;p4"/>
              <p:cNvGrpSpPr/>
              <p:nvPr/>
            </p:nvGrpSpPr>
            <p:grpSpPr>
              <a:xfrm>
                <a:off x="1133763" y="-5850"/>
                <a:ext cx="8009496" cy="507914"/>
                <a:chOff x="1133763" y="-5850"/>
                <a:chExt cx="8009496" cy="507914"/>
              </a:xfrm>
            </p:grpSpPr>
            <p:sp>
              <p:nvSpPr>
                <p:cNvPr id="112" name="Google Shape;112;p4"/>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4"/>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 name="Google Shape;115;p4"/>
          <p:cNvGrpSpPr/>
          <p:nvPr/>
        </p:nvGrpSpPr>
        <p:grpSpPr>
          <a:xfrm>
            <a:off x="5498972" y="199588"/>
            <a:ext cx="296725" cy="122650"/>
            <a:chOff x="5498972" y="199588"/>
            <a:chExt cx="296725" cy="122650"/>
          </a:xfrm>
        </p:grpSpPr>
        <p:sp>
          <p:nvSpPr>
            <p:cNvPr id="116" name="Google Shape;116;p4"/>
            <p:cNvSpPr/>
            <p:nvPr/>
          </p:nvSpPr>
          <p:spPr>
            <a:xfrm flipH="1">
              <a:off x="5498972" y="262013"/>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flipH="1">
              <a:off x="5725297" y="199588"/>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4"/>
          <p:cNvGrpSpPr/>
          <p:nvPr/>
        </p:nvGrpSpPr>
        <p:grpSpPr>
          <a:xfrm>
            <a:off x="8670647" y="1814163"/>
            <a:ext cx="265500" cy="450475"/>
            <a:chOff x="8670647" y="1814163"/>
            <a:chExt cx="265500" cy="450475"/>
          </a:xfrm>
        </p:grpSpPr>
        <p:sp>
          <p:nvSpPr>
            <p:cNvPr id="119" name="Google Shape;119;p4"/>
            <p:cNvSpPr/>
            <p:nvPr/>
          </p:nvSpPr>
          <p:spPr>
            <a:xfrm flipH="1">
              <a:off x="8670647" y="2063938"/>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flipH="1">
              <a:off x="8756497" y="2204413"/>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flipH="1">
              <a:off x="8865747" y="1814163"/>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62"/>
        <p:cNvGrpSpPr/>
        <p:nvPr/>
      </p:nvGrpSpPr>
      <p:grpSpPr>
        <a:xfrm>
          <a:off x="0" y="0"/>
          <a:ext cx="0" cy="0"/>
          <a:chOff x="0" y="0"/>
          <a:chExt cx="0" cy="0"/>
        </a:xfrm>
      </p:grpSpPr>
      <p:grpSp>
        <p:nvGrpSpPr>
          <p:cNvPr id="1663" name="Google Shape;1663;p24"/>
          <p:cNvGrpSpPr/>
          <p:nvPr/>
        </p:nvGrpSpPr>
        <p:grpSpPr>
          <a:xfrm>
            <a:off x="-38658" y="-21859"/>
            <a:ext cx="9221315" cy="5187218"/>
            <a:chOff x="24120" y="2880"/>
            <a:chExt cx="10050480" cy="5663520"/>
          </a:xfrm>
        </p:grpSpPr>
        <p:sp>
          <p:nvSpPr>
            <p:cNvPr id="1664" name="Google Shape;1664;p24"/>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5" name="Google Shape;1665;p24"/>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6" name="Google Shape;1666;p24"/>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7" name="Google Shape;1667;p24"/>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8" name="Google Shape;1668;p24"/>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9" name="Google Shape;1669;p24"/>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0" name="Google Shape;1670;p24"/>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1" name="Google Shape;1671;p24"/>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2" name="Google Shape;1672;p24"/>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3" name="Google Shape;1673;p24"/>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4" name="Google Shape;1674;p24"/>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5" name="Google Shape;1675;p24"/>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6" name="Google Shape;1676;p24"/>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7" name="Google Shape;1677;p24"/>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8" name="Google Shape;1678;p24"/>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9" name="Google Shape;1679;p24"/>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0" name="Google Shape;1680;p24"/>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1" name="Google Shape;1681;p24"/>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2" name="Google Shape;1682;p24"/>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3" name="Google Shape;1683;p24"/>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4" name="Google Shape;1684;p24"/>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5" name="Google Shape;1685;p24"/>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6" name="Google Shape;1686;p24"/>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7" name="Google Shape;1687;p24"/>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8" name="Google Shape;1688;p24"/>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9" name="Google Shape;1689;p24"/>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0" name="Google Shape;1690;p24"/>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1" name="Google Shape;1691;p24"/>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2" name="Google Shape;1692;p24"/>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3" name="Google Shape;1693;p24"/>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4" name="Google Shape;1694;p24"/>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5" name="Google Shape;1695;p24"/>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6" name="Google Shape;1696;p24"/>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7" name="Google Shape;1697;p24"/>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8" name="Google Shape;1698;p24"/>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9" name="Google Shape;1699;p24"/>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0" name="Google Shape;1700;p24"/>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1" name="Google Shape;1701;p24"/>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2" name="Google Shape;1702;p24"/>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3" name="Google Shape;1703;p24"/>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4" name="Google Shape;1704;p24"/>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5" name="Google Shape;1705;p24"/>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6" name="Google Shape;1706;p24"/>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7" name="Google Shape;1707;p24"/>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8" name="Google Shape;1708;p24"/>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9" name="Google Shape;1709;p24"/>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0" name="Google Shape;1710;p24"/>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1" name="Google Shape;1711;p24"/>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2" name="Google Shape;1712;p24"/>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3" name="Google Shape;1713;p24"/>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4" name="Google Shape;1714;p24"/>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5" name="Google Shape;1715;p24"/>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6" name="Google Shape;1716;p24"/>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7" name="Google Shape;1717;p24"/>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8" name="Google Shape;1718;p24"/>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9" name="Google Shape;1719;p24"/>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0" name="Google Shape;1720;p24"/>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721" name="Google Shape;172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722" name="Google Shape;1722;p24"/>
          <p:cNvGrpSpPr/>
          <p:nvPr/>
        </p:nvGrpSpPr>
        <p:grpSpPr>
          <a:xfrm rot="-297344">
            <a:off x="7806114" y="3917130"/>
            <a:ext cx="1249341" cy="1373736"/>
            <a:chOff x="8481600" y="3909240"/>
            <a:chExt cx="1084680" cy="1192680"/>
          </a:xfrm>
        </p:grpSpPr>
        <p:sp>
          <p:nvSpPr>
            <p:cNvPr id="1723" name="Google Shape;1723;p24"/>
            <p:cNvSpPr/>
            <p:nvPr/>
          </p:nvSpPr>
          <p:spPr>
            <a:xfrm>
              <a:off x="8737560" y="4023360"/>
              <a:ext cx="152280" cy="291600"/>
            </a:xfrm>
            <a:custGeom>
              <a:avLst/>
              <a:gdLst/>
              <a:ahLst/>
              <a:cxnLst/>
              <a:rect l="l" t="t" r="r" b="b"/>
              <a:pathLst>
                <a:path w="423" h="810" extrusionOk="0">
                  <a:moveTo>
                    <a:pt x="253" y="810"/>
                  </a:moveTo>
                  <a:cubicBezTo>
                    <a:pt x="31" y="639"/>
                    <a:pt x="-165" y="49"/>
                    <a:pt x="216" y="2"/>
                  </a:cubicBezTo>
                  <a:cubicBezTo>
                    <a:pt x="598" y="-46"/>
                    <a:pt x="356" y="647"/>
                    <a:pt x="253" y="81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4" name="Google Shape;1724;p24"/>
            <p:cNvSpPr/>
            <p:nvPr/>
          </p:nvSpPr>
          <p:spPr>
            <a:xfrm>
              <a:off x="8920440" y="4254120"/>
              <a:ext cx="123840" cy="240840"/>
            </a:xfrm>
            <a:custGeom>
              <a:avLst/>
              <a:gdLst/>
              <a:ahLst/>
              <a:cxnLst/>
              <a:rect l="l" t="t" r="r" b="b"/>
              <a:pathLst>
                <a:path w="344" h="669" extrusionOk="0">
                  <a:moveTo>
                    <a:pt x="192" y="669"/>
                  </a:moveTo>
                  <a:cubicBezTo>
                    <a:pt x="34" y="440"/>
                    <a:pt x="-120" y="22"/>
                    <a:pt x="142" y="1"/>
                  </a:cubicBezTo>
                  <a:cubicBezTo>
                    <a:pt x="403" y="-20"/>
                    <a:pt x="402" y="438"/>
                    <a:pt x="192" y="66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5" name="Google Shape;1725;p24"/>
            <p:cNvSpPr/>
            <p:nvPr/>
          </p:nvSpPr>
          <p:spPr>
            <a:xfrm>
              <a:off x="9009000" y="4134600"/>
              <a:ext cx="159120" cy="267840"/>
            </a:xfrm>
            <a:custGeom>
              <a:avLst/>
              <a:gdLst/>
              <a:ahLst/>
              <a:cxnLst/>
              <a:rect l="l" t="t" r="r" b="b"/>
              <a:pathLst>
                <a:path w="442" h="744" extrusionOk="0">
                  <a:moveTo>
                    <a:pt x="423" y="744"/>
                  </a:moveTo>
                  <a:cubicBezTo>
                    <a:pt x="243" y="665"/>
                    <a:pt x="-178" y="213"/>
                    <a:pt x="82" y="32"/>
                  </a:cubicBezTo>
                  <a:cubicBezTo>
                    <a:pt x="343" y="-149"/>
                    <a:pt x="497" y="502"/>
                    <a:pt x="423" y="74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6" name="Google Shape;1726;p24"/>
            <p:cNvSpPr/>
            <p:nvPr/>
          </p:nvSpPr>
          <p:spPr>
            <a:xfrm>
              <a:off x="9129600" y="3909240"/>
              <a:ext cx="173880" cy="310680"/>
            </a:xfrm>
            <a:custGeom>
              <a:avLst/>
              <a:gdLst/>
              <a:ahLst/>
              <a:cxnLst/>
              <a:rect l="l" t="t" r="r" b="b"/>
              <a:pathLst>
                <a:path w="483" h="863" extrusionOk="0">
                  <a:moveTo>
                    <a:pt x="410" y="863"/>
                  </a:moveTo>
                  <a:cubicBezTo>
                    <a:pt x="212" y="685"/>
                    <a:pt x="-173" y="130"/>
                    <a:pt x="87" y="15"/>
                  </a:cubicBezTo>
                  <a:cubicBezTo>
                    <a:pt x="348" y="-101"/>
                    <a:pt x="615" y="477"/>
                    <a:pt x="410" y="86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7" name="Google Shape;1727;p24"/>
            <p:cNvSpPr/>
            <p:nvPr/>
          </p:nvSpPr>
          <p:spPr>
            <a:xfrm>
              <a:off x="9316080" y="4117320"/>
              <a:ext cx="189360" cy="229680"/>
            </a:xfrm>
            <a:custGeom>
              <a:avLst/>
              <a:gdLst/>
              <a:ahLst/>
              <a:cxnLst/>
              <a:rect l="l" t="t" r="r" b="b"/>
              <a:pathLst>
                <a:path w="526" h="638" extrusionOk="0">
                  <a:moveTo>
                    <a:pt x="0" y="638"/>
                  </a:moveTo>
                  <a:cubicBezTo>
                    <a:pt x="19" y="365"/>
                    <a:pt x="223" y="-144"/>
                    <a:pt x="462" y="39"/>
                  </a:cubicBezTo>
                  <a:cubicBezTo>
                    <a:pt x="701" y="221"/>
                    <a:pt x="210" y="646"/>
                    <a:pt x="0" y="638"/>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8" name="Google Shape;1728;p24"/>
            <p:cNvSpPr/>
            <p:nvPr/>
          </p:nvSpPr>
          <p:spPr>
            <a:xfrm>
              <a:off x="9275400" y="4455720"/>
              <a:ext cx="138240" cy="284760"/>
            </a:xfrm>
            <a:custGeom>
              <a:avLst/>
              <a:gdLst/>
              <a:ahLst/>
              <a:cxnLst/>
              <a:rect l="l" t="t" r="r" b="b"/>
              <a:pathLst>
                <a:path w="384" h="791" extrusionOk="0">
                  <a:moveTo>
                    <a:pt x="310" y="791"/>
                  </a:moveTo>
                  <a:cubicBezTo>
                    <a:pt x="72" y="612"/>
                    <a:pt x="-156" y="137"/>
                    <a:pt x="141" y="15"/>
                  </a:cubicBezTo>
                  <a:cubicBezTo>
                    <a:pt x="438" y="-107"/>
                    <a:pt x="420" y="594"/>
                    <a:pt x="310" y="79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9" name="Google Shape;1729;p24"/>
            <p:cNvSpPr/>
            <p:nvPr/>
          </p:nvSpPr>
          <p:spPr>
            <a:xfrm>
              <a:off x="9440280" y="4487040"/>
              <a:ext cx="126000" cy="255240"/>
            </a:xfrm>
            <a:custGeom>
              <a:avLst/>
              <a:gdLst/>
              <a:ahLst/>
              <a:cxnLst/>
              <a:rect l="l" t="t" r="r" b="b"/>
              <a:pathLst>
                <a:path w="350" h="709" extrusionOk="0">
                  <a:moveTo>
                    <a:pt x="38" y="709"/>
                  </a:moveTo>
                  <a:cubicBezTo>
                    <a:pt x="-38" y="507"/>
                    <a:pt x="-13" y="-60"/>
                    <a:pt x="232" y="6"/>
                  </a:cubicBezTo>
                  <a:cubicBezTo>
                    <a:pt x="478" y="71"/>
                    <a:pt x="302" y="556"/>
                    <a:pt x="38" y="70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0" name="Google Shape;1730;p24"/>
            <p:cNvSpPr/>
            <p:nvPr/>
          </p:nvSpPr>
          <p:spPr>
            <a:xfrm>
              <a:off x="8916120" y="4662720"/>
              <a:ext cx="194760" cy="170280"/>
            </a:xfrm>
            <a:custGeom>
              <a:avLst/>
              <a:gdLst/>
              <a:ahLst/>
              <a:cxnLst/>
              <a:rect l="l" t="t" r="r" b="b"/>
              <a:pathLst>
                <a:path w="541" h="473" extrusionOk="0">
                  <a:moveTo>
                    <a:pt x="540" y="473"/>
                  </a:moveTo>
                  <a:cubicBezTo>
                    <a:pt x="322" y="447"/>
                    <a:pt x="-126" y="271"/>
                    <a:pt x="34" y="58"/>
                  </a:cubicBezTo>
                  <a:cubicBezTo>
                    <a:pt x="195" y="-155"/>
                    <a:pt x="548" y="271"/>
                    <a:pt x="540" y="47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1" name="Google Shape;1731;p24"/>
            <p:cNvSpPr/>
            <p:nvPr/>
          </p:nvSpPr>
          <p:spPr>
            <a:xfrm>
              <a:off x="8789040" y="4495320"/>
              <a:ext cx="222120" cy="137520"/>
            </a:xfrm>
            <a:custGeom>
              <a:avLst/>
              <a:gdLst/>
              <a:ahLst/>
              <a:cxnLst/>
              <a:rect l="l" t="t" r="r" b="b"/>
              <a:pathLst>
                <a:path w="617" h="382" extrusionOk="0">
                  <a:moveTo>
                    <a:pt x="617" y="340"/>
                  </a:moveTo>
                  <a:cubicBezTo>
                    <a:pt x="399" y="135"/>
                    <a:pt x="58" y="-164"/>
                    <a:pt x="5" y="109"/>
                  </a:cubicBezTo>
                  <a:cubicBezTo>
                    <a:pt x="-48" y="383"/>
                    <a:pt x="374" y="431"/>
                    <a:pt x="617" y="34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2" name="Google Shape;1732;p24"/>
            <p:cNvSpPr/>
            <p:nvPr/>
          </p:nvSpPr>
          <p:spPr>
            <a:xfrm>
              <a:off x="8656920" y="4556520"/>
              <a:ext cx="190800" cy="223560"/>
            </a:xfrm>
            <a:custGeom>
              <a:avLst/>
              <a:gdLst/>
              <a:ahLst/>
              <a:cxnLst/>
              <a:rect l="l" t="t" r="r" b="b"/>
              <a:pathLst>
                <a:path w="530" h="621" extrusionOk="0">
                  <a:moveTo>
                    <a:pt x="530" y="621"/>
                  </a:moveTo>
                  <a:cubicBezTo>
                    <a:pt x="471" y="324"/>
                    <a:pt x="266" y="-170"/>
                    <a:pt x="59" y="58"/>
                  </a:cubicBezTo>
                  <a:cubicBezTo>
                    <a:pt x="-148" y="287"/>
                    <a:pt x="235" y="582"/>
                    <a:pt x="530" y="62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3" name="Google Shape;1733;p24"/>
            <p:cNvSpPr/>
            <p:nvPr/>
          </p:nvSpPr>
          <p:spPr>
            <a:xfrm>
              <a:off x="8755200" y="4847040"/>
              <a:ext cx="220680" cy="124560"/>
            </a:xfrm>
            <a:custGeom>
              <a:avLst/>
              <a:gdLst/>
              <a:ahLst/>
              <a:cxnLst/>
              <a:rect l="l" t="t" r="r" b="b"/>
              <a:pathLst>
                <a:path w="613" h="346" extrusionOk="0">
                  <a:moveTo>
                    <a:pt x="613" y="94"/>
                  </a:moveTo>
                  <a:cubicBezTo>
                    <a:pt x="345" y="-27"/>
                    <a:pt x="-90" y="-71"/>
                    <a:pt x="17" y="211"/>
                  </a:cubicBezTo>
                  <a:cubicBezTo>
                    <a:pt x="123" y="494"/>
                    <a:pt x="463" y="273"/>
                    <a:pt x="613" y="9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4" name="Google Shape;1734;p24"/>
            <p:cNvSpPr/>
            <p:nvPr/>
          </p:nvSpPr>
          <p:spPr>
            <a:xfrm>
              <a:off x="8481600" y="4233600"/>
              <a:ext cx="216000" cy="184320"/>
            </a:xfrm>
            <a:custGeom>
              <a:avLst/>
              <a:gdLst/>
              <a:ahLst/>
              <a:cxnLst/>
              <a:rect l="l" t="t" r="r" b="b"/>
              <a:pathLst>
                <a:path w="600" h="512" extrusionOk="0">
                  <a:moveTo>
                    <a:pt x="600" y="512"/>
                  </a:moveTo>
                  <a:cubicBezTo>
                    <a:pt x="479" y="244"/>
                    <a:pt x="171" y="-178"/>
                    <a:pt x="30" y="82"/>
                  </a:cubicBezTo>
                  <a:cubicBezTo>
                    <a:pt x="-111" y="343"/>
                    <a:pt x="280" y="513"/>
                    <a:pt x="600" y="51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5" name="Google Shape;1735;p24"/>
            <p:cNvSpPr/>
            <p:nvPr/>
          </p:nvSpPr>
          <p:spPr>
            <a:xfrm>
              <a:off x="8483400" y="4440600"/>
              <a:ext cx="252360" cy="135360"/>
            </a:xfrm>
            <a:custGeom>
              <a:avLst/>
              <a:gdLst/>
              <a:ahLst/>
              <a:cxnLst/>
              <a:rect l="l" t="t" r="r" b="b"/>
              <a:pathLst>
                <a:path w="701" h="376" extrusionOk="0">
                  <a:moveTo>
                    <a:pt x="701" y="80"/>
                  </a:moveTo>
                  <a:cubicBezTo>
                    <a:pt x="461" y="-1"/>
                    <a:pt x="-66" y="-90"/>
                    <a:pt x="7" y="200"/>
                  </a:cubicBezTo>
                  <a:cubicBezTo>
                    <a:pt x="79" y="491"/>
                    <a:pt x="525" y="399"/>
                    <a:pt x="701" y="8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6" name="Google Shape;1736;p24"/>
            <p:cNvSpPr/>
            <p:nvPr/>
          </p:nvSpPr>
          <p:spPr>
            <a:xfrm>
              <a:off x="8546760" y="3990600"/>
              <a:ext cx="951480" cy="1111320"/>
            </a:xfrm>
            <a:custGeom>
              <a:avLst/>
              <a:gdLst/>
              <a:ahLst/>
              <a:cxnLst/>
              <a:rect l="l" t="t" r="r" b="b"/>
              <a:pathLst>
                <a:path w="2643" h="3087" extrusionOk="0">
                  <a:moveTo>
                    <a:pt x="1794" y="2"/>
                  </a:moveTo>
                  <a:cubicBezTo>
                    <a:pt x="1788" y="7"/>
                    <a:pt x="1786" y="16"/>
                    <a:pt x="1790" y="22"/>
                  </a:cubicBezTo>
                  <a:cubicBezTo>
                    <a:pt x="2020" y="355"/>
                    <a:pt x="2084" y="801"/>
                    <a:pt x="1958" y="1185"/>
                  </a:cubicBezTo>
                  <a:cubicBezTo>
                    <a:pt x="1942" y="1232"/>
                    <a:pt x="1924" y="1279"/>
                    <a:pt x="1905" y="1325"/>
                  </a:cubicBezTo>
                  <a:cubicBezTo>
                    <a:pt x="1717" y="1170"/>
                    <a:pt x="1574" y="958"/>
                    <a:pt x="1501" y="725"/>
                  </a:cubicBezTo>
                  <a:cubicBezTo>
                    <a:pt x="1499" y="717"/>
                    <a:pt x="1491" y="713"/>
                    <a:pt x="1483" y="715"/>
                  </a:cubicBezTo>
                  <a:cubicBezTo>
                    <a:pt x="1476" y="718"/>
                    <a:pt x="1472" y="726"/>
                    <a:pt x="1474" y="733"/>
                  </a:cubicBezTo>
                  <a:cubicBezTo>
                    <a:pt x="1549" y="974"/>
                    <a:pt x="1698" y="1194"/>
                    <a:pt x="1893" y="1353"/>
                  </a:cubicBezTo>
                  <a:cubicBezTo>
                    <a:pt x="1891" y="1358"/>
                    <a:pt x="1889" y="1363"/>
                    <a:pt x="1887" y="1368"/>
                  </a:cubicBezTo>
                  <a:cubicBezTo>
                    <a:pt x="1861" y="1431"/>
                    <a:pt x="1833" y="1497"/>
                    <a:pt x="1812" y="1565"/>
                  </a:cubicBezTo>
                  <a:cubicBezTo>
                    <a:pt x="1771" y="1695"/>
                    <a:pt x="1762" y="1813"/>
                    <a:pt x="1786" y="1918"/>
                  </a:cubicBezTo>
                  <a:cubicBezTo>
                    <a:pt x="1784" y="1916"/>
                    <a:pt x="1781" y="1913"/>
                    <a:pt x="1778" y="1911"/>
                  </a:cubicBezTo>
                  <a:cubicBezTo>
                    <a:pt x="1678" y="1819"/>
                    <a:pt x="1566" y="1739"/>
                    <a:pt x="1457" y="1661"/>
                  </a:cubicBezTo>
                  <a:cubicBezTo>
                    <a:pt x="1378" y="1605"/>
                    <a:pt x="1299" y="1547"/>
                    <a:pt x="1222" y="1485"/>
                  </a:cubicBezTo>
                  <a:cubicBezTo>
                    <a:pt x="1270" y="1332"/>
                    <a:pt x="1274" y="1161"/>
                    <a:pt x="1235" y="1005"/>
                  </a:cubicBezTo>
                  <a:cubicBezTo>
                    <a:pt x="1233" y="998"/>
                    <a:pt x="1225" y="993"/>
                    <a:pt x="1218" y="995"/>
                  </a:cubicBezTo>
                  <a:cubicBezTo>
                    <a:pt x="1210" y="997"/>
                    <a:pt x="1205" y="1005"/>
                    <a:pt x="1207" y="1012"/>
                  </a:cubicBezTo>
                  <a:cubicBezTo>
                    <a:pt x="1245" y="1160"/>
                    <a:pt x="1241" y="1320"/>
                    <a:pt x="1199" y="1465"/>
                  </a:cubicBezTo>
                  <a:cubicBezTo>
                    <a:pt x="1150" y="1426"/>
                    <a:pt x="1103" y="1382"/>
                    <a:pt x="1061" y="1336"/>
                  </a:cubicBezTo>
                  <a:cubicBezTo>
                    <a:pt x="814" y="1071"/>
                    <a:pt x="691" y="697"/>
                    <a:pt x="732" y="337"/>
                  </a:cubicBezTo>
                  <a:cubicBezTo>
                    <a:pt x="733" y="329"/>
                    <a:pt x="727" y="322"/>
                    <a:pt x="719" y="321"/>
                  </a:cubicBezTo>
                  <a:cubicBezTo>
                    <a:pt x="712" y="320"/>
                    <a:pt x="705" y="326"/>
                    <a:pt x="704" y="333"/>
                  </a:cubicBezTo>
                  <a:cubicBezTo>
                    <a:pt x="666" y="665"/>
                    <a:pt x="764" y="1007"/>
                    <a:pt x="967" y="1270"/>
                  </a:cubicBezTo>
                  <a:cubicBezTo>
                    <a:pt x="855" y="1276"/>
                    <a:pt x="742" y="1266"/>
                    <a:pt x="633" y="1241"/>
                  </a:cubicBezTo>
                  <a:lnTo>
                    <a:pt x="633" y="1241"/>
                  </a:lnTo>
                  <a:cubicBezTo>
                    <a:pt x="404" y="1189"/>
                    <a:pt x="190" y="1073"/>
                    <a:pt x="25" y="906"/>
                  </a:cubicBezTo>
                  <a:cubicBezTo>
                    <a:pt x="19" y="901"/>
                    <a:pt x="10" y="901"/>
                    <a:pt x="5" y="906"/>
                  </a:cubicBezTo>
                  <a:cubicBezTo>
                    <a:pt x="-1" y="912"/>
                    <a:pt x="-1" y="921"/>
                    <a:pt x="4" y="926"/>
                  </a:cubicBezTo>
                  <a:cubicBezTo>
                    <a:pt x="167" y="1091"/>
                    <a:pt x="376" y="1206"/>
                    <a:pt x="600" y="1262"/>
                  </a:cubicBezTo>
                  <a:cubicBezTo>
                    <a:pt x="452" y="1376"/>
                    <a:pt x="260" y="1437"/>
                    <a:pt x="68" y="1431"/>
                  </a:cubicBezTo>
                  <a:cubicBezTo>
                    <a:pt x="60" y="1431"/>
                    <a:pt x="53" y="1436"/>
                    <a:pt x="53" y="1444"/>
                  </a:cubicBezTo>
                  <a:cubicBezTo>
                    <a:pt x="52" y="1453"/>
                    <a:pt x="59" y="1458"/>
                    <a:pt x="67" y="1458"/>
                  </a:cubicBezTo>
                  <a:cubicBezTo>
                    <a:pt x="273" y="1466"/>
                    <a:pt x="480" y="1398"/>
                    <a:pt x="635" y="1270"/>
                  </a:cubicBezTo>
                  <a:cubicBezTo>
                    <a:pt x="751" y="1296"/>
                    <a:pt x="870" y="1305"/>
                    <a:pt x="989" y="1297"/>
                  </a:cubicBezTo>
                  <a:cubicBezTo>
                    <a:pt x="1005" y="1317"/>
                    <a:pt x="1022" y="1337"/>
                    <a:pt x="1039" y="1355"/>
                  </a:cubicBezTo>
                  <a:cubicBezTo>
                    <a:pt x="1158" y="1482"/>
                    <a:pt x="1302" y="1585"/>
                    <a:pt x="1440" y="1684"/>
                  </a:cubicBezTo>
                  <a:cubicBezTo>
                    <a:pt x="1460" y="1698"/>
                    <a:pt x="1479" y="1712"/>
                    <a:pt x="1499" y="1726"/>
                  </a:cubicBezTo>
                  <a:cubicBezTo>
                    <a:pt x="1301" y="1745"/>
                    <a:pt x="1097" y="1711"/>
                    <a:pt x="909" y="1624"/>
                  </a:cubicBezTo>
                  <a:cubicBezTo>
                    <a:pt x="901" y="1621"/>
                    <a:pt x="893" y="1624"/>
                    <a:pt x="890" y="1631"/>
                  </a:cubicBezTo>
                  <a:cubicBezTo>
                    <a:pt x="886" y="1638"/>
                    <a:pt x="889" y="1647"/>
                    <a:pt x="897" y="1650"/>
                  </a:cubicBezTo>
                  <a:cubicBezTo>
                    <a:pt x="1100" y="1743"/>
                    <a:pt x="1320" y="1778"/>
                    <a:pt x="1533" y="1751"/>
                  </a:cubicBezTo>
                  <a:cubicBezTo>
                    <a:pt x="1611" y="1807"/>
                    <a:pt x="1688" y="1867"/>
                    <a:pt x="1759" y="1931"/>
                  </a:cubicBezTo>
                  <a:cubicBezTo>
                    <a:pt x="1903" y="2064"/>
                    <a:pt x="2021" y="2221"/>
                    <a:pt x="2108" y="2394"/>
                  </a:cubicBezTo>
                  <a:cubicBezTo>
                    <a:pt x="1972" y="2437"/>
                    <a:pt x="1828" y="2457"/>
                    <a:pt x="1682" y="2456"/>
                  </a:cubicBezTo>
                  <a:cubicBezTo>
                    <a:pt x="1542" y="2276"/>
                    <a:pt x="1375" y="2121"/>
                    <a:pt x="1199" y="2006"/>
                  </a:cubicBezTo>
                  <a:cubicBezTo>
                    <a:pt x="1192" y="2002"/>
                    <a:pt x="1183" y="2004"/>
                    <a:pt x="1179" y="2010"/>
                  </a:cubicBezTo>
                  <a:cubicBezTo>
                    <a:pt x="1175" y="2017"/>
                    <a:pt x="1177" y="2026"/>
                    <a:pt x="1183" y="2030"/>
                  </a:cubicBezTo>
                  <a:cubicBezTo>
                    <a:pt x="1350" y="2139"/>
                    <a:pt x="1510" y="2286"/>
                    <a:pt x="1645" y="2455"/>
                  </a:cubicBezTo>
                  <a:cubicBezTo>
                    <a:pt x="1498" y="2449"/>
                    <a:pt x="1349" y="2421"/>
                    <a:pt x="1206" y="2370"/>
                  </a:cubicBezTo>
                  <a:cubicBezTo>
                    <a:pt x="910" y="2266"/>
                    <a:pt x="653" y="2064"/>
                    <a:pt x="482" y="1801"/>
                  </a:cubicBezTo>
                  <a:cubicBezTo>
                    <a:pt x="477" y="1794"/>
                    <a:pt x="468" y="1793"/>
                    <a:pt x="462" y="1797"/>
                  </a:cubicBezTo>
                  <a:cubicBezTo>
                    <a:pt x="455" y="1802"/>
                    <a:pt x="453" y="1810"/>
                    <a:pt x="458" y="1816"/>
                  </a:cubicBezTo>
                  <a:cubicBezTo>
                    <a:pt x="633" y="2084"/>
                    <a:pt x="895" y="2291"/>
                    <a:pt x="1197" y="2397"/>
                  </a:cubicBezTo>
                  <a:cubicBezTo>
                    <a:pt x="1217" y="2404"/>
                    <a:pt x="1237" y="2411"/>
                    <a:pt x="1258" y="2417"/>
                  </a:cubicBezTo>
                  <a:cubicBezTo>
                    <a:pt x="1114" y="2510"/>
                    <a:pt x="949" y="2566"/>
                    <a:pt x="778" y="2581"/>
                  </a:cubicBezTo>
                  <a:cubicBezTo>
                    <a:pt x="771" y="2582"/>
                    <a:pt x="764" y="2589"/>
                    <a:pt x="765" y="2597"/>
                  </a:cubicBezTo>
                  <a:cubicBezTo>
                    <a:pt x="765" y="2605"/>
                    <a:pt x="773" y="2611"/>
                    <a:pt x="781" y="2610"/>
                  </a:cubicBezTo>
                  <a:cubicBezTo>
                    <a:pt x="964" y="2594"/>
                    <a:pt x="1141" y="2531"/>
                    <a:pt x="1294" y="2428"/>
                  </a:cubicBezTo>
                  <a:cubicBezTo>
                    <a:pt x="1569" y="2505"/>
                    <a:pt x="1859" y="2503"/>
                    <a:pt x="2121" y="2420"/>
                  </a:cubicBezTo>
                  <a:cubicBezTo>
                    <a:pt x="2219" y="2623"/>
                    <a:pt x="2275" y="2846"/>
                    <a:pt x="2282" y="3073"/>
                  </a:cubicBezTo>
                  <a:cubicBezTo>
                    <a:pt x="2282" y="3081"/>
                    <a:pt x="2289" y="3087"/>
                    <a:pt x="2297" y="3087"/>
                  </a:cubicBezTo>
                  <a:cubicBezTo>
                    <a:pt x="2301" y="3087"/>
                    <a:pt x="2305" y="3086"/>
                    <a:pt x="2307" y="3083"/>
                  </a:cubicBezTo>
                  <a:cubicBezTo>
                    <a:pt x="2310" y="3080"/>
                    <a:pt x="2311" y="3076"/>
                    <a:pt x="2311" y="3072"/>
                  </a:cubicBezTo>
                  <a:cubicBezTo>
                    <a:pt x="2305" y="2906"/>
                    <a:pt x="2275" y="2743"/>
                    <a:pt x="2221" y="2588"/>
                  </a:cubicBezTo>
                  <a:cubicBezTo>
                    <a:pt x="2222" y="2587"/>
                    <a:pt x="2223" y="2587"/>
                    <a:pt x="2224" y="2586"/>
                  </a:cubicBezTo>
                  <a:lnTo>
                    <a:pt x="2224" y="2585"/>
                  </a:lnTo>
                  <a:cubicBezTo>
                    <a:pt x="2303" y="2497"/>
                    <a:pt x="2373" y="2399"/>
                    <a:pt x="2432" y="2296"/>
                  </a:cubicBezTo>
                  <a:lnTo>
                    <a:pt x="2432" y="2296"/>
                  </a:lnTo>
                  <a:cubicBezTo>
                    <a:pt x="2434" y="2294"/>
                    <a:pt x="2435" y="2292"/>
                    <a:pt x="2435" y="2290"/>
                  </a:cubicBezTo>
                  <a:cubicBezTo>
                    <a:pt x="2538" y="2110"/>
                    <a:pt x="2610" y="1910"/>
                    <a:pt x="2643" y="1706"/>
                  </a:cubicBezTo>
                  <a:cubicBezTo>
                    <a:pt x="2644" y="1699"/>
                    <a:pt x="2639" y="1691"/>
                    <a:pt x="2631" y="1690"/>
                  </a:cubicBezTo>
                  <a:cubicBezTo>
                    <a:pt x="2623" y="1689"/>
                    <a:pt x="2616" y="1694"/>
                    <a:pt x="2614" y="1702"/>
                  </a:cubicBezTo>
                  <a:cubicBezTo>
                    <a:pt x="2583" y="1894"/>
                    <a:pt x="2517" y="2083"/>
                    <a:pt x="2422" y="2255"/>
                  </a:cubicBezTo>
                  <a:cubicBezTo>
                    <a:pt x="2337" y="2085"/>
                    <a:pt x="2287" y="1900"/>
                    <a:pt x="2275" y="1705"/>
                  </a:cubicBezTo>
                  <a:cubicBezTo>
                    <a:pt x="2274" y="1697"/>
                    <a:pt x="2268" y="1691"/>
                    <a:pt x="2260" y="1692"/>
                  </a:cubicBezTo>
                  <a:cubicBezTo>
                    <a:pt x="2252" y="1692"/>
                    <a:pt x="2246" y="1699"/>
                    <a:pt x="2246" y="1707"/>
                  </a:cubicBezTo>
                  <a:cubicBezTo>
                    <a:pt x="2259" y="1912"/>
                    <a:pt x="2313" y="2106"/>
                    <a:pt x="2405" y="2285"/>
                  </a:cubicBezTo>
                  <a:cubicBezTo>
                    <a:pt x="2349" y="2382"/>
                    <a:pt x="2284" y="2474"/>
                    <a:pt x="2210" y="2558"/>
                  </a:cubicBezTo>
                  <a:cubicBezTo>
                    <a:pt x="2128" y="2333"/>
                    <a:pt x="1997" y="2127"/>
                    <a:pt x="1827" y="1957"/>
                  </a:cubicBezTo>
                  <a:cubicBezTo>
                    <a:pt x="1789" y="1846"/>
                    <a:pt x="1793" y="1717"/>
                    <a:pt x="1839" y="1573"/>
                  </a:cubicBezTo>
                  <a:cubicBezTo>
                    <a:pt x="1860" y="1507"/>
                    <a:pt x="1887" y="1441"/>
                    <a:pt x="1913" y="1378"/>
                  </a:cubicBezTo>
                  <a:cubicBezTo>
                    <a:pt x="1938" y="1318"/>
                    <a:pt x="1964" y="1256"/>
                    <a:pt x="1985" y="1193"/>
                  </a:cubicBezTo>
                  <a:cubicBezTo>
                    <a:pt x="1994" y="1165"/>
                    <a:pt x="2002" y="1137"/>
                    <a:pt x="2009" y="1109"/>
                  </a:cubicBezTo>
                  <a:cubicBezTo>
                    <a:pt x="2077" y="1063"/>
                    <a:pt x="2139" y="1011"/>
                    <a:pt x="2196" y="952"/>
                  </a:cubicBezTo>
                  <a:cubicBezTo>
                    <a:pt x="2277" y="868"/>
                    <a:pt x="2345" y="773"/>
                    <a:pt x="2397" y="668"/>
                  </a:cubicBezTo>
                  <a:cubicBezTo>
                    <a:pt x="2401" y="661"/>
                    <a:pt x="2398" y="652"/>
                    <a:pt x="2391" y="649"/>
                  </a:cubicBezTo>
                  <a:cubicBezTo>
                    <a:pt x="2384" y="645"/>
                    <a:pt x="2375" y="648"/>
                    <a:pt x="2372" y="655"/>
                  </a:cubicBezTo>
                  <a:cubicBezTo>
                    <a:pt x="2290" y="819"/>
                    <a:pt x="2168" y="961"/>
                    <a:pt x="2019" y="1067"/>
                  </a:cubicBezTo>
                  <a:cubicBezTo>
                    <a:pt x="2098" y="706"/>
                    <a:pt x="2024" y="310"/>
                    <a:pt x="1814" y="5"/>
                  </a:cubicBezTo>
                  <a:cubicBezTo>
                    <a:pt x="1809" y="-1"/>
                    <a:pt x="1800" y="-2"/>
                    <a:pt x="1794"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737" name="Google Shape;1737;p24"/>
          <p:cNvGrpSpPr/>
          <p:nvPr/>
        </p:nvGrpSpPr>
        <p:grpSpPr>
          <a:xfrm rot="3841740" flipH="1">
            <a:off x="8390342" y="1081495"/>
            <a:ext cx="443944" cy="296898"/>
            <a:chOff x="5609880" y="3647520"/>
            <a:chExt cx="455400" cy="304560"/>
          </a:xfrm>
        </p:grpSpPr>
        <p:sp>
          <p:nvSpPr>
            <p:cNvPr id="1738" name="Google Shape;1738;p24"/>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9" name="Google Shape;1739;p24"/>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740" name="Google Shape;1740;p24"/>
          <p:cNvGrpSpPr/>
          <p:nvPr/>
        </p:nvGrpSpPr>
        <p:grpSpPr>
          <a:xfrm rot="9105488">
            <a:off x="303264" y="3982525"/>
            <a:ext cx="205216" cy="917190"/>
            <a:chOff x="8342280" y="2429640"/>
            <a:chExt cx="249120" cy="1113480"/>
          </a:xfrm>
        </p:grpSpPr>
        <p:sp>
          <p:nvSpPr>
            <p:cNvPr id="1741" name="Google Shape;1741;p24"/>
            <p:cNvSpPr/>
            <p:nvPr/>
          </p:nvSpPr>
          <p:spPr>
            <a:xfrm>
              <a:off x="8344080" y="3376080"/>
              <a:ext cx="156240" cy="167040"/>
            </a:xfrm>
            <a:custGeom>
              <a:avLst/>
              <a:gdLst/>
              <a:ahLst/>
              <a:cxnLst/>
              <a:rect l="l" t="t" r="r" b="b"/>
              <a:pathLst>
                <a:path w="434" h="464" extrusionOk="0">
                  <a:moveTo>
                    <a:pt x="119" y="414"/>
                  </a:moveTo>
                  <a:cubicBezTo>
                    <a:pt x="127" y="442"/>
                    <a:pt x="150" y="461"/>
                    <a:pt x="179" y="464"/>
                  </a:cubicBezTo>
                  <a:cubicBezTo>
                    <a:pt x="208" y="466"/>
                    <a:pt x="233" y="451"/>
                    <a:pt x="245" y="425"/>
                  </a:cubicBezTo>
                  <a:lnTo>
                    <a:pt x="434" y="38"/>
                  </a:lnTo>
                  <a:lnTo>
                    <a:pt x="0" y="0"/>
                  </a:lnTo>
                  <a:lnTo>
                    <a:pt x="119" y="41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2" name="Google Shape;1742;p24"/>
            <p:cNvSpPr/>
            <p:nvPr/>
          </p:nvSpPr>
          <p:spPr>
            <a:xfrm>
              <a:off x="8344080" y="3361680"/>
              <a:ext cx="156240" cy="42480"/>
            </a:xfrm>
            <a:custGeom>
              <a:avLst/>
              <a:gdLst/>
              <a:ahLst/>
              <a:cxnLst/>
              <a:rect l="l" t="t" r="r" b="b"/>
              <a:pathLst>
                <a:path w="434" h="118" extrusionOk="0">
                  <a:moveTo>
                    <a:pt x="0" y="40"/>
                  </a:moveTo>
                  <a:cubicBezTo>
                    <a:pt x="3" y="9"/>
                    <a:pt x="102" y="-7"/>
                    <a:pt x="222" y="3"/>
                  </a:cubicBezTo>
                  <a:cubicBezTo>
                    <a:pt x="341" y="14"/>
                    <a:pt x="437" y="47"/>
                    <a:pt x="434" y="78"/>
                  </a:cubicBezTo>
                  <a:cubicBezTo>
                    <a:pt x="431" y="109"/>
                    <a:pt x="332" y="125"/>
                    <a:pt x="213" y="115"/>
                  </a:cubicBezTo>
                  <a:cubicBezTo>
                    <a:pt x="92" y="105"/>
                    <a:pt x="-3" y="71"/>
                    <a:pt x="0" y="40"/>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3" name="Google Shape;1743;p24"/>
            <p:cNvSpPr/>
            <p:nvPr/>
          </p:nvSpPr>
          <p:spPr>
            <a:xfrm>
              <a:off x="8344080" y="2443680"/>
              <a:ext cx="237600" cy="946080"/>
            </a:xfrm>
            <a:custGeom>
              <a:avLst/>
              <a:gdLst/>
              <a:ahLst/>
              <a:cxnLst/>
              <a:rect l="l" t="t" r="r" b="b"/>
              <a:pathLst>
                <a:path w="660" h="2628" extrusionOk="0">
                  <a:moveTo>
                    <a:pt x="0" y="2590"/>
                  </a:moveTo>
                  <a:lnTo>
                    <a:pt x="225" y="0"/>
                  </a:lnTo>
                  <a:lnTo>
                    <a:pt x="660" y="38"/>
                  </a:lnTo>
                  <a:lnTo>
                    <a:pt x="434" y="2628"/>
                  </a:lnTo>
                  <a:lnTo>
                    <a:pt x="0" y="259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4" name="Google Shape;1744;p24"/>
            <p:cNvSpPr/>
            <p:nvPr/>
          </p:nvSpPr>
          <p:spPr>
            <a:xfrm>
              <a:off x="8407440" y="2631960"/>
              <a:ext cx="156240" cy="42480"/>
            </a:xfrm>
            <a:custGeom>
              <a:avLst/>
              <a:gdLst/>
              <a:ahLst/>
              <a:cxnLst/>
              <a:rect l="l" t="t" r="r" b="b"/>
              <a:pathLst>
                <a:path w="434" h="118" extrusionOk="0">
                  <a:moveTo>
                    <a:pt x="1" y="40"/>
                  </a:moveTo>
                  <a:cubicBezTo>
                    <a:pt x="3" y="9"/>
                    <a:pt x="102" y="-7"/>
                    <a:pt x="222" y="3"/>
                  </a:cubicBezTo>
                  <a:cubicBezTo>
                    <a:pt x="342" y="14"/>
                    <a:pt x="437" y="47"/>
                    <a:pt x="434" y="78"/>
                  </a:cubicBezTo>
                  <a:cubicBezTo>
                    <a:pt x="432" y="109"/>
                    <a:pt x="332" y="125"/>
                    <a:pt x="212" y="115"/>
                  </a:cubicBezTo>
                  <a:cubicBezTo>
                    <a:pt x="92" y="104"/>
                    <a:pt x="-2" y="71"/>
                    <a:pt x="1" y="4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5" name="Google Shape;1745;p24"/>
            <p:cNvSpPr/>
            <p:nvPr/>
          </p:nvSpPr>
          <p:spPr>
            <a:xfrm>
              <a:off x="8397360" y="2444040"/>
              <a:ext cx="194040" cy="216000"/>
            </a:xfrm>
            <a:custGeom>
              <a:avLst/>
              <a:gdLst/>
              <a:ahLst/>
              <a:cxnLst/>
              <a:rect l="l" t="t" r="r" b="b"/>
              <a:pathLst>
                <a:path w="539" h="600" extrusionOk="0">
                  <a:moveTo>
                    <a:pt x="29" y="562"/>
                  </a:moveTo>
                  <a:lnTo>
                    <a:pt x="463" y="600"/>
                  </a:lnTo>
                  <a:cubicBezTo>
                    <a:pt x="463" y="600"/>
                    <a:pt x="594" y="367"/>
                    <a:pt x="512" y="37"/>
                  </a:cubicBezTo>
                  <a:lnTo>
                    <a:pt x="76" y="0"/>
                  </a:lnTo>
                  <a:cubicBezTo>
                    <a:pt x="-61" y="310"/>
                    <a:pt x="29" y="562"/>
                    <a:pt x="29" y="56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6" name="Google Shape;1746;p24"/>
            <p:cNvSpPr/>
            <p:nvPr/>
          </p:nvSpPr>
          <p:spPr>
            <a:xfrm>
              <a:off x="8424720" y="2429640"/>
              <a:ext cx="156600" cy="42120"/>
            </a:xfrm>
            <a:custGeom>
              <a:avLst/>
              <a:gdLst/>
              <a:ahLst/>
              <a:cxnLst/>
              <a:rect l="l" t="t" r="r" b="b"/>
              <a:pathLst>
                <a:path w="435" h="117" extrusionOk="0">
                  <a:moveTo>
                    <a:pt x="0" y="40"/>
                  </a:moveTo>
                  <a:cubicBezTo>
                    <a:pt x="3" y="9"/>
                    <a:pt x="103" y="-8"/>
                    <a:pt x="223" y="3"/>
                  </a:cubicBezTo>
                  <a:cubicBezTo>
                    <a:pt x="343" y="13"/>
                    <a:pt x="438" y="46"/>
                    <a:pt x="435" y="77"/>
                  </a:cubicBezTo>
                  <a:cubicBezTo>
                    <a:pt x="433" y="108"/>
                    <a:pt x="333" y="125"/>
                    <a:pt x="213" y="114"/>
                  </a:cubicBezTo>
                  <a:cubicBezTo>
                    <a:pt x="93" y="104"/>
                    <a:pt x="-1" y="70"/>
                    <a:pt x="0"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7" name="Google Shape;1747;p24"/>
            <p:cNvSpPr/>
            <p:nvPr/>
          </p:nvSpPr>
          <p:spPr>
            <a:xfrm>
              <a:off x="8376120" y="3487320"/>
              <a:ext cx="73440" cy="55800"/>
            </a:xfrm>
            <a:custGeom>
              <a:avLst/>
              <a:gdLst/>
              <a:ahLst/>
              <a:cxnLst/>
              <a:rect l="l" t="t" r="r" b="b"/>
              <a:pathLst>
                <a:path w="204" h="155" extrusionOk="0">
                  <a:moveTo>
                    <a:pt x="0" y="0"/>
                  </a:moveTo>
                  <a:lnTo>
                    <a:pt x="30" y="105"/>
                  </a:lnTo>
                  <a:cubicBezTo>
                    <a:pt x="38" y="133"/>
                    <a:pt x="61" y="152"/>
                    <a:pt x="90" y="155"/>
                  </a:cubicBezTo>
                  <a:cubicBezTo>
                    <a:pt x="119" y="157"/>
                    <a:pt x="144" y="142"/>
                    <a:pt x="156" y="116"/>
                  </a:cubicBezTo>
                  <a:lnTo>
                    <a:pt x="204" y="18"/>
                  </a:lnTo>
                  <a:cubicBezTo>
                    <a:pt x="176" y="22"/>
                    <a:pt x="140" y="23"/>
                    <a:pt x="102" y="19"/>
                  </a:cubicBezTo>
                  <a:cubicBezTo>
                    <a:pt x="62" y="16"/>
                    <a:pt x="27" y="9"/>
                    <a:pt x="0" y="0"/>
                  </a:cubicBezTo>
                  <a:close/>
                </a:path>
              </a:pathLst>
            </a:custGeom>
            <a:solidFill>
              <a:schemeClr val="dk1"/>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48" name="Google Shape;1748;p24"/>
            <p:cNvSpPr/>
            <p:nvPr/>
          </p:nvSpPr>
          <p:spPr>
            <a:xfrm>
              <a:off x="8342280" y="2644560"/>
              <a:ext cx="223560" cy="761400"/>
            </a:xfrm>
            <a:custGeom>
              <a:avLst/>
              <a:gdLst/>
              <a:ahLst/>
              <a:cxnLst/>
              <a:rect l="l" t="t" r="r" b="b"/>
              <a:pathLst>
                <a:path w="621" h="2115" extrusionOk="0">
                  <a:moveTo>
                    <a:pt x="275" y="65"/>
                  </a:moveTo>
                  <a:lnTo>
                    <a:pt x="100" y="2083"/>
                  </a:lnTo>
                  <a:cubicBezTo>
                    <a:pt x="43" y="2068"/>
                    <a:pt x="8" y="2048"/>
                    <a:pt x="10" y="2033"/>
                  </a:cubicBezTo>
                  <a:cubicBezTo>
                    <a:pt x="10" y="2030"/>
                    <a:pt x="7" y="2028"/>
                    <a:pt x="5" y="2027"/>
                  </a:cubicBezTo>
                  <a:cubicBezTo>
                    <a:pt x="2" y="2027"/>
                    <a:pt x="0" y="2029"/>
                    <a:pt x="0" y="2032"/>
                  </a:cubicBezTo>
                  <a:cubicBezTo>
                    <a:pt x="-3" y="2071"/>
                    <a:pt x="109" y="2103"/>
                    <a:pt x="217" y="2112"/>
                  </a:cubicBezTo>
                  <a:cubicBezTo>
                    <a:pt x="324" y="2121"/>
                    <a:pt x="440" y="2110"/>
                    <a:pt x="444" y="2071"/>
                  </a:cubicBezTo>
                  <a:cubicBezTo>
                    <a:pt x="444" y="2068"/>
                    <a:pt x="442" y="2066"/>
                    <a:pt x="439" y="2065"/>
                  </a:cubicBezTo>
                  <a:cubicBezTo>
                    <a:pt x="437" y="2065"/>
                    <a:pt x="434" y="2067"/>
                    <a:pt x="434" y="2070"/>
                  </a:cubicBezTo>
                  <a:cubicBezTo>
                    <a:pt x="433" y="2085"/>
                    <a:pt x="397" y="2098"/>
                    <a:pt x="341" y="2103"/>
                  </a:cubicBezTo>
                  <a:lnTo>
                    <a:pt x="517" y="86"/>
                  </a:lnTo>
                  <a:cubicBezTo>
                    <a:pt x="575" y="81"/>
                    <a:pt x="619" y="67"/>
                    <a:pt x="621" y="43"/>
                  </a:cubicBezTo>
                  <a:cubicBezTo>
                    <a:pt x="621" y="41"/>
                    <a:pt x="619" y="38"/>
                    <a:pt x="616" y="38"/>
                  </a:cubicBezTo>
                  <a:cubicBezTo>
                    <a:pt x="614" y="38"/>
                    <a:pt x="611" y="40"/>
                    <a:pt x="611" y="43"/>
                  </a:cubicBezTo>
                  <a:cubicBezTo>
                    <a:pt x="609" y="67"/>
                    <a:pt x="519" y="86"/>
                    <a:pt x="394" y="75"/>
                  </a:cubicBezTo>
                  <a:cubicBezTo>
                    <a:pt x="352" y="71"/>
                    <a:pt x="315" y="65"/>
                    <a:pt x="284" y="57"/>
                  </a:cubicBezTo>
                  <a:cubicBezTo>
                    <a:pt x="283" y="57"/>
                    <a:pt x="282" y="56"/>
                    <a:pt x="281" y="56"/>
                  </a:cubicBezTo>
                  <a:cubicBezTo>
                    <a:pt x="281" y="56"/>
                    <a:pt x="280" y="56"/>
                    <a:pt x="279" y="56"/>
                  </a:cubicBezTo>
                  <a:cubicBezTo>
                    <a:pt x="221" y="41"/>
                    <a:pt x="186" y="21"/>
                    <a:pt x="187" y="6"/>
                  </a:cubicBezTo>
                  <a:cubicBezTo>
                    <a:pt x="187" y="3"/>
                    <a:pt x="185" y="1"/>
                    <a:pt x="182" y="0"/>
                  </a:cubicBezTo>
                  <a:cubicBezTo>
                    <a:pt x="180" y="0"/>
                    <a:pt x="177" y="2"/>
                    <a:pt x="177" y="5"/>
                  </a:cubicBezTo>
                  <a:cubicBezTo>
                    <a:pt x="175" y="29"/>
                    <a:pt x="217" y="51"/>
                    <a:pt x="275" y="65"/>
                  </a:cubicBezTo>
                  <a:moveTo>
                    <a:pt x="110" y="2085"/>
                  </a:moveTo>
                  <a:lnTo>
                    <a:pt x="285" y="68"/>
                  </a:lnTo>
                  <a:cubicBezTo>
                    <a:pt x="317" y="75"/>
                    <a:pt x="352" y="81"/>
                    <a:pt x="388" y="84"/>
                  </a:cubicBezTo>
                  <a:lnTo>
                    <a:pt x="213" y="2102"/>
                  </a:lnTo>
                  <a:cubicBezTo>
                    <a:pt x="174" y="2098"/>
                    <a:pt x="139" y="2092"/>
                    <a:pt x="110" y="2085"/>
                  </a:cubicBezTo>
                  <a:moveTo>
                    <a:pt x="331" y="2104"/>
                  </a:moveTo>
                  <a:cubicBezTo>
                    <a:pt x="300" y="2106"/>
                    <a:pt x="263" y="2106"/>
                    <a:pt x="223" y="2103"/>
                  </a:cubicBezTo>
                  <a:lnTo>
                    <a:pt x="398" y="85"/>
                  </a:lnTo>
                  <a:cubicBezTo>
                    <a:pt x="435" y="88"/>
                    <a:pt x="473" y="89"/>
                    <a:pt x="507" y="87"/>
                  </a:cubicBezTo>
                  <a:lnTo>
                    <a:pt x="331" y="21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875767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942"/>
        <p:cNvGrpSpPr/>
        <p:nvPr/>
      </p:nvGrpSpPr>
      <p:grpSpPr>
        <a:xfrm>
          <a:off x="0" y="0"/>
          <a:ext cx="0" cy="0"/>
          <a:chOff x="0" y="0"/>
          <a:chExt cx="0" cy="0"/>
        </a:xfrm>
      </p:grpSpPr>
      <p:grpSp>
        <p:nvGrpSpPr>
          <p:cNvPr id="1943" name="Google Shape;1943;p28"/>
          <p:cNvGrpSpPr/>
          <p:nvPr/>
        </p:nvGrpSpPr>
        <p:grpSpPr>
          <a:xfrm>
            <a:off x="-38658" y="-21859"/>
            <a:ext cx="9221315" cy="5187218"/>
            <a:chOff x="24120" y="2880"/>
            <a:chExt cx="10050480" cy="5663520"/>
          </a:xfrm>
        </p:grpSpPr>
        <p:sp>
          <p:nvSpPr>
            <p:cNvPr id="1944" name="Google Shape;1944;p28"/>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5" name="Google Shape;1945;p28"/>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6" name="Google Shape;1946;p28"/>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7" name="Google Shape;1947;p28"/>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8" name="Google Shape;1948;p28"/>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9" name="Google Shape;1949;p28"/>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0" name="Google Shape;1950;p28"/>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1" name="Google Shape;1951;p28"/>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2" name="Google Shape;1952;p28"/>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3" name="Google Shape;1953;p28"/>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4" name="Google Shape;1954;p28"/>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5" name="Google Shape;1955;p28"/>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6" name="Google Shape;1956;p28"/>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7" name="Google Shape;1957;p28"/>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8" name="Google Shape;1958;p28"/>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9" name="Google Shape;1959;p28"/>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0" name="Google Shape;1960;p28"/>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1" name="Google Shape;1961;p28"/>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2" name="Google Shape;1962;p28"/>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3" name="Google Shape;1963;p28"/>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4" name="Google Shape;1964;p28"/>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5" name="Google Shape;1965;p28"/>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6" name="Google Shape;1966;p28"/>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7" name="Google Shape;1967;p28"/>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8" name="Google Shape;1968;p28"/>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9" name="Google Shape;1969;p28"/>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0" name="Google Shape;1970;p28"/>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1" name="Google Shape;1971;p28"/>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2" name="Google Shape;1972;p28"/>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3" name="Google Shape;1973;p28"/>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4" name="Google Shape;1974;p28"/>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5" name="Google Shape;1975;p28"/>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6" name="Google Shape;1976;p28"/>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7" name="Google Shape;1977;p28"/>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8" name="Google Shape;1978;p28"/>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9" name="Google Shape;1979;p28"/>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0" name="Google Shape;1980;p28"/>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1" name="Google Shape;1981;p28"/>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2" name="Google Shape;1982;p28"/>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3" name="Google Shape;1983;p28"/>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4" name="Google Shape;1984;p28"/>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5" name="Google Shape;1985;p28"/>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6" name="Google Shape;1986;p28"/>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7" name="Google Shape;1987;p28"/>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8" name="Google Shape;1988;p28"/>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9" name="Google Shape;1989;p28"/>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0" name="Google Shape;1990;p28"/>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1" name="Google Shape;1991;p28"/>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2" name="Google Shape;1992;p28"/>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3" name="Google Shape;1993;p28"/>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4" name="Google Shape;1994;p28"/>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5" name="Google Shape;1995;p28"/>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6" name="Google Shape;1996;p28"/>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7" name="Google Shape;1997;p28"/>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8" name="Google Shape;1998;p28"/>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9" name="Google Shape;1999;p28"/>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0" name="Google Shape;2000;p28"/>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001" name="Google Shape;2001;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02" name="Google Shape;2002;p28"/>
          <p:cNvSpPr txBox="1">
            <a:spLocks noGrp="1"/>
          </p:cNvSpPr>
          <p:nvPr>
            <p:ph type="subTitle" idx="1"/>
          </p:nvPr>
        </p:nvSpPr>
        <p:spPr>
          <a:xfrm>
            <a:off x="1611610" y="2720552"/>
            <a:ext cx="5920800" cy="152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3" name="Google Shape;2003;p28"/>
          <p:cNvSpPr txBox="1">
            <a:spLocks noGrp="1"/>
          </p:cNvSpPr>
          <p:nvPr>
            <p:ph type="subTitle" idx="2"/>
          </p:nvPr>
        </p:nvSpPr>
        <p:spPr>
          <a:xfrm>
            <a:off x="1611600" y="1577225"/>
            <a:ext cx="5920800" cy="152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04" name="Google Shape;2004;p28"/>
          <p:cNvGrpSpPr/>
          <p:nvPr/>
        </p:nvGrpSpPr>
        <p:grpSpPr>
          <a:xfrm flipH="1">
            <a:off x="-350469" y="1125649"/>
            <a:ext cx="918633" cy="1262511"/>
            <a:chOff x="7492320" y="4032720"/>
            <a:chExt cx="678960" cy="933120"/>
          </a:xfrm>
        </p:grpSpPr>
        <p:sp>
          <p:nvSpPr>
            <p:cNvPr id="2005" name="Google Shape;2005;p28"/>
            <p:cNvSpPr/>
            <p:nvPr/>
          </p:nvSpPr>
          <p:spPr>
            <a:xfrm>
              <a:off x="7492320" y="4032720"/>
              <a:ext cx="621000" cy="825840"/>
            </a:xfrm>
            <a:custGeom>
              <a:avLst/>
              <a:gdLst/>
              <a:ahLst/>
              <a:cxnLst/>
              <a:rect l="l" t="t" r="r" b="b"/>
              <a:pathLst>
                <a:path w="1725" h="2294" extrusionOk="0">
                  <a:moveTo>
                    <a:pt x="983" y="2197"/>
                  </a:moveTo>
                  <a:cubicBezTo>
                    <a:pt x="1081" y="2337"/>
                    <a:pt x="1363" y="2295"/>
                    <a:pt x="1575" y="2253"/>
                  </a:cubicBezTo>
                  <a:cubicBezTo>
                    <a:pt x="1665" y="2096"/>
                    <a:pt x="1751" y="1871"/>
                    <a:pt x="1718" y="1756"/>
                  </a:cubicBezTo>
                  <a:cubicBezTo>
                    <a:pt x="1707" y="1716"/>
                    <a:pt x="1654" y="1707"/>
                    <a:pt x="1630" y="1740"/>
                  </a:cubicBezTo>
                  <a:cubicBezTo>
                    <a:pt x="1611" y="1767"/>
                    <a:pt x="1599" y="1805"/>
                    <a:pt x="1564" y="1809"/>
                  </a:cubicBezTo>
                  <a:cubicBezTo>
                    <a:pt x="1541" y="1812"/>
                    <a:pt x="1516" y="1793"/>
                    <a:pt x="1510" y="1770"/>
                  </a:cubicBezTo>
                  <a:cubicBezTo>
                    <a:pt x="1496" y="1722"/>
                    <a:pt x="1524" y="1683"/>
                    <a:pt x="1546" y="1644"/>
                  </a:cubicBezTo>
                  <a:cubicBezTo>
                    <a:pt x="1602" y="1543"/>
                    <a:pt x="1621" y="1422"/>
                    <a:pt x="1598" y="1308"/>
                  </a:cubicBezTo>
                  <a:cubicBezTo>
                    <a:pt x="1590" y="1272"/>
                    <a:pt x="1578" y="1236"/>
                    <a:pt x="1547" y="1213"/>
                  </a:cubicBezTo>
                  <a:cubicBezTo>
                    <a:pt x="1534" y="1204"/>
                    <a:pt x="1518" y="1199"/>
                    <a:pt x="1502" y="1199"/>
                  </a:cubicBezTo>
                  <a:cubicBezTo>
                    <a:pt x="1437" y="1200"/>
                    <a:pt x="1438" y="1284"/>
                    <a:pt x="1388" y="1300"/>
                  </a:cubicBezTo>
                  <a:cubicBezTo>
                    <a:pt x="1367" y="1306"/>
                    <a:pt x="1344" y="1298"/>
                    <a:pt x="1330" y="1281"/>
                  </a:cubicBezTo>
                  <a:cubicBezTo>
                    <a:pt x="1311" y="1259"/>
                    <a:pt x="1307" y="1231"/>
                    <a:pt x="1308" y="1203"/>
                  </a:cubicBezTo>
                  <a:cubicBezTo>
                    <a:pt x="1312" y="1140"/>
                    <a:pt x="1342" y="1081"/>
                    <a:pt x="1363" y="1022"/>
                  </a:cubicBezTo>
                  <a:cubicBezTo>
                    <a:pt x="1388" y="954"/>
                    <a:pt x="1402" y="875"/>
                    <a:pt x="1357" y="814"/>
                  </a:cubicBezTo>
                  <a:cubicBezTo>
                    <a:pt x="1333" y="781"/>
                    <a:pt x="1293" y="764"/>
                    <a:pt x="1254" y="772"/>
                  </a:cubicBezTo>
                  <a:cubicBezTo>
                    <a:pt x="1184" y="787"/>
                    <a:pt x="1192" y="859"/>
                    <a:pt x="1145" y="892"/>
                  </a:cubicBezTo>
                  <a:cubicBezTo>
                    <a:pt x="1135" y="899"/>
                    <a:pt x="1122" y="903"/>
                    <a:pt x="1109" y="901"/>
                  </a:cubicBezTo>
                  <a:cubicBezTo>
                    <a:pt x="1070" y="894"/>
                    <a:pt x="1065" y="843"/>
                    <a:pt x="1069" y="805"/>
                  </a:cubicBezTo>
                  <a:cubicBezTo>
                    <a:pt x="1075" y="732"/>
                    <a:pt x="1082" y="659"/>
                    <a:pt x="1088" y="586"/>
                  </a:cubicBezTo>
                  <a:cubicBezTo>
                    <a:pt x="1093" y="534"/>
                    <a:pt x="1097" y="478"/>
                    <a:pt x="1062" y="435"/>
                  </a:cubicBezTo>
                  <a:cubicBezTo>
                    <a:pt x="1045" y="414"/>
                    <a:pt x="1020" y="402"/>
                    <a:pt x="994" y="405"/>
                  </a:cubicBezTo>
                  <a:cubicBezTo>
                    <a:pt x="951" y="411"/>
                    <a:pt x="933" y="453"/>
                    <a:pt x="927" y="492"/>
                  </a:cubicBezTo>
                  <a:cubicBezTo>
                    <a:pt x="920" y="532"/>
                    <a:pt x="921" y="574"/>
                    <a:pt x="891" y="606"/>
                  </a:cubicBezTo>
                  <a:cubicBezTo>
                    <a:pt x="876" y="621"/>
                    <a:pt x="853" y="629"/>
                    <a:pt x="833" y="621"/>
                  </a:cubicBezTo>
                  <a:cubicBezTo>
                    <a:pt x="800" y="608"/>
                    <a:pt x="798" y="568"/>
                    <a:pt x="799" y="535"/>
                  </a:cubicBezTo>
                  <a:cubicBezTo>
                    <a:pt x="803" y="453"/>
                    <a:pt x="806" y="372"/>
                    <a:pt x="810" y="291"/>
                  </a:cubicBezTo>
                  <a:cubicBezTo>
                    <a:pt x="812" y="240"/>
                    <a:pt x="814" y="186"/>
                    <a:pt x="781" y="143"/>
                  </a:cubicBezTo>
                  <a:cubicBezTo>
                    <a:pt x="762" y="118"/>
                    <a:pt x="731" y="103"/>
                    <a:pt x="701" y="110"/>
                  </a:cubicBezTo>
                  <a:cubicBezTo>
                    <a:pt x="620" y="126"/>
                    <a:pt x="628" y="262"/>
                    <a:pt x="545" y="275"/>
                  </a:cubicBezTo>
                  <a:cubicBezTo>
                    <a:pt x="521" y="279"/>
                    <a:pt x="496" y="270"/>
                    <a:pt x="478" y="253"/>
                  </a:cubicBezTo>
                  <a:cubicBezTo>
                    <a:pt x="419" y="199"/>
                    <a:pt x="429" y="109"/>
                    <a:pt x="382" y="49"/>
                  </a:cubicBezTo>
                  <a:cubicBezTo>
                    <a:pt x="348" y="5"/>
                    <a:pt x="282" y="-12"/>
                    <a:pt x="230" y="8"/>
                  </a:cubicBezTo>
                  <a:cubicBezTo>
                    <a:pt x="178" y="29"/>
                    <a:pt x="143" y="87"/>
                    <a:pt x="148" y="143"/>
                  </a:cubicBezTo>
                  <a:cubicBezTo>
                    <a:pt x="154" y="206"/>
                    <a:pt x="203" y="255"/>
                    <a:pt x="239" y="308"/>
                  </a:cubicBezTo>
                  <a:cubicBezTo>
                    <a:pt x="275" y="361"/>
                    <a:pt x="296" y="439"/>
                    <a:pt x="250" y="484"/>
                  </a:cubicBezTo>
                  <a:cubicBezTo>
                    <a:pt x="188" y="543"/>
                    <a:pt x="67" y="483"/>
                    <a:pt x="15" y="569"/>
                  </a:cubicBezTo>
                  <a:cubicBezTo>
                    <a:pt x="-5" y="603"/>
                    <a:pt x="-4" y="647"/>
                    <a:pt x="16" y="681"/>
                  </a:cubicBezTo>
                  <a:cubicBezTo>
                    <a:pt x="70" y="777"/>
                    <a:pt x="182" y="791"/>
                    <a:pt x="270" y="836"/>
                  </a:cubicBezTo>
                  <a:cubicBezTo>
                    <a:pt x="293" y="848"/>
                    <a:pt x="308" y="872"/>
                    <a:pt x="304" y="898"/>
                  </a:cubicBezTo>
                  <a:cubicBezTo>
                    <a:pt x="298" y="942"/>
                    <a:pt x="250" y="946"/>
                    <a:pt x="216" y="934"/>
                  </a:cubicBezTo>
                  <a:cubicBezTo>
                    <a:pt x="171" y="918"/>
                    <a:pt x="133" y="881"/>
                    <a:pt x="77" y="911"/>
                  </a:cubicBezTo>
                  <a:cubicBezTo>
                    <a:pt x="52" y="924"/>
                    <a:pt x="33" y="945"/>
                    <a:pt x="24" y="970"/>
                  </a:cubicBezTo>
                  <a:cubicBezTo>
                    <a:pt x="3" y="1025"/>
                    <a:pt x="23" y="1086"/>
                    <a:pt x="60" y="1129"/>
                  </a:cubicBezTo>
                  <a:cubicBezTo>
                    <a:pt x="93" y="1169"/>
                    <a:pt x="137" y="1197"/>
                    <a:pt x="182" y="1221"/>
                  </a:cubicBezTo>
                  <a:cubicBezTo>
                    <a:pt x="268" y="1267"/>
                    <a:pt x="359" y="1306"/>
                    <a:pt x="452" y="1336"/>
                  </a:cubicBezTo>
                  <a:cubicBezTo>
                    <a:pt x="491" y="1348"/>
                    <a:pt x="494" y="1404"/>
                    <a:pt x="455" y="1418"/>
                  </a:cubicBezTo>
                  <a:cubicBezTo>
                    <a:pt x="440" y="1423"/>
                    <a:pt x="424" y="1426"/>
                    <a:pt x="409" y="1426"/>
                  </a:cubicBezTo>
                  <a:cubicBezTo>
                    <a:pt x="361" y="1427"/>
                    <a:pt x="303" y="1421"/>
                    <a:pt x="276" y="1462"/>
                  </a:cubicBezTo>
                  <a:cubicBezTo>
                    <a:pt x="258" y="1487"/>
                    <a:pt x="261" y="1521"/>
                    <a:pt x="278" y="1547"/>
                  </a:cubicBezTo>
                  <a:cubicBezTo>
                    <a:pt x="306" y="1591"/>
                    <a:pt x="355" y="1607"/>
                    <a:pt x="402" y="1622"/>
                  </a:cubicBezTo>
                  <a:lnTo>
                    <a:pt x="636" y="1695"/>
                  </a:lnTo>
                  <a:cubicBezTo>
                    <a:pt x="659" y="1702"/>
                    <a:pt x="671" y="1729"/>
                    <a:pt x="660" y="1750"/>
                  </a:cubicBezTo>
                  <a:cubicBezTo>
                    <a:pt x="650" y="1768"/>
                    <a:pt x="629" y="1776"/>
                    <a:pt x="609" y="1780"/>
                  </a:cubicBezTo>
                  <a:cubicBezTo>
                    <a:pt x="579" y="1786"/>
                    <a:pt x="545" y="1787"/>
                    <a:pt x="527" y="1823"/>
                  </a:cubicBezTo>
                  <a:cubicBezTo>
                    <a:pt x="514" y="1849"/>
                    <a:pt x="516" y="1879"/>
                    <a:pt x="529" y="1905"/>
                  </a:cubicBezTo>
                  <a:cubicBezTo>
                    <a:pt x="549" y="1944"/>
                    <a:pt x="590" y="1967"/>
                    <a:pt x="630" y="1985"/>
                  </a:cubicBezTo>
                  <a:cubicBezTo>
                    <a:pt x="731" y="2029"/>
                    <a:pt x="843" y="2049"/>
                    <a:pt x="953" y="2042"/>
                  </a:cubicBezTo>
                  <a:cubicBezTo>
                    <a:pt x="979" y="2040"/>
                    <a:pt x="1004" y="2037"/>
                    <a:pt x="1027" y="2052"/>
                  </a:cubicBezTo>
                  <a:cubicBezTo>
                    <a:pt x="1037" y="2058"/>
                    <a:pt x="1045" y="2069"/>
                    <a:pt x="1046" y="2081"/>
                  </a:cubicBezTo>
                  <a:cubicBezTo>
                    <a:pt x="1048" y="2104"/>
                    <a:pt x="1030" y="2116"/>
                    <a:pt x="1013" y="2125"/>
                  </a:cubicBezTo>
                  <a:cubicBezTo>
                    <a:pt x="999" y="2132"/>
                    <a:pt x="984" y="2139"/>
                    <a:pt x="977" y="2152"/>
                  </a:cubicBezTo>
                  <a:cubicBezTo>
                    <a:pt x="969" y="2165"/>
                    <a:pt x="969" y="2192"/>
                    <a:pt x="983" y="219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6" name="Google Shape;2006;p28"/>
            <p:cNvSpPr/>
            <p:nvPr/>
          </p:nvSpPr>
          <p:spPr>
            <a:xfrm>
              <a:off x="7576560" y="4150800"/>
              <a:ext cx="594720" cy="815040"/>
            </a:xfrm>
            <a:custGeom>
              <a:avLst/>
              <a:gdLst/>
              <a:ahLst/>
              <a:cxnLst/>
              <a:rect l="l" t="t" r="r" b="b"/>
              <a:pathLst>
                <a:path w="1652" h="2264" extrusionOk="0">
                  <a:moveTo>
                    <a:pt x="116" y="21"/>
                  </a:moveTo>
                  <a:cubicBezTo>
                    <a:pt x="184" y="159"/>
                    <a:pt x="254" y="296"/>
                    <a:pt x="328" y="431"/>
                  </a:cubicBezTo>
                  <a:cubicBezTo>
                    <a:pt x="233" y="386"/>
                    <a:pt x="128" y="359"/>
                    <a:pt x="15" y="351"/>
                  </a:cubicBezTo>
                  <a:cubicBezTo>
                    <a:pt x="7" y="350"/>
                    <a:pt x="0" y="356"/>
                    <a:pt x="0" y="364"/>
                  </a:cubicBezTo>
                  <a:cubicBezTo>
                    <a:pt x="-1" y="372"/>
                    <a:pt x="5" y="379"/>
                    <a:pt x="13" y="380"/>
                  </a:cubicBezTo>
                  <a:cubicBezTo>
                    <a:pt x="137" y="388"/>
                    <a:pt x="251" y="420"/>
                    <a:pt x="352" y="475"/>
                  </a:cubicBezTo>
                  <a:cubicBezTo>
                    <a:pt x="429" y="614"/>
                    <a:pt x="510" y="751"/>
                    <a:pt x="593" y="886"/>
                  </a:cubicBezTo>
                  <a:cubicBezTo>
                    <a:pt x="445" y="834"/>
                    <a:pt x="293" y="810"/>
                    <a:pt x="141" y="815"/>
                  </a:cubicBezTo>
                  <a:cubicBezTo>
                    <a:pt x="133" y="815"/>
                    <a:pt x="127" y="822"/>
                    <a:pt x="127" y="830"/>
                  </a:cubicBezTo>
                  <a:cubicBezTo>
                    <a:pt x="127" y="838"/>
                    <a:pt x="134" y="844"/>
                    <a:pt x="142" y="844"/>
                  </a:cubicBezTo>
                  <a:cubicBezTo>
                    <a:pt x="301" y="838"/>
                    <a:pt x="460" y="865"/>
                    <a:pt x="615" y="925"/>
                  </a:cubicBezTo>
                  <a:cubicBezTo>
                    <a:pt x="616" y="925"/>
                    <a:pt x="617" y="925"/>
                    <a:pt x="618" y="925"/>
                  </a:cubicBezTo>
                  <a:cubicBezTo>
                    <a:pt x="690" y="1039"/>
                    <a:pt x="764" y="1153"/>
                    <a:pt x="840" y="1265"/>
                  </a:cubicBezTo>
                  <a:cubicBezTo>
                    <a:pt x="690" y="1219"/>
                    <a:pt x="532" y="1197"/>
                    <a:pt x="385" y="1201"/>
                  </a:cubicBezTo>
                  <a:cubicBezTo>
                    <a:pt x="377" y="1201"/>
                    <a:pt x="370" y="1209"/>
                    <a:pt x="371" y="1216"/>
                  </a:cubicBezTo>
                  <a:cubicBezTo>
                    <a:pt x="371" y="1224"/>
                    <a:pt x="378" y="1230"/>
                    <a:pt x="385" y="1230"/>
                  </a:cubicBezTo>
                  <a:cubicBezTo>
                    <a:pt x="541" y="1225"/>
                    <a:pt x="708" y="1250"/>
                    <a:pt x="866" y="1303"/>
                  </a:cubicBezTo>
                  <a:lnTo>
                    <a:pt x="867" y="1303"/>
                  </a:lnTo>
                  <a:cubicBezTo>
                    <a:pt x="934" y="1400"/>
                    <a:pt x="1003" y="1495"/>
                    <a:pt x="1074" y="1590"/>
                  </a:cubicBezTo>
                  <a:cubicBezTo>
                    <a:pt x="916" y="1552"/>
                    <a:pt x="775" y="1532"/>
                    <a:pt x="646" y="1528"/>
                  </a:cubicBezTo>
                  <a:cubicBezTo>
                    <a:pt x="638" y="1528"/>
                    <a:pt x="632" y="1534"/>
                    <a:pt x="632" y="1542"/>
                  </a:cubicBezTo>
                  <a:cubicBezTo>
                    <a:pt x="631" y="1550"/>
                    <a:pt x="638" y="1557"/>
                    <a:pt x="646" y="1557"/>
                  </a:cubicBezTo>
                  <a:cubicBezTo>
                    <a:pt x="780" y="1561"/>
                    <a:pt x="928" y="1583"/>
                    <a:pt x="1097" y="1625"/>
                  </a:cubicBezTo>
                  <a:cubicBezTo>
                    <a:pt x="1098" y="1625"/>
                    <a:pt x="1099" y="1625"/>
                    <a:pt x="1101" y="1625"/>
                  </a:cubicBezTo>
                  <a:cubicBezTo>
                    <a:pt x="1157" y="1698"/>
                    <a:pt x="1213" y="1771"/>
                    <a:pt x="1271" y="1843"/>
                  </a:cubicBezTo>
                  <a:cubicBezTo>
                    <a:pt x="1191" y="1827"/>
                    <a:pt x="1116" y="1823"/>
                    <a:pt x="1046" y="1831"/>
                  </a:cubicBezTo>
                  <a:cubicBezTo>
                    <a:pt x="1038" y="1832"/>
                    <a:pt x="1032" y="1839"/>
                    <a:pt x="1033" y="1847"/>
                  </a:cubicBezTo>
                  <a:cubicBezTo>
                    <a:pt x="1034" y="1855"/>
                    <a:pt x="1041" y="1861"/>
                    <a:pt x="1049" y="1860"/>
                  </a:cubicBezTo>
                  <a:cubicBezTo>
                    <a:pt x="1125" y="1851"/>
                    <a:pt x="1208" y="1857"/>
                    <a:pt x="1297" y="1878"/>
                  </a:cubicBezTo>
                  <a:cubicBezTo>
                    <a:pt x="1298" y="1878"/>
                    <a:pt x="1298" y="1878"/>
                    <a:pt x="1299" y="1878"/>
                  </a:cubicBezTo>
                  <a:cubicBezTo>
                    <a:pt x="1405" y="2008"/>
                    <a:pt x="1514" y="2135"/>
                    <a:pt x="1627" y="2259"/>
                  </a:cubicBezTo>
                  <a:cubicBezTo>
                    <a:pt x="1632" y="2265"/>
                    <a:pt x="1640" y="2266"/>
                    <a:pt x="1646" y="2261"/>
                  </a:cubicBezTo>
                  <a:cubicBezTo>
                    <a:pt x="1646" y="2261"/>
                    <a:pt x="1647" y="2261"/>
                    <a:pt x="1647" y="2260"/>
                  </a:cubicBezTo>
                  <a:cubicBezTo>
                    <a:pt x="1653" y="2255"/>
                    <a:pt x="1653" y="2246"/>
                    <a:pt x="1648" y="2240"/>
                  </a:cubicBezTo>
                  <a:cubicBezTo>
                    <a:pt x="1533" y="2113"/>
                    <a:pt x="1422" y="1984"/>
                    <a:pt x="1314" y="1851"/>
                  </a:cubicBezTo>
                  <a:cubicBezTo>
                    <a:pt x="1314" y="1770"/>
                    <a:pt x="1330" y="1688"/>
                    <a:pt x="1361" y="1614"/>
                  </a:cubicBezTo>
                  <a:cubicBezTo>
                    <a:pt x="1364" y="1606"/>
                    <a:pt x="1360" y="1598"/>
                    <a:pt x="1353" y="1595"/>
                  </a:cubicBezTo>
                  <a:cubicBezTo>
                    <a:pt x="1346" y="1592"/>
                    <a:pt x="1337" y="1595"/>
                    <a:pt x="1334" y="1602"/>
                  </a:cubicBezTo>
                  <a:cubicBezTo>
                    <a:pt x="1306" y="1670"/>
                    <a:pt x="1290" y="1743"/>
                    <a:pt x="1286" y="1816"/>
                  </a:cubicBezTo>
                  <a:cubicBezTo>
                    <a:pt x="1228" y="1742"/>
                    <a:pt x="1170" y="1669"/>
                    <a:pt x="1113" y="1594"/>
                  </a:cubicBezTo>
                  <a:cubicBezTo>
                    <a:pt x="1099" y="1443"/>
                    <a:pt x="1121" y="1289"/>
                    <a:pt x="1176" y="1148"/>
                  </a:cubicBezTo>
                  <a:cubicBezTo>
                    <a:pt x="1179" y="1141"/>
                    <a:pt x="1176" y="1133"/>
                    <a:pt x="1168" y="1130"/>
                  </a:cubicBezTo>
                  <a:cubicBezTo>
                    <a:pt x="1161" y="1127"/>
                    <a:pt x="1153" y="1130"/>
                    <a:pt x="1150" y="1138"/>
                  </a:cubicBezTo>
                  <a:cubicBezTo>
                    <a:pt x="1098" y="1269"/>
                    <a:pt x="1075" y="1410"/>
                    <a:pt x="1081" y="1551"/>
                  </a:cubicBezTo>
                  <a:cubicBezTo>
                    <a:pt x="1014" y="1461"/>
                    <a:pt x="948" y="1369"/>
                    <a:pt x="884" y="1277"/>
                  </a:cubicBezTo>
                  <a:cubicBezTo>
                    <a:pt x="867" y="1103"/>
                    <a:pt x="887" y="925"/>
                    <a:pt x="940" y="759"/>
                  </a:cubicBezTo>
                  <a:cubicBezTo>
                    <a:pt x="942" y="752"/>
                    <a:pt x="939" y="743"/>
                    <a:pt x="931" y="741"/>
                  </a:cubicBezTo>
                  <a:cubicBezTo>
                    <a:pt x="924" y="739"/>
                    <a:pt x="915" y="743"/>
                    <a:pt x="912" y="750"/>
                  </a:cubicBezTo>
                  <a:cubicBezTo>
                    <a:pt x="863" y="904"/>
                    <a:pt x="843" y="1069"/>
                    <a:pt x="852" y="1231"/>
                  </a:cubicBezTo>
                  <a:cubicBezTo>
                    <a:pt x="777" y="1121"/>
                    <a:pt x="705" y="1010"/>
                    <a:pt x="634" y="899"/>
                  </a:cubicBezTo>
                  <a:cubicBezTo>
                    <a:pt x="628" y="738"/>
                    <a:pt x="649" y="578"/>
                    <a:pt x="699" y="425"/>
                  </a:cubicBezTo>
                  <a:cubicBezTo>
                    <a:pt x="702" y="418"/>
                    <a:pt x="697" y="410"/>
                    <a:pt x="690" y="407"/>
                  </a:cubicBezTo>
                  <a:cubicBezTo>
                    <a:pt x="682" y="405"/>
                    <a:pt x="674" y="409"/>
                    <a:pt x="672" y="416"/>
                  </a:cubicBezTo>
                  <a:cubicBezTo>
                    <a:pt x="626" y="557"/>
                    <a:pt x="604" y="703"/>
                    <a:pt x="605" y="850"/>
                  </a:cubicBezTo>
                  <a:cubicBezTo>
                    <a:pt x="524" y="720"/>
                    <a:pt x="447" y="587"/>
                    <a:pt x="373" y="453"/>
                  </a:cubicBezTo>
                  <a:cubicBezTo>
                    <a:pt x="360" y="331"/>
                    <a:pt x="371" y="204"/>
                    <a:pt x="405" y="86"/>
                  </a:cubicBezTo>
                  <a:cubicBezTo>
                    <a:pt x="407" y="78"/>
                    <a:pt x="403" y="70"/>
                    <a:pt x="396" y="68"/>
                  </a:cubicBezTo>
                  <a:cubicBezTo>
                    <a:pt x="388" y="66"/>
                    <a:pt x="380" y="70"/>
                    <a:pt x="378" y="78"/>
                  </a:cubicBezTo>
                  <a:cubicBezTo>
                    <a:pt x="349" y="179"/>
                    <a:pt x="336" y="286"/>
                    <a:pt x="339" y="392"/>
                  </a:cubicBezTo>
                  <a:cubicBezTo>
                    <a:pt x="271" y="265"/>
                    <a:pt x="205" y="137"/>
                    <a:pt x="142" y="8"/>
                  </a:cubicBezTo>
                  <a:cubicBezTo>
                    <a:pt x="139" y="1"/>
                    <a:pt x="130" y="-2"/>
                    <a:pt x="123" y="1"/>
                  </a:cubicBezTo>
                  <a:cubicBezTo>
                    <a:pt x="116" y="5"/>
                    <a:pt x="113" y="13"/>
                    <a:pt x="116" y="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007" name="Google Shape;2007;p28"/>
          <p:cNvGrpSpPr/>
          <p:nvPr/>
        </p:nvGrpSpPr>
        <p:grpSpPr>
          <a:xfrm rot="-1617372">
            <a:off x="-47677" y="3897006"/>
            <a:ext cx="918573" cy="800599"/>
            <a:chOff x="2609640" y="3389760"/>
            <a:chExt cx="2032200" cy="1771200"/>
          </a:xfrm>
        </p:grpSpPr>
        <p:sp>
          <p:nvSpPr>
            <p:cNvPr id="2008" name="Google Shape;2008;p28"/>
            <p:cNvSpPr/>
            <p:nvPr/>
          </p:nvSpPr>
          <p:spPr>
            <a:xfrm>
              <a:off x="2609640" y="3405960"/>
              <a:ext cx="2032200" cy="1755000"/>
            </a:xfrm>
            <a:custGeom>
              <a:avLst/>
              <a:gdLst/>
              <a:ahLst/>
              <a:cxnLst/>
              <a:rect l="l" t="t" r="r" b="b"/>
              <a:pathLst>
                <a:path w="5645" h="4875" extrusionOk="0">
                  <a:moveTo>
                    <a:pt x="4977" y="4875"/>
                  </a:moveTo>
                  <a:lnTo>
                    <a:pt x="2390" y="4447"/>
                  </a:lnTo>
                  <a:lnTo>
                    <a:pt x="0" y="3505"/>
                  </a:lnTo>
                  <a:lnTo>
                    <a:pt x="580" y="0"/>
                  </a:lnTo>
                  <a:lnTo>
                    <a:pt x="5645" y="838"/>
                  </a:lnTo>
                  <a:lnTo>
                    <a:pt x="4977" y="4875"/>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9" name="Google Shape;2009;p28"/>
            <p:cNvSpPr/>
            <p:nvPr/>
          </p:nvSpPr>
          <p:spPr>
            <a:xfrm>
              <a:off x="2609640" y="4560480"/>
              <a:ext cx="860400" cy="446400"/>
            </a:xfrm>
            <a:custGeom>
              <a:avLst/>
              <a:gdLst/>
              <a:ahLst/>
              <a:cxnLst/>
              <a:rect l="l" t="t" r="r" b="b"/>
              <a:pathLst>
                <a:path w="2390" h="1240" extrusionOk="0">
                  <a:moveTo>
                    <a:pt x="0" y="298"/>
                  </a:moveTo>
                  <a:lnTo>
                    <a:pt x="2390" y="1240"/>
                  </a:lnTo>
                  <a:lnTo>
                    <a:pt x="364" y="0"/>
                  </a:lnTo>
                  <a:lnTo>
                    <a:pt x="0" y="298"/>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0" name="Google Shape;2010;p28"/>
            <p:cNvSpPr/>
            <p:nvPr/>
          </p:nvSpPr>
          <p:spPr>
            <a:xfrm>
              <a:off x="3323520" y="3389760"/>
              <a:ext cx="844920" cy="318960"/>
            </a:xfrm>
            <a:custGeom>
              <a:avLst/>
              <a:gdLst/>
              <a:ahLst/>
              <a:cxnLst/>
              <a:rect l="l" t="t" r="r" b="b"/>
              <a:pathLst>
                <a:path w="2347" h="886" extrusionOk="0">
                  <a:moveTo>
                    <a:pt x="68" y="0"/>
                  </a:moveTo>
                  <a:lnTo>
                    <a:pt x="0" y="542"/>
                  </a:lnTo>
                  <a:lnTo>
                    <a:pt x="2292" y="886"/>
                  </a:lnTo>
                  <a:lnTo>
                    <a:pt x="2347" y="444"/>
                  </a:lnTo>
                  <a:lnTo>
                    <a:pt x="68"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11" name="Google Shape;2011;p28"/>
          <p:cNvGrpSpPr/>
          <p:nvPr/>
        </p:nvGrpSpPr>
        <p:grpSpPr>
          <a:xfrm>
            <a:off x="1034369" y="4474577"/>
            <a:ext cx="348290" cy="232927"/>
            <a:chOff x="5609880" y="3647520"/>
            <a:chExt cx="455400" cy="304560"/>
          </a:xfrm>
        </p:grpSpPr>
        <p:sp>
          <p:nvSpPr>
            <p:cNvPr id="2012" name="Google Shape;2012;p28"/>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3" name="Google Shape;2013;p28"/>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014" name="Google Shape;2014;p28"/>
          <p:cNvGrpSpPr/>
          <p:nvPr/>
        </p:nvGrpSpPr>
        <p:grpSpPr>
          <a:xfrm rot="-9390057">
            <a:off x="8588099" y="3755869"/>
            <a:ext cx="233292" cy="1042836"/>
            <a:chOff x="8342280" y="2429640"/>
            <a:chExt cx="249120" cy="1113480"/>
          </a:xfrm>
        </p:grpSpPr>
        <p:sp>
          <p:nvSpPr>
            <p:cNvPr id="2015" name="Google Shape;2015;p28"/>
            <p:cNvSpPr/>
            <p:nvPr/>
          </p:nvSpPr>
          <p:spPr>
            <a:xfrm>
              <a:off x="8344080" y="3376080"/>
              <a:ext cx="156240" cy="167040"/>
            </a:xfrm>
            <a:custGeom>
              <a:avLst/>
              <a:gdLst/>
              <a:ahLst/>
              <a:cxnLst/>
              <a:rect l="l" t="t" r="r" b="b"/>
              <a:pathLst>
                <a:path w="434" h="464" extrusionOk="0">
                  <a:moveTo>
                    <a:pt x="119" y="414"/>
                  </a:moveTo>
                  <a:cubicBezTo>
                    <a:pt x="127" y="442"/>
                    <a:pt x="150" y="461"/>
                    <a:pt x="179" y="464"/>
                  </a:cubicBezTo>
                  <a:cubicBezTo>
                    <a:pt x="208" y="466"/>
                    <a:pt x="233" y="451"/>
                    <a:pt x="245" y="425"/>
                  </a:cubicBezTo>
                  <a:lnTo>
                    <a:pt x="434" y="38"/>
                  </a:lnTo>
                  <a:lnTo>
                    <a:pt x="0" y="0"/>
                  </a:lnTo>
                  <a:lnTo>
                    <a:pt x="119" y="41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6" name="Google Shape;2016;p28"/>
            <p:cNvSpPr/>
            <p:nvPr/>
          </p:nvSpPr>
          <p:spPr>
            <a:xfrm>
              <a:off x="8344080" y="3361680"/>
              <a:ext cx="156240" cy="42480"/>
            </a:xfrm>
            <a:custGeom>
              <a:avLst/>
              <a:gdLst/>
              <a:ahLst/>
              <a:cxnLst/>
              <a:rect l="l" t="t" r="r" b="b"/>
              <a:pathLst>
                <a:path w="434" h="118" extrusionOk="0">
                  <a:moveTo>
                    <a:pt x="0" y="40"/>
                  </a:moveTo>
                  <a:cubicBezTo>
                    <a:pt x="3" y="9"/>
                    <a:pt x="102" y="-7"/>
                    <a:pt x="222" y="3"/>
                  </a:cubicBezTo>
                  <a:cubicBezTo>
                    <a:pt x="341" y="14"/>
                    <a:pt x="437" y="47"/>
                    <a:pt x="434" y="78"/>
                  </a:cubicBezTo>
                  <a:cubicBezTo>
                    <a:pt x="431" y="109"/>
                    <a:pt x="332" y="125"/>
                    <a:pt x="213" y="115"/>
                  </a:cubicBezTo>
                  <a:cubicBezTo>
                    <a:pt x="92" y="105"/>
                    <a:pt x="-3" y="71"/>
                    <a:pt x="0" y="4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7" name="Google Shape;2017;p28"/>
            <p:cNvSpPr/>
            <p:nvPr/>
          </p:nvSpPr>
          <p:spPr>
            <a:xfrm>
              <a:off x="8344080" y="2443680"/>
              <a:ext cx="237600" cy="946080"/>
            </a:xfrm>
            <a:custGeom>
              <a:avLst/>
              <a:gdLst/>
              <a:ahLst/>
              <a:cxnLst/>
              <a:rect l="l" t="t" r="r" b="b"/>
              <a:pathLst>
                <a:path w="660" h="2628" extrusionOk="0">
                  <a:moveTo>
                    <a:pt x="0" y="2590"/>
                  </a:moveTo>
                  <a:lnTo>
                    <a:pt x="225" y="0"/>
                  </a:lnTo>
                  <a:lnTo>
                    <a:pt x="660" y="38"/>
                  </a:lnTo>
                  <a:lnTo>
                    <a:pt x="434" y="2628"/>
                  </a:lnTo>
                  <a:lnTo>
                    <a:pt x="0" y="259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8" name="Google Shape;2018;p28"/>
            <p:cNvSpPr/>
            <p:nvPr/>
          </p:nvSpPr>
          <p:spPr>
            <a:xfrm>
              <a:off x="8407440" y="2631960"/>
              <a:ext cx="156240" cy="42480"/>
            </a:xfrm>
            <a:custGeom>
              <a:avLst/>
              <a:gdLst/>
              <a:ahLst/>
              <a:cxnLst/>
              <a:rect l="l" t="t" r="r" b="b"/>
              <a:pathLst>
                <a:path w="434" h="118" extrusionOk="0">
                  <a:moveTo>
                    <a:pt x="1" y="40"/>
                  </a:moveTo>
                  <a:cubicBezTo>
                    <a:pt x="3" y="9"/>
                    <a:pt x="102" y="-7"/>
                    <a:pt x="222" y="3"/>
                  </a:cubicBezTo>
                  <a:cubicBezTo>
                    <a:pt x="342" y="14"/>
                    <a:pt x="437" y="47"/>
                    <a:pt x="434" y="78"/>
                  </a:cubicBezTo>
                  <a:cubicBezTo>
                    <a:pt x="432" y="109"/>
                    <a:pt x="332" y="125"/>
                    <a:pt x="212" y="115"/>
                  </a:cubicBezTo>
                  <a:cubicBezTo>
                    <a:pt x="92" y="104"/>
                    <a:pt x="-2" y="71"/>
                    <a:pt x="1" y="4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9" name="Google Shape;2019;p28"/>
            <p:cNvSpPr/>
            <p:nvPr/>
          </p:nvSpPr>
          <p:spPr>
            <a:xfrm>
              <a:off x="8397360" y="2444040"/>
              <a:ext cx="194040" cy="216000"/>
            </a:xfrm>
            <a:custGeom>
              <a:avLst/>
              <a:gdLst/>
              <a:ahLst/>
              <a:cxnLst/>
              <a:rect l="l" t="t" r="r" b="b"/>
              <a:pathLst>
                <a:path w="539" h="600" extrusionOk="0">
                  <a:moveTo>
                    <a:pt x="29" y="562"/>
                  </a:moveTo>
                  <a:lnTo>
                    <a:pt x="463" y="600"/>
                  </a:lnTo>
                  <a:cubicBezTo>
                    <a:pt x="463" y="600"/>
                    <a:pt x="594" y="367"/>
                    <a:pt x="512" y="37"/>
                  </a:cubicBezTo>
                  <a:lnTo>
                    <a:pt x="76" y="0"/>
                  </a:lnTo>
                  <a:cubicBezTo>
                    <a:pt x="-61" y="310"/>
                    <a:pt x="29" y="562"/>
                    <a:pt x="29" y="56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0" name="Google Shape;2020;p28"/>
            <p:cNvSpPr/>
            <p:nvPr/>
          </p:nvSpPr>
          <p:spPr>
            <a:xfrm>
              <a:off x="8424720" y="2429640"/>
              <a:ext cx="156600" cy="42120"/>
            </a:xfrm>
            <a:custGeom>
              <a:avLst/>
              <a:gdLst/>
              <a:ahLst/>
              <a:cxnLst/>
              <a:rect l="l" t="t" r="r" b="b"/>
              <a:pathLst>
                <a:path w="435" h="117" extrusionOk="0">
                  <a:moveTo>
                    <a:pt x="0" y="40"/>
                  </a:moveTo>
                  <a:cubicBezTo>
                    <a:pt x="3" y="9"/>
                    <a:pt x="103" y="-8"/>
                    <a:pt x="223" y="3"/>
                  </a:cubicBezTo>
                  <a:cubicBezTo>
                    <a:pt x="343" y="13"/>
                    <a:pt x="438" y="46"/>
                    <a:pt x="435" y="77"/>
                  </a:cubicBezTo>
                  <a:cubicBezTo>
                    <a:pt x="433" y="108"/>
                    <a:pt x="333" y="125"/>
                    <a:pt x="213" y="114"/>
                  </a:cubicBezTo>
                  <a:cubicBezTo>
                    <a:pt x="93" y="104"/>
                    <a:pt x="-1" y="70"/>
                    <a:pt x="0"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1" name="Google Shape;2021;p28"/>
            <p:cNvSpPr/>
            <p:nvPr/>
          </p:nvSpPr>
          <p:spPr>
            <a:xfrm>
              <a:off x="8376120" y="3487320"/>
              <a:ext cx="73440" cy="55800"/>
            </a:xfrm>
            <a:custGeom>
              <a:avLst/>
              <a:gdLst/>
              <a:ahLst/>
              <a:cxnLst/>
              <a:rect l="l" t="t" r="r" b="b"/>
              <a:pathLst>
                <a:path w="204" h="155" extrusionOk="0">
                  <a:moveTo>
                    <a:pt x="0" y="0"/>
                  </a:moveTo>
                  <a:lnTo>
                    <a:pt x="30" y="105"/>
                  </a:lnTo>
                  <a:cubicBezTo>
                    <a:pt x="38" y="133"/>
                    <a:pt x="61" y="152"/>
                    <a:pt x="90" y="155"/>
                  </a:cubicBezTo>
                  <a:cubicBezTo>
                    <a:pt x="119" y="157"/>
                    <a:pt x="144" y="142"/>
                    <a:pt x="156" y="116"/>
                  </a:cubicBezTo>
                  <a:lnTo>
                    <a:pt x="204" y="18"/>
                  </a:lnTo>
                  <a:cubicBezTo>
                    <a:pt x="176" y="22"/>
                    <a:pt x="140" y="23"/>
                    <a:pt x="102" y="19"/>
                  </a:cubicBezTo>
                  <a:cubicBezTo>
                    <a:pt x="62" y="16"/>
                    <a:pt x="27" y="9"/>
                    <a:pt x="0" y="0"/>
                  </a:cubicBezTo>
                  <a:close/>
                </a:path>
              </a:pathLst>
            </a:custGeom>
            <a:solidFill>
              <a:schemeClr val="dk1"/>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22" name="Google Shape;2022;p28"/>
            <p:cNvSpPr/>
            <p:nvPr/>
          </p:nvSpPr>
          <p:spPr>
            <a:xfrm>
              <a:off x="8342280" y="2644560"/>
              <a:ext cx="223560" cy="761400"/>
            </a:xfrm>
            <a:custGeom>
              <a:avLst/>
              <a:gdLst/>
              <a:ahLst/>
              <a:cxnLst/>
              <a:rect l="l" t="t" r="r" b="b"/>
              <a:pathLst>
                <a:path w="621" h="2115" extrusionOk="0">
                  <a:moveTo>
                    <a:pt x="275" y="65"/>
                  </a:moveTo>
                  <a:lnTo>
                    <a:pt x="100" y="2083"/>
                  </a:lnTo>
                  <a:cubicBezTo>
                    <a:pt x="43" y="2068"/>
                    <a:pt x="8" y="2048"/>
                    <a:pt x="10" y="2033"/>
                  </a:cubicBezTo>
                  <a:cubicBezTo>
                    <a:pt x="10" y="2030"/>
                    <a:pt x="7" y="2028"/>
                    <a:pt x="5" y="2027"/>
                  </a:cubicBezTo>
                  <a:cubicBezTo>
                    <a:pt x="2" y="2027"/>
                    <a:pt x="0" y="2029"/>
                    <a:pt x="0" y="2032"/>
                  </a:cubicBezTo>
                  <a:cubicBezTo>
                    <a:pt x="-3" y="2071"/>
                    <a:pt x="109" y="2103"/>
                    <a:pt x="217" y="2112"/>
                  </a:cubicBezTo>
                  <a:cubicBezTo>
                    <a:pt x="324" y="2121"/>
                    <a:pt x="440" y="2110"/>
                    <a:pt x="444" y="2071"/>
                  </a:cubicBezTo>
                  <a:cubicBezTo>
                    <a:pt x="444" y="2068"/>
                    <a:pt x="442" y="2066"/>
                    <a:pt x="439" y="2065"/>
                  </a:cubicBezTo>
                  <a:cubicBezTo>
                    <a:pt x="437" y="2065"/>
                    <a:pt x="434" y="2067"/>
                    <a:pt x="434" y="2070"/>
                  </a:cubicBezTo>
                  <a:cubicBezTo>
                    <a:pt x="433" y="2085"/>
                    <a:pt x="397" y="2098"/>
                    <a:pt x="341" y="2103"/>
                  </a:cubicBezTo>
                  <a:lnTo>
                    <a:pt x="517" y="86"/>
                  </a:lnTo>
                  <a:cubicBezTo>
                    <a:pt x="575" y="81"/>
                    <a:pt x="619" y="67"/>
                    <a:pt x="621" y="43"/>
                  </a:cubicBezTo>
                  <a:cubicBezTo>
                    <a:pt x="621" y="41"/>
                    <a:pt x="619" y="38"/>
                    <a:pt x="616" y="38"/>
                  </a:cubicBezTo>
                  <a:cubicBezTo>
                    <a:pt x="614" y="38"/>
                    <a:pt x="611" y="40"/>
                    <a:pt x="611" y="43"/>
                  </a:cubicBezTo>
                  <a:cubicBezTo>
                    <a:pt x="609" y="67"/>
                    <a:pt x="519" y="86"/>
                    <a:pt x="394" y="75"/>
                  </a:cubicBezTo>
                  <a:cubicBezTo>
                    <a:pt x="352" y="71"/>
                    <a:pt x="315" y="65"/>
                    <a:pt x="284" y="57"/>
                  </a:cubicBezTo>
                  <a:cubicBezTo>
                    <a:pt x="283" y="57"/>
                    <a:pt x="282" y="56"/>
                    <a:pt x="281" y="56"/>
                  </a:cubicBezTo>
                  <a:cubicBezTo>
                    <a:pt x="281" y="56"/>
                    <a:pt x="280" y="56"/>
                    <a:pt x="279" y="56"/>
                  </a:cubicBezTo>
                  <a:cubicBezTo>
                    <a:pt x="221" y="41"/>
                    <a:pt x="186" y="21"/>
                    <a:pt x="187" y="6"/>
                  </a:cubicBezTo>
                  <a:cubicBezTo>
                    <a:pt x="187" y="3"/>
                    <a:pt x="185" y="1"/>
                    <a:pt x="182" y="0"/>
                  </a:cubicBezTo>
                  <a:cubicBezTo>
                    <a:pt x="180" y="0"/>
                    <a:pt x="177" y="2"/>
                    <a:pt x="177" y="5"/>
                  </a:cubicBezTo>
                  <a:cubicBezTo>
                    <a:pt x="175" y="29"/>
                    <a:pt x="217" y="51"/>
                    <a:pt x="275" y="65"/>
                  </a:cubicBezTo>
                  <a:moveTo>
                    <a:pt x="110" y="2085"/>
                  </a:moveTo>
                  <a:lnTo>
                    <a:pt x="285" y="68"/>
                  </a:lnTo>
                  <a:cubicBezTo>
                    <a:pt x="317" y="75"/>
                    <a:pt x="352" y="81"/>
                    <a:pt x="388" y="84"/>
                  </a:cubicBezTo>
                  <a:lnTo>
                    <a:pt x="213" y="2102"/>
                  </a:lnTo>
                  <a:cubicBezTo>
                    <a:pt x="174" y="2098"/>
                    <a:pt x="139" y="2092"/>
                    <a:pt x="110" y="2085"/>
                  </a:cubicBezTo>
                  <a:moveTo>
                    <a:pt x="331" y="2104"/>
                  </a:moveTo>
                  <a:cubicBezTo>
                    <a:pt x="300" y="2106"/>
                    <a:pt x="263" y="2106"/>
                    <a:pt x="223" y="2103"/>
                  </a:cubicBezTo>
                  <a:lnTo>
                    <a:pt x="398" y="85"/>
                  </a:lnTo>
                  <a:cubicBezTo>
                    <a:pt x="435" y="88"/>
                    <a:pt x="473" y="89"/>
                    <a:pt x="507" y="87"/>
                  </a:cubicBezTo>
                  <a:lnTo>
                    <a:pt x="331" y="21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023" name="Google Shape;2023;p28"/>
          <p:cNvGrpSpPr/>
          <p:nvPr/>
        </p:nvGrpSpPr>
        <p:grpSpPr>
          <a:xfrm>
            <a:off x="8078577" y="1075407"/>
            <a:ext cx="1331254" cy="1270476"/>
            <a:chOff x="8078577" y="1084719"/>
            <a:chExt cx="1331254" cy="1270476"/>
          </a:xfrm>
        </p:grpSpPr>
        <p:grpSp>
          <p:nvGrpSpPr>
            <p:cNvPr id="2024" name="Google Shape;2024;p28"/>
            <p:cNvGrpSpPr/>
            <p:nvPr/>
          </p:nvGrpSpPr>
          <p:grpSpPr>
            <a:xfrm rot="-586898">
              <a:off x="8162602" y="1175616"/>
              <a:ext cx="1163204" cy="1088682"/>
              <a:chOff x="5959175" y="1681535"/>
              <a:chExt cx="1163160" cy="1088640"/>
            </a:xfrm>
          </p:grpSpPr>
          <p:sp>
            <p:nvSpPr>
              <p:cNvPr id="2025" name="Google Shape;2025;p28"/>
              <p:cNvSpPr/>
              <p:nvPr/>
            </p:nvSpPr>
            <p:spPr>
              <a:xfrm>
                <a:off x="5959175" y="1681535"/>
                <a:ext cx="1163160" cy="1088640"/>
              </a:xfrm>
              <a:custGeom>
                <a:avLst/>
                <a:gdLst/>
                <a:ahLst/>
                <a:cxnLst/>
                <a:rect l="l" t="t" r="r" b="b"/>
                <a:pathLst>
                  <a:path w="3231" h="3024" extrusionOk="0">
                    <a:moveTo>
                      <a:pt x="3204" y="2223"/>
                    </a:moveTo>
                    <a:lnTo>
                      <a:pt x="2899" y="2409"/>
                    </a:lnTo>
                    <a:cubicBezTo>
                      <a:pt x="2899" y="2409"/>
                      <a:pt x="2264" y="2805"/>
                      <a:pt x="1684" y="2961"/>
                    </a:cubicBezTo>
                    <a:cubicBezTo>
                      <a:pt x="1391" y="3040"/>
                      <a:pt x="1113" y="3058"/>
                      <a:pt x="938" y="2932"/>
                    </a:cubicBezTo>
                    <a:cubicBezTo>
                      <a:pt x="416" y="2556"/>
                      <a:pt x="0" y="922"/>
                      <a:pt x="0" y="922"/>
                    </a:cubicBezTo>
                    <a:lnTo>
                      <a:pt x="1946" y="0"/>
                    </a:lnTo>
                    <a:cubicBezTo>
                      <a:pt x="1946" y="0"/>
                      <a:pt x="2207" y="1111"/>
                      <a:pt x="2462" y="1584"/>
                    </a:cubicBezTo>
                    <a:cubicBezTo>
                      <a:pt x="2649" y="1930"/>
                      <a:pt x="2818" y="1974"/>
                      <a:pt x="2896" y="1972"/>
                    </a:cubicBezTo>
                    <a:cubicBezTo>
                      <a:pt x="2925" y="1972"/>
                      <a:pt x="2941" y="1965"/>
                      <a:pt x="2941" y="1965"/>
                    </a:cubicBezTo>
                    <a:lnTo>
                      <a:pt x="3162" y="1867"/>
                    </a:lnTo>
                    <a:cubicBezTo>
                      <a:pt x="3286" y="2057"/>
                      <a:pt x="3204" y="2223"/>
                      <a:pt x="3204" y="2223"/>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6" name="Google Shape;2026;p28"/>
              <p:cNvSpPr/>
              <p:nvPr/>
            </p:nvSpPr>
            <p:spPr>
              <a:xfrm>
                <a:off x="6506015" y="2433215"/>
                <a:ext cx="471600" cy="285840"/>
              </a:xfrm>
              <a:custGeom>
                <a:avLst/>
                <a:gdLst/>
                <a:ahLst/>
                <a:cxnLst/>
                <a:rect l="l" t="t" r="r" b="b"/>
                <a:pathLst>
                  <a:path w="1310" h="794" extrusionOk="0">
                    <a:moveTo>
                      <a:pt x="24" y="792"/>
                    </a:moveTo>
                    <a:cubicBezTo>
                      <a:pt x="16" y="796"/>
                      <a:pt x="6" y="792"/>
                      <a:pt x="2" y="785"/>
                    </a:cubicBezTo>
                    <a:cubicBezTo>
                      <a:pt x="-3" y="776"/>
                      <a:pt x="0" y="766"/>
                      <a:pt x="9" y="761"/>
                    </a:cubicBezTo>
                    <a:cubicBezTo>
                      <a:pt x="19" y="755"/>
                      <a:pt x="1072" y="163"/>
                      <a:pt x="1282" y="3"/>
                    </a:cubicBezTo>
                    <a:cubicBezTo>
                      <a:pt x="1290" y="-3"/>
                      <a:pt x="1300" y="-1"/>
                      <a:pt x="1306" y="6"/>
                    </a:cubicBezTo>
                    <a:cubicBezTo>
                      <a:pt x="1312" y="14"/>
                      <a:pt x="1310" y="25"/>
                      <a:pt x="1303" y="30"/>
                    </a:cubicBezTo>
                    <a:cubicBezTo>
                      <a:pt x="1091" y="192"/>
                      <a:pt x="69" y="767"/>
                      <a:pt x="26" y="791"/>
                    </a:cubicBezTo>
                    <a:cubicBezTo>
                      <a:pt x="25" y="792"/>
                      <a:pt x="25" y="792"/>
                      <a:pt x="24" y="792"/>
                    </a:cubicBezTo>
                    <a:close/>
                  </a:path>
                </a:pathLst>
              </a:custGeom>
              <a:solidFill>
                <a:srgbClr val="1710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27" name="Google Shape;2027;p28"/>
              <p:cNvSpPr/>
              <p:nvPr/>
            </p:nvSpPr>
            <p:spPr>
              <a:xfrm>
                <a:off x="6565415" y="2353655"/>
                <a:ext cx="556920" cy="393840"/>
              </a:xfrm>
              <a:custGeom>
                <a:avLst/>
                <a:gdLst/>
                <a:ahLst/>
                <a:cxnLst/>
                <a:rect l="l" t="t" r="r" b="b"/>
                <a:pathLst>
                  <a:path w="1547" h="1094" extrusionOk="0">
                    <a:moveTo>
                      <a:pt x="1520" y="356"/>
                    </a:moveTo>
                    <a:lnTo>
                      <a:pt x="1215" y="542"/>
                    </a:lnTo>
                    <a:cubicBezTo>
                      <a:pt x="1215" y="542"/>
                      <a:pt x="580" y="938"/>
                      <a:pt x="0" y="1094"/>
                    </a:cubicBezTo>
                    <a:cubicBezTo>
                      <a:pt x="11" y="1088"/>
                      <a:pt x="20" y="1082"/>
                      <a:pt x="30" y="1074"/>
                    </a:cubicBezTo>
                    <a:cubicBezTo>
                      <a:pt x="82" y="1032"/>
                      <a:pt x="108" y="964"/>
                      <a:pt x="113" y="897"/>
                    </a:cubicBezTo>
                    <a:cubicBezTo>
                      <a:pt x="119" y="830"/>
                      <a:pt x="105" y="763"/>
                      <a:pt x="93" y="697"/>
                    </a:cubicBezTo>
                    <a:lnTo>
                      <a:pt x="1212" y="105"/>
                    </a:lnTo>
                    <a:cubicBezTo>
                      <a:pt x="1241" y="105"/>
                      <a:pt x="1257" y="98"/>
                      <a:pt x="1257" y="98"/>
                    </a:cubicBezTo>
                    <a:lnTo>
                      <a:pt x="1478" y="0"/>
                    </a:lnTo>
                    <a:cubicBezTo>
                      <a:pt x="1602" y="190"/>
                      <a:pt x="1520" y="356"/>
                      <a:pt x="1520" y="356"/>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8" name="Google Shape;2028;p28"/>
              <p:cNvSpPr/>
              <p:nvPr/>
            </p:nvSpPr>
            <p:spPr>
              <a:xfrm>
                <a:off x="5959175" y="1681535"/>
                <a:ext cx="1042560" cy="1088640"/>
              </a:xfrm>
              <a:custGeom>
                <a:avLst/>
                <a:gdLst/>
                <a:ahLst/>
                <a:cxnLst/>
                <a:rect l="l" t="t" r="r" b="b"/>
                <a:pathLst>
                  <a:path w="2896" h="3024" extrusionOk="0">
                    <a:moveTo>
                      <a:pt x="1797" y="2764"/>
                    </a:moveTo>
                    <a:cubicBezTo>
                      <a:pt x="1802" y="2697"/>
                      <a:pt x="1789" y="2630"/>
                      <a:pt x="1777" y="2564"/>
                    </a:cubicBezTo>
                    <a:lnTo>
                      <a:pt x="2896" y="1972"/>
                    </a:lnTo>
                    <a:cubicBezTo>
                      <a:pt x="2818" y="1974"/>
                      <a:pt x="2648" y="1930"/>
                      <a:pt x="2462" y="1584"/>
                    </a:cubicBezTo>
                    <a:cubicBezTo>
                      <a:pt x="2207" y="1111"/>
                      <a:pt x="1946" y="0"/>
                      <a:pt x="1946" y="0"/>
                    </a:cubicBezTo>
                    <a:lnTo>
                      <a:pt x="0" y="922"/>
                    </a:lnTo>
                    <a:cubicBezTo>
                      <a:pt x="0" y="922"/>
                      <a:pt x="416" y="2556"/>
                      <a:pt x="938" y="2932"/>
                    </a:cubicBezTo>
                    <a:cubicBezTo>
                      <a:pt x="1113" y="3058"/>
                      <a:pt x="1391" y="3040"/>
                      <a:pt x="1685" y="2961"/>
                    </a:cubicBezTo>
                    <a:cubicBezTo>
                      <a:pt x="1695" y="2956"/>
                      <a:pt x="1705" y="2949"/>
                      <a:pt x="1714" y="2941"/>
                    </a:cubicBezTo>
                    <a:cubicBezTo>
                      <a:pt x="1766" y="2899"/>
                      <a:pt x="1791" y="2831"/>
                      <a:pt x="1797" y="276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9" name="Google Shape;2029;p28"/>
              <p:cNvSpPr/>
              <p:nvPr/>
            </p:nvSpPr>
            <p:spPr>
              <a:xfrm>
                <a:off x="6565775" y="2353655"/>
                <a:ext cx="556560" cy="393840"/>
              </a:xfrm>
              <a:custGeom>
                <a:avLst/>
                <a:gdLst/>
                <a:ahLst/>
                <a:cxnLst/>
                <a:rect l="l" t="t" r="r" b="b"/>
                <a:pathLst>
                  <a:path w="1546" h="1094" extrusionOk="0">
                    <a:moveTo>
                      <a:pt x="1477" y="0"/>
                    </a:moveTo>
                    <a:lnTo>
                      <a:pt x="1256" y="98"/>
                    </a:lnTo>
                    <a:cubicBezTo>
                      <a:pt x="1256" y="98"/>
                      <a:pt x="1240" y="105"/>
                      <a:pt x="1211" y="105"/>
                    </a:cubicBezTo>
                    <a:lnTo>
                      <a:pt x="92" y="697"/>
                    </a:lnTo>
                    <a:cubicBezTo>
                      <a:pt x="105" y="763"/>
                      <a:pt x="117" y="830"/>
                      <a:pt x="112" y="897"/>
                    </a:cubicBezTo>
                    <a:cubicBezTo>
                      <a:pt x="107" y="964"/>
                      <a:pt x="81" y="1032"/>
                      <a:pt x="29" y="1074"/>
                    </a:cubicBezTo>
                    <a:cubicBezTo>
                      <a:pt x="20" y="1082"/>
                      <a:pt x="10" y="1088"/>
                      <a:pt x="0" y="1094"/>
                    </a:cubicBezTo>
                    <a:cubicBezTo>
                      <a:pt x="579" y="938"/>
                      <a:pt x="1215" y="543"/>
                      <a:pt x="1215" y="543"/>
                    </a:cubicBezTo>
                    <a:lnTo>
                      <a:pt x="1519" y="356"/>
                    </a:lnTo>
                    <a:cubicBezTo>
                      <a:pt x="1519" y="356"/>
                      <a:pt x="1601" y="190"/>
                      <a:pt x="1477"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0" name="Google Shape;2030;p28"/>
              <p:cNvSpPr/>
              <p:nvPr/>
            </p:nvSpPr>
            <p:spPr>
              <a:xfrm>
                <a:off x="6144215" y="2041175"/>
                <a:ext cx="551160" cy="251280"/>
              </a:xfrm>
              <a:custGeom>
                <a:avLst/>
                <a:gdLst/>
                <a:ahLst/>
                <a:cxnLst/>
                <a:rect l="l" t="t" r="r" b="b"/>
                <a:pathLst>
                  <a:path w="1531" h="698" extrusionOk="0">
                    <a:moveTo>
                      <a:pt x="1520" y="33"/>
                    </a:moveTo>
                    <a:lnTo>
                      <a:pt x="25" y="696"/>
                    </a:lnTo>
                    <a:cubicBezTo>
                      <a:pt x="16" y="700"/>
                      <a:pt x="6" y="696"/>
                      <a:pt x="2" y="687"/>
                    </a:cubicBezTo>
                    <a:cubicBezTo>
                      <a:pt x="-2" y="678"/>
                      <a:pt x="2" y="668"/>
                      <a:pt x="11" y="664"/>
                    </a:cubicBezTo>
                    <a:lnTo>
                      <a:pt x="1506" y="1"/>
                    </a:lnTo>
                    <a:cubicBezTo>
                      <a:pt x="1515" y="-2"/>
                      <a:pt x="1525" y="2"/>
                      <a:pt x="1529" y="10"/>
                    </a:cubicBezTo>
                    <a:cubicBezTo>
                      <a:pt x="1533" y="19"/>
                      <a:pt x="1529" y="29"/>
                      <a:pt x="1520" y="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1" name="Google Shape;2031;p28"/>
              <p:cNvSpPr/>
              <p:nvPr/>
            </p:nvSpPr>
            <p:spPr>
              <a:xfrm>
                <a:off x="6174095" y="2107775"/>
                <a:ext cx="551160" cy="251640"/>
              </a:xfrm>
              <a:custGeom>
                <a:avLst/>
                <a:gdLst/>
                <a:ahLst/>
                <a:cxnLst/>
                <a:rect l="l" t="t" r="r" b="b"/>
                <a:pathLst>
                  <a:path w="1531" h="699" extrusionOk="0">
                    <a:moveTo>
                      <a:pt x="1520" y="34"/>
                    </a:moveTo>
                    <a:lnTo>
                      <a:pt x="24" y="697"/>
                    </a:lnTo>
                    <a:cubicBezTo>
                      <a:pt x="16" y="701"/>
                      <a:pt x="5" y="697"/>
                      <a:pt x="1" y="688"/>
                    </a:cubicBezTo>
                    <a:cubicBezTo>
                      <a:pt x="-2" y="679"/>
                      <a:pt x="1" y="669"/>
                      <a:pt x="10" y="665"/>
                    </a:cubicBezTo>
                    <a:lnTo>
                      <a:pt x="1506" y="2"/>
                    </a:lnTo>
                    <a:cubicBezTo>
                      <a:pt x="1515" y="-1"/>
                      <a:pt x="1525" y="2"/>
                      <a:pt x="1529" y="11"/>
                    </a:cubicBezTo>
                    <a:cubicBezTo>
                      <a:pt x="1533" y="20"/>
                      <a:pt x="1529" y="30"/>
                      <a:pt x="1520" y="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2" name="Google Shape;2032;p28"/>
              <p:cNvSpPr/>
              <p:nvPr/>
            </p:nvSpPr>
            <p:spPr>
              <a:xfrm>
                <a:off x="6203615" y="2174735"/>
                <a:ext cx="551160" cy="251640"/>
              </a:xfrm>
              <a:custGeom>
                <a:avLst/>
                <a:gdLst/>
                <a:ahLst/>
                <a:cxnLst/>
                <a:rect l="l" t="t" r="r" b="b"/>
                <a:pathLst>
                  <a:path w="1531" h="699" extrusionOk="0">
                    <a:moveTo>
                      <a:pt x="1521" y="34"/>
                    </a:moveTo>
                    <a:lnTo>
                      <a:pt x="25" y="697"/>
                    </a:lnTo>
                    <a:cubicBezTo>
                      <a:pt x="16" y="701"/>
                      <a:pt x="6" y="697"/>
                      <a:pt x="2" y="688"/>
                    </a:cubicBezTo>
                    <a:cubicBezTo>
                      <a:pt x="-2" y="679"/>
                      <a:pt x="2" y="669"/>
                      <a:pt x="11" y="665"/>
                    </a:cubicBezTo>
                    <a:lnTo>
                      <a:pt x="1507" y="2"/>
                    </a:lnTo>
                    <a:cubicBezTo>
                      <a:pt x="1515" y="-1"/>
                      <a:pt x="1526" y="2"/>
                      <a:pt x="1529" y="11"/>
                    </a:cubicBezTo>
                    <a:cubicBezTo>
                      <a:pt x="1533" y="20"/>
                      <a:pt x="1529" y="30"/>
                      <a:pt x="1521" y="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3" name="Google Shape;2033;p28"/>
              <p:cNvSpPr/>
              <p:nvPr/>
            </p:nvSpPr>
            <p:spPr>
              <a:xfrm>
                <a:off x="6233495" y="2241695"/>
                <a:ext cx="551160" cy="251640"/>
              </a:xfrm>
              <a:custGeom>
                <a:avLst/>
                <a:gdLst/>
                <a:ahLst/>
                <a:cxnLst/>
                <a:rect l="l" t="t" r="r" b="b"/>
                <a:pathLst>
                  <a:path w="1531" h="699" extrusionOk="0">
                    <a:moveTo>
                      <a:pt x="1520" y="33"/>
                    </a:moveTo>
                    <a:lnTo>
                      <a:pt x="24" y="697"/>
                    </a:lnTo>
                    <a:cubicBezTo>
                      <a:pt x="16" y="701"/>
                      <a:pt x="5" y="697"/>
                      <a:pt x="2" y="688"/>
                    </a:cubicBezTo>
                    <a:cubicBezTo>
                      <a:pt x="-2" y="679"/>
                      <a:pt x="2" y="669"/>
                      <a:pt x="10" y="665"/>
                    </a:cubicBezTo>
                    <a:lnTo>
                      <a:pt x="1506" y="1"/>
                    </a:lnTo>
                    <a:cubicBezTo>
                      <a:pt x="1515" y="-2"/>
                      <a:pt x="1525" y="1"/>
                      <a:pt x="1529" y="10"/>
                    </a:cubicBezTo>
                    <a:cubicBezTo>
                      <a:pt x="1533" y="19"/>
                      <a:pt x="1529" y="29"/>
                      <a:pt x="1520" y="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4" name="Google Shape;2034;p28"/>
              <p:cNvSpPr/>
              <p:nvPr/>
            </p:nvSpPr>
            <p:spPr>
              <a:xfrm>
                <a:off x="6263015" y="2308655"/>
                <a:ext cx="551160" cy="251640"/>
              </a:xfrm>
              <a:custGeom>
                <a:avLst/>
                <a:gdLst/>
                <a:ahLst/>
                <a:cxnLst/>
                <a:rect l="l" t="t" r="r" b="b"/>
                <a:pathLst>
                  <a:path w="1531" h="699" extrusionOk="0">
                    <a:moveTo>
                      <a:pt x="1521" y="33"/>
                    </a:moveTo>
                    <a:lnTo>
                      <a:pt x="25" y="697"/>
                    </a:lnTo>
                    <a:cubicBezTo>
                      <a:pt x="16" y="701"/>
                      <a:pt x="6" y="697"/>
                      <a:pt x="2" y="688"/>
                    </a:cubicBezTo>
                    <a:cubicBezTo>
                      <a:pt x="-2" y="679"/>
                      <a:pt x="2" y="669"/>
                      <a:pt x="11" y="665"/>
                    </a:cubicBezTo>
                    <a:lnTo>
                      <a:pt x="1507" y="1"/>
                    </a:lnTo>
                    <a:cubicBezTo>
                      <a:pt x="1515" y="-2"/>
                      <a:pt x="1526" y="1"/>
                      <a:pt x="1530" y="10"/>
                    </a:cubicBezTo>
                    <a:cubicBezTo>
                      <a:pt x="1533" y="19"/>
                      <a:pt x="1529" y="29"/>
                      <a:pt x="1521" y="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5" name="Google Shape;2035;p28"/>
              <p:cNvSpPr/>
              <p:nvPr/>
            </p:nvSpPr>
            <p:spPr>
              <a:xfrm>
                <a:off x="6312335" y="2364815"/>
                <a:ext cx="537120" cy="280440"/>
              </a:xfrm>
              <a:custGeom>
                <a:avLst/>
                <a:gdLst/>
                <a:ahLst/>
                <a:cxnLst/>
                <a:rect l="l" t="t" r="r" b="b"/>
                <a:pathLst>
                  <a:path w="1492" h="779" extrusionOk="0">
                    <a:moveTo>
                      <a:pt x="25" y="778"/>
                    </a:moveTo>
                    <a:cubicBezTo>
                      <a:pt x="17" y="781"/>
                      <a:pt x="7" y="778"/>
                      <a:pt x="3" y="770"/>
                    </a:cubicBezTo>
                    <a:cubicBezTo>
                      <a:pt x="-2" y="761"/>
                      <a:pt x="2" y="751"/>
                      <a:pt x="10" y="746"/>
                    </a:cubicBezTo>
                    <a:lnTo>
                      <a:pt x="1467" y="1"/>
                    </a:lnTo>
                    <a:cubicBezTo>
                      <a:pt x="1476" y="-3"/>
                      <a:pt x="1486" y="0"/>
                      <a:pt x="1490" y="8"/>
                    </a:cubicBezTo>
                    <a:cubicBezTo>
                      <a:pt x="1495" y="17"/>
                      <a:pt x="1491" y="27"/>
                      <a:pt x="1483" y="32"/>
                    </a:cubicBezTo>
                    <a:lnTo>
                      <a:pt x="26" y="777"/>
                    </a:lnTo>
                    <a:lnTo>
                      <a:pt x="25" y="7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6" name="Google Shape;2036;p28"/>
              <p:cNvSpPr/>
              <p:nvPr/>
            </p:nvSpPr>
            <p:spPr>
              <a:xfrm>
                <a:off x="6390455" y="2413775"/>
                <a:ext cx="493200" cy="288360"/>
              </a:xfrm>
              <a:custGeom>
                <a:avLst/>
                <a:gdLst/>
                <a:ahLst/>
                <a:cxnLst/>
                <a:rect l="l" t="t" r="r" b="b"/>
                <a:pathLst>
                  <a:path w="1370" h="801" extrusionOk="0">
                    <a:moveTo>
                      <a:pt x="25" y="800"/>
                    </a:moveTo>
                    <a:cubicBezTo>
                      <a:pt x="17" y="803"/>
                      <a:pt x="7" y="800"/>
                      <a:pt x="3" y="792"/>
                    </a:cubicBezTo>
                    <a:cubicBezTo>
                      <a:pt x="-2" y="784"/>
                      <a:pt x="2" y="773"/>
                      <a:pt x="10" y="769"/>
                    </a:cubicBezTo>
                    <a:cubicBezTo>
                      <a:pt x="19" y="764"/>
                      <a:pt x="880" y="284"/>
                      <a:pt x="1343" y="2"/>
                    </a:cubicBezTo>
                    <a:cubicBezTo>
                      <a:pt x="1351" y="-3"/>
                      <a:pt x="1362" y="0"/>
                      <a:pt x="1367" y="8"/>
                    </a:cubicBezTo>
                    <a:cubicBezTo>
                      <a:pt x="1372" y="16"/>
                      <a:pt x="1369" y="27"/>
                      <a:pt x="1361" y="32"/>
                    </a:cubicBezTo>
                    <a:cubicBezTo>
                      <a:pt x="898" y="314"/>
                      <a:pt x="36" y="794"/>
                      <a:pt x="27" y="799"/>
                    </a:cubicBezTo>
                    <a:cubicBezTo>
                      <a:pt x="26" y="799"/>
                      <a:pt x="26" y="799"/>
                      <a:pt x="25" y="80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7" name="Google Shape;2037;p28"/>
              <p:cNvSpPr/>
              <p:nvPr/>
            </p:nvSpPr>
            <p:spPr>
              <a:xfrm>
                <a:off x="6503855" y="1877015"/>
                <a:ext cx="117360" cy="152280"/>
              </a:xfrm>
              <a:custGeom>
                <a:avLst/>
                <a:gdLst/>
                <a:ahLst/>
                <a:cxnLst/>
                <a:rect l="l" t="t" r="r" b="b"/>
                <a:pathLst>
                  <a:path w="326" h="423" extrusionOk="0">
                    <a:moveTo>
                      <a:pt x="100" y="395"/>
                    </a:moveTo>
                    <a:cubicBezTo>
                      <a:pt x="78" y="271"/>
                      <a:pt x="62" y="147"/>
                      <a:pt x="51" y="22"/>
                    </a:cubicBezTo>
                    <a:cubicBezTo>
                      <a:pt x="38" y="31"/>
                      <a:pt x="24" y="39"/>
                      <a:pt x="10" y="47"/>
                    </a:cubicBezTo>
                    <a:cubicBezTo>
                      <a:pt x="115" y="127"/>
                      <a:pt x="198" y="227"/>
                      <a:pt x="280" y="329"/>
                    </a:cubicBezTo>
                    <a:cubicBezTo>
                      <a:pt x="300" y="355"/>
                      <a:pt x="341" y="322"/>
                      <a:pt x="320" y="296"/>
                    </a:cubicBezTo>
                    <a:cubicBezTo>
                      <a:pt x="235" y="191"/>
                      <a:pt x="149" y="88"/>
                      <a:pt x="41" y="5"/>
                    </a:cubicBezTo>
                    <a:cubicBezTo>
                      <a:pt x="22" y="-9"/>
                      <a:pt x="-2" y="9"/>
                      <a:pt x="0" y="30"/>
                    </a:cubicBezTo>
                    <a:cubicBezTo>
                      <a:pt x="11" y="155"/>
                      <a:pt x="27" y="279"/>
                      <a:pt x="48" y="402"/>
                    </a:cubicBezTo>
                    <a:cubicBezTo>
                      <a:pt x="54" y="435"/>
                      <a:pt x="105" y="428"/>
                      <a:pt x="100" y="39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8" name="Google Shape;2038;p28"/>
              <p:cNvSpPr/>
              <p:nvPr/>
            </p:nvSpPr>
            <p:spPr>
              <a:xfrm>
                <a:off x="6521135" y="1934975"/>
                <a:ext cx="60480" cy="42480"/>
              </a:xfrm>
              <a:custGeom>
                <a:avLst/>
                <a:gdLst/>
                <a:ahLst/>
                <a:cxnLst/>
                <a:rect l="l" t="t" r="r" b="b"/>
                <a:pathLst>
                  <a:path w="168" h="118" extrusionOk="0">
                    <a:moveTo>
                      <a:pt x="41" y="112"/>
                    </a:moveTo>
                    <a:cubicBezTo>
                      <a:pt x="75" y="85"/>
                      <a:pt x="111" y="64"/>
                      <a:pt x="152" y="50"/>
                    </a:cubicBezTo>
                    <a:cubicBezTo>
                      <a:pt x="183" y="39"/>
                      <a:pt x="162" y="-9"/>
                      <a:pt x="131" y="2"/>
                    </a:cubicBezTo>
                    <a:cubicBezTo>
                      <a:pt x="86" y="18"/>
                      <a:pt x="45" y="41"/>
                      <a:pt x="9" y="72"/>
                    </a:cubicBezTo>
                    <a:cubicBezTo>
                      <a:pt x="-17" y="93"/>
                      <a:pt x="16" y="133"/>
                      <a:pt x="41" y="1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9" name="Google Shape;2039;p28"/>
              <p:cNvSpPr/>
              <p:nvPr/>
            </p:nvSpPr>
            <p:spPr>
              <a:xfrm>
                <a:off x="6578735" y="1848935"/>
                <a:ext cx="54000" cy="73440"/>
              </a:xfrm>
              <a:custGeom>
                <a:avLst/>
                <a:gdLst/>
                <a:ahLst/>
                <a:cxnLst/>
                <a:rect l="l" t="t" r="r" b="b"/>
                <a:pathLst>
                  <a:path w="150" h="204" extrusionOk="0">
                    <a:moveTo>
                      <a:pt x="4" y="43"/>
                    </a:moveTo>
                    <a:cubicBezTo>
                      <a:pt x="38" y="93"/>
                      <a:pt x="71" y="144"/>
                      <a:pt x="104" y="194"/>
                    </a:cubicBezTo>
                    <a:cubicBezTo>
                      <a:pt x="123" y="221"/>
                      <a:pt x="163" y="188"/>
                      <a:pt x="145" y="161"/>
                    </a:cubicBezTo>
                    <a:cubicBezTo>
                      <a:pt x="111" y="111"/>
                      <a:pt x="78" y="60"/>
                      <a:pt x="45" y="10"/>
                    </a:cubicBezTo>
                    <a:cubicBezTo>
                      <a:pt x="26" y="-17"/>
                      <a:pt x="-14" y="16"/>
                      <a:pt x="4" y="43"/>
                    </a:cubicBezTo>
                    <a:close/>
                  </a:path>
                </a:pathLst>
              </a:custGeom>
              <a:solidFill>
                <a:schemeClr val="accent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0" name="Google Shape;2040;p28"/>
              <p:cNvSpPr/>
              <p:nvPr/>
            </p:nvSpPr>
            <p:spPr>
              <a:xfrm>
                <a:off x="6572615" y="1862615"/>
                <a:ext cx="55080" cy="49320"/>
              </a:xfrm>
              <a:custGeom>
                <a:avLst/>
                <a:gdLst/>
                <a:ahLst/>
                <a:cxnLst/>
                <a:rect l="l" t="t" r="r" b="b"/>
                <a:pathLst>
                  <a:path w="153" h="137" extrusionOk="0">
                    <a:moveTo>
                      <a:pt x="40" y="130"/>
                    </a:moveTo>
                    <a:cubicBezTo>
                      <a:pt x="71" y="98"/>
                      <a:pt x="105" y="69"/>
                      <a:pt x="143" y="45"/>
                    </a:cubicBezTo>
                    <a:cubicBezTo>
                      <a:pt x="170" y="27"/>
                      <a:pt x="137" y="-13"/>
                      <a:pt x="110" y="5"/>
                    </a:cubicBezTo>
                    <a:cubicBezTo>
                      <a:pt x="72" y="29"/>
                      <a:pt x="38" y="57"/>
                      <a:pt x="7" y="90"/>
                    </a:cubicBezTo>
                    <a:cubicBezTo>
                      <a:pt x="-15" y="114"/>
                      <a:pt x="17" y="154"/>
                      <a:pt x="40" y="130"/>
                    </a:cubicBezTo>
                    <a:close/>
                  </a:path>
                </a:pathLst>
              </a:custGeom>
              <a:solidFill>
                <a:schemeClr val="accent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1" name="Google Shape;2041;p28"/>
              <p:cNvSpPr/>
              <p:nvPr/>
            </p:nvSpPr>
            <p:spPr>
              <a:xfrm>
                <a:off x="6431495" y="1813295"/>
                <a:ext cx="239760" cy="251640"/>
              </a:xfrm>
              <a:custGeom>
                <a:avLst/>
                <a:gdLst/>
                <a:ahLst/>
                <a:cxnLst/>
                <a:rect l="l" t="t" r="r" b="b"/>
                <a:pathLst>
                  <a:path w="666" h="699" extrusionOk="0">
                    <a:moveTo>
                      <a:pt x="122" y="105"/>
                    </a:moveTo>
                    <a:cubicBezTo>
                      <a:pt x="-6" y="225"/>
                      <a:pt x="-45" y="420"/>
                      <a:pt x="65" y="567"/>
                    </a:cubicBezTo>
                    <a:cubicBezTo>
                      <a:pt x="178" y="716"/>
                      <a:pt x="394" y="746"/>
                      <a:pt x="539" y="624"/>
                    </a:cubicBezTo>
                    <a:cubicBezTo>
                      <a:pt x="674" y="511"/>
                      <a:pt x="704" y="281"/>
                      <a:pt x="613" y="132"/>
                    </a:cubicBezTo>
                    <a:cubicBezTo>
                      <a:pt x="514" y="-30"/>
                      <a:pt x="308" y="-32"/>
                      <a:pt x="165" y="69"/>
                    </a:cubicBezTo>
                    <a:cubicBezTo>
                      <a:pt x="133" y="92"/>
                      <a:pt x="171" y="139"/>
                      <a:pt x="203" y="116"/>
                    </a:cubicBezTo>
                    <a:cubicBezTo>
                      <a:pt x="319" y="34"/>
                      <a:pt x="484" y="36"/>
                      <a:pt x="562" y="168"/>
                    </a:cubicBezTo>
                    <a:cubicBezTo>
                      <a:pt x="635" y="290"/>
                      <a:pt x="613" y="484"/>
                      <a:pt x="501" y="577"/>
                    </a:cubicBezTo>
                    <a:cubicBezTo>
                      <a:pt x="387" y="672"/>
                      <a:pt x="216" y="654"/>
                      <a:pt x="122" y="541"/>
                    </a:cubicBezTo>
                    <a:cubicBezTo>
                      <a:pt x="22" y="422"/>
                      <a:pt x="51" y="253"/>
                      <a:pt x="160" y="152"/>
                    </a:cubicBezTo>
                    <a:cubicBezTo>
                      <a:pt x="189" y="125"/>
                      <a:pt x="150" y="78"/>
                      <a:pt x="122" y="10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042" name="Google Shape;2042;p28"/>
            <p:cNvSpPr/>
            <p:nvPr/>
          </p:nvSpPr>
          <p:spPr>
            <a:xfrm>
              <a:off x="8655250" y="1385300"/>
              <a:ext cx="21900" cy="27300"/>
            </a:xfrm>
            <a:prstGeom prst="ellipse">
              <a:avLst/>
            </a:prstGeom>
            <a:solidFill>
              <a:schemeClr val="accent1"/>
            </a:solidFill>
            <a:ln>
              <a:noFill/>
            </a:ln>
          </p:spPr>
          <p:txBody>
            <a:bodyPr spcFirstLastPara="1" wrap="square" lIns="91425" tIns="91425" rIns="91425" bIns="91425" anchor="ctr" anchorCtr="1">
              <a:noAutofit/>
            </a:bodyPr>
            <a:lstStyle/>
            <a:p>
              <a:pPr marL="0" lvl="0" indent="0" algn="ctr" rtl="0">
                <a:spcBef>
                  <a:spcPts val="0"/>
                </a:spcBef>
                <a:spcAft>
                  <a:spcPts val="0"/>
                </a:spcAft>
                <a:buNone/>
              </a:pPr>
              <a:endParaRPr sz="1800">
                <a:latin typeface="Quicksand Medium"/>
                <a:ea typeface="Quicksand Medium"/>
                <a:cs typeface="Quicksand Medium"/>
                <a:sym typeface="Quicksand Medium"/>
              </a:endParaRPr>
            </a:p>
          </p:txBody>
        </p:sp>
      </p:grpSp>
    </p:spTree>
    <p:extLst>
      <p:ext uri="{BB962C8B-B14F-4D97-AF65-F5344CB8AC3E}">
        <p14:creationId xmlns:p14="http://schemas.microsoft.com/office/powerpoint/2010/main" val="4916021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116"/>
        <p:cNvGrpSpPr/>
        <p:nvPr/>
      </p:nvGrpSpPr>
      <p:grpSpPr>
        <a:xfrm>
          <a:off x="0" y="0"/>
          <a:ext cx="0" cy="0"/>
          <a:chOff x="0" y="0"/>
          <a:chExt cx="0" cy="0"/>
        </a:xfrm>
      </p:grpSpPr>
      <p:grpSp>
        <p:nvGrpSpPr>
          <p:cNvPr id="2117" name="Google Shape;2117;p30"/>
          <p:cNvGrpSpPr/>
          <p:nvPr/>
        </p:nvGrpSpPr>
        <p:grpSpPr>
          <a:xfrm>
            <a:off x="-38658" y="-21859"/>
            <a:ext cx="9221315" cy="5187218"/>
            <a:chOff x="24120" y="2880"/>
            <a:chExt cx="10050480" cy="5663520"/>
          </a:xfrm>
        </p:grpSpPr>
        <p:sp>
          <p:nvSpPr>
            <p:cNvPr id="2118" name="Google Shape;2118;p30"/>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19" name="Google Shape;2119;p30"/>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0" name="Google Shape;2120;p30"/>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1" name="Google Shape;2121;p30"/>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2" name="Google Shape;2122;p30"/>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3" name="Google Shape;2123;p30"/>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4" name="Google Shape;2124;p30"/>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5" name="Google Shape;2125;p30"/>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6" name="Google Shape;2126;p30"/>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7" name="Google Shape;2127;p30"/>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8" name="Google Shape;2128;p30"/>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9" name="Google Shape;2129;p30"/>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0" name="Google Shape;2130;p30"/>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1" name="Google Shape;2131;p30"/>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2" name="Google Shape;2132;p30"/>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3" name="Google Shape;2133;p30"/>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4" name="Google Shape;2134;p30"/>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5" name="Google Shape;2135;p30"/>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6" name="Google Shape;2136;p30"/>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7" name="Google Shape;2137;p30"/>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8" name="Google Shape;2138;p30"/>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9" name="Google Shape;2139;p30"/>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0" name="Google Shape;2140;p30"/>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1" name="Google Shape;2141;p30"/>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2" name="Google Shape;2142;p30"/>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3" name="Google Shape;2143;p30"/>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4" name="Google Shape;2144;p30"/>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5" name="Google Shape;2145;p30"/>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6" name="Google Shape;2146;p30"/>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7" name="Google Shape;2147;p30"/>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8" name="Google Shape;2148;p30"/>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9" name="Google Shape;2149;p30"/>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0" name="Google Shape;2150;p30"/>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1" name="Google Shape;2151;p30"/>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2" name="Google Shape;2152;p30"/>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3" name="Google Shape;2153;p30"/>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4" name="Google Shape;2154;p30"/>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5" name="Google Shape;2155;p30"/>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6" name="Google Shape;2156;p30"/>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7" name="Google Shape;2157;p30"/>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8" name="Google Shape;2158;p30"/>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9" name="Google Shape;2159;p30"/>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0" name="Google Shape;2160;p30"/>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1" name="Google Shape;2161;p30"/>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2" name="Google Shape;2162;p30"/>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3" name="Google Shape;2163;p30"/>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4" name="Google Shape;2164;p30"/>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5" name="Google Shape;2165;p30"/>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6" name="Google Shape;2166;p30"/>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7" name="Google Shape;2167;p30"/>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8" name="Google Shape;2168;p30"/>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9" name="Google Shape;2169;p30"/>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0" name="Google Shape;2170;p30"/>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1" name="Google Shape;2171;p30"/>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2" name="Google Shape;2172;p30"/>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3" name="Google Shape;2173;p30"/>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4" name="Google Shape;2174;p30"/>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175" name="Google Shape;2175;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6" name="Google Shape;2176;p30"/>
          <p:cNvSpPr txBox="1">
            <a:spLocks noGrp="1"/>
          </p:cNvSpPr>
          <p:nvPr>
            <p:ph type="subTitle" idx="1"/>
          </p:nvPr>
        </p:nvSpPr>
        <p:spPr>
          <a:xfrm>
            <a:off x="1805511" y="189755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7" name="Google Shape;2177;p30"/>
          <p:cNvSpPr txBox="1">
            <a:spLocks noGrp="1"/>
          </p:cNvSpPr>
          <p:nvPr>
            <p:ph type="subTitle" idx="2"/>
          </p:nvPr>
        </p:nvSpPr>
        <p:spPr>
          <a:xfrm>
            <a:off x="4750689" y="189755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8" name="Google Shape;2178;p30"/>
          <p:cNvSpPr txBox="1">
            <a:spLocks noGrp="1"/>
          </p:cNvSpPr>
          <p:nvPr>
            <p:ph type="subTitle" idx="3"/>
          </p:nvPr>
        </p:nvSpPr>
        <p:spPr>
          <a:xfrm>
            <a:off x="1805511" y="354042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9" name="Google Shape;2179;p30"/>
          <p:cNvSpPr txBox="1">
            <a:spLocks noGrp="1"/>
          </p:cNvSpPr>
          <p:nvPr>
            <p:ph type="subTitle" idx="4"/>
          </p:nvPr>
        </p:nvSpPr>
        <p:spPr>
          <a:xfrm>
            <a:off x="4750689" y="354042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0" name="Google Shape;2180;p30"/>
          <p:cNvSpPr txBox="1">
            <a:spLocks noGrp="1"/>
          </p:cNvSpPr>
          <p:nvPr>
            <p:ph type="subTitle" idx="5"/>
          </p:nvPr>
        </p:nvSpPr>
        <p:spPr>
          <a:xfrm>
            <a:off x="1805511" y="14897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Rammetto One"/>
                <a:ea typeface="Rammetto One"/>
                <a:cs typeface="Rammetto One"/>
                <a:sym typeface="Rammetto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81" name="Google Shape;2181;p30"/>
          <p:cNvSpPr txBox="1">
            <a:spLocks noGrp="1"/>
          </p:cNvSpPr>
          <p:nvPr>
            <p:ph type="subTitle" idx="6"/>
          </p:nvPr>
        </p:nvSpPr>
        <p:spPr>
          <a:xfrm>
            <a:off x="1805511" y="31326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Rammetto One"/>
                <a:ea typeface="Rammetto One"/>
                <a:cs typeface="Rammetto One"/>
                <a:sym typeface="Rammetto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82" name="Google Shape;2182;p30"/>
          <p:cNvSpPr txBox="1">
            <a:spLocks noGrp="1"/>
          </p:cNvSpPr>
          <p:nvPr>
            <p:ph type="subTitle" idx="7"/>
          </p:nvPr>
        </p:nvSpPr>
        <p:spPr>
          <a:xfrm>
            <a:off x="4750686" y="14897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Rammetto One"/>
                <a:ea typeface="Rammetto One"/>
                <a:cs typeface="Rammetto One"/>
                <a:sym typeface="Rammetto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83" name="Google Shape;2183;p30"/>
          <p:cNvSpPr txBox="1">
            <a:spLocks noGrp="1"/>
          </p:cNvSpPr>
          <p:nvPr>
            <p:ph type="subTitle" idx="8"/>
          </p:nvPr>
        </p:nvSpPr>
        <p:spPr>
          <a:xfrm>
            <a:off x="4750686" y="31326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Rammetto One"/>
                <a:ea typeface="Rammetto One"/>
                <a:cs typeface="Rammetto One"/>
                <a:sym typeface="Rammetto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84" name="Google Shape;2184;p30"/>
          <p:cNvSpPr/>
          <p:nvPr/>
        </p:nvSpPr>
        <p:spPr>
          <a:xfrm>
            <a:off x="0" y="4735275"/>
            <a:ext cx="9144010" cy="408226"/>
          </a:xfrm>
          <a:custGeom>
            <a:avLst/>
            <a:gdLst/>
            <a:ahLst/>
            <a:cxnLst/>
            <a:rect l="l" t="t" r="r" b="b"/>
            <a:pathLst>
              <a:path w="27236" h="1134" extrusionOk="0">
                <a:moveTo>
                  <a:pt x="0" y="0"/>
                </a:moveTo>
                <a:lnTo>
                  <a:pt x="27236" y="0"/>
                </a:lnTo>
                <a:lnTo>
                  <a:pt x="27236" y="1134"/>
                </a:lnTo>
                <a:lnTo>
                  <a:pt x="0" y="113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185" name="Google Shape;2185;p30"/>
          <p:cNvGrpSpPr/>
          <p:nvPr/>
        </p:nvGrpSpPr>
        <p:grpSpPr>
          <a:xfrm>
            <a:off x="-411444" y="2983405"/>
            <a:ext cx="1266588" cy="1974955"/>
            <a:chOff x="519480" y="1683000"/>
            <a:chExt cx="1087200" cy="1695240"/>
          </a:xfrm>
        </p:grpSpPr>
        <p:sp>
          <p:nvSpPr>
            <p:cNvPr id="2186" name="Google Shape;2186;p30"/>
            <p:cNvSpPr/>
            <p:nvPr/>
          </p:nvSpPr>
          <p:spPr>
            <a:xfrm>
              <a:off x="927720" y="1683000"/>
              <a:ext cx="87840" cy="390960"/>
            </a:xfrm>
            <a:custGeom>
              <a:avLst/>
              <a:gdLst/>
              <a:ahLst/>
              <a:cxnLst/>
              <a:rect l="l" t="t" r="r" b="b"/>
              <a:pathLst>
                <a:path w="244" h="1086" extrusionOk="0">
                  <a:moveTo>
                    <a:pt x="21" y="1066"/>
                  </a:moveTo>
                  <a:cubicBezTo>
                    <a:pt x="21" y="1056"/>
                    <a:pt x="-21" y="588"/>
                    <a:pt x="16" y="487"/>
                  </a:cubicBezTo>
                  <a:cubicBezTo>
                    <a:pt x="53" y="385"/>
                    <a:pt x="110" y="49"/>
                    <a:pt x="137" y="26"/>
                  </a:cubicBezTo>
                  <a:cubicBezTo>
                    <a:pt x="164" y="3"/>
                    <a:pt x="177" y="-4"/>
                    <a:pt x="182" y="3"/>
                  </a:cubicBezTo>
                  <a:cubicBezTo>
                    <a:pt x="187" y="11"/>
                    <a:pt x="224" y="87"/>
                    <a:pt x="242" y="229"/>
                  </a:cubicBezTo>
                  <a:cubicBezTo>
                    <a:pt x="262" y="370"/>
                    <a:pt x="31" y="1086"/>
                    <a:pt x="31" y="1086"/>
                  </a:cubicBezTo>
                  <a:lnTo>
                    <a:pt x="21" y="1066"/>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87" name="Google Shape;2187;p30"/>
            <p:cNvSpPr/>
            <p:nvPr/>
          </p:nvSpPr>
          <p:spPr>
            <a:xfrm>
              <a:off x="519480" y="1762560"/>
              <a:ext cx="411120" cy="537480"/>
            </a:xfrm>
            <a:custGeom>
              <a:avLst/>
              <a:gdLst/>
              <a:ahLst/>
              <a:cxnLst/>
              <a:rect l="l" t="t" r="r" b="b"/>
              <a:pathLst>
                <a:path w="1142" h="1493" extrusionOk="0">
                  <a:moveTo>
                    <a:pt x="1123" y="1493"/>
                  </a:moveTo>
                  <a:cubicBezTo>
                    <a:pt x="1123" y="1493"/>
                    <a:pt x="929" y="1255"/>
                    <a:pt x="846" y="1194"/>
                  </a:cubicBezTo>
                  <a:cubicBezTo>
                    <a:pt x="762" y="1133"/>
                    <a:pt x="345" y="999"/>
                    <a:pt x="246" y="855"/>
                  </a:cubicBezTo>
                  <a:cubicBezTo>
                    <a:pt x="148" y="711"/>
                    <a:pt x="-1" y="663"/>
                    <a:pt x="4" y="493"/>
                  </a:cubicBezTo>
                  <a:cubicBezTo>
                    <a:pt x="9" y="324"/>
                    <a:pt x="33" y="281"/>
                    <a:pt x="14" y="215"/>
                  </a:cubicBezTo>
                  <a:cubicBezTo>
                    <a:pt x="-6" y="149"/>
                    <a:pt x="-13" y="43"/>
                    <a:pt x="49" y="28"/>
                  </a:cubicBezTo>
                  <a:cubicBezTo>
                    <a:pt x="111" y="12"/>
                    <a:pt x="288" y="-51"/>
                    <a:pt x="444" y="91"/>
                  </a:cubicBezTo>
                  <a:cubicBezTo>
                    <a:pt x="600" y="233"/>
                    <a:pt x="683" y="326"/>
                    <a:pt x="787" y="420"/>
                  </a:cubicBezTo>
                  <a:cubicBezTo>
                    <a:pt x="891" y="513"/>
                    <a:pt x="1037" y="655"/>
                    <a:pt x="1066" y="850"/>
                  </a:cubicBezTo>
                  <a:cubicBezTo>
                    <a:pt x="1096" y="1045"/>
                    <a:pt x="1130" y="1295"/>
                    <a:pt x="1140" y="1359"/>
                  </a:cubicBezTo>
                  <a:cubicBezTo>
                    <a:pt x="1150" y="1422"/>
                    <a:pt x="1123" y="1493"/>
                    <a:pt x="1123" y="149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88" name="Google Shape;2188;p30"/>
            <p:cNvSpPr/>
            <p:nvPr/>
          </p:nvSpPr>
          <p:spPr>
            <a:xfrm>
              <a:off x="916920" y="1717920"/>
              <a:ext cx="155520" cy="580320"/>
            </a:xfrm>
            <a:custGeom>
              <a:avLst/>
              <a:gdLst/>
              <a:ahLst/>
              <a:cxnLst/>
              <a:rect l="l" t="t" r="r" b="b"/>
              <a:pathLst>
                <a:path w="432" h="1612" extrusionOk="0">
                  <a:moveTo>
                    <a:pt x="184" y="1521"/>
                  </a:moveTo>
                  <a:cubicBezTo>
                    <a:pt x="184" y="1521"/>
                    <a:pt x="34" y="1090"/>
                    <a:pt x="9" y="908"/>
                  </a:cubicBezTo>
                  <a:cubicBezTo>
                    <a:pt x="-16" y="726"/>
                    <a:pt x="14" y="498"/>
                    <a:pt x="63" y="390"/>
                  </a:cubicBezTo>
                  <a:cubicBezTo>
                    <a:pt x="113" y="281"/>
                    <a:pt x="189" y="162"/>
                    <a:pt x="199" y="81"/>
                  </a:cubicBezTo>
                  <a:cubicBezTo>
                    <a:pt x="209" y="0"/>
                    <a:pt x="209" y="0"/>
                    <a:pt x="209" y="0"/>
                  </a:cubicBezTo>
                  <a:cubicBezTo>
                    <a:pt x="209" y="0"/>
                    <a:pt x="374" y="129"/>
                    <a:pt x="406" y="281"/>
                  </a:cubicBezTo>
                  <a:cubicBezTo>
                    <a:pt x="438" y="433"/>
                    <a:pt x="435" y="759"/>
                    <a:pt x="423" y="898"/>
                  </a:cubicBezTo>
                  <a:cubicBezTo>
                    <a:pt x="411" y="1037"/>
                    <a:pt x="351" y="1417"/>
                    <a:pt x="304" y="1508"/>
                  </a:cubicBezTo>
                  <a:cubicBezTo>
                    <a:pt x="258" y="1599"/>
                    <a:pt x="236" y="1612"/>
                    <a:pt x="236" y="1612"/>
                  </a:cubicBezTo>
                  <a:lnTo>
                    <a:pt x="184" y="1521"/>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89" name="Google Shape;2189;p30"/>
            <p:cNvSpPr/>
            <p:nvPr/>
          </p:nvSpPr>
          <p:spPr>
            <a:xfrm>
              <a:off x="565200" y="2305440"/>
              <a:ext cx="327240" cy="189000"/>
            </a:xfrm>
            <a:custGeom>
              <a:avLst/>
              <a:gdLst/>
              <a:ahLst/>
              <a:cxnLst/>
              <a:rect l="l" t="t" r="r" b="b"/>
              <a:pathLst>
                <a:path w="909" h="525" extrusionOk="0">
                  <a:moveTo>
                    <a:pt x="909" y="525"/>
                  </a:moveTo>
                  <a:cubicBezTo>
                    <a:pt x="907" y="520"/>
                    <a:pt x="830" y="345"/>
                    <a:pt x="756" y="282"/>
                  </a:cubicBezTo>
                  <a:cubicBezTo>
                    <a:pt x="682" y="219"/>
                    <a:pt x="538" y="111"/>
                    <a:pt x="427" y="77"/>
                  </a:cubicBezTo>
                  <a:cubicBezTo>
                    <a:pt x="316" y="43"/>
                    <a:pt x="115" y="3"/>
                    <a:pt x="84" y="1"/>
                  </a:cubicBezTo>
                  <a:cubicBezTo>
                    <a:pt x="53" y="-2"/>
                    <a:pt x="0" y="11"/>
                    <a:pt x="0" y="11"/>
                  </a:cubicBezTo>
                  <a:cubicBezTo>
                    <a:pt x="0" y="11"/>
                    <a:pt x="352" y="153"/>
                    <a:pt x="486" y="229"/>
                  </a:cubicBezTo>
                  <a:cubicBezTo>
                    <a:pt x="619" y="305"/>
                    <a:pt x="909" y="525"/>
                    <a:pt x="909" y="525"/>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0" name="Google Shape;2190;p30"/>
            <p:cNvSpPr/>
            <p:nvPr/>
          </p:nvSpPr>
          <p:spPr>
            <a:xfrm>
              <a:off x="1105560" y="1950480"/>
              <a:ext cx="501120" cy="295560"/>
            </a:xfrm>
            <a:custGeom>
              <a:avLst/>
              <a:gdLst/>
              <a:ahLst/>
              <a:cxnLst/>
              <a:rect l="l" t="t" r="r" b="b"/>
              <a:pathLst>
                <a:path w="1392" h="821" extrusionOk="0">
                  <a:moveTo>
                    <a:pt x="0" y="821"/>
                  </a:moveTo>
                  <a:cubicBezTo>
                    <a:pt x="0" y="821"/>
                    <a:pt x="141" y="566"/>
                    <a:pt x="333" y="348"/>
                  </a:cubicBezTo>
                  <a:cubicBezTo>
                    <a:pt x="526" y="131"/>
                    <a:pt x="731" y="47"/>
                    <a:pt x="830" y="40"/>
                  </a:cubicBezTo>
                  <a:cubicBezTo>
                    <a:pt x="928" y="32"/>
                    <a:pt x="1111" y="-14"/>
                    <a:pt x="1197" y="4"/>
                  </a:cubicBezTo>
                  <a:cubicBezTo>
                    <a:pt x="1284" y="22"/>
                    <a:pt x="1395" y="133"/>
                    <a:pt x="1392" y="158"/>
                  </a:cubicBezTo>
                  <a:cubicBezTo>
                    <a:pt x="1392" y="158"/>
                    <a:pt x="1326" y="131"/>
                    <a:pt x="1262" y="138"/>
                  </a:cubicBezTo>
                  <a:cubicBezTo>
                    <a:pt x="1197" y="146"/>
                    <a:pt x="1094" y="239"/>
                    <a:pt x="896" y="290"/>
                  </a:cubicBezTo>
                  <a:cubicBezTo>
                    <a:pt x="699" y="341"/>
                    <a:pt x="491" y="586"/>
                    <a:pt x="397" y="644"/>
                  </a:cubicBezTo>
                  <a:cubicBezTo>
                    <a:pt x="304" y="703"/>
                    <a:pt x="198" y="771"/>
                    <a:pt x="0" y="821"/>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1" name="Google Shape;2191;p30"/>
            <p:cNvSpPr/>
            <p:nvPr/>
          </p:nvSpPr>
          <p:spPr>
            <a:xfrm>
              <a:off x="1002960" y="1753560"/>
              <a:ext cx="231840" cy="575280"/>
            </a:xfrm>
            <a:custGeom>
              <a:avLst/>
              <a:gdLst/>
              <a:ahLst/>
              <a:cxnLst/>
              <a:rect l="l" t="t" r="r" b="b"/>
              <a:pathLst>
                <a:path w="644" h="1598" extrusionOk="0">
                  <a:moveTo>
                    <a:pt x="218" y="1464"/>
                  </a:moveTo>
                  <a:cubicBezTo>
                    <a:pt x="218" y="1464"/>
                    <a:pt x="527" y="1229"/>
                    <a:pt x="569" y="1093"/>
                  </a:cubicBezTo>
                  <a:cubicBezTo>
                    <a:pt x="611" y="956"/>
                    <a:pt x="658" y="574"/>
                    <a:pt x="640" y="432"/>
                  </a:cubicBezTo>
                  <a:cubicBezTo>
                    <a:pt x="623" y="290"/>
                    <a:pt x="453" y="34"/>
                    <a:pt x="411" y="4"/>
                  </a:cubicBezTo>
                  <a:cubicBezTo>
                    <a:pt x="369" y="-27"/>
                    <a:pt x="142" y="146"/>
                    <a:pt x="65" y="300"/>
                  </a:cubicBezTo>
                  <a:cubicBezTo>
                    <a:pt x="-10" y="455"/>
                    <a:pt x="36" y="991"/>
                    <a:pt x="7" y="1259"/>
                  </a:cubicBezTo>
                  <a:cubicBezTo>
                    <a:pt x="-23" y="1528"/>
                    <a:pt x="65" y="1598"/>
                    <a:pt x="65" y="1598"/>
                  </a:cubicBezTo>
                  <a:lnTo>
                    <a:pt x="218" y="1464"/>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2" name="Google Shape;2192;p30"/>
            <p:cNvSpPr/>
            <p:nvPr/>
          </p:nvSpPr>
          <p:spPr>
            <a:xfrm>
              <a:off x="1042200" y="2297880"/>
              <a:ext cx="330480" cy="394920"/>
            </a:xfrm>
            <a:custGeom>
              <a:avLst/>
              <a:gdLst/>
              <a:ahLst/>
              <a:cxnLst/>
              <a:rect l="l" t="t" r="r" b="b"/>
              <a:pathLst>
                <a:path w="918" h="1097" extrusionOk="0">
                  <a:moveTo>
                    <a:pt x="31" y="1054"/>
                  </a:moveTo>
                  <a:cubicBezTo>
                    <a:pt x="31" y="1054"/>
                    <a:pt x="147" y="837"/>
                    <a:pt x="184" y="741"/>
                  </a:cubicBezTo>
                  <a:cubicBezTo>
                    <a:pt x="221" y="645"/>
                    <a:pt x="271" y="443"/>
                    <a:pt x="367" y="261"/>
                  </a:cubicBezTo>
                  <a:cubicBezTo>
                    <a:pt x="463" y="79"/>
                    <a:pt x="553" y="0"/>
                    <a:pt x="644" y="0"/>
                  </a:cubicBezTo>
                  <a:cubicBezTo>
                    <a:pt x="736" y="0"/>
                    <a:pt x="918" y="122"/>
                    <a:pt x="918" y="160"/>
                  </a:cubicBezTo>
                  <a:cubicBezTo>
                    <a:pt x="918" y="198"/>
                    <a:pt x="832" y="334"/>
                    <a:pt x="718" y="458"/>
                  </a:cubicBezTo>
                  <a:cubicBezTo>
                    <a:pt x="605" y="582"/>
                    <a:pt x="515" y="698"/>
                    <a:pt x="367" y="850"/>
                  </a:cubicBezTo>
                  <a:cubicBezTo>
                    <a:pt x="219" y="1002"/>
                    <a:pt x="68" y="1022"/>
                    <a:pt x="19" y="1077"/>
                  </a:cubicBezTo>
                  <a:cubicBezTo>
                    <a:pt x="-30" y="1133"/>
                    <a:pt x="31" y="1054"/>
                    <a:pt x="31" y="105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3" name="Google Shape;2193;p30"/>
            <p:cNvSpPr/>
            <p:nvPr/>
          </p:nvSpPr>
          <p:spPr>
            <a:xfrm>
              <a:off x="558720" y="2304720"/>
              <a:ext cx="444600" cy="395280"/>
            </a:xfrm>
            <a:custGeom>
              <a:avLst/>
              <a:gdLst/>
              <a:ahLst/>
              <a:cxnLst/>
              <a:rect l="l" t="t" r="r" b="b"/>
              <a:pathLst>
                <a:path w="1235" h="1098" extrusionOk="0">
                  <a:moveTo>
                    <a:pt x="1215" y="938"/>
                  </a:moveTo>
                  <a:cubicBezTo>
                    <a:pt x="1215" y="938"/>
                    <a:pt x="1043" y="783"/>
                    <a:pt x="1028" y="728"/>
                  </a:cubicBezTo>
                  <a:cubicBezTo>
                    <a:pt x="1011" y="674"/>
                    <a:pt x="1021" y="488"/>
                    <a:pt x="855" y="366"/>
                  </a:cubicBezTo>
                  <a:cubicBezTo>
                    <a:pt x="688" y="243"/>
                    <a:pt x="524" y="128"/>
                    <a:pt x="428" y="96"/>
                  </a:cubicBezTo>
                  <a:cubicBezTo>
                    <a:pt x="331" y="63"/>
                    <a:pt x="95" y="26"/>
                    <a:pt x="52" y="12"/>
                  </a:cubicBezTo>
                  <a:cubicBezTo>
                    <a:pt x="9" y="-2"/>
                    <a:pt x="0" y="1"/>
                    <a:pt x="0" y="1"/>
                  </a:cubicBezTo>
                  <a:cubicBezTo>
                    <a:pt x="0" y="1"/>
                    <a:pt x="-5" y="56"/>
                    <a:pt x="114" y="107"/>
                  </a:cubicBezTo>
                  <a:cubicBezTo>
                    <a:pt x="232" y="157"/>
                    <a:pt x="539" y="351"/>
                    <a:pt x="695" y="429"/>
                  </a:cubicBezTo>
                  <a:cubicBezTo>
                    <a:pt x="852" y="508"/>
                    <a:pt x="966" y="700"/>
                    <a:pt x="1025" y="786"/>
                  </a:cubicBezTo>
                  <a:cubicBezTo>
                    <a:pt x="1084" y="873"/>
                    <a:pt x="1157" y="951"/>
                    <a:pt x="1194" y="1014"/>
                  </a:cubicBezTo>
                  <a:cubicBezTo>
                    <a:pt x="1231" y="1077"/>
                    <a:pt x="1235" y="1098"/>
                    <a:pt x="1235" y="1098"/>
                  </a:cubicBezTo>
                  <a:lnTo>
                    <a:pt x="1215" y="938"/>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4" name="Google Shape;2194;p30"/>
            <p:cNvSpPr/>
            <p:nvPr/>
          </p:nvSpPr>
          <p:spPr>
            <a:xfrm>
              <a:off x="888480" y="2207880"/>
              <a:ext cx="149040" cy="833040"/>
            </a:xfrm>
            <a:custGeom>
              <a:avLst/>
              <a:gdLst/>
              <a:ahLst/>
              <a:cxnLst/>
              <a:rect l="l" t="t" r="r" b="b"/>
              <a:pathLst>
                <a:path w="414" h="2314" extrusionOk="0">
                  <a:moveTo>
                    <a:pt x="0" y="80"/>
                  </a:moveTo>
                  <a:cubicBezTo>
                    <a:pt x="0" y="80"/>
                    <a:pt x="208" y="455"/>
                    <a:pt x="241" y="577"/>
                  </a:cubicBezTo>
                  <a:cubicBezTo>
                    <a:pt x="274" y="698"/>
                    <a:pt x="272" y="781"/>
                    <a:pt x="286" y="993"/>
                  </a:cubicBezTo>
                  <a:cubicBezTo>
                    <a:pt x="299" y="1207"/>
                    <a:pt x="323" y="2314"/>
                    <a:pt x="323" y="2314"/>
                  </a:cubicBezTo>
                  <a:lnTo>
                    <a:pt x="414" y="2314"/>
                  </a:lnTo>
                  <a:cubicBezTo>
                    <a:pt x="414" y="2314"/>
                    <a:pt x="399" y="1153"/>
                    <a:pt x="399" y="1096"/>
                  </a:cubicBezTo>
                  <a:cubicBezTo>
                    <a:pt x="399" y="1039"/>
                    <a:pt x="414" y="516"/>
                    <a:pt x="414" y="516"/>
                  </a:cubicBezTo>
                  <a:cubicBezTo>
                    <a:pt x="414" y="516"/>
                    <a:pt x="326" y="414"/>
                    <a:pt x="278" y="357"/>
                  </a:cubicBezTo>
                  <a:cubicBezTo>
                    <a:pt x="230" y="300"/>
                    <a:pt x="37" y="0"/>
                    <a:pt x="37" y="0"/>
                  </a:cubicBezTo>
                  <a:lnTo>
                    <a:pt x="0" y="8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5" name="Google Shape;2195;p30"/>
            <p:cNvSpPr/>
            <p:nvPr/>
          </p:nvSpPr>
          <p:spPr>
            <a:xfrm>
              <a:off x="1006560" y="2651760"/>
              <a:ext cx="100800" cy="130680"/>
            </a:xfrm>
            <a:custGeom>
              <a:avLst/>
              <a:gdLst/>
              <a:ahLst/>
              <a:cxnLst/>
              <a:rect l="l" t="t" r="r" b="b"/>
              <a:pathLst>
                <a:path w="280" h="363" extrusionOk="0">
                  <a:moveTo>
                    <a:pt x="280" y="0"/>
                  </a:moveTo>
                  <a:cubicBezTo>
                    <a:pt x="280" y="0"/>
                    <a:pt x="166" y="60"/>
                    <a:pt x="145" y="126"/>
                  </a:cubicBezTo>
                  <a:cubicBezTo>
                    <a:pt x="125" y="193"/>
                    <a:pt x="66" y="351"/>
                    <a:pt x="58" y="362"/>
                  </a:cubicBezTo>
                  <a:cubicBezTo>
                    <a:pt x="51" y="374"/>
                    <a:pt x="0" y="271"/>
                    <a:pt x="0" y="271"/>
                  </a:cubicBezTo>
                  <a:cubicBezTo>
                    <a:pt x="0" y="271"/>
                    <a:pt x="53" y="198"/>
                    <a:pt x="95" y="120"/>
                  </a:cubicBezTo>
                  <a:cubicBezTo>
                    <a:pt x="161" y="-2"/>
                    <a:pt x="280" y="0"/>
                    <a:pt x="280"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6" name="Google Shape;2196;p30"/>
            <p:cNvSpPr/>
            <p:nvPr/>
          </p:nvSpPr>
          <p:spPr>
            <a:xfrm>
              <a:off x="788760" y="2166120"/>
              <a:ext cx="514080" cy="350280"/>
            </a:xfrm>
            <a:custGeom>
              <a:avLst/>
              <a:gdLst/>
              <a:ahLst/>
              <a:cxnLst/>
              <a:rect l="l" t="t" r="r" b="b"/>
              <a:pathLst>
                <a:path w="1428" h="973" extrusionOk="0">
                  <a:moveTo>
                    <a:pt x="0" y="483"/>
                  </a:moveTo>
                  <a:cubicBezTo>
                    <a:pt x="0" y="483"/>
                    <a:pt x="154" y="445"/>
                    <a:pt x="330" y="503"/>
                  </a:cubicBezTo>
                  <a:cubicBezTo>
                    <a:pt x="505" y="561"/>
                    <a:pt x="571" y="617"/>
                    <a:pt x="604" y="680"/>
                  </a:cubicBezTo>
                  <a:cubicBezTo>
                    <a:pt x="636" y="744"/>
                    <a:pt x="648" y="784"/>
                    <a:pt x="648" y="784"/>
                  </a:cubicBezTo>
                  <a:lnTo>
                    <a:pt x="625" y="866"/>
                  </a:lnTo>
                  <a:lnTo>
                    <a:pt x="632" y="973"/>
                  </a:lnTo>
                  <a:cubicBezTo>
                    <a:pt x="632" y="973"/>
                    <a:pt x="729" y="751"/>
                    <a:pt x="766" y="668"/>
                  </a:cubicBezTo>
                  <a:cubicBezTo>
                    <a:pt x="803" y="584"/>
                    <a:pt x="989" y="384"/>
                    <a:pt x="1068" y="313"/>
                  </a:cubicBezTo>
                  <a:cubicBezTo>
                    <a:pt x="1147" y="243"/>
                    <a:pt x="1354" y="111"/>
                    <a:pt x="1391" y="55"/>
                  </a:cubicBezTo>
                  <a:cubicBezTo>
                    <a:pt x="1428" y="0"/>
                    <a:pt x="1428" y="0"/>
                    <a:pt x="1428" y="0"/>
                  </a:cubicBezTo>
                  <a:cubicBezTo>
                    <a:pt x="1428" y="0"/>
                    <a:pt x="1211" y="101"/>
                    <a:pt x="1087" y="131"/>
                  </a:cubicBezTo>
                  <a:cubicBezTo>
                    <a:pt x="964" y="161"/>
                    <a:pt x="839" y="146"/>
                    <a:pt x="700" y="187"/>
                  </a:cubicBezTo>
                  <a:cubicBezTo>
                    <a:pt x="562" y="227"/>
                    <a:pt x="464" y="323"/>
                    <a:pt x="375" y="372"/>
                  </a:cubicBezTo>
                  <a:cubicBezTo>
                    <a:pt x="286" y="420"/>
                    <a:pt x="74" y="445"/>
                    <a:pt x="0" y="48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7" name="Google Shape;2197;p30"/>
            <p:cNvSpPr/>
            <p:nvPr/>
          </p:nvSpPr>
          <p:spPr>
            <a:xfrm>
              <a:off x="813960" y="2595600"/>
              <a:ext cx="194400" cy="227880"/>
            </a:xfrm>
            <a:custGeom>
              <a:avLst/>
              <a:gdLst/>
              <a:ahLst/>
              <a:cxnLst/>
              <a:rect l="l" t="t" r="r" b="b"/>
              <a:pathLst>
                <a:path w="540" h="633" extrusionOk="0">
                  <a:moveTo>
                    <a:pt x="534" y="633"/>
                  </a:moveTo>
                  <a:cubicBezTo>
                    <a:pt x="534" y="633"/>
                    <a:pt x="381" y="410"/>
                    <a:pt x="280" y="339"/>
                  </a:cubicBezTo>
                  <a:cubicBezTo>
                    <a:pt x="179" y="268"/>
                    <a:pt x="-16" y="114"/>
                    <a:pt x="1" y="68"/>
                  </a:cubicBezTo>
                  <a:cubicBezTo>
                    <a:pt x="19" y="23"/>
                    <a:pt x="199" y="-5"/>
                    <a:pt x="300" y="0"/>
                  </a:cubicBezTo>
                  <a:cubicBezTo>
                    <a:pt x="401" y="5"/>
                    <a:pt x="490" y="30"/>
                    <a:pt x="522" y="116"/>
                  </a:cubicBezTo>
                  <a:cubicBezTo>
                    <a:pt x="554" y="202"/>
                    <a:pt x="534" y="633"/>
                    <a:pt x="534" y="63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8" name="Google Shape;2198;p30"/>
            <p:cNvSpPr/>
            <p:nvPr/>
          </p:nvSpPr>
          <p:spPr>
            <a:xfrm>
              <a:off x="840960" y="2840040"/>
              <a:ext cx="350640" cy="51840"/>
            </a:xfrm>
            <a:custGeom>
              <a:avLst/>
              <a:gdLst/>
              <a:ahLst/>
              <a:cxnLst/>
              <a:rect l="l" t="t" r="r" b="b"/>
              <a:pathLst>
                <a:path w="974" h="144" extrusionOk="0">
                  <a:moveTo>
                    <a:pt x="0" y="144"/>
                  </a:moveTo>
                  <a:cubicBezTo>
                    <a:pt x="0" y="144"/>
                    <a:pt x="-1" y="125"/>
                    <a:pt x="22" y="107"/>
                  </a:cubicBezTo>
                  <a:cubicBezTo>
                    <a:pt x="46" y="89"/>
                    <a:pt x="76" y="97"/>
                    <a:pt x="76" y="97"/>
                  </a:cubicBezTo>
                  <a:cubicBezTo>
                    <a:pt x="76" y="97"/>
                    <a:pt x="85" y="69"/>
                    <a:pt x="113" y="63"/>
                  </a:cubicBezTo>
                  <a:cubicBezTo>
                    <a:pt x="141" y="57"/>
                    <a:pt x="163" y="79"/>
                    <a:pt x="163" y="79"/>
                  </a:cubicBezTo>
                  <a:cubicBezTo>
                    <a:pt x="163" y="79"/>
                    <a:pt x="196" y="25"/>
                    <a:pt x="270" y="28"/>
                  </a:cubicBezTo>
                  <a:cubicBezTo>
                    <a:pt x="350" y="31"/>
                    <a:pt x="373" y="86"/>
                    <a:pt x="373" y="86"/>
                  </a:cubicBezTo>
                  <a:cubicBezTo>
                    <a:pt x="373" y="86"/>
                    <a:pt x="380" y="48"/>
                    <a:pt x="406" y="39"/>
                  </a:cubicBezTo>
                  <a:cubicBezTo>
                    <a:pt x="406" y="39"/>
                    <a:pt x="420" y="-4"/>
                    <a:pt x="475" y="0"/>
                  </a:cubicBezTo>
                  <a:cubicBezTo>
                    <a:pt x="529" y="4"/>
                    <a:pt x="534" y="48"/>
                    <a:pt x="534" y="48"/>
                  </a:cubicBezTo>
                  <a:cubicBezTo>
                    <a:pt x="534" y="48"/>
                    <a:pt x="550" y="24"/>
                    <a:pt x="579" y="30"/>
                  </a:cubicBezTo>
                  <a:cubicBezTo>
                    <a:pt x="607" y="35"/>
                    <a:pt x="608" y="57"/>
                    <a:pt x="608" y="57"/>
                  </a:cubicBezTo>
                  <a:cubicBezTo>
                    <a:pt x="608" y="57"/>
                    <a:pt x="644" y="39"/>
                    <a:pt x="696" y="54"/>
                  </a:cubicBezTo>
                  <a:cubicBezTo>
                    <a:pt x="739" y="67"/>
                    <a:pt x="752" y="96"/>
                    <a:pt x="752" y="96"/>
                  </a:cubicBezTo>
                  <a:cubicBezTo>
                    <a:pt x="752" y="96"/>
                    <a:pt x="762" y="79"/>
                    <a:pt x="789" y="79"/>
                  </a:cubicBezTo>
                  <a:cubicBezTo>
                    <a:pt x="817" y="79"/>
                    <a:pt x="827" y="99"/>
                    <a:pt x="827" y="99"/>
                  </a:cubicBezTo>
                  <a:cubicBezTo>
                    <a:pt x="827" y="99"/>
                    <a:pt x="846" y="70"/>
                    <a:pt x="901" y="76"/>
                  </a:cubicBezTo>
                  <a:cubicBezTo>
                    <a:pt x="964" y="82"/>
                    <a:pt x="974" y="129"/>
                    <a:pt x="974" y="129"/>
                  </a:cubicBezTo>
                  <a:lnTo>
                    <a:pt x="0" y="144"/>
                  </a:lnTo>
                  <a:close/>
                </a:path>
              </a:pathLst>
            </a:custGeom>
            <a:solidFill>
              <a:schemeClr val="dk1"/>
            </a:solidFill>
            <a:ln>
              <a:noFill/>
            </a:ln>
          </p:spPr>
          <p:txBody>
            <a:bodyPr spcFirstLastPara="1" wrap="square" lIns="90000" tIns="6825" rIns="90000" bIns="6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199" name="Google Shape;2199;p30"/>
            <p:cNvSpPr/>
            <p:nvPr/>
          </p:nvSpPr>
          <p:spPr>
            <a:xfrm>
              <a:off x="768600" y="2887560"/>
              <a:ext cx="492120" cy="490680"/>
            </a:xfrm>
            <a:custGeom>
              <a:avLst/>
              <a:gdLst/>
              <a:ahLst/>
              <a:cxnLst/>
              <a:rect l="l" t="t" r="r" b="b"/>
              <a:pathLst>
                <a:path w="1367" h="1363" extrusionOk="0">
                  <a:moveTo>
                    <a:pt x="1290" y="1363"/>
                  </a:moveTo>
                  <a:lnTo>
                    <a:pt x="77" y="1363"/>
                  </a:lnTo>
                  <a:cubicBezTo>
                    <a:pt x="34" y="1363"/>
                    <a:pt x="0" y="1329"/>
                    <a:pt x="0" y="1286"/>
                  </a:cubicBezTo>
                  <a:lnTo>
                    <a:pt x="0" y="0"/>
                  </a:lnTo>
                  <a:lnTo>
                    <a:pt x="1367" y="0"/>
                  </a:lnTo>
                  <a:lnTo>
                    <a:pt x="1367" y="1286"/>
                  </a:lnTo>
                  <a:cubicBezTo>
                    <a:pt x="1367" y="1329"/>
                    <a:pt x="1332" y="1363"/>
                    <a:pt x="1290" y="136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0" name="Google Shape;2200;p30"/>
            <p:cNvSpPr/>
            <p:nvPr/>
          </p:nvSpPr>
          <p:spPr>
            <a:xfrm>
              <a:off x="768600" y="2974320"/>
              <a:ext cx="492120" cy="78480"/>
            </a:xfrm>
            <a:custGeom>
              <a:avLst/>
              <a:gdLst/>
              <a:ahLst/>
              <a:cxnLst/>
              <a:rect l="l" t="t" r="r" b="b"/>
              <a:pathLst>
                <a:path w="1367" h="218" extrusionOk="0">
                  <a:moveTo>
                    <a:pt x="0" y="0"/>
                  </a:moveTo>
                  <a:lnTo>
                    <a:pt x="1367" y="0"/>
                  </a:lnTo>
                  <a:lnTo>
                    <a:pt x="1367" y="218"/>
                  </a:lnTo>
                  <a:lnTo>
                    <a:pt x="0" y="218"/>
                  </a:lnTo>
                  <a:lnTo>
                    <a:pt x="0" y="0"/>
                  </a:lnTo>
                  <a:close/>
                </a:path>
              </a:pathLst>
            </a:custGeom>
            <a:solidFill>
              <a:schemeClr val="accent3"/>
            </a:solidFill>
            <a:ln>
              <a:noFill/>
            </a:ln>
          </p:spPr>
          <p:txBody>
            <a:bodyPr spcFirstLastPara="1" wrap="square" lIns="90000" tIns="33475" rIns="90000" bIns="33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1" name="Google Shape;2201;p30"/>
            <p:cNvSpPr/>
            <p:nvPr/>
          </p:nvSpPr>
          <p:spPr>
            <a:xfrm>
              <a:off x="744120" y="2885040"/>
              <a:ext cx="541080" cy="127440"/>
            </a:xfrm>
            <a:custGeom>
              <a:avLst/>
              <a:gdLst/>
              <a:ahLst/>
              <a:cxnLst/>
              <a:rect l="l" t="t" r="r" b="b"/>
              <a:pathLst>
                <a:path w="1503" h="354" extrusionOk="0">
                  <a:moveTo>
                    <a:pt x="1486" y="354"/>
                  </a:moveTo>
                  <a:lnTo>
                    <a:pt x="16" y="354"/>
                  </a:lnTo>
                  <a:cubicBezTo>
                    <a:pt x="7" y="354"/>
                    <a:pt x="0" y="347"/>
                    <a:pt x="0" y="337"/>
                  </a:cubicBezTo>
                  <a:lnTo>
                    <a:pt x="0" y="16"/>
                  </a:lnTo>
                  <a:cubicBezTo>
                    <a:pt x="0" y="7"/>
                    <a:pt x="7" y="0"/>
                    <a:pt x="16" y="0"/>
                  </a:cubicBezTo>
                  <a:lnTo>
                    <a:pt x="1486" y="0"/>
                  </a:lnTo>
                  <a:cubicBezTo>
                    <a:pt x="1496" y="0"/>
                    <a:pt x="1503" y="7"/>
                    <a:pt x="1503" y="16"/>
                  </a:cubicBezTo>
                  <a:lnTo>
                    <a:pt x="1503" y="337"/>
                  </a:lnTo>
                  <a:cubicBezTo>
                    <a:pt x="1503" y="347"/>
                    <a:pt x="1496" y="354"/>
                    <a:pt x="1486" y="35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202" name="Google Shape;2202;p30"/>
          <p:cNvGrpSpPr/>
          <p:nvPr/>
        </p:nvGrpSpPr>
        <p:grpSpPr>
          <a:xfrm rot="-3443068">
            <a:off x="322114" y="1297729"/>
            <a:ext cx="378515" cy="253141"/>
            <a:chOff x="5609880" y="3647520"/>
            <a:chExt cx="455400" cy="304560"/>
          </a:xfrm>
        </p:grpSpPr>
        <p:sp>
          <p:nvSpPr>
            <p:cNvPr id="2203" name="Google Shape;2203;p30"/>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4" name="Google Shape;2204;p30"/>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1435741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56"/>
        <p:cNvGrpSpPr/>
        <p:nvPr/>
      </p:nvGrpSpPr>
      <p:grpSpPr>
        <a:xfrm>
          <a:off x="0" y="0"/>
          <a:ext cx="0" cy="0"/>
          <a:chOff x="0" y="0"/>
          <a:chExt cx="0" cy="0"/>
        </a:xfrm>
      </p:grpSpPr>
      <p:grpSp>
        <p:nvGrpSpPr>
          <p:cNvPr id="2557" name="Google Shape;2557;p35"/>
          <p:cNvGrpSpPr/>
          <p:nvPr/>
        </p:nvGrpSpPr>
        <p:grpSpPr>
          <a:xfrm>
            <a:off x="-38658" y="-21859"/>
            <a:ext cx="9221315" cy="5187218"/>
            <a:chOff x="24120" y="2880"/>
            <a:chExt cx="10050480" cy="5663520"/>
          </a:xfrm>
        </p:grpSpPr>
        <p:sp>
          <p:nvSpPr>
            <p:cNvPr id="2558" name="Google Shape;2558;p35"/>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9" name="Google Shape;2559;p35"/>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0" name="Google Shape;2560;p35"/>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1" name="Google Shape;2561;p35"/>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2" name="Google Shape;2562;p35"/>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3" name="Google Shape;2563;p35"/>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4" name="Google Shape;2564;p35"/>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5" name="Google Shape;2565;p35"/>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6" name="Google Shape;2566;p35"/>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7" name="Google Shape;2567;p35"/>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8" name="Google Shape;2568;p35"/>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9" name="Google Shape;2569;p35"/>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0" name="Google Shape;2570;p35"/>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1" name="Google Shape;2571;p35"/>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2" name="Google Shape;2572;p35"/>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3" name="Google Shape;2573;p35"/>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4" name="Google Shape;2574;p35"/>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5" name="Google Shape;2575;p35"/>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6" name="Google Shape;2576;p35"/>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7" name="Google Shape;2577;p35"/>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8" name="Google Shape;2578;p35"/>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9" name="Google Shape;2579;p35"/>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0" name="Google Shape;2580;p35"/>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1" name="Google Shape;2581;p35"/>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2" name="Google Shape;2582;p35"/>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3" name="Google Shape;2583;p35"/>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4" name="Google Shape;2584;p35"/>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5" name="Google Shape;2585;p35"/>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6" name="Google Shape;2586;p35"/>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7" name="Google Shape;2587;p35"/>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8" name="Google Shape;2588;p35"/>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9" name="Google Shape;2589;p35"/>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0" name="Google Shape;2590;p35"/>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1" name="Google Shape;2591;p35"/>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2" name="Google Shape;2592;p35"/>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3" name="Google Shape;2593;p35"/>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4" name="Google Shape;2594;p35"/>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5" name="Google Shape;2595;p35"/>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6" name="Google Shape;2596;p35"/>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7" name="Google Shape;2597;p35"/>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8" name="Google Shape;2598;p35"/>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9" name="Google Shape;2599;p35"/>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0" name="Google Shape;2600;p35"/>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1" name="Google Shape;2601;p35"/>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2" name="Google Shape;2602;p35"/>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3" name="Google Shape;2603;p35"/>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4" name="Google Shape;2604;p35"/>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5" name="Google Shape;2605;p35"/>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6" name="Google Shape;2606;p35"/>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7" name="Google Shape;2607;p35"/>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8" name="Google Shape;2608;p35"/>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9" name="Google Shape;2609;p35"/>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0" name="Google Shape;2610;p35"/>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1" name="Google Shape;2611;p35"/>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2" name="Google Shape;2612;p35"/>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3" name="Google Shape;2613;p35"/>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4" name="Google Shape;2614;p35"/>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615" name="Google Shape;2615;p35"/>
          <p:cNvGrpSpPr/>
          <p:nvPr/>
        </p:nvGrpSpPr>
        <p:grpSpPr>
          <a:xfrm rot="-2700000">
            <a:off x="114536" y="4423373"/>
            <a:ext cx="571913" cy="560819"/>
            <a:chOff x="6055920" y="2130840"/>
            <a:chExt cx="538200" cy="527760"/>
          </a:xfrm>
        </p:grpSpPr>
        <p:sp>
          <p:nvSpPr>
            <p:cNvPr id="2616" name="Google Shape;2616;p35"/>
            <p:cNvSpPr/>
            <p:nvPr/>
          </p:nvSpPr>
          <p:spPr>
            <a:xfrm>
              <a:off x="6055920" y="2130840"/>
              <a:ext cx="538200" cy="527760"/>
            </a:xfrm>
            <a:custGeom>
              <a:avLst/>
              <a:gdLst/>
              <a:ahLst/>
              <a:cxnLst/>
              <a:rect l="l" t="t" r="r" b="b"/>
              <a:pathLst>
                <a:path w="1495" h="1466" extrusionOk="0">
                  <a:moveTo>
                    <a:pt x="1469" y="870"/>
                  </a:moveTo>
                  <a:cubicBezTo>
                    <a:pt x="1586" y="476"/>
                    <a:pt x="1266" y="329"/>
                    <a:pt x="1165" y="336"/>
                  </a:cubicBezTo>
                  <a:cubicBezTo>
                    <a:pt x="1064" y="343"/>
                    <a:pt x="982" y="296"/>
                    <a:pt x="982" y="296"/>
                  </a:cubicBezTo>
                  <a:cubicBezTo>
                    <a:pt x="982" y="296"/>
                    <a:pt x="900" y="247"/>
                    <a:pt x="856" y="156"/>
                  </a:cubicBezTo>
                  <a:cubicBezTo>
                    <a:pt x="813" y="64"/>
                    <a:pt x="528" y="-142"/>
                    <a:pt x="242" y="155"/>
                  </a:cubicBezTo>
                  <a:cubicBezTo>
                    <a:pt x="-45" y="451"/>
                    <a:pt x="-156" y="1058"/>
                    <a:pt x="361" y="1359"/>
                  </a:cubicBezTo>
                  <a:cubicBezTo>
                    <a:pt x="877" y="1661"/>
                    <a:pt x="1352" y="1266"/>
                    <a:pt x="1469" y="87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7" name="Google Shape;2617;p35"/>
            <p:cNvSpPr/>
            <p:nvPr/>
          </p:nvSpPr>
          <p:spPr>
            <a:xfrm>
              <a:off x="6348600" y="2235960"/>
              <a:ext cx="90360" cy="58320"/>
            </a:xfrm>
            <a:custGeom>
              <a:avLst/>
              <a:gdLst/>
              <a:ahLst/>
              <a:cxnLst/>
              <a:rect l="l" t="t" r="r" b="b"/>
              <a:pathLst>
                <a:path w="251" h="162" extrusionOk="0">
                  <a:moveTo>
                    <a:pt x="0" y="0"/>
                  </a:moveTo>
                  <a:cubicBezTo>
                    <a:pt x="64" y="85"/>
                    <a:pt x="146" y="143"/>
                    <a:pt x="251" y="155"/>
                  </a:cubicBezTo>
                  <a:cubicBezTo>
                    <a:pt x="144" y="188"/>
                    <a:pt x="24" y="107"/>
                    <a:pt x="0" y="0"/>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8" name="Google Shape;2618;p35"/>
            <p:cNvSpPr/>
            <p:nvPr/>
          </p:nvSpPr>
          <p:spPr>
            <a:xfrm>
              <a:off x="6380640" y="2197800"/>
              <a:ext cx="129600" cy="84960"/>
            </a:xfrm>
            <a:custGeom>
              <a:avLst/>
              <a:gdLst/>
              <a:ahLst/>
              <a:cxnLst/>
              <a:rect l="l" t="t" r="r" b="b"/>
              <a:pathLst>
                <a:path w="360" h="236" extrusionOk="0">
                  <a:moveTo>
                    <a:pt x="7" y="235"/>
                  </a:moveTo>
                  <a:cubicBezTo>
                    <a:pt x="0" y="231"/>
                    <a:pt x="-2" y="222"/>
                    <a:pt x="1" y="215"/>
                  </a:cubicBezTo>
                  <a:cubicBezTo>
                    <a:pt x="6" y="205"/>
                    <a:pt x="130" y="-23"/>
                    <a:pt x="347" y="2"/>
                  </a:cubicBezTo>
                  <a:cubicBezTo>
                    <a:pt x="355" y="3"/>
                    <a:pt x="361" y="11"/>
                    <a:pt x="360" y="19"/>
                  </a:cubicBezTo>
                  <a:cubicBezTo>
                    <a:pt x="359" y="27"/>
                    <a:pt x="352" y="33"/>
                    <a:pt x="344" y="32"/>
                  </a:cubicBezTo>
                  <a:cubicBezTo>
                    <a:pt x="147" y="8"/>
                    <a:pt x="29" y="227"/>
                    <a:pt x="27" y="229"/>
                  </a:cubicBezTo>
                  <a:cubicBezTo>
                    <a:pt x="24" y="236"/>
                    <a:pt x="15" y="239"/>
                    <a:pt x="8" y="235"/>
                  </a:cubicBezTo>
                  <a:cubicBezTo>
                    <a:pt x="7" y="235"/>
                    <a:pt x="7" y="235"/>
                    <a:pt x="7" y="235"/>
                  </a:cubicBez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619" name="Google Shape;2619;p35"/>
          <p:cNvGrpSpPr/>
          <p:nvPr/>
        </p:nvGrpSpPr>
        <p:grpSpPr>
          <a:xfrm rot="377856" flipH="1">
            <a:off x="-352012" y="3415129"/>
            <a:ext cx="786706" cy="1081199"/>
            <a:chOff x="7492320" y="4032720"/>
            <a:chExt cx="678960" cy="933120"/>
          </a:xfrm>
        </p:grpSpPr>
        <p:sp>
          <p:nvSpPr>
            <p:cNvPr id="2620" name="Google Shape;2620;p35"/>
            <p:cNvSpPr/>
            <p:nvPr/>
          </p:nvSpPr>
          <p:spPr>
            <a:xfrm>
              <a:off x="7492320" y="4032720"/>
              <a:ext cx="621000" cy="825840"/>
            </a:xfrm>
            <a:custGeom>
              <a:avLst/>
              <a:gdLst/>
              <a:ahLst/>
              <a:cxnLst/>
              <a:rect l="l" t="t" r="r" b="b"/>
              <a:pathLst>
                <a:path w="1725" h="2294" extrusionOk="0">
                  <a:moveTo>
                    <a:pt x="983" y="2197"/>
                  </a:moveTo>
                  <a:cubicBezTo>
                    <a:pt x="1081" y="2337"/>
                    <a:pt x="1363" y="2295"/>
                    <a:pt x="1575" y="2253"/>
                  </a:cubicBezTo>
                  <a:cubicBezTo>
                    <a:pt x="1665" y="2096"/>
                    <a:pt x="1751" y="1871"/>
                    <a:pt x="1718" y="1756"/>
                  </a:cubicBezTo>
                  <a:cubicBezTo>
                    <a:pt x="1707" y="1716"/>
                    <a:pt x="1654" y="1707"/>
                    <a:pt x="1630" y="1740"/>
                  </a:cubicBezTo>
                  <a:cubicBezTo>
                    <a:pt x="1611" y="1767"/>
                    <a:pt x="1599" y="1805"/>
                    <a:pt x="1564" y="1809"/>
                  </a:cubicBezTo>
                  <a:cubicBezTo>
                    <a:pt x="1541" y="1812"/>
                    <a:pt x="1516" y="1793"/>
                    <a:pt x="1510" y="1770"/>
                  </a:cubicBezTo>
                  <a:cubicBezTo>
                    <a:pt x="1496" y="1722"/>
                    <a:pt x="1524" y="1683"/>
                    <a:pt x="1546" y="1644"/>
                  </a:cubicBezTo>
                  <a:cubicBezTo>
                    <a:pt x="1602" y="1543"/>
                    <a:pt x="1621" y="1422"/>
                    <a:pt x="1598" y="1308"/>
                  </a:cubicBezTo>
                  <a:cubicBezTo>
                    <a:pt x="1590" y="1272"/>
                    <a:pt x="1578" y="1236"/>
                    <a:pt x="1547" y="1213"/>
                  </a:cubicBezTo>
                  <a:cubicBezTo>
                    <a:pt x="1534" y="1204"/>
                    <a:pt x="1518" y="1199"/>
                    <a:pt x="1502" y="1199"/>
                  </a:cubicBezTo>
                  <a:cubicBezTo>
                    <a:pt x="1437" y="1200"/>
                    <a:pt x="1438" y="1284"/>
                    <a:pt x="1388" y="1300"/>
                  </a:cubicBezTo>
                  <a:cubicBezTo>
                    <a:pt x="1367" y="1306"/>
                    <a:pt x="1344" y="1298"/>
                    <a:pt x="1330" y="1281"/>
                  </a:cubicBezTo>
                  <a:cubicBezTo>
                    <a:pt x="1311" y="1259"/>
                    <a:pt x="1307" y="1231"/>
                    <a:pt x="1308" y="1203"/>
                  </a:cubicBezTo>
                  <a:cubicBezTo>
                    <a:pt x="1312" y="1140"/>
                    <a:pt x="1342" y="1081"/>
                    <a:pt x="1363" y="1022"/>
                  </a:cubicBezTo>
                  <a:cubicBezTo>
                    <a:pt x="1388" y="954"/>
                    <a:pt x="1402" y="875"/>
                    <a:pt x="1357" y="814"/>
                  </a:cubicBezTo>
                  <a:cubicBezTo>
                    <a:pt x="1333" y="781"/>
                    <a:pt x="1293" y="764"/>
                    <a:pt x="1254" y="772"/>
                  </a:cubicBezTo>
                  <a:cubicBezTo>
                    <a:pt x="1184" y="787"/>
                    <a:pt x="1192" y="859"/>
                    <a:pt x="1145" y="892"/>
                  </a:cubicBezTo>
                  <a:cubicBezTo>
                    <a:pt x="1135" y="899"/>
                    <a:pt x="1122" y="903"/>
                    <a:pt x="1109" y="901"/>
                  </a:cubicBezTo>
                  <a:cubicBezTo>
                    <a:pt x="1070" y="894"/>
                    <a:pt x="1065" y="843"/>
                    <a:pt x="1069" y="805"/>
                  </a:cubicBezTo>
                  <a:cubicBezTo>
                    <a:pt x="1075" y="732"/>
                    <a:pt x="1082" y="659"/>
                    <a:pt x="1088" y="586"/>
                  </a:cubicBezTo>
                  <a:cubicBezTo>
                    <a:pt x="1093" y="534"/>
                    <a:pt x="1097" y="478"/>
                    <a:pt x="1062" y="435"/>
                  </a:cubicBezTo>
                  <a:cubicBezTo>
                    <a:pt x="1045" y="414"/>
                    <a:pt x="1020" y="402"/>
                    <a:pt x="994" y="405"/>
                  </a:cubicBezTo>
                  <a:cubicBezTo>
                    <a:pt x="951" y="411"/>
                    <a:pt x="933" y="453"/>
                    <a:pt x="927" y="492"/>
                  </a:cubicBezTo>
                  <a:cubicBezTo>
                    <a:pt x="920" y="532"/>
                    <a:pt x="921" y="574"/>
                    <a:pt x="891" y="606"/>
                  </a:cubicBezTo>
                  <a:cubicBezTo>
                    <a:pt x="876" y="621"/>
                    <a:pt x="853" y="629"/>
                    <a:pt x="833" y="621"/>
                  </a:cubicBezTo>
                  <a:cubicBezTo>
                    <a:pt x="800" y="608"/>
                    <a:pt x="798" y="568"/>
                    <a:pt x="799" y="535"/>
                  </a:cubicBezTo>
                  <a:cubicBezTo>
                    <a:pt x="803" y="453"/>
                    <a:pt x="806" y="372"/>
                    <a:pt x="810" y="291"/>
                  </a:cubicBezTo>
                  <a:cubicBezTo>
                    <a:pt x="812" y="240"/>
                    <a:pt x="814" y="186"/>
                    <a:pt x="781" y="143"/>
                  </a:cubicBezTo>
                  <a:cubicBezTo>
                    <a:pt x="762" y="118"/>
                    <a:pt x="731" y="103"/>
                    <a:pt x="701" y="110"/>
                  </a:cubicBezTo>
                  <a:cubicBezTo>
                    <a:pt x="620" y="126"/>
                    <a:pt x="628" y="262"/>
                    <a:pt x="545" y="275"/>
                  </a:cubicBezTo>
                  <a:cubicBezTo>
                    <a:pt x="521" y="279"/>
                    <a:pt x="496" y="270"/>
                    <a:pt x="478" y="253"/>
                  </a:cubicBezTo>
                  <a:cubicBezTo>
                    <a:pt x="419" y="199"/>
                    <a:pt x="429" y="109"/>
                    <a:pt x="382" y="49"/>
                  </a:cubicBezTo>
                  <a:cubicBezTo>
                    <a:pt x="348" y="5"/>
                    <a:pt x="282" y="-12"/>
                    <a:pt x="230" y="8"/>
                  </a:cubicBezTo>
                  <a:cubicBezTo>
                    <a:pt x="178" y="29"/>
                    <a:pt x="143" y="87"/>
                    <a:pt x="148" y="143"/>
                  </a:cubicBezTo>
                  <a:cubicBezTo>
                    <a:pt x="154" y="206"/>
                    <a:pt x="203" y="255"/>
                    <a:pt x="239" y="308"/>
                  </a:cubicBezTo>
                  <a:cubicBezTo>
                    <a:pt x="275" y="361"/>
                    <a:pt x="296" y="439"/>
                    <a:pt x="250" y="484"/>
                  </a:cubicBezTo>
                  <a:cubicBezTo>
                    <a:pt x="188" y="543"/>
                    <a:pt x="67" y="483"/>
                    <a:pt x="15" y="569"/>
                  </a:cubicBezTo>
                  <a:cubicBezTo>
                    <a:pt x="-5" y="603"/>
                    <a:pt x="-4" y="647"/>
                    <a:pt x="16" y="681"/>
                  </a:cubicBezTo>
                  <a:cubicBezTo>
                    <a:pt x="70" y="777"/>
                    <a:pt x="182" y="791"/>
                    <a:pt x="270" y="836"/>
                  </a:cubicBezTo>
                  <a:cubicBezTo>
                    <a:pt x="293" y="848"/>
                    <a:pt x="308" y="872"/>
                    <a:pt x="304" y="898"/>
                  </a:cubicBezTo>
                  <a:cubicBezTo>
                    <a:pt x="298" y="942"/>
                    <a:pt x="250" y="946"/>
                    <a:pt x="216" y="934"/>
                  </a:cubicBezTo>
                  <a:cubicBezTo>
                    <a:pt x="171" y="918"/>
                    <a:pt x="133" y="881"/>
                    <a:pt x="77" y="911"/>
                  </a:cubicBezTo>
                  <a:cubicBezTo>
                    <a:pt x="52" y="924"/>
                    <a:pt x="33" y="945"/>
                    <a:pt x="24" y="970"/>
                  </a:cubicBezTo>
                  <a:cubicBezTo>
                    <a:pt x="3" y="1025"/>
                    <a:pt x="23" y="1086"/>
                    <a:pt x="60" y="1129"/>
                  </a:cubicBezTo>
                  <a:cubicBezTo>
                    <a:pt x="93" y="1169"/>
                    <a:pt x="137" y="1197"/>
                    <a:pt x="182" y="1221"/>
                  </a:cubicBezTo>
                  <a:cubicBezTo>
                    <a:pt x="268" y="1267"/>
                    <a:pt x="359" y="1306"/>
                    <a:pt x="452" y="1336"/>
                  </a:cubicBezTo>
                  <a:cubicBezTo>
                    <a:pt x="491" y="1348"/>
                    <a:pt x="494" y="1404"/>
                    <a:pt x="455" y="1418"/>
                  </a:cubicBezTo>
                  <a:cubicBezTo>
                    <a:pt x="440" y="1423"/>
                    <a:pt x="424" y="1426"/>
                    <a:pt x="409" y="1426"/>
                  </a:cubicBezTo>
                  <a:cubicBezTo>
                    <a:pt x="361" y="1427"/>
                    <a:pt x="303" y="1421"/>
                    <a:pt x="276" y="1462"/>
                  </a:cubicBezTo>
                  <a:cubicBezTo>
                    <a:pt x="258" y="1487"/>
                    <a:pt x="261" y="1521"/>
                    <a:pt x="278" y="1547"/>
                  </a:cubicBezTo>
                  <a:cubicBezTo>
                    <a:pt x="306" y="1591"/>
                    <a:pt x="355" y="1607"/>
                    <a:pt x="402" y="1622"/>
                  </a:cubicBezTo>
                  <a:lnTo>
                    <a:pt x="636" y="1695"/>
                  </a:lnTo>
                  <a:cubicBezTo>
                    <a:pt x="659" y="1702"/>
                    <a:pt x="671" y="1729"/>
                    <a:pt x="660" y="1750"/>
                  </a:cubicBezTo>
                  <a:cubicBezTo>
                    <a:pt x="650" y="1768"/>
                    <a:pt x="629" y="1776"/>
                    <a:pt x="609" y="1780"/>
                  </a:cubicBezTo>
                  <a:cubicBezTo>
                    <a:pt x="579" y="1786"/>
                    <a:pt x="545" y="1787"/>
                    <a:pt x="527" y="1823"/>
                  </a:cubicBezTo>
                  <a:cubicBezTo>
                    <a:pt x="514" y="1849"/>
                    <a:pt x="516" y="1879"/>
                    <a:pt x="529" y="1905"/>
                  </a:cubicBezTo>
                  <a:cubicBezTo>
                    <a:pt x="549" y="1944"/>
                    <a:pt x="590" y="1967"/>
                    <a:pt x="630" y="1985"/>
                  </a:cubicBezTo>
                  <a:cubicBezTo>
                    <a:pt x="731" y="2029"/>
                    <a:pt x="843" y="2049"/>
                    <a:pt x="953" y="2042"/>
                  </a:cubicBezTo>
                  <a:cubicBezTo>
                    <a:pt x="979" y="2040"/>
                    <a:pt x="1004" y="2037"/>
                    <a:pt x="1027" y="2052"/>
                  </a:cubicBezTo>
                  <a:cubicBezTo>
                    <a:pt x="1037" y="2058"/>
                    <a:pt x="1045" y="2069"/>
                    <a:pt x="1046" y="2081"/>
                  </a:cubicBezTo>
                  <a:cubicBezTo>
                    <a:pt x="1048" y="2104"/>
                    <a:pt x="1030" y="2116"/>
                    <a:pt x="1013" y="2125"/>
                  </a:cubicBezTo>
                  <a:cubicBezTo>
                    <a:pt x="999" y="2132"/>
                    <a:pt x="984" y="2139"/>
                    <a:pt x="977" y="2152"/>
                  </a:cubicBezTo>
                  <a:cubicBezTo>
                    <a:pt x="969" y="2165"/>
                    <a:pt x="969" y="2192"/>
                    <a:pt x="983" y="219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1" name="Google Shape;2621;p35"/>
            <p:cNvSpPr/>
            <p:nvPr/>
          </p:nvSpPr>
          <p:spPr>
            <a:xfrm>
              <a:off x="7576560" y="4150800"/>
              <a:ext cx="594720" cy="815040"/>
            </a:xfrm>
            <a:custGeom>
              <a:avLst/>
              <a:gdLst/>
              <a:ahLst/>
              <a:cxnLst/>
              <a:rect l="l" t="t" r="r" b="b"/>
              <a:pathLst>
                <a:path w="1652" h="2264" extrusionOk="0">
                  <a:moveTo>
                    <a:pt x="116" y="21"/>
                  </a:moveTo>
                  <a:cubicBezTo>
                    <a:pt x="184" y="159"/>
                    <a:pt x="254" y="296"/>
                    <a:pt x="328" y="431"/>
                  </a:cubicBezTo>
                  <a:cubicBezTo>
                    <a:pt x="233" y="386"/>
                    <a:pt x="128" y="359"/>
                    <a:pt x="15" y="351"/>
                  </a:cubicBezTo>
                  <a:cubicBezTo>
                    <a:pt x="7" y="350"/>
                    <a:pt x="0" y="356"/>
                    <a:pt x="0" y="364"/>
                  </a:cubicBezTo>
                  <a:cubicBezTo>
                    <a:pt x="-1" y="372"/>
                    <a:pt x="5" y="379"/>
                    <a:pt x="13" y="380"/>
                  </a:cubicBezTo>
                  <a:cubicBezTo>
                    <a:pt x="137" y="388"/>
                    <a:pt x="251" y="420"/>
                    <a:pt x="352" y="475"/>
                  </a:cubicBezTo>
                  <a:cubicBezTo>
                    <a:pt x="429" y="614"/>
                    <a:pt x="510" y="751"/>
                    <a:pt x="593" y="886"/>
                  </a:cubicBezTo>
                  <a:cubicBezTo>
                    <a:pt x="445" y="834"/>
                    <a:pt x="293" y="810"/>
                    <a:pt x="141" y="815"/>
                  </a:cubicBezTo>
                  <a:cubicBezTo>
                    <a:pt x="133" y="815"/>
                    <a:pt x="127" y="822"/>
                    <a:pt x="127" y="830"/>
                  </a:cubicBezTo>
                  <a:cubicBezTo>
                    <a:pt x="127" y="838"/>
                    <a:pt x="134" y="844"/>
                    <a:pt x="142" y="844"/>
                  </a:cubicBezTo>
                  <a:cubicBezTo>
                    <a:pt x="301" y="838"/>
                    <a:pt x="460" y="865"/>
                    <a:pt x="615" y="925"/>
                  </a:cubicBezTo>
                  <a:cubicBezTo>
                    <a:pt x="616" y="925"/>
                    <a:pt x="617" y="925"/>
                    <a:pt x="618" y="925"/>
                  </a:cubicBezTo>
                  <a:cubicBezTo>
                    <a:pt x="690" y="1039"/>
                    <a:pt x="764" y="1153"/>
                    <a:pt x="840" y="1265"/>
                  </a:cubicBezTo>
                  <a:cubicBezTo>
                    <a:pt x="690" y="1219"/>
                    <a:pt x="532" y="1197"/>
                    <a:pt x="385" y="1201"/>
                  </a:cubicBezTo>
                  <a:cubicBezTo>
                    <a:pt x="377" y="1201"/>
                    <a:pt x="370" y="1209"/>
                    <a:pt x="371" y="1216"/>
                  </a:cubicBezTo>
                  <a:cubicBezTo>
                    <a:pt x="371" y="1224"/>
                    <a:pt x="378" y="1230"/>
                    <a:pt x="385" y="1230"/>
                  </a:cubicBezTo>
                  <a:cubicBezTo>
                    <a:pt x="541" y="1225"/>
                    <a:pt x="708" y="1250"/>
                    <a:pt x="866" y="1303"/>
                  </a:cubicBezTo>
                  <a:lnTo>
                    <a:pt x="867" y="1303"/>
                  </a:lnTo>
                  <a:cubicBezTo>
                    <a:pt x="934" y="1400"/>
                    <a:pt x="1003" y="1495"/>
                    <a:pt x="1074" y="1590"/>
                  </a:cubicBezTo>
                  <a:cubicBezTo>
                    <a:pt x="916" y="1552"/>
                    <a:pt x="775" y="1532"/>
                    <a:pt x="646" y="1528"/>
                  </a:cubicBezTo>
                  <a:cubicBezTo>
                    <a:pt x="638" y="1528"/>
                    <a:pt x="632" y="1534"/>
                    <a:pt x="632" y="1542"/>
                  </a:cubicBezTo>
                  <a:cubicBezTo>
                    <a:pt x="631" y="1550"/>
                    <a:pt x="638" y="1557"/>
                    <a:pt x="646" y="1557"/>
                  </a:cubicBezTo>
                  <a:cubicBezTo>
                    <a:pt x="780" y="1561"/>
                    <a:pt x="928" y="1583"/>
                    <a:pt x="1097" y="1625"/>
                  </a:cubicBezTo>
                  <a:cubicBezTo>
                    <a:pt x="1098" y="1625"/>
                    <a:pt x="1099" y="1625"/>
                    <a:pt x="1101" y="1625"/>
                  </a:cubicBezTo>
                  <a:cubicBezTo>
                    <a:pt x="1157" y="1698"/>
                    <a:pt x="1213" y="1771"/>
                    <a:pt x="1271" y="1843"/>
                  </a:cubicBezTo>
                  <a:cubicBezTo>
                    <a:pt x="1191" y="1827"/>
                    <a:pt x="1116" y="1823"/>
                    <a:pt x="1046" y="1831"/>
                  </a:cubicBezTo>
                  <a:cubicBezTo>
                    <a:pt x="1038" y="1832"/>
                    <a:pt x="1032" y="1839"/>
                    <a:pt x="1033" y="1847"/>
                  </a:cubicBezTo>
                  <a:cubicBezTo>
                    <a:pt x="1034" y="1855"/>
                    <a:pt x="1041" y="1861"/>
                    <a:pt x="1049" y="1860"/>
                  </a:cubicBezTo>
                  <a:cubicBezTo>
                    <a:pt x="1125" y="1851"/>
                    <a:pt x="1208" y="1857"/>
                    <a:pt x="1297" y="1878"/>
                  </a:cubicBezTo>
                  <a:cubicBezTo>
                    <a:pt x="1298" y="1878"/>
                    <a:pt x="1298" y="1878"/>
                    <a:pt x="1299" y="1878"/>
                  </a:cubicBezTo>
                  <a:cubicBezTo>
                    <a:pt x="1405" y="2008"/>
                    <a:pt x="1514" y="2135"/>
                    <a:pt x="1627" y="2259"/>
                  </a:cubicBezTo>
                  <a:cubicBezTo>
                    <a:pt x="1632" y="2265"/>
                    <a:pt x="1640" y="2266"/>
                    <a:pt x="1646" y="2261"/>
                  </a:cubicBezTo>
                  <a:cubicBezTo>
                    <a:pt x="1646" y="2261"/>
                    <a:pt x="1647" y="2261"/>
                    <a:pt x="1647" y="2260"/>
                  </a:cubicBezTo>
                  <a:cubicBezTo>
                    <a:pt x="1653" y="2255"/>
                    <a:pt x="1653" y="2246"/>
                    <a:pt x="1648" y="2240"/>
                  </a:cubicBezTo>
                  <a:cubicBezTo>
                    <a:pt x="1533" y="2113"/>
                    <a:pt x="1422" y="1984"/>
                    <a:pt x="1314" y="1851"/>
                  </a:cubicBezTo>
                  <a:cubicBezTo>
                    <a:pt x="1314" y="1770"/>
                    <a:pt x="1330" y="1688"/>
                    <a:pt x="1361" y="1614"/>
                  </a:cubicBezTo>
                  <a:cubicBezTo>
                    <a:pt x="1364" y="1606"/>
                    <a:pt x="1360" y="1598"/>
                    <a:pt x="1353" y="1595"/>
                  </a:cubicBezTo>
                  <a:cubicBezTo>
                    <a:pt x="1346" y="1592"/>
                    <a:pt x="1337" y="1595"/>
                    <a:pt x="1334" y="1602"/>
                  </a:cubicBezTo>
                  <a:cubicBezTo>
                    <a:pt x="1306" y="1670"/>
                    <a:pt x="1290" y="1743"/>
                    <a:pt x="1286" y="1816"/>
                  </a:cubicBezTo>
                  <a:cubicBezTo>
                    <a:pt x="1228" y="1742"/>
                    <a:pt x="1170" y="1669"/>
                    <a:pt x="1113" y="1594"/>
                  </a:cubicBezTo>
                  <a:cubicBezTo>
                    <a:pt x="1099" y="1443"/>
                    <a:pt x="1121" y="1289"/>
                    <a:pt x="1176" y="1148"/>
                  </a:cubicBezTo>
                  <a:cubicBezTo>
                    <a:pt x="1179" y="1141"/>
                    <a:pt x="1176" y="1133"/>
                    <a:pt x="1168" y="1130"/>
                  </a:cubicBezTo>
                  <a:cubicBezTo>
                    <a:pt x="1161" y="1127"/>
                    <a:pt x="1153" y="1130"/>
                    <a:pt x="1150" y="1138"/>
                  </a:cubicBezTo>
                  <a:cubicBezTo>
                    <a:pt x="1098" y="1269"/>
                    <a:pt x="1075" y="1410"/>
                    <a:pt x="1081" y="1551"/>
                  </a:cubicBezTo>
                  <a:cubicBezTo>
                    <a:pt x="1014" y="1461"/>
                    <a:pt x="948" y="1369"/>
                    <a:pt x="884" y="1277"/>
                  </a:cubicBezTo>
                  <a:cubicBezTo>
                    <a:pt x="867" y="1103"/>
                    <a:pt x="887" y="925"/>
                    <a:pt x="940" y="759"/>
                  </a:cubicBezTo>
                  <a:cubicBezTo>
                    <a:pt x="942" y="752"/>
                    <a:pt x="939" y="743"/>
                    <a:pt x="931" y="741"/>
                  </a:cubicBezTo>
                  <a:cubicBezTo>
                    <a:pt x="924" y="739"/>
                    <a:pt x="915" y="743"/>
                    <a:pt x="912" y="750"/>
                  </a:cubicBezTo>
                  <a:cubicBezTo>
                    <a:pt x="863" y="904"/>
                    <a:pt x="843" y="1069"/>
                    <a:pt x="852" y="1231"/>
                  </a:cubicBezTo>
                  <a:cubicBezTo>
                    <a:pt x="777" y="1121"/>
                    <a:pt x="705" y="1010"/>
                    <a:pt x="634" y="899"/>
                  </a:cubicBezTo>
                  <a:cubicBezTo>
                    <a:pt x="628" y="738"/>
                    <a:pt x="649" y="578"/>
                    <a:pt x="699" y="425"/>
                  </a:cubicBezTo>
                  <a:cubicBezTo>
                    <a:pt x="702" y="418"/>
                    <a:pt x="697" y="410"/>
                    <a:pt x="690" y="407"/>
                  </a:cubicBezTo>
                  <a:cubicBezTo>
                    <a:pt x="682" y="405"/>
                    <a:pt x="674" y="409"/>
                    <a:pt x="672" y="416"/>
                  </a:cubicBezTo>
                  <a:cubicBezTo>
                    <a:pt x="626" y="557"/>
                    <a:pt x="604" y="703"/>
                    <a:pt x="605" y="850"/>
                  </a:cubicBezTo>
                  <a:cubicBezTo>
                    <a:pt x="524" y="720"/>
                    <a:pt x="447" y="587"/>
                    <a:pt x="373" y="453"/>
                  </a:cubicBezTo>
                  <a:cubicBezTo>
                    <a:pt x="360" y="331"/>
                    <a:pt x="371" y="204"/>
                    <a:pt x="405" y="86"/>
                  </a:cubicBezTo>
                  <a:cubicBezTo>
                    <a:pt x="407" y="78"/>
                    <a:pt x="403" y="70"/>
                    <a:pt x="396" y="68"/>
                  </a:cubicBezTo>
                  <a:cubicBezTo>
                    <a:pt x="388" y="66"/>
                    <a:pt x="380" y="70"/>
                    <a:pt x="378" y="78"/>
                  </a:cubicBezTo>
                  <a:cubicBezTo>
                    <a:pt x="349" y="179"/>
                    <a:pt x="336" y="286"/>
                    <a:pt x="339" y="392"/>
                  </a:cubicBezTo>
                  <a:cubicBezTo>
                    <a:pt x="271" y="265"/>
                    <a:pt x="205" y="137"/>
                    <a:pt x="142" y="8"/>
                  </a:cubicBezTo>
                  <a:cubicBezTo>
                    <a:pt x="139" y="1"/>
                    <a:pt x="130" y="-2"/>
                    <a:pt x="123" y="1"/>
                  </a:cubicBezTo>
                  <a:cubicBezTo>
                    <a:pt x="116" y="5"/>
                    <a:pt x="113" y="13"/>
                    <a:pt x="116" y="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622" name="Google Shape;2622;p35"/>
          <p:cNvGrpSpPr/>
          <p:nvPr/>
        </p:nvGrpSpPr>
        <p:grpSpPr>
          <a:xfrm rot="-1507502">
            <a:off x="8259062" y="2528411"/>
            <a:ext cx="804897" cy="1169229"/>
            <a:chOff x="2621880" y="330840"/>
            <a:chExt cx="843840" cy="1225800"/>
          </a:xfrm>
        </p:grpSpPr>
        <p:sp>
          <p:nvSpPr>
            <p:cNvPr id="2623" name="Google Shape;2623;p35"/>
            <p:cNvSpPr/>
            <p:nvPr/>
          </p:nvSpPr>
          <p:spPr>
            <a:xfrm>
              <a:off x="2621880" y="654480"/>
              <a:ext cx="843120" cy="902160"/>
            </a:xfrm>
            <a:custGeom>
              <a:avLst/>
              <a:gdLst/>
              <a:ahLst/>
              <a:cxnLst/>
              <a:rect l="l" t="t" r="r" b="b"/>
              <a:pathLst>
                <a:path w="2342" h="2506" extrusionOk="0">
                  <a:moveTo>
                    <a:pt x="1705" y="2418"/>
                  </a:moveTo>
                  <a:cubicBezTo>
                    <a:pt x="1149" y="2623"/>
                    <a:pt x="464" y="2407"/>
                    <a:pt x="464" y="2407"/>
                  </a:cubicBezTo>
                  <a:lnTo>
                    <a:pt x="14" y="295"/>
                  </a:lnTo>
                  <a:lnTo>
                    <a:pt x="0" y="226"/>
                  </a:lnTo>
                  <a:cubicBezTo>
                    <a:pt x="1387" y="-244"/>
                    <a:pt x="2342" y="167"/>
                    <a:pt x="2342" y="167"/>
                  </a:cubicBezTo>
                  <a:lnTo>
                    <a:pt x="1713" y="2389"/>
                  </a:lnTo>
                  <a:lnTo>
                    <a:pt x="1705" y="2418"/>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4" name="Google Shape;2624;p35"/>
            <p:cNvSpPr/>
            <p:nvPr/>
          </p:nvSpPr>
          <p:spPr>
            <a:xfrm>
              <a:off x="2634480" y="666720"/>
              <a:ext cx="817200" cy="134280"/>
            </a:xfrm>
            <a:custGeom>
              <a:avLst/>
              <a:gdLst/>
              <a:ahLst/>
              <a:cxnLst/>
              <a:rect l="l" t="t" r="r" b="b"/>
              <a:pathLst>
                <a:path w="2270" h="373" extrusionOk="0">
                  <a:moveTo>
                    <a:pt x="0" y="213"/>
                  </a:moveTo>
                  <a:cubicBezTo>
                    <a:pt x="0" y="213"/>
                    <a:pt x="392" y="15"/>
                    <a:pt x="1182" y="1"/>
                  </a:cubicBezTo>
                  <a:cubicBezTo>
                    <a:pt x="1929" y="-12"/>
                    <a:pt x="2270" y="155"/>
                    <a:pt x="2270" y="155"/>
                  </a:cubicBezTo>
                  <a:cubicBezTo>
                    <a:pt x="2270" y="155"/>
                    <a:pt x="905" y="605"/>
                    <a:pt x="0" y="213"/>
                  </a:cubicBezTo>
                  <a:close/>
                </a:path>
              </a:pathLst>
            </a:custGeom>
            <a:solidFill>
              <a:srgbClr val="68182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5" name="Google Shape;2625;p35"/>
            <p:cNvSpPr/>
            <p:nvPr/>
          </p:nvSpPr>
          <p:spPr>
            <a:xfrm>
              <a:off x="2637000" y="667080"/>
              <a:ext cx="817200" cy="133920"/>
            </a:xfrm>
            <a:custGeom>
              <a:avLst/>
              <a:gdLst/>
              <a:ahLst/>
              <a:cxnLst/>
              <a:rect l="l" t="t" r="r" b="b"/>
              <a:pathLst>
                <a:path w="2270" h="372" extrusionOk="0">
                  <a:moveTo>
                    <a:pt x="2270" y="154"/>
                  </a:moveTo>
                  <a:cubicBezTo>
                    <a:pt x="2270" y="154"/>
                    <a:pt x="2171" y="187"/>
                    <a:pt x="2009" y="226"/>
                  </a:cubicBezTo>
                  <a:cubicBezTo>
                    <a:pt x="1974" y="235"/>
                    <a:pt x="1936" y="244"/>
                    <a:pt x="1895" y="254"/>
                  </a:cubicBezTo>
                  <a:cubicBezTo>
                    <a:pt x="1892" y="254"/>
                    <a:pt x="1888" y="255"/>
                    <a:pt x="1885" y="256"/>
                  </a:cubicBezTo>
                  <a:cubicBezTo>
                    <a:pt x="1837" y="266"/>
                    <a:pt x="1787" y="277"/>
                    <a:pt x="1734" y="287"/>
                  </a:cubicBezTo>
                  <a:cubicBezTo>
                    <a:pt x="1731" y="288"/>
                    <a:pt x="1727" y="288"/>
                    <a:pt x="1724" y="289"/>
                  </a:cubicBezTo>
                  <a:cubicBezTo>
                    <a:pt x="1679" y="297"/>
                    <a:pt x="1633" y="306"/>
                    <a:pt x="1585" y="313"/>
                  </a:cubicBezTo>
                  <a:cubicBezTo>
                    <a:pt x="1581" y="314"/>
                    <a:pt x="1578" y="314"/>
                    <a:pt x="1575" y="315"/>
                  </a:cubicBezTo>
                  <a:cubicBezTo>
                    <a:pt x="1540" y="320"/>
                    <a:pt x="1504" y="326"/>
                    <a:pt x="1467" y="331"/>
                  </a:cubicBezTo>
                  <a:cubicBezTo>
                    <a:pt x="1428" y="336"/>
                    <a:pt x="1387" y="342"/>
                    <a:pt x="1345" y="346"/>
                  </a:cubicBezTo>
                  <a:cubicBezTo>
                    <a:pt x="1306" y="351"/>
                    <a:pt x="1265" y="354"/>
                    <a:pt x="1225" y="358"/>
                  </a:cubicBezTo>
                  <a:cubicBezTo>
                    <a:pt x="1222" y="358"/>
                    <a:pt x="1220" y="359"/>
                    <a:pt x="1217" y="359"/>
                  </a:cubicBezTo>
                  <a:cubicBezTo>
                    <a:pt x="1135" y="365"/>
                    <a:pt x="1052" y="370"/>
                    <a:pt x="967" y="371"/>
                  </a:cubicBezTo>
                  <a:cubicBezTo>
                    <a:pt x="965" y="371"/>
                    <a:pt x="962" y="372"/>
                    <a:pt x="960" y="371"/>
                  </a:cubicBezTo>
                  <a:cubicBezTo>
                    <a:pt x="929" y="372"/>
                    <a:pt x="899" y="372"/>
                    <a:pt x="868" y="372"/>
                  </a:cubicBezTo>
                  <a:cubicBezTo>
                    <a:pt x="816" y="372"/>
                    <a:pt x="763" y="370"/>
                    <a:pt x="710" y="367"/>
                  </a:cubicBezTo>
                  <a:cubicBezTo>
                    <a:pt x="674" y="364"/>
                    <a:pt x="637" y="361"/>
                    <a:pt x="601" y="358"/>
                  </a:cubicBezTo>
                  <a:cubicBezTo>
                    <a:pt x="597" y="358"/>
                    <a:pt x="594" y="357"/>
                    <a:pt x="590" y="357"/>
                  </a:cubicBezTo>
                  <a:cubicBezTo>
                    <a:pt x="544" y="352"/>
                    <a:pt x="498" y="346"/>
                    <a:pt x="452" y="339"/>
                  </a:cubicBezTo>
                  <a:cubicBezTo>
                    <a:pt x="449" y="338"/>
                    <a:pt x="445" y="338"/>
                    <a:pt x="442" y="337"/>
                  </a:cubicBezTo>
                  <a:cubicBezTo>
                    <a:pt x="395" y="330"/>
                    <a:pt x="348" y="321"/>
                    <a:pt x="303" y="310"/>
                  </a:cubicBezTo>
                  <a:cubicBezTo>
                    <a:pt x="299" y="309"/>
                    <a:pt x="296" y="308"/>
                    <a:pt x="292" y="307"/>
                  </a:cubicBezTo>
                  <a:cubicBezTo>
                    <a:pt x="256" y="299"/>
                    <a:pt x="221" y="290"/>
                    <a:pt x="186" y="279"/>
                  </a:cubicBezTo>
                  <a:cubicBezTo>
                    <a:pt x="122" y="260"/>
                    <a:pt x="60" y="238"/>
                    <a:pt x="0" y="212"/>
                  </a:cubicBezTo>
                  <a:cubicBezTo>
                    <a:pt x="0" y="212"/>
                    <a:pt x="49" y="187"/>
                    <a:pt x="149" y="154"/>
                  </a:cubicBezTo>
                  <a:cubicBezTo>
                    <a:pt x="175" y="145"/>
                    <a:pt x="204" y="136"/>
                    <a:pt x="237" y="127"/>
                  </a:cubicBezTo>
                  <a:cubicBezTo>
                    <a:pt x="240" y="126"/>
                    <a:pt x="243" y="125"/>
                    <a:pt x="246" y="124"/>
                  </a:cubicBezTo>
                  <a:cubicBezTo>
                    <a:pt x="281" y="115"/>
                    <a:pt x="319" y="105"/>
                    <a:pt x="361" y="95"/>
                  </a:cubicBezTo>
                  <a:cubicBezTo>
                    <a:pt x="364" y="94"/>
                    <a:pt x="367" y="94"/>
                    <a:pt x="370" y="93"/>
                  </a:cubicBezTo>
                  <a:cubicBezTo>
                    <a:pt x="407" y="84"/>
                    <a:pt x="447" y="76"/>
                    <a:pt x="490" y="68"/>
                  </a:cubicBezTo>
                  <a:cubicBezTo>
                    <a:pt x="494" y="67"/>
                    <a:pt x="497" y="66"/>
                    <a:pt x="500" y="66"/>
                  </a:cubicBezTo>
                  <a:cubicBezTo>
                    <a:pt x="534" y="60"/>
                    <a:pt x="569" y="54"/>
                    <a:pt x="606" y="48"/>
                  </a:cubicBezTo>
                  <a:cubicBezTo>
                    <a:pt x="675" y="37"/>
                    <a:pt x="751" y="28"/>
                    <a:pt x="833" y="20"/>
                  </a:cubicBezTo>
                  <a:cubicBezTo>
                    <a:pt x="865" y="17"/>
                    <a:pt x="897" y="14"/>
                    <a:pt x="931" y="12"/>
                  </a:cubicBezTo>
                  <a:cubicBezTo>
                    <a:pt x="933" y="12"/>
                    <a:pt x="936" y="11"/>
                    <a:pt x="938" y="11"/>
                  </a:cubicBezTo>
                  <a:cubicBezTo>
                    <a:pt x="1015" y="6"/>
                    <a:pt x="1097" y="2"/>
                    <a:pt x="1182" y="0"/>
                  </a:cubicBezTo>
                  <a:cubicBezTo>
                    <a:pt x="1183" y="0"/>
                    <a:pt x="1183" y="0"/>
                    <a:pt x="1184" y="0"/>
                  </a:cubicBezTo>
                  <a:cubicBezTo>
                    <a:pt x="1187" y="0"/>
                    <a:pt x="1189" y="0"/>
                    <a:pt x="1192" y="0"/>
                  </a:cubicBezTo>
                  <a:cubicBezTo>
                    <a:pt x="1234" y="0"/>
                    <a:pt x="1275" y="0"/>
                    <a:pt x="1315" y="0"/>
                  </a:cubicBezTo>
                  <a:cubicBezTo>
                    <a:pt x="1403" y="1"/>
                    <a:pt x="1485" y="4"/>
                    <a:pt x="1561" y="10"/>
                  </a:cubicBezTo>
                  <a:cubicBezTo>
                    <a:pt x="1594" y="12"/>
                    <a:pt x="1625" y="15"/>
                    <a:pt x="1656" y="18"/>
                  </a:cubicBezTo>
                  <a:cubicBezTo>
                    <a:pt x="1659" y="18"/>
                    <a:pt x="1662" y="18"/>
                    <a:pt x="1665" y="19"/>
                  </a:cubicBezTo>
                  <a:cubicBezTo>
                    <a:pt x="1711" y="23"/>
                    <a:pt x="1755" y="29"/>
                    <a:pt x="1796" y="34"/>
                  </a:cubicBezTo>
                  <a:cubicBezTo>
                    <a:pt x="1799" y="35"/>
                    <a:pt x="1802" y="35"/>
                    <a:pt x="1805" y="36"/>
                  </a:cubicBezTo>
                  <a:cubicBezTo>
                    <a:pt x="1857" y="43"/>
                    <a:pt x="1903" y="51"/>
                    <a:pt x="1946" y="60"/>
                  </a:cubicBezTo>
                  <a:cubicBezTo>
                    <a:pt x="1949" y="60"/>
                    <a:pt x="1952" y="61"/>
                    <a:pt x="1955" y="62"/>
                  </a:cubicBezTo>
                  <a:cubicBezTo>
                    <a:pt x="1992" y="69"/>
                    <a:pt x="2026" y="77"/>
                    <a:pt x="2056" y="84"/>
                  </a:cubicBezTo>
                  <a:cubicBezTo>
                    <a:pt x="2201" y="120"/>
                    <a:pt x="2270" y="154"/>
                    <a:pt x="2270" y="15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6" name="Google Shape;2626;p35"/>
            <p:cNvSpPr/>
            <p:nvPr/>
          </p:nvSpPr>
          <p:spPr>
            <a:xfrm>
              <a:off x="3165480" y="361800"/>
              <a:ext cx="300240" cy="424440"/>
            </a:xfrm>
            <a:custGeom>
              <a:avLst/>
              <a:gdLst/>
              <a:ahLst/>
              <a:cxnLst/>
              <a:rect l="l" t="t" r="r" b="b"/>
              <a:pathLst>
                <a:path w="834" h="1179" extrusionOk="0">
                  <a:moveTo>
                    <a:pt x="107" y="1163"/>
                  </a:moveTo>
                  <a:cubicBezTo>
                    <a:pt x="72" y="1169"/>
                    <a:pt x="36" y="1174"/>
                    <a:pt x="0" y="1179"/>
                  </a:cubicBezTo>
                  <a:lnTo>
                    <a:pt x="93" y="858"/>
                  </a:lnTo>
                  <a:lnTo>
                    <a:pt x="328" y="44"/>
                  </a:lnTo>
                  <a:cubicBezTo>
                    <a:pt x="329" y="44"/>
                    <a:pt x="330" y="44"/>
                    <a:pt x="330" y="43"/>
                  </a:cubicBezTo>
                  <a:cubicBezTo>
                    <a:pt x="389" y="17"/>
                    <a:pt x="442" y="4"/>
                    <a:pt x="490" y="1"/>
                  </a:cubicBezTo>
                  <a:cubicBezTo>
                    <a:pt x="584" y="-5"/>
                    <a:pt x="659" y="25"/>
                    <a:pt x="714" y="62"/>
                  </a:cubicBezTo>
                  <a:cubicBezTo>
                    <a:pt x="773" y="101"/>
                    <a:pt x="810" y="148"/>
                    <a:pt x="826" y="170"/>
                  </a:cubicBezTo>
                  <a:cubicBezTo>
                    <a:pt x="831" y="178"/>
                    <a:pt x="834" y="183"/>
                    <a:pt x="834" y="183"/>
                  </a:cubicBezTo>
                  <a:lnTo>
                    <a:pt x="588" y="932"/>
                  </a:lnTo>
                  <a:lnTo>
                    <a:pt x="542" y="1074"/>
                  </a:lnTo>
                  <a:cubicBezTo>
                    <a:pt x="506" y="1083"/>
                    <a:pt x="468" y="1092"/>
                    <a:pt x="427" y="1102"/>
                  </a:cubicBezTo>
                  <a:cubicBezTo>
                    <a:pt x="424" y="1102"/>
                    <a:pt x="420" y="1103"/>
                    <a:pt x="417" y="1104"/>
                  </a:cubicBezTo>
                  <a:cubicBezTo>
                    <a:pt x="370" y="1114"/>
                    <a:pt x="320" y="1125"/>
                    <a:pt x="266" y="1135"/>
                  </a:cubicBezTo>
                  <a:cubicBezTo>
                    <a:pt x="263" y="1136"/>
                    <a:pt x="259" y="1136"/>
                    <a:pt x="256" y="1137"/>
                  </a:cubicBezTo>
                  <a:cubicBezTo>
                    <a:pt x="211" y="1145"/>
                    <a:pt x="165" y="1154"/>
                    <a:pt x="117" y="1161"/>
                  </a:cubicBezTo>
                  <a:cubicBezTo>
                    <a:pt x="114" y="1162"/>
                    <a:pt x="110" y="1162"/>
                    <a:pt x="107" y="1163"/>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7" name="Google Shape;2627;p35"/>
            <p:cNvSpPr/>
            <p:nvPr/>
          </p:nvSpPr>
          <p:spPr>
            <a:xfrm>
              <a:off x="3165480" y="377280"/>
              <a:ext cx="300240" cy="408960"/>
            </a:xfrm>
            <a:custGeom>
              <a:avLst/>
              <a:gdLst/>
              <a:ahLst/>
              <a:cxnLst/>
              <a:rect l="l" t="t" r="r" b="b"/>
              <a:pathLst>
                <a:path w="834" h="1136" extrusionOk="0">
                  <a:moveTo>
                    <a:pt x="542" y="1032"/>
                  </a:moveTo>
                  <a:cubicBezTo>
                    <a:pt x="506" y="1040"/>
                    <a:pt x="468" y="1049"/>
                    <a:pt x="427" y="1059"/>
                  </a:cubicBezTo>
                  <a:cubicBezTo>
                    <a:pt x="424" y="1060"/>
                    <a:pt x="420" y="1060"/>
                    <a:pt x="417" y="1061"/>
                  </a:cubicBezTo>
                  <a:cubicBezTo>
                    <a:pt x="370" y="1071"/>
                    <a:pt x="320" y="1082"/>
                    <a:pt x="266" y="1092"/>
                  </a:cubicBezTo>
                  <a:cubicBezTo>
                    <a:pt x="263" y="1093"/>
                    <a:pt x="259" y="1093"/>
                    <a:pt x="256" y="1094"/>
                  </a:cubicBezTo>
                  <a:cubicBezTo>
                    <a:pt x="211" y="1103"/>
                    <a:pt x="165" y="1111"/>
                    <a:pt x="117" y="1118"/>
                  </a:cubicBezTo>
                  <a:cubicBezTo>
                    <a:pt x="114" y="1119"/>
                    <a:pt x="110" y="1119"/>
                    <a:pt x="107" y="1120"/>
                  </a:cubicBezTo>
                  <a:cubicBezTo>
                    <a:pt x="72" y="1126"/>
                    <a:pt x="36" y="1131"/>
                    <a:pt x="0" y="1136"/>
                  </a:cubicBezTo>
                  <a:lnTo>
                    <a:pt x="93" y="815"/>
                  </a:lnTo>
                  <a:lnTo>
                    <a:pt x="328" y="1"/>
                  </a:lnTo>
                  <a:cubicBezTo>
                    <a:pt x="329" y="1"/>
                    <a:pt x="330" y="1"/>
                    <a:pt x="330" y="0"/>
                  </a:cubicBezTo>
                  <a:cubicBezTo>
                    <a:pt x="341" y="8"/>
                    <a:pt x="353" y="15"/>
                    <a:pt x="363" y="21"/>
                  </a:cubicBezTo>
                  <a:cubicBezTo>
                    <a:pt x="376" y="28"/>
                    <a:pt x="389" y="35"/>
                    <a:pt x="401" y="41"/>
                  </a:cubicBezTo>
                  <a:cubicBezTo>
                    <a:pt x="404" y="42"/>
                    <a:pt x="407" y="44"/>
                    <a:pt x="410" y="45"/>
                  </a:cubicBezTo>
                  <a:cubicBezTo>
                    <a:pt x="451" y="66"/>
                    <a:pt x="494" y="83"/>
                    <a:pt x="538" y="96"/>
                  </a:cubicBezTo>
                  <a:cubicBezTo>
                    <a:pt x="541" y="97"/>
                    <a:pt x="544" y="98"/>
                    <a:pt x="547" y="99"/>
                  </a:cubicBezTo>
                  <a:cubicBezTo>
                    <a:pt x="600" y="114"/>
                    <a:pt x="654" y="123"/>
                    <a:pt x="709" y="127"/>
                  </a:cubicBezTo>
                  <a:cubicBezTo>
                    <a:pt x="713" y="127"/>
                    <a:pt x="716" y="128"/>
                    <a:pt x="719" y="128"/>
                  </a:cubicBezTo>
                  <a:cubicBezTo>
                    <a:pt x="754" y="130"/>
                    <a:pt x="790" y="130"/>
                    <a:pt x="826" y="127"/>
                  </a:cubicBezTo>
                  <a:cubicBezTo>
                    <a:pt x="831" y="135"/>
                    <a:pt x="834" y="140"/>
                    <a:pt x="834" y="140"/>
                  </a:cubicBezTo>
                  <a:lnTo>
                    <a:pt x="588" y="889"/>
                  </a:lnTo>
                  <a:lnTo>
                    <a:pt x="542" y="103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8" name="Google Shape;2628;p35"/>
            <p:cNvSpPr/>
            <p:nvPr/>
          </p:nvSpPr>
          <p:spPr>
            <a:xfrm>
              <a:off x="3315600" y="423000"/>
              <a:ext cx="108720" cy="336240"/>
            </a:xfrm>
            <a:custGeom>
              <a:avLst/>
              <a:gdLst/>
              <a:ahLst/>
              <a:cxnLst/>
              <a:rect l="l" t="t" r="r" b="b"/>
              <a:pathLst>
                <a:path w="302" h="934" extrusionOk="0">
                  <a:moveTo>
                    <a:pt x="10" y="932"/>
                  </a:moveTo>
                  <a:cubicBezTo>
                    <a:pt x="7" y="932"/>
                    <a:pt x="3" y="933"/>
                    <a:pt x="0" y="934"/>
                  </a:cubicBezTo>
                  <a:lnTo>
                    <a:pt x="61" y="738"/>
                  </a:lnTo>
                  <a:lnTo>
                    <a:pt x="292" y="0"/>
                  </a:lnTo>
                  <a:cubicBezTo>
                    <a:pt x="295" y="0"/>
                    <a:pt x="299" y="1"/>
                    <a:pt x="302" y="1"/>
                  </a:cubicBezTo>
                  <a:lnTo>
                    <a:pt x="70" y="740"/>
                  </a:lnTo>
                  <a:lnTo>
                    <a:pt x="10" y="9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9" name="Google Shape;2629;p35"/>
            <p:cNvSpPr/>
            <p:nvPr/>
          </p:nvSpPr>
          <p:spPr>
            <a:xfrm>
              <a:off x="3257640" y="411840"/>
              <a:ext cx="104760" cy="359280"/>
            </a:xfrm>
            <a:custGeom>
              <a:avLst/>
              <a:gdLst/>
              <a:ahLst/>
              <a:cxnLst/>
              <a:rect l="l" t="t" r="r" b="b"/>
              <a:pathLst>
                <a:path w="291" h="998" extrusionOk="0">
                  <a:moveTo>
                    <a:pt x="10" y="996"/>
                  </a:moveTo>
                  <a:cubicBezTo>
                    <a:pt x="7" y="997"/>
                    <a:pt x="3" y="997"/>
                    <a:pt x="0" y="998"/>
                  </a:cubicBezTo>
                  <a:lnTo>
                    <a:pt x="72" y="744"/>
                  </a:lnTo>
                  <a:lnTo>
                    <a:pt x="282" y="0"/>
                  </a:lnTo>
                  <a:cubicBezTo>
                    <a:pt x="285" y="1"/>
                    <a:pt x="288" y="2"/>
                    <a:pt x="291" y="3"/>
                  </a:cubicBezTo>
                  <a:lnTo>
                    <a:pt x="81" y="745"/>
                  </a:lnTo>
                  <a:lnTo>
                    <a:pt x="10" y="9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0" name="Google Shape;2630;p35"/>
            <p:cNvSpPr/>
            <p:nvPr/>
          </p:nvSpPr>
          <p:spPr>
            <a:xfrm>
              <a:off x="3204000" y="392040"/>
              <a:ext cx="109080" cy="388440"/>
            </a:xfrm>
            <a:custGeom>
              <a:avLst/>
              <a:gdLst/>
              <a:ahLst/>
              <a:cxnLst/>
              <a:rect l="l" t="t" r="r" b="b"/>
              <a:pathLst>
                <a:path w="303" h="1079" extrusionOk="0">
                  <a:moveTo>
                    <a:pt x="90" y="783"/>
                  </a:moveTo>
                  <a:lnTo>
                    <a:pt x="10" y="1077"/>
                  </a:lnTo>
                  <a:cubicBezTo>
                    <a:pt x="7" y="1078"/>
                    <a:pt x="3" y="1078"/>
                    <a:pt x="0" y="1079"/>
                  </a:cubicBezTo>
                  <a:lnTo>
                    <a:pt x="81" y="782"/>
                  </a:lnTo>
                  <a:lnTo>
                    <a:pt x="294" y="0"/>
                  </a:lnTo>
                  <a:cubicBezTo>
                    <a:pt x="297" y="2"/>
                    <a:pt x="300" y="3"/>
                    <a:pt x="303" y="4"/>
                  </a:cubicBezTo>
                  <a:lnTo>
                    <a:pt x="90" y="78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1" name="Google Shape;2631;p35"/>
            <p:cNvSpPr/>
            <p:nvPr/>
          </p:nvSpPr>
          <p:spPr>
            <a:xfrm>
              <a:off x="3341880" y="361800"/>
              <a:ext cx="81000" cy="33480"/>
            </a:xfrm>
            <a:custGeom>
              <a:avLst/>
              <a:gdLst/>
              <a:ahLst/>
              <a:cxnLst/>
              <a:rect l="l" t="t" r="r" b="b"/>
              <a:pathLst>
                <a:path w="225" h="93" extrusionOk="0">
                  <a:moveTo>
                    <a:pt x="0" y="1"/>
                  </a:moveTo>
                  <a:cubicBezTo>
                    <a:pt x="94" y="-5"/>
                    <a:pt x="169" y="25"/>
                    <a:pt x="225" y="62"/>
                  </a:cubicBezTo>
                  <a:cubicBezTo>
                    <a:pt x="184" y="125"/>
                    <a:pt x="77" y="77"/>
                    <a:pt x="38" y="52"/>
                  </a:cubicBezTo>
                  <a:cubicBezTo>
                    <a:pt x="21" y="42"/>
                    <a:pt x="3" y="25"/>
                    <a:pt x="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2" name="Google Shape;2632;p35"/>
            <p:cNvSpPr/>
            <p:nvPr/>
          </p:nvSpPr>
          <p:spPr>
            <a:xfrm>
              <a:off x="2657880" y="407880"/>
              <a:ext cx="234720" cy="391320"/>
            </a:xfrm>
            <a:custGeom>
              <a:avLst/>
              <a:gdLst/>
              <a:ahLst/>
              <a:cxnLst/>
              <a:rect l="l" t="t" r="r" b="b"/>
              <a:pathLst>
                <a:path w="652" h="1087" extrusionOk="0">
                  <a:moveTo>
                    <a:pt x="548" y="768"/>
                  </a:moveTo>
                  <a:lnTo>
                    <a:pt x="652" y="1087"/>
                  </a:lnTo>
                  <a:cubicBezTo>
                    <a:pt x="616" y="1085"/>
                    <a:pt x="579" y="1082"/>
                    <a:pt x="543" y="1078"/>
                  </a:cubicBezTo>
                  <a:cubicBezTo>
                    <a:pt x="540" y="1078"/>
                    <a:pt x="536" y="1078"/>
                    <a:pt x="533" y="1077"/>
                  </a:cubicBezTo>
                  <a:cubicBezTo>
                    <a:pt x="486" y="1073"/>
                    <a:pt x="440" y="1067"/>
                    <a:pt x="395" y="1059"/>
                  </a:cubicBezTo>
                  <a:cubicBezTo>
                    <a:pt x="391" y="1059"/>
                    <a:pt x="388" y="1058"/>
                    <a:pt x="384" y="1058"/>
                  </a:cubicBezTo>
                  <a:cubicBezTo>
                    <a:pt x="337" y="1050"/>
                    <a:pt x="291" y="1041"/>
                    <a:pt x="245" y="1030"/>
                  </a:cubicBezTo>
                  <a:cubicBezTo>
                    <a:pt x="242" y="1030"/>
                    <a:pt x="238" y="1029"/>
                    <a:pt x="234" y="1028"/>
                  </a:cubicBezTo>
                  <a:cubicBezTo>
                    <a:pt x="199" y="1019"/>
                    <a:pt x="163" y="1010"/>
                    <a:pt x="128" y="999"/>
                  </a:cubicBezTo>
                  <a:lnTo>
                    <a:pt x="92" y="874"/>
                  </a:lnTo>
                  <a:lnTo>
                    <a:pt x="0" y="559"/>
                  </a:lnTo>
                  <a:lnTo>
                    <a:pt x="2" y="547"/>
                  </a:lnTo>
                  <a:lnTo>
                    <a:pt x="44" y="194"/>
                  </a:lnTo>
                  <a:lnTo>
                    <a:pt x="68" y="0"/>
                  </a:lnTo>
                  <a:lnTo>
                    <a:pt x="214" y="157"/>
                  </a:lnTo>
                  <a:lnTo>
                    <a:pt x="420" y="379"/>
                  </a:lnTo>
                  <a:lnTo>
                    <a:pt x="421" y="382"/>
                  </a:lnTo>
                  <a:lnTo>
                    <a:pt x="548" y="768"/>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3" name="Google Shape;2633;p35"/>
            <p:cNvSpPr/>
            <p:nvPr/>
          </p:nvSpPr>
          <p:spPr>
            <a:xfrm>
              <a:off x="2657880" y="545400"/>
              <a:ext cx="234720" cy="253800"/>
            </a:xfrm>
            <a:custGeom>
              <a:avLst/>
              <a:gdLst/>
              <a:ahLst/>
              <a:cxnLst/>
              <a:rect l="l" t="t" r="r" b="b"/>
              <a:pathLst>
                <a:path w="652" h="705" extrusionOk="0">
                  <a:moveTo>
                    <a:pt x="548" y="386"/>
                  </a:moveTo>
                  <a:lnTo>
                    <a:pt x="652" y="705"/>
                  </a:lnTo>
                  <a:cubicBezTo>
                    <a:pt x="616" y="703"/>
                    <a:pt x="579" y="700"/>
                    <a:pt x="543" y="696"/>
                  </a:cubicBezTo>
                  <a:cubicBezTo>
                    <a:pt x="540" y="696"/>
                    <a:pt x="536" y="696"/>
                    <a:pt x="533" y="695"/>
                  </a:cubicBezTo>
                  <a:cubicBezTo>
                    <a:pt x="486" y="691"/>
                    <a:pt x="440" y="685"/>
                    <a:pt x="395" y="677"/>
                  </a:cubicBezTo>
                  <a:cubicBezTo>
                    <a:pt x="391" y="677"/>
                    <a:pt x="388" y="676"/>
                    <a:pt x="384" y="676"/>
                  </a:cubicBezTo>
                  <a:cubicBezTo>
                    <a:pt x="337" y="668"/>
                    <a:pt x="291" y="659"/>
                    <a:pt x="245" y="648"/>
                  </a:cubicBezTo>
                  <a:cubicBezTo>
                    <a:pt x="242" y="648"/>
                    <a:pt x="238" y="647"/>
                    <a:pt x="234" y="646"/>
                  </a:cubicBezTo>
                  <a:cubicBezTo>
                    <a:pt x="199" y="637"/>
                    <a:pt x="163" y="628"/>
                    <a:pt x="128" y="617"/>
                  </a:cubicBezTo>
                  <a:lnTo>
                    <a:pt x="92" y="492"/>
                  </a:lnTo>
                  <a:lnTo>
                    <a:pt x="0" y="177"/>
                  </a:lnTo>
                  <a:lnTo>
                    <a:pt x="2" y="165"/>
                  </a:lnTo>
                  <a:cubicBezTo>
                    <a:pt x="31" y="171"/>
                    <a:pt x="61" y="172"/>
                    <a:pt x="90" y="171"/>
                  </a:cubicBezTo>
                  <a:cubicBezTo>
                    <a:pt x="93" y="171"/>
                    <a:pt x="96" y="171"/>
                    <a:pt x="99" y="170"/>
                  </a:cubicBezTo>
                  <a:cubicBezTo>
                    <a:pt x="136" y="168"/>
                    <a:pt x="172" y="159"/>
                    <a:pt x="206" y="147"/>
                  </a:cubicBezTo>
                  <a:cubicBezTo>
                    <a:pt x="209" y="146"/>
                    <a:pt x="212" y="144"/>
                    <a:pt x="215" y="143"/>
                  </a:cubicBezTo>
                  <a:cubicBezTo>
                    <a:pt x="227" y="139"/>
                    <a:pt x="238" y="134"/>
                    <a:pt x="249" y="129"/>
                  </a:cubicBezTo>
                  <a:cubicBezTo>
                    <a:pt x="274" y="116"/>
                    <a:pt x="298" y="101"/>
                    <a:pt x="321" y="85"/>
                  </a:cubicBezTo>
                  <a:lnTo>
                    <a:pt x="322" y="85"/>
                  </a:lnTo>
                  <a:cubicBezTo>
                    <a:pt x="324" y="83"/>
                    <a:pt x="327" y="81"/>
                    <a:pt x="330" y="79"/>
                  </a:cubicBezTo>
                  <a:cubicBezTo>
                    <a:pt x="362" y="55"/>
                    <a:pt x="392" y="28"/>
                    <a:pt x="421" y="0"/>
                  </a:cubicBezTo>
                  <a:lnTo>
                    <a:pt x="548" y="386"/>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4" name="Google Shape;2634;p35"/>
            <p:cNvSpPr/>
            <p:nvPr/>
          </p:nvSpPr>
          <p:spPr>
            <a:xfrm>
              <a:off x="2690280" y="606600"/>
              <a:ext cx="55800" cy="172080"/>
            </a:xfrm>
            <a:custGeom>
              <a:avLst/>
              <a:gdLst/>
              <a:ahLst/>
              <a:cxnLst/>
              <a:rect l="l" t="t" r="r" b="b"/>
              <a:pathLst>
                <a:path w="155" h="478" extrusionOk="0">
                  <a:moveTo>
                    <a:pt x="155" y="478"/>
                  </a:moveTo>
                  <a:cubicBezTo>
                    <a:pt x="152" y="478"/>
                    <a:pt x="148" y="477"/>
                    <a:pt x="144" y="476"/>
                  </a:cubicBezTo>
                  <a:lnTo>
                    <a:pt x="89" y="295"/>
                  </a:lnTo>
                  <a:lnTo>
                    <a:pt x="0" y="1"/>
                  </a:lnTo>
                  <a:cubicBezTo>
                    <a:pt x="3" y="1"/>
                    <a:pt x="6" y="1"/>
                    <a:pt x="9" y="0"/>
                  </a:cubicBezTo>
                  <a:lnTo>
                    <a:pt x="98" y="293"/>
                  </a:lnTo>
                  <a:lnTo>
                    <a:pt x="155" y="4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5" name="Google Shape;2635;p35"/>
            <p:cNvSpPr/>
            <p:nvPr/>
          </p:nvSpPr>
          <p:spPr>
            <a:xfrm>
              <a:off x="2732040" y="596880"/>
              <a:ext cx="68040" cy="192240"/>
            </a:xfrm>
            <a:custGeom>
              <a:avLst/>
              <a:gdLst/>
              <a:ahLst/>
              <a:cxnLst/>
              <a:rect l="l" t="t" r="r" b="b"/>
              <a:pathLst>
                <a:path w="189" h="534" extrusionOk="0">
                  <a:moveTo>
                    <a:pt x="189" y="534"/>
                  </a:moveTo>
                  <a:cubicBezTo>
                    <a:pt x="185" y="533"/>
                    <a:pt x="182" y="533"/>
                    <a:pt x="178" y="532"/>
                  </a:cubicBezTo>
                  <a:lnTo>
                    <a:pt x="97" y="290"/>
                  </a:lnTo>
                  <a:lnTo>
                    <a:pt x="0" y="3"/>
                  </a:lnTo>
                  <a:cubicBezTo>
                    <a:pt x="3" y="2"/>
                    <a:pt x="6" y="1"/>
                    <a:pt x="9" y="0"/>
                  </a:cubicBezTo>
                  <a:lnTo>
                    <a:pt x="106" y="288"/>
                  </a:lnTo>
                  <a:lnTo>
                    <a:pt x="189" y="53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6" name="Google Shape;2636;p35"/>
            <p:cNvSpPr/>
            <p:nvPr/>
          </p:nvSpPr>
          <p:spPr>
            <a:xfrm>
              <a:off x="2773440" y="573840"/>
              <a:ext cx="79920" cy="222120"/>
            </a:xfrm>
            <a:custGeom>
              <a:avLst/>
              <a:gdLst/>
              <a:ahLst/>
              <a:cxnLst/>
              <a:rect l="l" t="t" r="r" b="b"/>
              <a:pathLst>
                <a:path w="222" h="617" extrusionOk="0">
                  <a:moveTo>
                    <a:pt x="222" y="617"/>
                  </a:moveTo>
                  <a:cubicBezTo>
                    <a:pt x="219" y="617"/>
                    <a:pt x="215" y="617"/>
                    <a:pt x="212" y="616"/>
                  </a:cubicBezTo>
                  <a:lnTo>
                    <a:pt x="111" y="327"/>
                  </a:lnTo>
                  <a:lnTo>
                    <a:pt x="0" y="5"/>
                  </a:lnTo>
                  <a:lnTo>
                    <a:pt x="0" y="5"/>
                  </a:lnTo>
                  <a:cubicBezTo>
                    <a:pt x="3" y="3"/>
                    <a:pt x="6" y="2"/>
                    <a:pt x="8" y="0"/>
                  </a:cubicBezTo>
                  <a:lnTo>
                    <a:pt x="121" y="325"/>
                  </a:lnTo>
                  <a:lnTo>
                    <a:pt x="222" y="61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7" name="Google Shape;2637;p35"/>
            <p:cNvSpPr/>
            <p:nvPr/>
          </p:nvSpPr>
          <p:spPr>
            <a:xfrm>
              <a:off x="2673720" y="407880"/>
              <a:ext cx="61200" cy="78480"/>
            </a:xfrm>
            <a:custGeom>
              <a:avLst/>
              <a:gdLst/>
              <a:ahLst/>
              <a:cxnLst/>
              <a:rect l="l" t="t" r="r" b="b"/>
              <a:pathLst>
                <a:path w="170" h="218" extrusionOk="0">
                  <a:moveTo>
                    <a:pt x="170" y="157"/>
                  </a:moveTo>
                  <a:cubicBezTo>
                    <a:pt x="159" y="223"/>
                    <a:pt x="53" y="235"/>
                    <a:pt x="0" y="194"/>
                  </a:cubicBezTo>
                  <a:lnTo>
                    <a:pt x="24" y="0"/>
                  </a:lnTo>
                  <a:lnTo>
                    <a:pt x="170" y="157"/>
                  </a:lnTo>
                  <a:close/>
                </a:path>
              </a:pathLst>
            </a:custGeom>
            <a:solidFill>
              <a:schemeClr val="dk1"/>
            </a:solidFill>
            <a:ln>
              <a:noFill/>
            </a:ln>
          </p:spPr>
          <p:txBody>
            <a:bodyPr spcFirstLastPara="1" wrap="square" lIns="90000" tIns="33475" rIns="90000" bIns="33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8" name="Google Shape;2638;p35"/>
            <p:cNvSpPr/>
            <p:nvPr/>
          </p:nvSpPr>
          <p:spPr>
            <a:xfrm>
              <a:off x="2908440" y="330840"/>
              <a:ext cx="178560" cy="85320"/>
            </a:xfrm>
            <a:custGeom>
              <a:avLst/>
              <a:gdLst/>
              <a:ahLst/>
              <a:cxnLst/>
              <a:rect l="l" t="t" r="r" b="b"/>
              <a:pathLst>
                <a:path w="496" h="237" extrusionOk="0">
                  <a:moveTo>
                    <a:pt x="8" y="237"/>
                  </a:moveTo>
                  <a:cubicBezTo>
                    <a:pt x="8" y="237"/>
                    <a:pt x="-59" y="36"/>
                    <a:pt x="216" y="4"/>
                  </a:cubicBezTo>
                  <a:cubicBezTo>
                    <a:pt x="518" y="-32"/>
                    <a:pt x="495" y="179"/>
                    <a:pt x="495" y="179"/>
                  </a:cubicBezTo>
                  <a:lnTo>
                    <a:pt x="8" y="237"/>
                  </a:lnTo>
                  <a:close/>
                </a:path>
              </a:pathLst>
            </a:custGeom>
            <a:solidFill>
              <a:schemeClr val="lt2"/>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9" name="Google Shape;2639;p35"/>
            <p:cNvSpPr/>
            <p:nvPr/>
          </p:nvSpPr>
          <p:spPr>
            <a:xfrm>
              <a:off x="2911320" y="395640"/>
              <a:ext cx="209880" cy="405360"/>
            </a:xfrm>
            <a:custGeom>
              <a:avLst/>
              <a:gdLst/>
              <a:ahLst/>
              <a:cxnLst/>
              <a:rect l="l" t="t" r="r" b="b"/>
              <a:pathLst>
                <a:path w="583" h="1126" extrusionOk="0">
                  <a:moveTo>
                    <a:pt x="455" y="1113"/>
                  </a:moveTo>
                  <a:cubicBezTo>
                    <a:pt x="373" y="1120"/>
                    <a:pt x="291" y="1124"/>
                    <a:pt x="206" y="1126"/>
                  </a:cubicBezTo>
                  <a:cubicBezTo>
                    <a:pt x="203" y="1126"/>
                    <a:pt x="200" y="1126"/>
                    <a:pt x="198" y="1126"/>
                  </a:cubicBezTo>
                  <a:cubicBezTo>
                    <a:pt x="167" y="1126"/>
                    <a:pt x="137" y="1126"/>
                    <a:pt x="106" y="1126"/>
                  </a:cubicBezTo>
                  <a:lnTo>
                    <a:pt x="71" y="774"/>
                  </a:lnTo>
                  <a:lnTo>
                    <a:pt x="22" y="280"/>
                  </a:lnTo>
                  <a:lnTo>
                    <a:pt x="14" y="196"/>
                  </a:lnTo>
                  <a:lnTo>
                    <a:pt x="13" y="187"/>
                  </a:lnTo>
                  <a:lnTo>
                    <a:pt x="13" y="185"/>
                  </a:lnTo>
                  <a:lnTo>
                    <a:pt x="7" y="133"/>
                  </a:lnTo>
                  <a:lnTo>
                    <a:pt x="7" y="132"/>
                  </a:lnTo>
                  <a:lnTo>
                    <a:pt x="0" y="57"/>
                  </a:lnTo>
                  <a:lnTo>
                    <a:pt x="487" y="0"/>
                  </a:lnTo>
                  <a:lnTo>
                    <a:pt x="494" y="75"/>
                  </a:lnTo>
                  <a:lnTo>
                    <a:pt x="494" y="83"/>
                  </a:lnTo>
                  <a:lnTo>
                    <a:pt x="498" y="130"/>
                  </a:lnTo>
                  <a:lnTo>
                    <a:pt x="499" y="139"/>
                  </a:lnTo>
                  <a:lnTo>
                    <a:pt x="506" y="224"/>
                  </a:lnTo>
                  <a:lnTo>
                    <a:pt x="553" y="754"/>
                  </a:lnTo>
                  <a:lnTo>
                    <a:pt x="583" y="1100"/>
                  </a:lnTo>
                  <a:cubicBezTo>
                    <a:pt x="544" y="1105"/>
                    <a:pt x="503" y="1109"/>
                    <a:pt x="463" y="1112"/>
                  </a:cubicBezTo>
                  <a:cubicBezTo>
                    <a:pt x="460" y="1112"/>
                    <a:pt x="458" y="1113"/>
                    <a:pt x="455" y="111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0" name="Google Shape;2640;p35"/>
            <p:cNvSpPr/>
            <p:nvPr/>
          </p:nvSpPr>
          <p:spPr>
            <a:xfrm>
              <a:off x="2956680" y="482760"/>
              <a:ext cx="28800" cy="318240"/>
            </a:xfrm>
            <a:custGeom>
              <a:avLst/>
              <a:gdLst/>
              <a:ahLst/>
              <a:cxnLst/>
              <a:rect l="l" t="t" r="r" b="b"/>
              <a:pathLst>
                <a:path w="80" h="884" extrusionOk="0">
                  <a:moveTo>
                    <a:pt x="50" y="523"/>
                  </a:moveTo>
                  <a:lnTo>
                    <a:pt x="80" y="884"/>
                  </a:lnTo>
                  <a:cubicBezTo>
                    <a:pt x="77" y="884"/>
                    <a:pt x="74" y="884"/>
                    <a:pt x="72" y="884"/>
                  </a:cubicBezTo>
                  <a:lnTo>
                    <a:pt x="43" y="524"/>
                  </a:lnTo>
                  <a:lnTo>
                    <a:pt x="2" y="26"/>
                  </a:lnTo>
                  <a:lnTo>
                    <a:pt x="0" y="5"/>
                  </a:lnTo>
                  <a:cubicBezTo>
                    <a:pt x="0" y="3"/>
                    <a:pt x="2" y="1"/>
                    <a:pt x="4" y="0"/>
                  </a:cubicBezTo>
                  <a:cubicBezTo>
                    <a:pt x="6" y="0"/>
                    <a:pt x="8" y="2"/>
                    <a:pt x="8" y="4"/>
                  </a:cubicBezTo>
                  <a:lnTo>
                    <a:pt x="10" y="25"/>
                  </a:lnTo>
                  <a:lnTo>
                    <a:pt x="50" y="5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1" name="Google Shape;2641;p35"/>
            <p:cNvSpPr/>
            <p:nvPr/>
          </p:nvSpPr>
          <p:spPr>
            <a:xfrm>
              <a:off x="3045240" y="474120"/>
              <a:ext cx="32760" cy="322200"/>
            </a:xfrm>
            <a:custGeom>
              <a:avLst/>
              <a:gdLst/>
              <a:ahLst/>
              <a:cxnLst/>
              <a:rect l="l" t="t" r="r" b="b"/>
              <a:pathLst>
                <a:path w="91" h="895" extrusionOk="0">
                  <a:moveTo>
                    <a:pt x="58" y="536"/>
                  </a:moveTo>
                  <a:lnTo>
                    <a:pt x="91" y="894"/>
                  </a:lnTo>
                  <a:cubicBezTo>
                    <a:pt x="88" y="894"/>
                    <a:pt x="86" y="895"/>
                    <a:pt x="83" y="895"/>
                  </a:cubicBezTo>
                  <a:lnTo>
                    <a:pt x="50" y="536"/>
                  </a:lnTo>
                  <a:lnTo>
                    <a:pt x="2" y="21"/>
                  </a:lnTo>
                  <a:lnTo>
                    <a:pt x="0" y="4"/>
                  </a:lnTo>
                  <a:cubicBezTo>
                    <a:pt x="0" y="2"/>
                    <a:pt x="2" y="0"/>
                    <a:pt x="4" y="0"/>
                  </a:cubicBezTo>
                  <a:cubicBezTo>
                    <a:pt x="6" y="0"/>
                    <a:pt x="8" y="1"/>
                    <a:pt x="8" y="3"/>
                  </a:cubicBezTo>
                  <a:lnTo>
                    <a:pt x="10" y="20"/>
                  </a:lnTo>
                  <a:lnTo>
                    <a:pt x="58" y="53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2" name="Google Shape;2642;p35"/>
            <p:cNvSpPr/>
            <p:nvPr/>
          </p:nvSpPr>
          <p:spPr>
            <a:xfrm>
              <a:off x="2911320" y="395640"/>
              <a:ext cx="182160" cy="100800"/>
            </a:xfrm>
            <a:custGeom>
              <a:avLst/>
              <a:gdLst/>
              <a:ahLst/>
              <a:cxnLst/>
              <a:rect l="l" t="t" r="r" b="b"/>
              <a:pathLst>
                <a:path w="506" h="280" extrusionOk="0">
                  <a:moveTo>
                    <a:pt x="487" y="0"/>
                  </a:moveTo>
                  <a:lnTo>
                    <a:pt x="493" y="75"/>
                  </a:lnTo>
                  <a:lnTo>
                    <a:pt x="494" y="83"/>
                  </a:lnTo>
                  <a:lnTo>
                    <a:pt x="498" y="130"/>
                  </a:lnTo>
                  <a:lnTo>
                    <a:pt x="499" y="139"/>
                  </a:lnTo>
                  <a:lnTo>
                    <a:pt x="506" y="224"/>
                  </a:lnTo>
                  <a:lnTo>
                    <a:pt x="22" y="280"/>
                  </a:lnTo>
                  <a:lnTo>
                    <a:pt x="14" y="196"/>
                  </a:lnTo>
                  <a:lnTo>
                    <a:pt x="13" y="187"/>
                  </a:lnTo>
                  <a:lnTo>
                    <a:pt x="8" y="140"/>
                  </a:lnTo>
                  <a:lnTo>
                    <a:pt x="7" y="132"/>
                  </a:lnTo>
                  <a:lnTo>
                    <a:pt x="0" y="57"/>
                  </a:lnTo>
                  <a:lnTo>
                    <a:pt x="487"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3" name="Google Shape;2643;p35"/>
            <p:cNvSpPr/>
            <p:nvPr/>
          </p:nvSpPr>
          <p:spPr>
            <a:xfrm>
              <a:off x="2913840" y="422640"/>
              <a:ext cx="175320" cy="23400"/>
            </a:xfrm>
            <a:custGeom>
              <a:avLst/>
              <a:gdLst/>
              <a:ahLst/>
              <a:cxnLst/>
              <a:rect l="l" t="t" r="r" b="b"/>
              <a:pathLst>
                <a:path w="487" h="65" extrusionOk="0">
                  <a:moveTo>
                    <a:pt x="486" y="0"/>
                  </a:moveTo>
                  <a:lnTo>
                    <a:pt x="487" y="8"/>
                  </a:lnTo>
                  <a:lnTo>
                    <a:pt x="1" y="65"/>
                  </a:lnTo>
                  <a:lnTo>
                    <a:pt x="0" y="57"/>
                  </a:lnTo>
                  <a:lnTo>
                    <a:pt x="486"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4" name="Google Shape;2644;p35"/>
            <p:cNvSpPr/>
            <p:nvPr/>
          </p:nvSpPr>
          <p:spPr>
            <a:xfrm>
              <a:off x="2916000" y="442440"/>
              <a:ext cx="174960" cy="23760"/>
            </a:xfrm>
            <a:custGeom>
              <a:avLst/>
              <a:gdLst/>
              <a:ahLst/>
              <a:cxnLst/>
              <a:rect l="l" t="t" r="r" b="b"/>
              <a:pathLst>
                <a:path w="486" h="66" extrusionOk="0">
                  <a:moveTo>
                    <a:pt x="485" y="0"/>
                  </a:moveTo>
                  <a:lnTo>
                    <a:pt x="486" y="9"/>
                  </a:lnTo>
                  <a:lnTo>
                    <a:pt x="1" y="66"/>
                  </a:lnTo>
                  <a:lnTo>
                    <a:pt x="0" y="57"/>
                  </a:lnTo>
                  <a:lnTo>
                    <a:pt x="48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645" name="Google Shape;2645;p35"/>
          <p:cNvGrpSpPr/>
          <p:nvPr/>
        </p:nvGrpSpPr>
        <p:grpSpPr>
          <a:xfrm rot="7701853">
            <a:off x="5656142" y="4640894"/>
            <a:ext cx="443911" cy="296876"/>
            <a:chOff x="5609880" y="3647520"/>
            <a:chExt cx="455400" cy="304560"/>
          </a:xfrm>
        </p:grpSpPr>
        <p:sp>
          <p:nvSpPr>
            <p:cNvPr id="2646" name="Google Shape;2646;p35"/>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7" name="Google Shape;2647;p35"/>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2610613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48"/>
        <p:cNvGrpSpPr/>
        <p:nvPr/>
      </p:nvGrpSpPr>
      <p:grpSpPr>
        <a:xfrm>
          <a:off x="0" y="0"/>
          <a:ext cx="0" cy="0"/>
          <a:chOff x="0" y="0"/>
          <a:chExt cx="0" cy="0"/>
        </a:xfrm>
      </p:grpSpPr>
      <p:grpSp>
        <p:nvGrpSpPr>
          <p:cNvPr id="2649" name="Google Shape;2649;p36"/>
          <p:cNvGrpSpPr/>
          <p:nvPr/>
        </p:nvGrpSpPr>
        <p:grpSpPr>
          <a:xfrm>
            <a:off x="-38658" y="-21859"/>
            <a:ext cx="9221315" cy="5187218"/>
            <a:chOff x="24120" y="2880"/>
            <a:chExt cx="10050480" cy="5663520"/>
          </a:xfrm>
        </p:grpSpPr>
        <p:sp>
          <p:nvSpPr>
            <p:cNvPr id="2650" name="Google Shape;2650;p36"/>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1" name="Google Shape;2651;p36"/>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2" name="Google Shape;2652;p36"/>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3" name="Google Shape;2653;p36"/>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4" name="Google Shape;2654;p36"/>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5" name="Google Shape;2655;p36"/>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6" name="Google Shape;2656;p36"/>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7" name="Google Shape;2657;p36"/>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8" name="Google Shape;2658;p36"/>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9" name="Google Shape;2659;p36"/>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0" name="Google Shape;2660;p36"/>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1" name="Google Shape;2661;p36"/>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2" name="Google Shape;2662;p36"/>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3" name="Google Shape;2663;p36"/>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4" name="Google Shape;2664;p36"/>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5" name="Google Shape;2665;p36"/>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6" name="Google Shape;2666;p36"/>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7" name="Google Shape;2667;p36"/>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8" name="Google Shape;2668;p36"/>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9" name="Google Shape;2669;p36"/>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0" name="Google Shape;2670;p36"/>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1" name="Google Shape;2671;p36"/>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2" name="Google Shape;2672;p36"/>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3" name="Google Shape;2673;p36"/>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4" name="Google Shape;2674;p36"/>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5" name="Google Shape;2675;p36"/>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6" name="Google Shape;2676;p36"/>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7" name="Google Shape;2677;p36"/>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8" name="Google Shape;2678;p36"/>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9" name="Google Shape;2679;p36"/>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0" name="Google Shape;2680;p36"/>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1" name="Google Shape;2681;p36"/>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2" name="Google Shape;2682;p36"/>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3" name="Google Shape;2683;p36"/>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4" name="Google Shape;2684;p36"/>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5" name="Google Shape;2685;p36"/>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6" name="Google Shape;2686;p36"/>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7" name="Google Shape;2687;p36"/>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8" name="Google Shape;2688;p36"/>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9" name="Google Shape;2689;p36"/>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0" name="Google Shape;2690;p36"/>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1" name="Google Shape;2691;p36"/>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2" name="Google Shape;2692;p36"/>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3" name="Google Shape;2693;p36"/>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4" name="Google Shape;2694;p36"/>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5" name="Google Shape;2695;p36"/>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6" name="Google Shape;2696;p36"/>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7" name="Google Shape;2697;p36"/>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8" name="Google Shape;2698;p36"/>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9" name="Google Shape;2699;p36"/>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0" name="Google Shape;2700;p36"/>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1" name="Google Shape;2701;p36"/>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2" name="Google Shape;2702;p36"/>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3" name="Google Shape;2703;p36"/>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4" name="Google Shape;2704;p36"/>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5" name="Google Shape;2705;p36"/>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6" name="Google Shape;2706;p36"/>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07" name="Google Shape;2707;p36"/>
          <p:cNvGrpSpPr/>
          <p:nvPr/>
        </p:nvGrpSpPr>
        <p:grpSpPr>
          <a:xfrm rot="-3906091" flipH="1">
            <a:off x="8041666" y="301901"/>
            <a:ext cx="1249279" cy="1373668"/>
            <a:chOff x="8481600" y="3909240"/>
            <a:chExt cx="1084680" cy="1192680"/>
          </a:xfrm>
        </p:grpSpPr>
        <p:sp>
          <p:nvSpPr>
            <p:cNvPr id="2708" name="Google Shape;2708;p36"/>
            <p:cNvSpPr/>
            <p:nvPr/>
          </p:nvSpPr>
          <p:spPr>
            <a:xfrm>
              <a:off x="8737560" y="4023360"/>
              <a:ext cx="152280" cy="291600"/>
            </a:xfrm>
            <a:custGeom>
              <a:avLst/>
              <a:gdLst/>
              <a:ahLst/>
              <a:cxnLst/>
              <a:rect l="l" t="t" r="r" b="b"/>
              <a:pathLst>
                <a:path w="423" h="810" extrusionOk="0">
                  <a:moveTo>
                    <a:pt x="253" y="810"/>
                  </a:moveTo>
                  <a:cubicBezTo>
                    <a:pt x="31" y="639"/>
                    <a:pt x="-165" y="49"/>
                    <a:pt x="216" y="2"/>
                  </a:cubicBezTo>
                  <a:cubicBezTo>
                    <a:pt x="598" y="-46"/>
                    <a:pt x="356" y="647"/>
                    <a:pt x="253" y="81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9" name="Google Shape;2709;p36"/>
            <p:cNvSpPr/>
            <p:nvPr/>
          </p:nvSpPr>
          <p:spPr>
            <a:xfrm>
              <a:off x="8920440" y="4254120"/>
              <a:ext cx="123840" cy="240840"/>
            </a:xfrm>
            <a:custGeom>
              <a:avLst/>
              <a:gdLst/>
              <a:ahLst/>
              <a:cxnLst/>
              <a:rect l="l" t="t" r="r" b="b"/>
              <a:pathLst>
                <a:path w="344" h="669" extrusionOk="0">
                  <a:moveTo>
                    <a:pt x="192" y="669"/>
                  </a:moveTo>
                  <a:cubicBezTo>
                    <a:pt x="34" y="440"/>
                    <a:pt x="-120" y="22"/>
                    <a:pt x="142" y="1"/>
                  </a:cubicBezTo>
                  <a:cubicBezTo>
                    <a:pt x="403" y="-20"/>
                    <a:pt x="402" y="438"/>
                    <a:pt x="192" y="66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0" name="Google Shape;2710;p36"/>
            <p:cNvSpPr/>
            <p:nvPr/>
          </p:nvSpPr>
          <p:spPr>
            <a:xfrm>
              <a:off x="9009000" y="4134600"/>
              <a:ext cx="159120" cy="267840"/>
            </a:xfrm>
            <a:custGeom>
              <a:avLst/>
              <a:gdLst/>
              <a:ahLst/>
              <a:cxnLst/>
              <a:rect l="l" t="t" r="r" b="b"/>
              <a:pathLst>
                <a:path w="442" h="744" extrusionOk="0">
                  <a:moveTo>
                    <a:pt x="423" y="744"/>
                  </a:moveTo>
                  <a:cubicBezTo>
                    <a:pt x="243" y="665"/>
                    <a:pt x="-178" y="213"/>
                    <a:pt x="82" y="32"/>
                  </a:cubicBezTo>
                  <a:cubicBezTo>
                    <a:pt x="343" y="-149"/>
                    <a:pt x="497" y="502"/>
                    <a:pt x="423" y="74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1" name="Google Shape;2711;p36"/>
            <p:cNvSpPr/>
            <p:nvPr/>
          </p:nvSpPr>
          <p:spPr>
            <a:xfrm>
              <a:off x="9129600" y="3909240"/>
              <a:ext cx="173880" cy="310680"/>
            </a:xfrm>
            <a:custGeom>
              <a:avLst/>
              <a:gdLst/>
              <a:ahLst/>
              <a:cxnLst/>
              <a:rect l="l" t="t" r="r" b="b"/>
              <a:pathLst>
                <a:path w="483" h="863" extrusionOk="0">
                  <a:moveTo>
                    <a:pt x="410" y="863"/>
                  </a:moveTo>
                  <a:cubicBezTo>
                    <a:pt x="212" y="685"/>
                    <a:pt x="-173" y="130"/>
                    <a:pt x="87" y="15"/>
                  </a:cubicBezTo>
                  <a:cubicBezTo>
                    <a:pt x="348" y="-101"/>
                    <a:pt x="615" y="477"/>
                    <a:pt x="410" y="86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2" name="Google Shape;2712;p36"/>
            <p:cNvSpPr/>
            <p:nvPr/>
          </p:nvSpPr>
          <p:spPr>
            <a:xfrm>
              <a:off x="9316080" y="4117320"/>
              <a:ext cx="189360" cy="229680"/>
            </a:xfrm>
            <a:custGeom>
              <a:avLst/>
              <a:gdLst/>
              <a:ahLst/>
              <a:cxnLst/>
              <a:rect l="l" t="t" r="r" b="b"/>
              <a:pathLst>
                <a:path w="526" h="638" extrusionOk="0">
                  <a:moveTo>
                    <a:pt x="0" y="638"/>
                  </a:moveTo>
                  <a:cubicBezTo>
                    <a:pt x="19" y="365"/>
                    <a:pt x="223" y="-144"/>
                    <a:pt x="462" y="39"/>
                  </a:cubicBezTo>
                  <a:cubicBezTo>
                    <a:pt x="701" y="221"/>
                    <a:pt x="210" y="646"/>
                    <a:pt x="0" y="638"/>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3" name="Google Shape;2713;p36"/>
            <p:cNvSpPr/>
            <p:nvPr/>
          </p:nvSpPr>
          <p:spPr>
            <a:xfrm>
              <a:off x="9275400" y="4455720"/>
              <a:ext cx="138240" cy="284760"/>
            </a:xfrm>
            <a:custGeom>
              <a:avLst/>
              <a:gdLst/>
              <a:ahLst/>
              <a:cxnLst/>
              <a:rect l="l" t="t" r="r" b="b"/>
              <a:pathLst>
                <a:path w="384" h="791" extrusionOk="0">
                  <a:moveTo>
                    <a:pt x="310" y="791"/>
                  </a:moveTo>
                  <a:cubicBezTo>
                    <a:pt x="72" y="612"/>
                    <a:pt x="-156" y="137"/>
                    <a:pt x="141" y="15"/>
                  </a:cubicBezTo>
                  <a:cubicBezTo>
                    <a:pt x="438" y="-107"/>
                    <a:pt x="420" y="594"/>
                    <a:pt x="310" y="79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4" name="Google Shape;2714;p36"/>
            <p:cNvSpPr/>
            <p:nvPr/>
          </p:nvSpPr>
          <p:spPr>
            <a:xfrm>
              <a:off x="9440280" y="4487040"/>
              <a:ext cx="126000" cy="255240"/>
            </a:xfrm>
            <a:custGeom>
              <a:avLst/>
              <a:gdLst/>
              <a:ahLst/>
              <a:cxnLst/>
              <a:rect l="l" t="t" r="r" b="b"/>
              <a:pathLst>
                <a:path w="350" h="709" extrusionOk="0">
                  <a:moveTo>
                    <a:pt x="38" y="709"/>
                  </a:moveTo>
                  <a:cubicBezTo>
                    <a:pt x="-38" y="507"/>
                    <a:pt x="-13" y="-60"/>
                    <a:pt x="232" y="6"/>
                  </a:cubicBezTo>
                  <a:cubicBezTo>
                    <a:pt x="478" y="71"/>
                    <a:pt x="302" y="556"/>
                    <a:pt x="38" y="70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5" name="Google Shape;2715;p36"/>
            <p:cNvSpPr/>
            <p:nvPr/>
          </p:nvSpPr>
          <p:spPr>
            <a:xfrm>
              <a:off x="8916120" y="4662720"/>
              <a:ext cx="194760" cy="170280"/>
            </a:xfrm>
            <a:custGeom>
              <a:avLst/>
              <a:gdLst/>
              <a:ahLst/>
              <a:cxnLst/>
              <a:rect l="l" t="t" r="r" b="b"/>
              <a:pathLst>
                <a:path w="541" h="473" extrusionOk="0">
                  <a:moveTo>
                    <a:pt x="540" y="473"/>
                  </a:moveTo>
                  <a:cubicBezTo>
                    <a:pt x="322" y="447"/>
                    <a:pt x="-126" y="271"/>
                    <a:pt x="34" y="58"/>
                  </a:cubicBezTo>
                  <a:cubicBezTo>
                    <a:pt x="195" y="-155"/>
                    <a:pt x="548" y="271"/>
                    <a:pt x="540" y="47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6" name="Google Shape;2716;p36"/>
            <p:cNvSpPr/>
            <p:nvPr/>
          </p:nvSpPr>
          <p:spPr>
            <a:xfrm>
              <a:off x="8789040" y="4495320"/>
              <a:ext cx="222120" cy="137520"/>
            </a:xfrm>
            <a:custGeom>
              <a:avLst/>
              <a:gdLst/>
              <a:ahLst/>
              <a:cxnLst/>
              <a:rect l="l" t="t" r="r" b="b"/>
              <a:pathLst>
                <a:path w="617" h="382" extrusionOk="0">
                  <a:moveTo>
                    <a:pt x="617" y="340"/>
                  </a:moveTo>
                  <a:cubicBezTo>
                    <a:pt x="399" y="135"/>
                    <a:pt x="58" y="-164"/>
                    <a:pt x="5" y="109"/>
                  </a:cubicBezTo>
                  <a:cubicBezTo>
                    <a:pt x="-48" y="383"/>
                    <a:pt x="374" y="431"/>
                    <a:pt x="617" y="34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7" name="Google Shape;2717;p36"/>
            <p:cNvSpPr/>
            <p:nvPr/>
          </p:nvSpPr>
          <p:spPr>
            <a:xfrm>
              <a:off x="8656920" y="4556520"/>
              <a:ext cx="190800" cy="223560"/>
            </a:xfrm>
            <a:custGeom>
              <a:avLst/>
              <a:gdLst/>
              <a:ahLst/>
              <a:cxnLst/>
              <a:rect l="l" t="t" r="r" b="b"/>
              <a:pathLst>
                <a:path w="530" h="621" extrusionOk="0">
                  <a:moveTo>
                    <a:pt x="530" y="621"/>
                  </a:moveTo>
                  <a:cubicBezTo>
                    <a:pt x="471" y="324"/>
                    <a:pt x="266" y="-170"/>
                    <a:pt x="59" y="58"/>
                  </a:cubicBezTo>
                  <a:cubicBezTo>
                    <a:pt x="-148" y="287"/>
                    <a:pt x="235" y="582"/>
                    <a:pt x="530" y="62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8" name="Google Shape;2718;p36"/>
            <p:cNvSpPr/>
            <p:nvPr/>
          </p:nvSpPr>
          <p:spPr>
            <a:xfrm>
              <a:off x="8755200" y="4847040"/>
              <a:ext cx="220680" cy="124560"/>
            </a:xfrm>
            <a:custGeom>
              <a:avLst/>
              <a:gdLst/>
              <a:ahLst/>
              <a:cxnLst/>
              <a:rect l="l" t="t" r="r" b="b"/>
              <a:pathLst>
                <a:path w="613" h="346" extrusionOk="0">
                  <a:moveTo>
                    <a:pt x="613" y="94"/>
                  </a:moveTo>
                  <a:cubicBezTo>
                    <a:pt x="345" y="-27"/>
                    <a:pt x="-90" y="-71"/>
                    <a:pt x="17" y="211"/>
                  </a:cubicBezTo>
                  <a:cubicBezTo>
                    <a:pt x="123" y="494"/>
                    <a:pt x="463" y="273"/>
                    <a:pt x="613" y="9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9" name="Google Shape;2719;p36"/>
            <p:cNvSpPr/>
            <p:nvPr/>
          </p:nvSpPr>
          <p:spPr>
            <a:xfrm>
              <a:off x="8481600" y="4233600"/>
              <a:ext cx="216000" cy="184320"/>
            </a:xfrm>
            <a:custGeom>
              <a:avLst/>
              <a:gdLst/>
              <a:ahLst/>
              <a:cxnLst/>
              <a:rect l="l" t="t" r="r" b="b"/>
              <a:pathLst>
                <a:path w="600" h="512" extrusionOk="0">
                  <a:moveTo>
                    <a:pt x="600" y="512"/>
                  </a:moveTo>
                  <a:cubicBezTo>
                    <a:pt x="479" y="244"/>
                    <a:pt x="171" y="-178"/>
                    <a:pt x="30" y="82"/>
                  </a:cubicBezTo>
                  <a:cubicBezTo>
                    <a:pt x="-111" y="343"/>
                    <a:pt x="280" y="513"/>
                    <a:pt x="600" y="51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0" name="Google Shape;2720;p36"/>
            <p:cNvSpPr/>
            <p:nvPr/>
          </p:nvSpPr>
          <p:spPr>
            <a:xfrm>
              <a:off x="8483400" y="4440600"/>
              <a:ext cx="252360" cy="135360"/>
            </a:xfrm>
            <a:custGeom>
              <a:avLst/>
              <a:gdLst/>
              <a:ahLst/>
              <a:cxnLst/>
              <a:rect l="l" t="t" r="r" b="b"/>
              <a:pathLst>
                <a:path w="701" h="376" extrusionOk="0">
                  <a:moveTo>
                    <a:pt x="701" y="80"/>
                  </a:moveTo>
                  <a:cubicBezTo>
                    <a:pt x="461" y="-1"/>
                    <a:pt x="-66" y="-90"/>
                    <a:pt x="7" y="200"/>
                  </a:cubicBezTo>
                  <a:cubicBezTo>
                    <a:pt x="79" y="491"/>
                    <a:pt x="525" y="399"/>
                    <a:pt x="701" y="8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1" name="Google Shape;2721;p36"/>
            <p:cNvSpPr/>
            <p:nvPr/>
          </p:nvSpPr>
          <p:spPr>
            <a:xfrm>
              <a:off x="8546760" y="3990600"/>
              <a:ext cx="951480" cy="1111320"/>
            </a:xfrm>
            <a:custGeom>
              <a:avLst/>
              <a:gdLst/>
              <a:ahLst/>
              <a:cxnLst/>
              <a:rect l="l" t="t" r="r" b="b"/>
              <a:pathLst>
                <a:path w="2643" h="3087" extrusionOk="0">
                  <a:moveTo>
                    <a:pt x="1794" y="2"/>
                  </a:moveTo>
                  <a:cubicBezTo>
                    <a:pt x="1788" y="7"/>
                    <a:pt x="1786" y="16"/>
                    <a:pt x="1790" y="22"/>
                  </a:cubicBezTo>
                  <a:cubicBezTo>
                    <a:pt x="2020" y="355"/>
                    <a:pt x="2084" y="801"/>
                    <a:pt x="1958" y="1185"/>
                  </a:cubicBezTo>
                  <a:cubicBezTo>
                    <a:pt x="1942" y="1232"/>
                    <a:pt x="1924" y="1279"/>
                    <a:pt x="1905" y="1325"/>
                  </a:cubicBezTo>
                  <a:cubicBezTo>
                    <a:pt x="1717" y="1170"/>
                    <a:pt x="1574" y="958"/>
                    <a:pt x="1501" y="725"/>
                  </a:cubicBezTo>
                  <a:cubicBezTo>
                    <a:pt x="1499" y="717"/>
                    <a:pt x="1491" y="713"/>
                    <a:pt x="1483" y="715"/>
                  </a:cubicBezTo>
                  <a:cubicBezTo>
                    <a:pt x="1476" y="718"/>
                    <a:pt x="1472" y="726"/>
                    <a:pt x="1474" y="733"/>
                  </a:cubicBezTo>
                  <a:cubicBezTo>
                    <a:pt x="1549" y="974"/>
                    <a:pt x="1698" y="1194"/>
                    <a:pt x="1893" y="1353"/>
                  </a:cubicBezTo>
                  <a:cubicBezTo>
                    <a:pt x="1891" y="1358"/>
                    <a:pt x="1889" y="1363"/>
                    <a:pt x="1887" y="1368"/>
                  </a:cubicBezTo>
                  <a:cubicBezTo>
                    <a:pt x="1861" y="1431"/>
                    <a:pt x="1833" y="1497"/>
                    <a:pt x="1812" y="1565"/>
                  </a:cubicBezTo>
                  <a:cubicBezTo>
                    <a:pt x="1771" y="1695"/>
                    <a:pt x="1762" y="1813"/>
                    <a:pt x="1786" y="1918"/>
                  </a:cubicBezTo>
                  <a:cubicBezTo>
                    <a:pt x="1784" y="1916"/>
                    <a:pt x="1781" y="1913"/>
                    <a:pt x="1778" y="1911"/>
                  </a:cubicBezTo>
                  <a:cubicBezTo>
                    <a:pt x="1678" y="1819"/>
                    <a:pt x="1566" y="1739"/>
                    <a:pt x="1457" y="1661"/>
                  </a:cubicBezTo>
                  <a:cubicBezTo>
                    <a:pt x="1378" y="1605"/>
                    <a:pt x="1299" y="1547"/>
                    <a:pt x="1222" y="1485"/>
                  </a:cubicBezTo>
                  <a:cubicBezTo>
                    <a:pt x="1270" y="1332"/>
                    <a:pt x="1274" y="1161"/>
                    <a:pt x="1235" y="1005"/>
                  </a:cubicBezTo>
                  <a:cubicBezTo>
                    <a:pt x="1233" y="998"/>
                    <a:pt x="1225" y="993"/>
                    <a:pt x="1218" y="995"/>
                  </a:cubicBezTo>
                  <a:cubicBezTo>
                    <a:pt x="1210" y="997"/>
                    <a:pt x="1205" y="1005"/>
                    <a:pt x="1207" y="1012"/>
                  </a:cubicBezTo>
                  <a:cubicBezTo>
                    <a:pt x="1245" y="1160"/>
                    <a:pt x="1241" y="1320"/>
                    <a:pt x="1199" y="1465"/>
                  </a:cubicBezTo>
                  <a:cubicBezTo>
                    <a:pt x="1150" y="1426"/>
                    <a:pt x="1103" y="1382"/>
                    <a:pt x="1061" y="1336"/>
                  </a:cubicBezTo>
                  <a:cubicBezTo>
                    <a:pt x="814" y="1071"/>
                    <a:pt x="691" y="697"/>
                    <a:pt x="732" y="337"/>
                  </a:cubicBezTo>
                  <a:cubicBezTo>
                    <a:pt x="733" y="329"/>
                    <a:pt x="727" y="322"/>
                    <a:pt x="719" y="321"/>
                  </a:cubicBezTo>
                  <a:cubicBezTo>
                    <a:pt x="712" y="320"/>
                    <a:pt x="705" y="326"/>
                    <a:pt x="704" y="333"/>
                  </a:cubicBezTo>
                  <a:cubicBezTo>
                    <a:pt x="666" y="665"/>
                    <a:pt x="764" y="1007"/>
                    <a:pt x="967" y="1270"/>
                  </a:cubicBezTo>
                  <a:cubicBezTo>
                    <a:pt x="855" y="1276"/>
                    <a:pt x="742" y="1266"/>
                    <a:pt x="633" y="1241"/>
                  </a:cubicBezTo>
                  <a:lnTo>
                    <a:pt x="633" y="1241"/>
                  </a:lnTo>
                  <a:cubicBezTo>
                    <a:pt x="404" y="1189"/>
                    <a:pt x="190" y="1073"/>
                    <a:pt x="25" y="906"/>
                  </a:cubicBezTo>
                  <a:cubicBezTo>
                    <a:pt x="19" y="901"/>
                    <a:pt x="10" y="901"/>
                    <a:pt x="5" y="906"/>
                  </a:cubicBezTo>
                  <a:cubicBezTo>
                    <a:pt x="-1" y="912"/>
                    <a:pt x="-1" y="921"/>
                    <a:pt x="4" y="926"/>
                  </a:cubicBezTo>
                  <a:cubicBezTo>
                    <a:pt x="167" y="1091"/>
                    <a:pt x="376" y="1206"/>
                    <a:pt x="600" y="1262"/>
                  </a:cubicBezTo>
                  <a:cubicBezTo>
                    <a:pt x="452" y="1376"/>
                    <a:pt x="260" y="1437"/>
                    <a:pt x="68" y="1431"/>
                  </a:cubicBezTo>
                  <a:cubicBezTo>
                    <a:pt x="60" y="1431"/>
                    <a:pt x="53" y="1436"/>
                    <a:pt x="53" y="1444"/>
                  </a:cubicBezTo>
                  <a:cubicBezTo>
                    <a:pt x="52" y="1453"/>
                    <a:pt x="59" y="1458"/>
                    <a:pt x="67" y="1458"/>
                  </a:cubicBezTo>
                  <a:cubicBezTo>
                    <a:pt x="273" y="1466"/>
                    <a:pt x="480" y="1398"/>
                    <a:pt x="635" y="1270"/>
                  </a:cubicBezTo>
                  <a:cubicBezTo>
                    <a:pt x="751" y="1296"/>
                    <a:pt x="870" y="1305"/>
                    <a:pt x="989" y="1297"/>
                  </a:cubicBezTo>
                  <a:cubicBezTo>
                    <a:pt x="1005" y="1317"/>
                    <a:pt x="1022" y="1337"/>
                    <a:pt x="1039" y="1355"/>
                  </a:cubicBezTo>
                  <a:cubicBezTo>
                    <a:pt x="1158" y="1482"/>
                    <a:pt x="1302" y="1585"/>
                    <a:pt x="1440" y="1684"/>
                  </a:cubicBezTo>
                  <a:cubicBezTo>
                    <a:pt x="1460" y="1698"/>
                    <a:pt x="1479" y="1712"/>
                    <a:pt x="1499" y="1726"/>
                  </a:cubicBezTo>
                  <a:cubicBezTo>
                    <a:pt x="1301" y="1745"/>
                    <a:pt x="1097" y="1711"/>
                    <a:pt x="909" y="1624"/>
                  </a:cubicBezTo>
                  <a:cubicBezTo>
                    <a:pt x="901" y="1621"/>
                    <a:pt x="893" y="1624"/>
                    <a:pt x="890" y="1631"/>
                  </a:cubicBezTo>
                  <a:cubicBezTo>
                    <a:pt x="886" y="1638"/>
                    <a:pt x="889" y="1647"/>
                    <a:pt x="897" y="1650"/>
                  </a:cubicBezTo>
                  <a:cubicBezTo>
                    <a:pt x="1100" y="1743"/>
                    <a:pt x="1320" y="1778"/>
                    <a:pt x="1533" y="1751"/>
                  </a:cubicBezTo>
                  <a:cubicBezTo>
                    <a:pt x="1611" y="1807"/>
                    <a:pt x="1688" y="1867"/>
                    <a:pt x="1759" y="1931"/>
                  </a:cubicBezTo>
                  <a:cubicBezTo>
                    <a:pt x="1903" y="2064"/>
                    <a:pt x="2021" y="2221"/>
                    <a:pt x="2108" y="2394"/>
                  </a:cubicBezTo>
                  <a:cubicBezTo>
                    <a:pt x="1972" y="2437"/>
                    <a:pt x="1828" y="2457"/>
                    <a:pt x="1682" y="2456"/>
                  </a:cubicBezTo>
                  <a:cubicBezTo>
                    <a:pt x="1542" y="2276"/>
                    <a:pt x="1375" y="2121"/>
                    <a:pt x="1199" y="2006"/>
                  </a:cubicBezTo>
                  <a:cubicBezTo>
                    <a:pt x="1192" y="2002"/>
                    <a:pt x="1183" y="2004"/>
                    <a:pt x="1179" y="2010"/>
                  </a:cubicBezTo>
                  <a:cubicBezTo>
                    <a:pt x="1175" y="2017"/>
                    <a:pt x="1177" y="2026"/>
                    <a:pt x="1183" y="2030"/>
                  </a:cubicBezTo>
                  <a:cubicBezTo>
                    <a:pt x="1350" y="2139"/>
                    <a:pt x="1510" y="2286"/>
                    <a:pt x="1645" y="2455"/>
                  </a:cubicBezTo>
                  <a:cubicBezTo>
                    <a:pt x="1498" y="2449"/>
                    <a:pt x="1349" y="2421"/>
                    <a:pt x="1206" y="2370"/>
                  </a:cubicBezTo>
                  <a:cubicBezTo>
                    <a:pt x="910" y="2266"/>
                    <a:pt x="653" y="2064"/>
                    <a:pt x="482" y="1801"/>
                  </a:cubicBezTo>
                  <a:cubicBezTo>
                    <a:pt x="477" y="1794"/>
                    <a:pt x="468" y="1793"/>
                    <a:pt x="462" y="1797"/>
                  </a:cubicBezTo>
                  <a:cubicBezTo>
                    <a:pt x="455" y="1802"/>
                    <a:pt x="453" y="1810"/>
                    <a:pt x="458" y="1816"/>
                  </a:cubicBezTo>
                  <a:cubicBezTo>
                    <a:pt x="633" y="2084"/>
                    <a:pt x="895" y="2291"/>
                    <a:pt x="1197" y="2397"/>
                  </a:cubicBezTo>
                  <a:cubicBezTo>
                    <a:pt x="1217" y="2404"/>
                    <a:pt x="1237" y="2411"/>
                    <a:pt x="1258" y="2417"/>
                  </a:cubicBezTo>
                  <a:cubicBezTo>
                    <a:pt x="1114" y="2510"/>
                    <a:pt x="949" y="2566"/>
                    <a:pt x="778" y="2581"/>
                  </a:cubicBezTo>
                  <a:cubicBezTo>
                    <a:pt x="771" y="2582"/>
                    <a:pt x="764" y="2589"/>
                    <a:pt x="765" y="2597"/>
                  </a:cubicBezTo>
                  <a:cubicBezTo>
                    <a:pt x="765" y="2605"/>
                    <a:pt x="773" y="2611"/>
                    <a:pt x="781" y="2610"/>
                  </a:cubicBezTo>
                  <a:cubicBezTo>
                    <a:pt x="964" y="2594"/>
                    <a:pt x="1141" y="2531"/>
                    <a:pt x="1294" y="2428"/>
                  </a:cubicBezTo>
                  <a:cubicBezTo>
                    <a:pt x="1569" y="2505"/>
                    <a:pt x="1859" y="2503"/>
                    <a:pt x="2121" y="2420"/>
                  </a:cubicBezTo>
                  <a:cubicBezTo>
                    <a:pt x="2219" y="2623"/>
                    <a:pt x="2275" y="2846"/>
                    <a:pt x="2282" y="3073"/>
                  </a:cubicBezTo>
                  <a:cubicBezTo>
                    <a:pt x="2282" y="3081"/>
                    <a:pt x="2289" y="3087"/>
                    <a:pt x="2297" y="3087"/>
                  </a:cubicBezTo>
                  <a:cubicBezTo>
                    <a:pt x="2301" y="3087"/>
                    <a:pt x="2305" y="3086"/>
                    <a:pt x="2307" y="3083"/>
                  </a:cubicBezTo>
                  <a:cubicBezTo>
                    <a:pt x="2310" y="3080"/>
                    <a:pt x="2311" y="3076"/>
                    <a:pt x="2311" y="3072"/>
                  </a:cubicBezTo>
                  <a:cubicBezTo>
                    <a:pt x="2305" y="2906"/>
                    <a:pt x="2275" y="2743"/>
                    <a:pt x="2221" y="2588"/>
                  </a:cubicBezTo>
                  <a:cubicBezTo>
                    <a:pt x="2222" y="2587"/>
                    <a:pt x="2223" y="2587"/>
                    <a:pt x="2224" y="2586"/>
                  </a:cubicBezTo>
                  <a:lnTo>
                    <a:pt x="2224" y="2585"/>
                  </a:lnTo>
                  <a:cubicBezTo>
                    <a:pt x="2303" y="2497"/>
                    <a:pt x="2373" y="2399"/>
                    <a:pt x="2432" y="2296"/>
                  </a:cubicBezTo>
                  <a:lnTo>
                    <a:pt x="2432" y="2296"/>
                  </a:lnTo>
                  <a:cubicBezTo>
                    <a:pt x="2434" y="2294"/>
                    <a:pt x="2435" y="2292"/>
                    <a:pt x="2435" y="2290"/>
                  </a:cubicBezTo>
                  <a:cubicBezTo>
                    <a:pt x="2538" y="2110"/>
                    <a:pt x="2610" y="1910"/>
                    <a:pt x="2643" y="1706"/>
                  </a:cubicBezTo>
                  <a:cubicBezTo>
                    <a:pt x="2644" y="1699"/>
                    <a:pt x="2639" y="1691"/>
                    <a:pt x="2631" y="1690"/>
                  </a:cubicBezTo>
                  <a:cubicBezTo>
                    <a:pt x="2623" y="1689"/>
                    <a:pt x="2616" y="1694"/>
                    <a:pt x="2614" y="1702"/>
                  </a:cubicBezTo>
                  <a:cubicBezTo>
                    <a:pt x="2583" y="1894"/>
                    <a:pt x="2517" y="2083"/>
                    <a:pt x="2422" y="2255"/>
                  </a:cubicBezTo>
                  <a:cubicBezTo>
                    <a:pt x="2337" y="2085"/>
                    <a:pt x="2287" y="1900"/>
                    <a:pt x="2275" y="1705"/>
                  </a:cubicBezTo>
                  <a:cubicBezTo>
                    <a:pt x="2274" y="1697"/>
                    <a:pt x="2268" y="1691"/>
                    <a:pt x="2260" y="1692"/>
                  </a:cubicBezTo>
                  <a:cubicBezTo>
                    <a:pt x="2252" y="1692"/>
                    <a:pt x="2246" y="1699"/>
                    <a:pt x="2246" y="1707"/>
                  </a:cubicBezTo>
                  <a:cubicBezTo>
                    <a:pt x="2259" y="1912"/>
                    <a:pt x="2313" y="2106"/>
                    <a:pt x="2405" y="2285"/>
                  </a:cubicBezTo>
                  <a:cubicBezTo>
                    <a:pt x="2349" y="2382"/>
                    <a:pt x="2284" y="2474"/>
                    <a:pt x="2210" y="2558"/>
                  </a:cubicBezTo>
                  <a:cubicBezTo>
                    <a:pt x="2128" y="2333"/>
                    <a:pt x="1997" y="2127"/>
                    <a:pt x="1827" y="1957"/>
                  </a:cubicBezTo>
                  <a:cubicBezTo>
                    <a:pt x="1789" y="1846"/>
                    <a:pt x="1793" y="1717"/>
                    <a:pt x="1839" y="1573"/>
                  </a:cubicBezTo>
                  <a:cubicBezTo>
                    <a:pt x="1860" y="1507"/>
                    <a:pt x="1887" y="1441"/>
                    <a:pt x="1913" y="1378"/>
                  </a:cubicBezTo>
                  <a:cubicBezTo>
                    <a:pt x="1938" y="1318"/>
                    <a:pt x="1964" y="1256"/>
                    <a:pt x="1985" y="1193"/>
                  </a:cubicBezTo>
                  <a:cubicBezTo>
                    <a:pt x="1994" y="1165"/>
                    <a:pt x="2002" y="1137"/>
                    <a:pt x="2009" y="1109"/>
                  </a:cubicBezTo>
                  <a:cubicBezTo>
                    <a:pt x="2077" y="1063"/>
                    <a:pt x="2139" y="1011"/>
                    <a:pt x="2196" y="952"/>
                  </a:cubicBezTo>
                  <a:cubicBezTo>
                    <a:pt x="2277" y="868"/>
                    <a:pt x="2345" y="773"/>
                    <a:pt x="2397" y="668"/>
                  </a:cubicBezTo>
                  <a:cubicBezTo>
                    <a:pt x="2401" y="661"/>
                    <a:pt x="2398" y="652"/>
                    <a:pt x="2391" y="649"/>
                  </a:cubicBezTo>
                  <a:cubicBezTo>
                    <a:pt x="2384" y="645"/>
                    <a:pt x="2375" y="648"/>
                    <a:pt x="2372" y="655"/>
                  </a:cubicBezTo>
                  <a:cubicBezTo>
                    <a:pt x="2290" y="819"/>
                    <a:pt x="2168" y="961"/>
                    <a:pt x="2019" y="1067"/>
                  </a:cubicBezTo>
                  <a:cubicBezTo>
                    <a:pt x="2098" y="706"/>
                    <a:pt x="2024" y="310"/>
                    <a:pt x="1814" y="5"/>
                  </a:cubicBezTo>
                  <a:cubicBezTo>
                    <a:pt x="1809" y="-1"/>
                    <a:pt x="1800" y="-2"/>
                    <a:pt x="1794"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722" name="Google Shape;2722;p36"/>
          <p:cNvGrpSpPr/>
          <p:nvPr/>
        </p:nvGrpSpPr>
        <p:grpSpPr>
          <a:xfrm rot="-1091694">
            <a:off x="-303489" y="1673830"/>
            <a:ext cx="948958" cy="1136445"/>
            <a:chOff x="3930561" y="718805"/>
            <a:chExt cx="849519" cy="1017360"/>
          </a:xfrm>
        </p:grpSpPr>
        <p:sp>
          <p:nvSpPr>
            <p:cNvPr id="2723" name="Google Shape;2723;p36"/>
            <p:cNvSpPr/>
            <p:nvPr/>
          </p:nvSpPr>
          <p:spPr>
            <a:xfrm>
              <a:off x="3998880" y="718805"/>
              <a:ext cx="781200" cy="993600"/>
            </a:xfrm>
            <a:custGeom>
              <a:avLst/>
              <a:gdLst/>
              <a:ahLst/>
              <a:cxnLst/>
              <a:rect l="l" t="t" r="r" b="b"/>
              <a:pathLst>
                <a:path w="2170" h="2760" extrusionOk="0">
                  <a:moveTo>
                    <a:pt x="1975" y="2760"/>
                  </a:moveTo>
                  <a:lnTo>
                    <a:pt x="52" y="2753"/>
                  </a:lnTo>
                  <a:lnTo>
                    <a:pt x="62" y="97"/>
                  </a:lnTo>
                  <a:lnTo>
                    <a:pt x="17" y="151"/>
                  </a:lnTo>
                  <a:lnTo>
                    <a:pt x="0" y="63"/>
                  </a:lnTo>
                  <a:lnTo>
                    <a:pt x="63" y="0"/>
                  </a:lnTo>
                  <a:lnTo>
                    <a:pt x="1986" y="7"/>
                  </a:lnTo>
                  <a:cubicBezTo>
                    <a:pt x="2088" y="8"/>
                    <a:pt x="2171" y="80"/>
                    <a:pt x="2170" y="168"/>
                  </a:cubicBezTo>
                  <a:lnTo>
                    <a:pt x="2161" y="2601"/>
                  </a:lnTo>
                  <a:cubicBezTo>
                    <a:pt x="2160" y="2689"/>
                    <a:pt x="2077" y="2761"/>
                    <a:pt x="1975" y="2760"/>
                  </a:cubicBezTo>
                  <a:close/>
                </a:path>
              </a:pathLst>
            </a:custGeom>
            <a:solidFill>
              <a:srgbClr val="4B79D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4" name="Google Shape;2724;p36"/>
            <p:cNvSpPr/>
            <p:nvPr/>
          </p:nvSpPr>
          <p:spPr>
            <a:xfrm>
              <a:off x="3998880" y="718805"/>
              <a:ext cx="781200" cy="993600"/>
            </a:xfrm>
            <a:custGeom>
              <a:avLst/>
              <a:gdLst/>
              <a:ahLst/>
              <a:cxnLst/>
              <a:rect l="l" t="t" r="r" b="b"/>
              <a:pathLst>
                <a:path w="2170" h="2760" extrusionOk="0">
                  <a:moveTo>
                    <a:pt x="1975" y="2760"/>
                  </a:moveTo>
                  <a:lnTo>
                    <a:pt x="52" y="2753"/>
                  </a:lnTo>
                  <a:lnTo>
                    <a:pt x="62" y="97"/>
                  </a:lnTo>
                  <a:lnTo>
                    <a:pt x="17" y="151"/>
                  </a:lnTo>
                  <a:lnTo>
                    <a:pt x="0" y="63"/>
                  </a:lnTo>
                  <a:lnTo>
                    <a:pt x="63" y="0"/>
                  </a:lnTo>
                  <a:lnTo>
                    <a:pt x="1986" y="7"/>
                  </a:lnTo>
                  <a:cubicBezTo>
                    <a:pt x="2088" y="8"/>
                    <a:pt x="2171" y="80"/>
                    <a:pt x="2170" y="168"/>
                  </a:cubicBezTo>
                  <a:lnTo>
                    <a:pt x="2161" y="2601"/>
                  </a:lnTo>
                  <a:cubicBezTo>
                    <a:pt x="2160" y="2689"/>
                    <a:pt x="2077" y="2761"/>
                    <a:pt x="1975" y="276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5" name="Google Shape;2725;p36"/>
            <p:cNvSpPr/>
            <p:nvPr/>
          </p:nvSpPr>
          <p:spPr>
            <a:xfrm>
              <a:off x="3998520" y="742565"/>
              <a:ext cx="767520" cy="993600"/>
            </a:xfrm>
            <a:custGeom>
              <a:avLst/>
              <a:gdLst/>
              <a:ahLst/>
              <a:cxnLst/>
              <a:rect l="l" t="t" r="r" b="b"/>
              <a:pathLst>
                <a:path w="2132" h="2760" extrusionOk="0">
                  <a:moveTo>
                    <a:pt x="1937" y="2760"/>
                  </a:moveTo>
                  <a:lnTo>
                    <a:pt x="14" y="2753"/>
                  </a:lnTo>
                  <a:lnTo>
                    <a:pt x="24" y="33"/>
                  </a:lnTo>
                  <a:lnTo>
                    <a:pt x="0" y="33"/>
                  </a:lnTo>
                  <a:lnTo>
                    <a:pt x="24" y="0"/>
                  </a:lnTo>
                  <a:lnTo>
                    <a:pt x="1948" y="8"/>
                  </a:lnTo>
                  <a:cubicBezTo>
                    <a:pt x="2050" y="8"/>
                    <a:pt x="2132" y="80"/>
                    <a:pt x="2132" y="168"/>
                  </a:cubicBezTo>
                  <a:lnTo>
                    <a:pt x="2122" y="2602"/>
                  </a:lnTo>
                  <a:cubicBezTo>
                    <a:pt x="2122" y="2690"/>
                    <a:pt x="2039" y="2761"/>
                    <a:pt x="1937" y="276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6" name="Google Shape;2726;p36"/>
            <p:cNvSpPr/>
            <p:nvPr/>
          </p:nvSpPr>
          <p:spPr>
            <a:xfrm>
              <a:off x="3997161" y="741541"/>
              <a:ext cx="762480" cy="993600"/>
            </a:xfrm>
            <a:custGeom>
              <a:avLst/>
              <a:gdLst/>
              <a:ahLst/>
              <a:cxnLst/>
              <a:rect l="l" t="t" r="r" b="b"/>
              <a:pathLst>
                <a:path w="2118" h="2760" extrusionOk="0">
                  <a:moveTo>
                    <a:pt x="2108" y="2601"/>
                  </a:moveTo>
                  <a:lnTo>
                    <a:pt x="2118" y="168"/>
                  </a:lnTo>
                  <a:cubicBezTo>
                    <a:pt x="2118" y="80"/>
                    <a:pt x="2036" y="8"/>
                    <a:pt x="1934" y="8"/>
                  </a:cubicBezTo>
                  <a:lnTo>
                    <a:pt x="10" y="0"/>
                  </a:lnTo>
                  <a:lnTo>
                    <a:pt x="0" y="2753"/>
                  </a:lnTo>
                  <a:lnTo>
                    <a:pt x="1923" y="2760"/>
                  </a:lnTo>
                  <a:cubicBezTo>
                    <a:pt x="2025" y="2761"/>
                    <a:pt x="2108" y="2689"/>
                    <a:pt x="2108" y="260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7" name="Google Shape;2727;p36"/>
            <p:cNvSpPr/>
            <p:nvPr/>
          </p:nvSpPr>
          <p:spPr>
            <a:xfrm>
              <a:off x="3930561" y="1578541"/>
              <a:ext cx="133560" cy="133920"/>
            </a:xfrm>
            <a:custGeom>
              <a:avLst/>
              <a:gdLst/>
              <a:ahLst/>
              <a:cxnLst/>
              <a:rect l="l" t="t" r="r" b="b"/>
              <a:pathLst>
                <a:path w="371" h="372" extrusionOk="0">
                  <a:moveTo>
                    <a:pt x="185" y="372"/>
                  </a:moveTo>
                  <a:cubicBezTo>
                    <a:pt x="82" y="372"/>
                    <a:pt x="-1" y="288"/>
                    <a:pt x="0" y="185"/>
                  </a:cubicBezTo>
                  <a:cubicBezTo>
                    <a:pt x="0" y="83"/>
                    <a:pt x="84" y="0"/>
                    <a:pt x="186" y="0"/>
                  </a:cubicBezTo>
                  <a:lnTo>
                    <a:pt x="186" y="75"/>
                  </a:lnTo>
                  <a:cubicBezTo>
                    <a:pt x="125" y="75"/>
                    <a:pt x="74" y="125"/>
                    <a:pt x="74" y="186"/>
                  </a:cubicBezTo>
                  <a:cubicBezTo>
                    <a:pt x="73" y="247"/>
                    <a:pt x="123" y="297"/>
                    <a:pt x="185" y="297"/>
                  </a:cubicBezTo>
                  <a:cubicBezTo>
                    <a:pt x="246" y="298"/>
                    <a:pt x="297" y="248"/>
                    <a:pt x="297" y="187"/>
                  </a:cubicBezTo>
                  <a:cubicBezTo>
                    <a:pt x="297" y="166"/>
                    <a:pt x="313" y="149"/>
                    <a:pt x="334" y="149"/>
                  </a:cubicBezTo>
                  <a:cubicBezTo>
                    <a:pt x="354" y="149"/>
                    <a:pt x="371" y="166"/>
                    <a:pt x="371" y="187"/>
                  </a:cubicBezTo>
                  <a:cubicBezTo>
                    <a:pt x="371" y="289"/>
                    <a:pt x="287" y="372"/>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8" name="Google Shape;2728;p36"/>
            <p:cNvSpPr/>
            <p:nvPr/>
          </p:nvSpPr>
          <p:spPr>
            <a:xfrm>
              <a:off x="3930921" y="1442461"/>
              <a:ext cx="133920" cy="133920"/>
            </a:xfrm>
            <a:custGeom>
              <a:avLst/>
              <a:gdLst/>
              <a:ahLst/>
              <a:cxnLst/>
              <a:rect l="l" t="t" r="r" b="b"/>
              <a:pathLst>
                <a:path w="372" h="372" extrusionOk="0">
                  <a:moveTo>
                    <a:pt x="185" y="372"/>
                  </a:moveTo>
                  <a:cubicBezTo>
                    <a:pt x="83" y="371"/>
                    <a:pt x="0" y="288"/>
                    <a:pt x="0" y="185"/>
                  </a:cubicBezTo>
                  <a:cubicBezTo>
                    <a:pt x="1" y="82"/>
                    <a:pt x="84" y="-1"/>
                    <a:pt x="187" y="0"/>
                  </a:cubicBezTo>
                  <a:lnTo>
                    <a:pt x="187" y="75"/>
                  </a:lnTo>
                  <a:cubicBezTo>
                    <a:pt x="125" y="74"/>
                    <a:pt x="75" y="124"/>
                    <a:pt x="75" y="185"/>
                  </a:cubicBezTo>
                  <a:cubicBezTo>
                    <a:pt x="75" y="247"/>
                    <a:pt x="125" y="297"/>
                    <a:pt x="186" y="297"/>
                  </a:cubicBezTo>
                  <a:cubicBezTo>
                    <a:pt x="247" y="297"/>
                    <a:pt x="297" y="247"/>
                    <a:pt x="297" y="186"/>
                  </a:cubicBezTo>
                  <a:cubicBezTo>
                    <a:pt x="297" y="165"/>
                    <a:pt x="314" y="149"/>
                    <a:pt x="335" y="149"/>
                  </a:cubicBezTo>
                  <a:cubicBezTo>
                    <a:pt x="356" y="149"/>
                    <a:pt x="372" y="166"/>
                    <a:pt x="372" y="186"/>
                  </a:cubicBezTo>
                  <a:cubicBezTo>
                    <a:pt x="371" y="289"/>
                    <a:pt x="288" y="372"/>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9" name="Google Shape;2729;p36"/>
            <p:cNvSpPr/>
            <p:nvPr/>
          </p:nvSpPr>
          <p:spPr>
            <a:xfrm>
              <a:off x="3931641" y="1306021"/>
              <a:ext cx="133560" cy="133920"/>
            </a:xfrm>
            <a:custGeom>
              <a:avLst/>
              <a:gdLst/>
              <a:ahLst/>
              <a:cxnLst/>
              <a:rect l="l" t="t" r="r" b="b"/>
              <a:pathLst>
                <a:path w="371" h="372" extrusionOk="0">
                  <a:moveTo>
                    <a:pt x="185" y="372"/>
                  </a:moveTo>
                  <a:cubicBezTo>
                    <a:pt x="82" y="372"/>
                    <a:pt x="-1" y="288"/>
                    <a:pt x="0" y="186"/>
                  </a:cubicBezTo>
                  <a:cubicBezTo>
                    <a:pt x="0" y="83"/>
                    <a:pt x="84" y="0"/>
                    <a:pt x="186" y="0"/>
                  </a:cubicBezTo>
                  <a:lnTo>
                    <a:pt x="186" y="75"/>
                  </a:lnTo>
                  <a:cubicBezTo>
                    <a:pt x="125" y="75"/>
                    <a:pt x="75" y="125"/>
                    <a:pt x="74" y="186"/>
                  </a:cubicBezTo>
                  <a:cubicBezTo>
                    <a:pt x="74" y="247"/>
                    <a:pt x="124" y="297"/>
                    <a:pt x="185" y="298"/>
                  </a:cubicBezTo>
                  <a:cubicBezTo>
                    <a:pt x="247" y="298"/>
                    <a:pt x="297" y="248"/>
                    <a:pt x="297" y="187"/>
                  </a:cubicBezTo>
                  <a:cubicBezTo>
                    <a:pt x="297" y="166"/>
                    <a:pt x="313" y="149"/>
                    <a:pt x="334" y="149"/>
                  </a:cubicBezTo>
                  <a:cubicBezTo>
                    <a:pt x="354" y="149"/>
                    <a:pt x="371" y="166"/>
                    <a:pt x="371" y="187"/>
                  </a:cubicBezTo>
                  <a:cubicBezTo>
                    <a:pt x="371" y="290"/>
                    <a:pt x="287" y="373"/>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0" name="Google Shape;2730;p36"/>
            <p:cNvSpPr/>
            <p:nvPr/>
          </p:nvSpPr>
          <p:spPr>
            <a:xfrm>
              <a:off x="3932001" y="1170301"/>
              <a:ext cx="133920" cy="133560"/>
            </a:xfrm>
            <a:custGeom>
              <a:avLst/>
              <a:gdLst/>
              <a:ahLst/>
              <a:cxnLst/>
              <a:rect l="l" t="t" r="r" b="b"/>
              <a:pathLst>
                <a:path w="372" h="371" extrusionOk="0">
                  <a:moveTo>
                    <a:pt x="185" y="371"/>
                  </a:moveTo>
                  <a:cubicBezTo>
                    <a:pt x="83" y="370"/>
                    <a:pt x="0" y="287"/>
                    <a:pt x="0" y="184"/>
                  </a:cubicBezTo>
                  <a:cubicBezTo>
                    <a:pt x="1" y="83"/>
                    <a:pt x="84" y="0"/>
                    <a:pt x="187" y="0"/>
                  </a:cubicBezTo>
                  <a:lnTo>
                    <a:pt x="187" y="75"/>
                  </a:lnTo>
                  <a:cubicBezTo>
                    <a:pt x="125" y="75"/>
                    <a:pt x="75" y="123"/>
                    <a:pt x="75" y="185"/>
                  </a:cubicBezTo>
                  <a:cubicBezTo>
                    <a:pt x="75" y="246"/>
                    <a:pt x="125" y="296"/>
                    <a:pt x="186" y="296"/>
                  </a:cubicBezTo>
                  <a:cubicBezTo>
                    <a:pt x="247" y="296"/>
                    <a:pt x="297" y="247"/>
                    <a:pt x="297" y="185"/>
                  </a:cubicBezTo>
                  <a:cubicBezTo>
                    <a:pt x="297" y="165"/>
                    <a:pt x="314" y="148"/>
                    <a:pt x="335" y="148"/>
                  </a:cubicBezTo>
                  <a:cubicBezTo>
                    <a:pt x="355" y="148"/>
                    <a:pt x="372" y="165"/>
                    <a:pt x="372" y="186"/>
                  </a:cubicBezTo>
                  <a:cubicBezTo>
                    <a:pt x="371" y="288"/>
                    <a:pt x="288" y="371"/>
                    <a:pt x="185" y="37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1" name="Google Shape;2731;p36"/>
            <p:cNvSpPr/>
            <p:nvPr/>
          </p:nvSpPr>
          <p:spPr>
            <a:xfrm>
              <a:off x="3932361" y="1034221"/>
              <a:ext cx="133920" cy="133920"/>
            </a:xfrm>
            <a:custGeom>
              <a:avLst/>
              <a:gdLst/>
              <a:ahLst/>
              <a:cxnLst/>
              <a:rect l="l" t="t" r="r" b="b"/>
              <a:pathLst>
                <a:path w="372" h="372" extrusionOk="0">
                  <a:moveTo>
                    <a:pt x="186" y="372"/>
                  </a:moveTo>
                  <a:cubicBezTo>
                    <a:pt x="83" y="371"/>
                    <a:pt x="0" y="288"/>
                    <a:pt x="0" y="185"/>
                  </a:cubicBezTo>
                  <a:cubicBezTo>
                    <a:pt x="1" y="82"/>
                    <a:pt x="84" y="-1"/>
                    <a:pt x="187" y="0"/>
                  </a:cubicBezTo>
                  <a:lnTo>
                    <a:pt x="187" y="75"/>
                  </a:lnTo>
                  <a:cubicBezTo>
                    <a:pt x="126" y="74"/>
                    <a:pt x="76" y="124"/>
                    <a:pt x="75" y="185"/>
                  </a:cubicBezTo>
                  <a:cubicBezTo>
                    <a:pt x="75" y="247"/>
                    <a:pt x="124" y="297"/>
                    <a:pt x="186" y="297"/>
                  </a:cubicBezTo>
                  <a:cubicBezTo>
                    <a:pt x="247" y="297"/>
                    <a:pt x="297" y="247"/>
                    <a:pt x="298" y="186"/>
                  </a:cubicBezTo>
                  <a:cubicBezTo>
                    <a:pt x="298" y="165"/>
                    <a:pt x="314" y="149"/>
                    <a:pt x="335" y="149"/>
                  </a:cubicBezTo>
                  <a:cubicBezTo>
                    <a:pt x="356" y="149"/>
                    <a:pt x="372" y="166"/>
                    <a:pt x="372" y="186"/>
                  </a:cubicBezTo>
                  <a:cubicBezTo>
                    <a:pt x="372" y="289"/>
                    <a:pt x="288" y="372"/>
                    <a:pt x="186"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2" name="Google Shape;2732;p36"/>
            <p:cNvSpPr/>
            <p:nvPr/>
          </p:nvSpPr>
          <p:spPr>
            <a:xfrm>
              <a:off x="3933081" y="897781"/>
              <a:ext cx="133920" cy="133920"/>
            </a:xfrm>
            <a:custGeom>
              <a:avLst/>
              <a:gdLst/>
              <a:ahLst/>
              <a:cxnLst/>
              <a:rect l="l" t="t" r="r" b="b"/>
              <a:pathLst>
                <a:path w="372" h="372" extrusionOk="0">
                  <a:moveTo>
                    <a:pt x="185" y="372"/>
                  </a:moveTo>
                  <a:cubicBezTo>
                    <a:pt x="83" y="372"/>
                    <a:pt x="0" y="288"/>
                    <a:pt x="0" y="185"/>
                  </a:cubicBezTo>
                  <a:cubicBezTo>
                    <a:pt x="1" y="83"/>
                    <a:pt x="84" y="0"/>
                    <a:pt x="187" y="0"/>
                  </a:cubicBezTo>
                  <a:lnTo>
                    <a:pt x="186" y="75"/>
                  </a:lnTo>
                  <a:cubicBezTo>
                    <a:pt x="125" y="75"/>
                    <a:pt x="75" y="124"/>
                    <a:pt x="75" y="186"/>
                  </a:cubicBezTo>
                  <a:cubicBezTo>
                    <a:pt x="75" y="247"/>
                    <a:pt x="124" y="297"/>
                    <a:pt x="186" y="297"/>
                  </a:cubicBezTo>
                  <a:cubicBezTo>
                    <a:pt x="247" y="298"/>
                    <a:pt x="297" y="248"/>
                    <a:pt x="297" y="186"/>
                  </a:cubicBezTo>
                  <a:cubicBezTo>
                    <a:pt x="297" y="166"/>
                    <a:pt x="314" y="149"/>
                    <a:pt x="335" y="149"/>
                  </a:cubicBezTo>
                  <a:cubicBezTo>
                    <a:pt x="355" y="149"/>
                    <a:pt x="372" y="166"/>
                    <a:pt x="372" y="187"/>
                  </a:cubicBezTo>
                  <a:cubicBezTo>
                    <a:pt x="371" y="289"/>
                    <a:pt x="288" y="372"/>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3" name="Google Shape;2733;p36"/>
            <p:cNvSpPr/>
            <p:nvPr/>
          </p:nvSpPr>
          <p:spPr>
            <a:xfrm>
              <a:off x="3933441" y="761701"/>
              <a:ext cx="133920" cy="133920"/>
            </a:xfrm>
            <a:custGeom>
              <a:avLst/>
              <a:gdLst/>
              <a:ahLst/>
              <a:cxnLst/>
              <a:rect l="l" t="t" r="r" b="b"/>
              <a:pathLst>
                <a:path w="372" h="372" extrusionOk="0">
                  <a:moveTo>
                    <a:pt x="185" y="372"/>
                  </a:moveTo>
                  <a:cubicBezTo>
                    <a:pt x="83" y="371"/>
                    <a:pt x="0" y="288"/>
                    <a:pt x="0" y="185"/>
                  </a:cubicBezTo>
                  <a:cubicBezTo>
                    <a:pt x="1" y="83"/>
                    <a:pt x="84" y="-1"/>
                    <a:pt x="187" y="0"/>
                  </a:cubicBezTo>
                  <a:lnTo>
                    <a:pt x="187" y="75"/>
                  </a:lnTo>
                  <a:cubicBezTo>
                    <a:pt x="126" y="74"/>
                    <a:pt x="75" y="123"/>
                    <a:pt x="75" y="185"/>
                  </a:cubicBezTo>
                  <a:cubicBezTo>
                    <a:pt x="74" y="246"/>
                    <a:pt x="125" y="297"/>
                    <a:pt x="186" y="297"/>
                  </a:cubicBezTo>
                  <a:cubicBezTo>
                    <a:pt x="247" y="297"/>
                    <a:pt x="297" y="247"/>
                    <a:pt x="298" y="186"/>
                  </a:cubicBezTo>
                  <a:cubicBezTo>
                    <a:pt x="298" y="165"/>
                    <a:pt x="314" y="149"/>
                    <a:pt x="335" y="149"/>
                  </a:cubicBezTo>
                  <a:cubicBezTo>
                    <a:pt x="356" y="149"/>
                    <a:pt x="372" y="166"/>
                    <a:pt x="372" y="186"/>
                  </a:cubicBezTo>
                  <a:cubicBezTo>
                    <a:pt x="372" y="289"/>
                    <a:pt x="288" y="372"/>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4" name="Google Shape;2734;p36"/>
            <p:cNvSpPr/>
            <p:nvPr/>
          </p:nvSpPr>
          <p:spPr>
            <a:xfrm>
              <a:off x="4472001" y="1466941"/>
              <a:ext cx="197640" cy="197640"/>
            </a:xfrm>
            <a:custGeom>
              <a:avLst/>
              <a:gdLst/>
              <a:ahLst/>
              <a:cxnLst/>
              <a:rect l="l" t="t" r="r" b="b"/>
              <a:pathLst>
                <a:path w="549" h="549" extrusionOk="0">
                  <a:moveTo>
                    <a:pt x="274" y="549"/>
                  </a:moveTo>
                  <a:cubicBezTo>
                    <a:pt x="122" y="548"/>
                    <a:pt x="0" y="425"/>
                    <a:pt x="0" y="273"/>
                  </a:cubicBezTo>
                  <a:cubicBezTo>
                    <a:pt x="1" y="122"/>
                    <a:pt x="124" y="-1"/>
                    <a:pt x="276" y="0"/>
                  </a:cubicBezTo>
                  <a:cubicBezTo>
                    <a:pt x="427" y="0"/>
                    <a:pt x="550" y="124"/>
                    <a:pt x="549" y="275"/>
                  </a:cubicBezTo>
                  <a:cubicBezTo>
                    <a:pt x="549" y="427"/>
                    <a:pt x="425" y="549"/>
                    <a:pt x="274" y="54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5" name="Google Shape;2735;p36"/>
            <p:cNvSpPr/>
            <p:nvPr/>
          </p:nvSpPr>
          <p:spPr>
            <a:xfrm>
              <a:off x="4143321" y="823621"/>
              <a:ext cx="529200" cy="29160"/>
            </a:xfrm>
            <a:custGeom>
              <a:avLst/>
              <a:gdLst/>
              <a:ahLst/>
              <a:cxnLst/>
              <a:rect l="l" t="t" r="r" b="b"/>
              <a:pathLst>
                <a:path w="1470" h="81" extrusionOk="0">
                  <a:moveTo>
                    <a:pt x="0" y="75"/>
                  </a:moveTo>
                  <a:lnTo>
                    <a:pt x="0" y="0"/>
                  </a:lnTo>
                  <a:lnTo>
                    <a:pt x="1470" y="6"/>
                  </a:lnTo>
                  <a:lnTo>
                    <a:pt x="1470" y="81"/>
                  </a:lnTo>
                  <a:lnTo>
                    <a:pt x="0" y="75"/>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6" name="Google Shape;2736;p36"/>
            <p:cNvSpPr/>
            <p:nvPr/>
          </p:nvSpPr>
          <p:spPr>
            <a:xfrm>
              <a:off x="4142961" y="882301"/>
              <a:ext cx="529560" cy="29160"/>
            </a:xfrm>
            <a:custGeom>
              <a:avLst/>
              <a:gdLst/>
              <a:ahLst/>
              <a:cxnLst/>
              <a:rect l="l" t="t" r="r" b="b"/>
              <a:pathLst>
                <a:path w="1471" h="81" extrusionOk="0">
                  <a:moveTo>
                    <a:pt x="0" y="76"/>
                  </a:moveTo>
                  <a:lnTo>
                    <a:pt x="1" y="0"/>
                  </a:lnTo>
                  <a:lnTo>
                    <a:pt x="1471" y="6"/>
                  </a:lnTo>
                  <a:lnTo>
                    <a:pt x="1470" y="81"/>
                  </a:lnTo>
                  <a:lnTo>
                    <a:pt x="0" y="7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37" name="Google Shape;2737;p36"/>
          <p:cNvGrpSpPr/>
          <p:nvPr/>
        </p:nvGrpSpPr>
        <p:grpSpPr>
          <a:xfrm rot="-3140572">
            <a:off x="125205" y="2935586"/>
            <a:ext cx="499055" cy="489407"/>
            <a:chOff x="6055920" y="2130840"/>
            <a:chExt cx="538200" cy="527760"/>
          </a:xfrm>
        </p:grpSpPr>
        <p:sp>
          <p:nvSpPr>
            <p:cNvPr id="2738" name="Google Shape;2738;p36"/>
            <p:cNvSpPr/>
            <p:nvPr/>
          </p:nvSpPr>
          <p:spPr>
            <a:xfrm>
              <a:off x="6055920" y="2130840"/>
              <a:ext cx="538200" cy="527760"/>
            </a:xfrm>
            <a:custGeom>
              <a:avLst/>
              <a:gdLst/>
              <a:ahLst/>
              <a:cxnLst/>
              <a:rect l="l" t="t" r="r" b="b"/>
              <a:pathLst>
                <a:path w="1495" h="1466" extrusionOk="0">
                  <a:moveTo>
                    <a:pt x="1469" y="870"/>
                  </a:moveTo>
                  <a:cubicBezTo>
                    <a:pt x="1586" y="476"/>
                    <a:pt x="1266" y="329"/>
                    <a:pt x="1165" y="336"/>
                  </a:cubicBezTo>
                  <a:cubicBezTo>
                    <a:pt x="1064" y="343"/>
                    <a:pt x="982" y="296"/>
                    <a:pt x="982" y="296"/>
                  </a:cubicBezTo>
                  <a:cubicBezTo>
                    <a:pt x="982" y="296"/>
                    <a:pt x="900" y="247"/>
                    <a:pt x="856" y="156"/>
                  </a:cubicBezTo>
                  <a:cubicBezTo>
                    <a:pt x="813" y="64"/>
                    <a:pt x="528" y="-142"/>
                    <a:pt x="242" y="155"/>
                  </a:cubicBezTo>
                  <a:cubicBezTo>
                    <a:pt x="-45" y="451"/>
                    <a:pt x="-156" y="1058"/>
                    <a:pt x="361" y="1359"/>
                  </a:cubicBezTo>
                  <a:cubicBezTo>
                    <a:pt x="877" y="1661"/>
                    <a:pt x="1352" y="1266"/>
                    <a:pt x="1469" y="87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9" name="Google Shape;2739;p36"/>
            <p:cNvSpPr/>
            <p:nvPr/>
          </p:nvSpPr>
          <p:spPr>
            <a:xfrm>
              <a:off x="6348600" y="2235960"/>
              <a:ext cx="90360" cy="58320"/>
            </a:xfrm>
            <a:custGeom>
              <a:avLst/>
              <a:gdLst/>
              <a:ahLst/>
              <a:cxnLst/>
              <a:rect l="l" t="t" r="r" b="b"/>
              <a:pathLst>
                <a:path w="251" h="162" extrusionOk="0">
                  <a:moveTo>
                    <a:pt x="0" y="0"/>
                  </a:moveTo>
                  <a:cubicBezTo>
                    <a:pt x="64" y="85"/>
                    <a:pt x="146" y="143"/>
                    <a:pt x="251" y="155"/>
                  </a:cubicBezTo>
                  <a:cubicBezTo>
                    <a:pt x="144" y="188"/>
                    <a:pt x="24" y="107"/>
                    <a:pt x="0" y="0"/>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0" name="Google Shape;2740;p36"/>
            <p:cNvSpPr/>
            <p:nvPr/>
          </p:nvSpPr>
          <p:spPr>
            <a:xfrm>
              <a:off x="6380640" y="2197800"/>
              <a:ext cx="129600" cy="84960"/>
            </a:xfrm>
            <a:custGeom>
              <a:avLst/>
              <a:gdLst/>
              <a:ahLst/>
              <a:cxnLst/>
              <a:rect l="l" t="t" r="r" b="b"/>
              <a:pathLst>
                <a:path w="360" h="236" extrusionOk="0">
                  <a:moveTo>
                    <a:pt x="7" y="235"/>
                  </a:moveTo>
                  <a:cubicBezTo>
                    <a:pt x="0" y="231"/>
                    <a:pt x="-2" y="222"/>
                    <a:pt x="1" y="215"/>
                  </a:cubicBezTo>
                  <a:cubicBezTo>
                    <a:pt x="6" y="205"/>
                    <a:pt x="130" y="-23"/>
                    <a:pt x="347" y="2"/>
                  </a:cubicBezTo>
                  <a:cubicBezTo>
                    <a:pt x="355" y="3"/>
                    <a:pt x="361" y="11"/>
                    <a:pt x="360" y="19"/>
                  </a:cubicBezTo>
                  <a:cubicBezTo>
                    <a:pt x="359" y="27"/>
                    <a:pt x="352" y="33"/>
                    <a:pt x="344" y="32"/>
                  </a:cubicBezTo>
                  <a:cubicBezTo>
                    <a:pt x="147" y="8"/>
                    <a:pt x="29" y="227"/>
                    <a:pt x="27" y="229"/>
                  </a:cubicBezTo>
                  <a:cubicBezTo>
                    <a:pt x="24" y="236"/>
                    <a:pt x="15" y="239"/>
                    <a:pt x="8" y="235"/>
                  </a:cubicBezTo>
                  <a:cubicBezTo>
                    <a:pt x="7" y="235"/>
                    <a:pt x="7" y="235"/>
                    <a:pt x="7" y="235"/>
                  </a:cubicBez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741" name="Google Shape;2741;p36"/>
          <p:cNvGrpSpPr/>
          <p:nvPr/>
        </p:nvGrpSpPr>
        <p:grpSpPr>
          <a:xfrm rot="-3443068">
            <a:off x="1495039" y="4531179"/>
            <a:ext cx="378515" cy="253141"/>
            <a:chOff x="5609880" y="3647520"/>
            <a:chExt cx="455400" cy="304560"/>
          </a:xfrm>
        </p:grpSpPr>
        <p:sp>
          <p:nvSpPr>
            <p:cNvPr id="2742" name="Google Shape;2742;p36"/>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3" name="Google Shape;2743;p36"/>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7751224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4773170" y="540150"/>
            <a:ext cx="2602200" cy="1189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6200"/>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1879" name="Google Shape;1879;p29"/>
          <p:cNvSpPr txBox="1">
            <a:spLocks noGrp="1"/>
          </p:cNvSpPr>
          <p:nvPr>
            <p:ph type="subTitle" idx="1"/>
          </p:nvPr>
        </p:nvSpPr>
        <p:spPr>
          <a:xfrm>
            <a:off x="4773150" y="1729991"/>
            <a:ext cx="2602200" cy="3909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4773170" y="2628457"/>
            <a:ext cx="2602200" cy="11901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6200"/>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1881" name="Google Shape;1881;p29"/>
          <p:cNvSpPr txBox="1">
            <a:spLocks noGrp="1"/>
          </p:cNvSpPr>
          <p:nvPr>
            <p:ph type="subTitle" idx="3"/>
          </p:nvPr>
        </p:nvSpPr>
        <p:spPr>
          <a:xfrm>
            <a:off x="4773150" y="3818249"/>
            <a:ext cx="2602200" cy="3909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1768633" y="540150"/>
            <a:ext cx="2602200" cy="1189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6200"/>
            </a:lvl1pPr>
            <a:lvl2pPr lvl="1" algn="r" rtl="0">
              <a:spcBef>
                <a:spcPts val="0"/>
              </a:spcBef>
              <a:spcAft>
                <a:spcPts val="0"/>
              </a:spcAft>
              <a:buSzPts val="6200"/>
              <a:buNone/>
              <a:defRPr sz="6200"/>
            </a:lvl2pPr>
            <a:lvl3pPr lvl="2" algn="r" rtl="0">
              <a:spcBef>
                <a:spcPts val="0"/>
              </a:spcBef>
              <a:spcAft>
                <a:spcPts val="0"/>
              </a:spcAft>
              <a:buSzPts val="6200"/>
              <a:buNone/>
              <a:defRPr sz="6200"/>
            </a:lvl3pPr>
            <a:lvl4pPr lvl="3" algn="r" rtl="0">
              <a:spcBef>
                <a:spcPts val="0"/>
              </a:spcBef>
              <a:spcAft>
                <a:spcPts val="0"/>
              </a:spcAft>
              <a:buSzPts val="6200"/>
              <a:buNone/>
              <a:defRPr sz="6200"/>
            </a:lvl4pPr>
            <a:lvl5pPr lvl="4" algn="r" rtl="0">
              <a:spcBef>
                <a:spcPts val="0"/>
              </a:spcBef>
              <a:spcAft>
                <a:spcPts val="0"/>
              </a:spcAft>
              <a:buSzPts val="6200"/>
              <a:buNone/>
              <a:defRPr sz="6200"/>
            </a:lvl5pPr>
            <a:lvl6pPr lvl="5" algn="r" rtl="0">
              <a:spcBef>
                <a:spcPts val="0"/>
              </a:spcBef>
              <a:spcAft>
                <a:spcPts val="0"/>
              </a:spcAft>
              <a:buSzPts val="6200"/>
              <a:buNone/>
              <a:defRPr sz="6200"/>
            </a:lvl6pPr>
            <a:lvl7pPr lvl="6" algn="r" rtl="0">
              <a:spcBef>
                <a:spcPts val="0"/>
              </a:spcBef>
              <a:spcAft>
                <a:spcPts val="0"/>
              </a:spcAft>
              <a:buSzPts val="6200"/>
              <a:buNone/>
              <a:defRPr sz="6200"/>
            </a:lvl7pPr>
            <a:lvl8pPr lvl="7" algn="r" rtl="0">
              <a:spcBef>
                <a:spcPts val="0"/>
              </a:spcBef>
              <a:spcAft>
                <a:spcPts val="0"/>
              </a:spcAft>
              <a:buSzPts val="6200"/>
              <a:buNone/>
              <a:defRPr sz="6200"/>
            </a:lvl8pPr>
            <a:lvl9pPr lvl="8" algn="r" rtl="0">
              <a:spcBef>
                <a:spcPts val="0"/>
              </a:spcBef>
              <a:spcAft>
                <a:spcPts val="0"/>
              </a:spcAft>
              <a:buSzPts val="6200"/>
              <a:buNone/>
              <a:defRPr sz="6200"/>
            </a:lvl9pPr>
          </a:lstStyle>
          <a:p>
            <a:r>
              <a:t>xx%</a:t>
            </a:r>
          </a:p>
        </p:txBody>
      </p:sp>
      <p:sp>
        <p:nvSpPr>
          <p:cNvPr id="1883" name="Google Shape;1883;p29"/>
          <p:cNvSpPr txBox="1">
            <a:spLocks noGrp="1"/>
          </p:cNvSpPr>
          <p:nvPr>
            <p:ph type="subTitle" idx="5"/>
          </p:nvPr>
        </p:nvSpPr>
        <p:spPr>
          <a:xfrm>
            <a:off x="1768613" y="1729992"/>
            <a:ext cx="2602200" cy="3909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1768633" y="2628458"/>
            <a:ext cx="2602200" cy="11901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6200"/>
            </a:lvl1pPr>
            <a:lvl2pPr lvl="1" algn="r" rtl="0">
              <a:spcBef>
                <a:spcPts val="0"/>
              </a:spcBef>
              <a:spcAft>
                <a:spcPts val="0"/>
              </a:spcAft>
              <a:buSzPts val="6200"/>
              <a:buNone/>
              <a:defRPr sz="6200"/>
            </a:lvl2pPr>
            <a:lvl3pPr lvl="2" algn="r" rtl="0">
              <a:spcBef>
                <a:spcPts val="0"/>
              </a:spcBef>
              <a:spcAft>
                <a:spcPts val="0"/>
              </a:spcAft>
              <a:buSzPts val="6200"/>
              <a:buNone/>
              <a:defRPr sz="6200"/>
            </a:lvl3pPr>
            <a:lvl4pPr lvl="3" algn="r" rtl="0">
              <a:spcBef>
                <a:spcPts val="0"/>
              </a:spcBef>
              <a:spcAft>
                <a:spcPts val="0"/>
              </a:spcAft>
              <a:buSzPts val="6200"/>
              <a:buNone/>
              <a:defRPr sz="6200"/>
            </a:lvl4pPr>
            <a:lvl5pPr lvl="4" algn="r" rtl="0">
              <a:spcBef>
                <a:spcPts val="0"/>
              </a:spcBef>
              <a:spcAft>
                <a:spcPts val="0"/>
              </a:spcAft>
              <a:buSzPts val="6200"/>
              <a:buNone/>
              <a:defRPr sz="6200"/>
            </a:lvl5pPr>
            <a:lvl6pPr lvl="5" algn="r" rtl="0">
              <a:spcBef>
                <a:spcPts val="0"/>
              </a:spcBef>
              <a:spcAft>
                <a:spcPts val="0"/>
              </a:spcAft>
              <a:buSzPts val="6200"/>
              <a:buNone/>
              <a:defRPr sz="6200"/>
            </a:lvl6pPr>
            <a:lvl7pPr lvl="6" algn="r" rtl="0">
              <a:spcBef>
                <a:spcPts val="0"/>
              </a:spcBef>
              <a:spcAft>
                <a:spcPts val="0"/>
              </a:spcAft>
              <a:buSzPts val="6200"/>
              <a:buNone/>
              <a:defRPr sz="6200"/>
            </a:lvl7pPr>
            <a:lvl8pPr lvl="7" algn="r" rtl="0">
              <a:spcBef>
                <a:spcPts val="0"/>
              </a:spcBef>
              <a:spcAft>
                <a:spcPts val="0"/>
              </a:spcAft>
              <a:buSzPts val="6200"/>
              <a:buNone/>
              <a:defRPr sz="6200"/>
            </a:lvl8pPr>
            <a:lvl9pPr lvl="8" algn="r" rtl="0">
              <a:spcBef>
                <a:spcPts val="0"/>
              </a:spcBef>
              <a:spcAft>
                <a:spcPts val="0"/>
              </a:spcAft>
              <a:buSzPts val="6200"/>
              <a:buNone/>
              <a:defRPr sz="6200"/>
            </a:lvl9pPr>
          </a:lstStyle>
          <a:p>
            <a:r>
              <a:t>xx%</a:t>
            </a:r>
          </a:p>
        </p:txBody>
      </p:sp>
      <p:sp>
        <p:nvSpPr>
          <p:cNvPr id="1885" name="Google Shape;1885;p29"/>
          <p:cNvSpPr txBox="1">
            <a:spLocks noGrp="1"/>
          </p:cNvSpPr>
          <p:nvPr>
            <p:ph type="subTitle" idx="7"/>
          </p:nvPr>
        </p:nvSpPr>
        <p:spPr>
          <a:xfrm>
            <a:off x="1768613" y="3818250"/>
            <a:ext cx="2602200" cy="3909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05979" y="0"/>
            <a:ext cx="9473800" cy="6103130"/>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30574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117"/>
        <p:cNvGrpSpPr/>
        <p:nvPr/>
      </p:nvGrpSpPr>
      <p:grpSpPr>
        <a:xfrm>
          <a:off x="0" y="0"/>
          <a:ext cx="0" cy="0"/>
          <a:chOff x="0" y="0"/>
          <a:chExt cx="0" cy="0"/>
        </a:xfrm>
      </p:grpSpPr>
      <p:sp>
        <p:nvSpPr>
          <p:cNvPr id="1118" name="Google Shape;1118;p30"/>
          <p:cNvSpPr txBox="1">
            <a:spLocks noGrp="1"/>
          </p:cNvSpPr>
          <p:nvPr>
            <p:ph type="title" hasCustomPrompt="1"/>
          </p:nvPr>
        </p:nvSpPr>
        <p:spPr>
          <a:xfrm>
            <a:off x="5981725" y="2968375"/>
            <a:ext cx="2301000" cy="569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3000"/>
            </a:lvl1pPr>
            <a:lvl2pPr lvl="1" algn="ctr" rtl="0">
              <a:lnSpc>
                <a:spcPct val="115000"/>
              </a:lnSpc>
              <a:spcBef>
                <a:spcPts val="0"/>
              </a:spcBef>
              <a:spcAft>
                <a:spcPts val="0"/>
              </a:spcAft>
              <a:buSzPts val="3600"/>
              <a:buNone/>
              <a:defRPr sz="3600"/>
            </a:lvl2pPr>
            <a:lvl3pPr lvl="2" algn="ctr" rtl="0">
              <a:lnSpc>
                <a:spcPct val="115000"/>
              </a:lnSpc>
              <a:spcBef>
                <a:spcPts val="0"/>
              </a:spcBef>
              <a:spcAft>
                <a:spcPts val="0"/>
              </a:spcAft>
              <a:buSzPts val="3600"/>
              <a:buNone/>
              <a:defRPr sz="3600"/>
            </a:lvl3pPr>
            <a:lvl4pPr lvl="3" algn="ctr" rtl="0">
              <a:lnSpc>
                <a:spcPct val="115000"/>
              </a:lnSpc>
              <a:spcBef>
                <a:spcPts val="0"/>
              </a:spcBef>
              <a:spcAft>
                <a:spcPts val="0"/>
              </a:spcAft>
              <a:buSzPts val="3600"/>
              <a:buNone/>
              <a:defRPr sz="3600"/>
            </a:lvl4pPr>
            <a:lvl5pPr lvl="4" algn="ctr" rtl="0">
              <a:lnSpc>
                <a:spcPct val="115000"/>
              </a:lnSpc>
              <a:spcBef>
                <a:spcPts val="0"/>
              </a:spcBef>
              <a:spcAft>
                <a:spcPts val="0"/>
              </a:spcAft>
              <a:buSzPts val="3600"/>
              <a:buNone/>
              <a:defRPr sz="3600"/>
            </a:lvl5pPr>
            <a:lvl6pPr lvl="5" algn="ctr" rtl="0">
              <a:lnSpc>
                <a:spcPct val="115000"/>
              </a:lnSpc>
              <a:spcBef>
                <a:spcPts val="0"/>
              </a:spcBef>
              <a:spcAft>
                <a:spcPts val="0"/>
              </a:spcAft>
              <a:buSzPts val="3600"/>
              <a:buNone/>
              <a:defRPr sz="3600"/>
            </a:lvl6pPr>
            <a:lvl7pPr lvl="6" algn="ctr" rtl="0">
              <a:lnSpc>
                <a:spcPct val="115000"/>
              </a:lnSpc>
              <a:spcBef>
                <a:spcPts val="0"/>
              </a:spcBef>
              <a:spcAft>
                <a:spcPts val="0"/>
              </a:spcAft>
              <a:buSzPts val="3600"/>
              <a:buNone/>
              <a:defRPr sz="3600"/>
            </a:lvl7pPr>
            <a:lvl8pPr lvl="7" algn="ctr" rtl="0">
              <a:lnSpc>
                <a:spcPct val="115000"/>
              </a:lnSpc>
              <a:spcBef>
                <a:spcPts val="0"/>
              </a:spcBef>
              <a:spcAft>
                <a:spcPts val="0"/>
              </a:spcAft>
              <a:buSzPts val="3600"/>
              <a:buNone/>
              <a:defRPr sz="3600"/>
            </a:lvl8pPr>
            <a:lvl9pPr lvl="8" algn="ctr" rtl="0">
              <a:lnSpc>
                <a:spcPct val="115000"/>
              </a:lnSpc>
              <a:spcBef>
                <a:spcPts val="0"/>
              </a:spcBef>
              <a:spcAft>
                <a:spcPts val="0"/>
              </a:spcAft>
              <a:buSzPts val="3600"/>
              <a:buNone/>
              <a:defRPr sz="3600"/>
            </a:lvl9pPr>
          </a:lstStyle>
          <a:p>
            <a:r>
              <a:t>xx%</a:t>
            </a:r>
          </a:p>
        </p:txBody>
      </p:sp>
      <p:sp>
        <p:nvSpPr>
          <p:cNvPr id="1119" name="Google Shape;1119;p30"/>
          <p:cNvSpPr txBox="1">
            <a:spLocks noGrp="1"/>
          </p:cNvSpPr>
          <p:nvPr>
            <p:ph type="subTitle" idx="1"/>
          </p:nvPr>
        </p:nvSpPr>
        <p:spPr>
          <a:xfrm>
            <a:off x="5981725" y="3371525"/>
            <a:ext cx="23010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0"/>
              </a:spcBef>
              <a:spcAft>
                <a:spcPts val="0"/>
              </a:spcAft>
              <a:buClr>
                <a:schemeClr val="dk1"/>
              </a:buClr>
              <a:buSzPts val="1400"/>
              <a:buNone/>
              <a:defRPr>
                <a:solidFill>
                  <a:schemeClr val="dk1"/>
                </a:solidFill>
              </a:defRPr>
            </a:lvl3pPr>
            <a:lvl4pPr lvl="3" algn="ctr" rtl="0">
              <a:lnSpc>
                <a:spcPct val="115000"/>
              </a:lnSpc>
              <a:spcBef>
                <a:spcPts val="0"/>
              </a:spcBef>
              <a:spcAft>
                <a:spcPts val="0"/>
              </a:spcAft>
              <a:buClr>
                <a:schemeClr val="dk1"/>
              </a:buClr>
              <a:buSzPts val="1400"/>
              <a:buNone/>
              <a:defRPr>
                <a:solidFill>
                  <a:schemeClr val="dk1"/>
                </a:solidFill>
              </a:defRPr>
            </a:lvl4pPr>
            <a:lvl5pPr lvl="4" algn="ctr" rtl="0">
              <a:lnSpc>
                <a:spcPct val="115000"/>
              </a:lnSpc>
              <a:spcBef>
                <a:spcPts val="0"/>
              </a:spcBef>
              <a:spcAft>
                <a:spcPts val="0"/>
              </a:spcAft>
              <a:buClr>
                <a:schemeClr val="dk1"/>
              </a:buClr>
              <a:buSzPts val="1400"/>
              <a:buNone/>
              <a:defRPr>
                <a:solidFill>
                  <a:schemeClr val="dk1"/>
                </a:solidFill>
              </a:defRPr>
            </a:lvl5pPr>
            <a:lvl6pPr lvl="5" algn="ctr" rtl="0">
              <a:lnSpc>
                <a:spcPct val="115000"/>
              </a:lnSpc>
              <a:spcBef>
                <a:spcPts val="0"/>
              </a:spcBef>
              <a:spcAft>
                <a:spcPts val="0"/>
              </a:spcAft>
              <a:buClr>
                <a:schemeClr val="dk1"/>
              </a:buClr>
              <a:buSzPts val="1400"/>
              <a:buNone/>
              <a:defRPr>
                <a:solidFill>
                  <a:schemeClr val="dk1"/>
                </a:solidFill>
              </a:defRPr>
            </a:lvl6pPr>
            <a:lvl7pPr lvl="6" algn="ctr" rtl="0">
              <a:lnSpc>
                <a:spcPct val="115000"/>
              </a:lnSpc>
              <a:spcBef>
                <a:spcPts val="0"/>
              </a:spcBef>
              <a:spcAft>
                <a:spcPts val="0"/>
              </a:spcAft>
              <a:buClr>
                <a:schemeClr val="dk1"/>
              </a:buClr>
              <a:buSzPts val="1400"/>
              <a:buNone/>
              <a:defRPr>
                <a:solidFill>
                  <a:schemeClr val="dk1"/>
                </a:solidFill>
              </a:defRPr>
            </a:lvl7pPr>
            <a:lvl8pPr lvl="7" algn="ctr" rtl="0">
              <a:lnSpc>
                <a:spcPct val="115000"/>
              </a:lnSpc>
              <a:spcBef>
                <a:spcPts val="0"/>
              </a:spcBef>
              <a:spcAft>
                <a:spcPts val="0"/>
              </a:spcAft>
              <a:buClr>
                <a:schemeClr val="dk1"/>
              </a:buClr>
              <a:buSzPts val="1400"/>
              <a:buNone/>
              <a:defRPr>
                <a:solidFill>
                  <a:schemeClr val="dk1"/>
                </a:solidFill>
              </a:defRPr>
            </a:lvl8pPr>
            <a:lvl9pPr lvl="8" algn="ctr" rtl="0">
              <a:lnSpc>
                <a:spcPct val="115000"/>
              </a:lnSpc>
              <a:spcBef>
                <a:spcPts val="0"/>
              </a:spcBef>
              <a:spcAft>
                <a:spcPts val="0"/>
              </a:spcAft>
              <a:buClr>
                <a:schemeClr val="dk1"/>
              </a:buClr>
              <a:buSzPts val="1400"/>
              <a:buNone/>
              <a:defRPr>
                <a:solidFill>
                  <a:schemeClr val="dk1"/>
                </a:solidFill>
              </a:defRPr>
            </a:lvl9pPr>
          </a:lstStyle>
          <a:p>
            <a:endParaRPr/>
          </a:p>
        </p:txBody>
      </p:sp>
      <p:sp>
        <p:nvSpPr>
          <p:cNvPr id="1120" name="Google Shape;1120;p30"/>
          <p:cNvSpPr txBox="1">
            <a:spLocks noGrp="1"/>
          </p:cNvSpPr>
          <p:nvPr>
            <p:ph type="title" idx="2" hasCustomPrompt="1"/>
          </p:nvPr>
        </p:nvSpPr>
        <p:spPr>
          <a:xfrm>
            <a:off x="861275" y="2968375"/>
            <a:ext cx="2322900" cy="569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3000"/>
            </a:lvl1pPr>
            <a:lvl2pPr lvl="1" algn="ctr" rtl="0">
              <a:lnSpc>
                <a:spcPct val="115000"/>
              </a:lnSpc>
              <a:spcBef>
                <a:spcPts val="0"/>
              </a:spcBef>
              <a:spcAft>
                <a:spcPts val="0"/>
              </a:spcAft>
              <a:buSzPts val="3600"/>
              <a:buNone/>
              <a:defRPr sz="3600"/>
            </a:lvl2pPr>
            <a:lvl3pPr lvl="2" algn="ctr" rtl="0">
              <a:lnSpc>
                <a:spcPct val="115000"/>
              </a:lnSpc>
              <a:spcBef>
                <a:spcPts val="0"/>
              </a:spcBef>
              <a:spcAft>
                <a:spcPts val="0"/>
              </a:spcAft>
              <a:buSzPts val="3600"/>
              <a:buNone/>
              <a:defRPr sz="3600"/>
            </a:lvl3pPr>
            <a:lvl4pPr lvl="3" algn="ctr" rtl="0">
              <a:lnSpc>
                <a:spcPct val="115000"/>
              </a:lnSpc>
              <a:spcBef>
                <a:spcPts val="0"/>
              </a:spcBef>
              <a:spcAft>
                <a:spcPts val="0"/>
              </a:spcAft>
              <a:buSzPts val="3600"/>
              <a:buNone/>
              <a:defRPr sz="3600"/>
            </a:lvl4pPr>
            <a:lvl5pPr lvl="4" algn="ctr" rtl="0">
              <a:lnSpc>
                <a:spcPct val="115000"/>
              </a:lnSpc>
              <a:spcBef>
                <a:spcPts val="0"/>
              </a:spcBef>
              <a:spcAft>
                <a:spcPts val="0"/>
              </a:spcAft>
              <a:buSzPts val="3600"/>
              <a:buNone/>
              <a:defRPr sz="3600"/>
            </a:lvl5pPr>
            <a:lvl6pPr lvl="5" algn="ctr" rtl="0">
              <a:lnSpc>
                <a:spcPct val="115000"/>
              </a:lnSpc>
              <a:spcBef>
                <a:spcPts val="0"/>
              </a:spcBef>
              <a:spcAft>
                <a:spcPts val="0"/>
              </a:spcAft>
              <a:buSzPts val="3600"/>
              <a:buNone/>
              <a:defRPr sz="3600"/>
            </a:lvl6pPr>
            <a:lvl7pPr lvl="6" algn="ctr" rtl="0">
              <a:lnSpc>
                <a:spcPct val="115000"/>
              </a:lnSpc>
              <a:spcBef>
                <a:spcPts val="0"/>
              </a:spcBef>
              <a:spcAft>
                <a:spcPts val="0"/>
              </a:spcAft>
              <a:buSzPts val="3600"/>
              <a:buNone/>
              <a:defRPr sz="3600"/>
            </a:lvl7pPr>
            <a:lvl8pPr lvl="7" algn="ctr" rtl="0">
              <a:lnSpc>
                <a:spcPct val="115000"/>
              </a:lnSpc>
              <a:spcBef>
                <a:spcPts val="0"/>
              </a:spcBef>
              <a:spcAft>
                <a:spcPts val="0"/>
              </a:spcAft>
              <a:buSzPts val="3600"/>
              <a:buNone/>
              <a:defRPr sz="3600"/>
            </a:lvl8pPr>
            <a:lvl9pPr lvl="8" algn="ctr" rtl="0">
              <a:lnSpc>
                <a:spcPct val="115000"/>
              </a:lnSpc>
              <a:spcBef>
                <a:spcPts val="0"/>
              </a:spcBef>
              <a:spcAft>
                <a:spcPts val="0"/>
              </a:spcAft>
              <a:buSzPts val="3600"/>
              <a:buNone/>
              <a:defRPr sz="3600"/>
            </a:lvl9pPr>
          </a:lstStyle>
          <a:p>
            <a:r>
              <a:t>xx%</a:t>
            </a:r>
          </a:p>
        </p:txBody>
      </p:sp>
      <p:sp>
        <p:nvSpPr>
          <p:cNvPr id="1121" name="Google Shape;1121;p30"/>
          <p:cNvSpPr txBox="1">
            <a:spLocks noGrp="1"/>
          </p:cNvSpPr>
          <p:nvPr>
            <p:ph type="subTitle" idx="3"/>
          </p:nvPr>
        </p:nvSpPr>
        <p:spPr>
          <a:xfrm>
            <a:off x="861275" y="3371525"/>
            <a:ext cx="23229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0"/>
              </a:spcBef>
              <a:spcAft>
                <a:spcPts val="0"/>
              </a:spcAft>
              <a:buClr>
                <a:schemeClr val="dk1"/>
              </a:buClr>
              <a:buSzPts val="1400"/>
              <a:buNone/>
              <a:defRPr>
                <a:solidFill>
                  <a:schemeClr val="dk1"/>
                </a:solidFill>
              </a:defRPr>
            </a:lvl3pPr>
            <a:lvl4pPr lvl="3" algn="ctr" rtl="0">
              <a:lnSpc>
                <a:spcPct val="115000"/>
              </a:lnSpc>
              <a:spcBef>
                <a:spcPts val="0"/>
              </a:spcBef>
              <a:spcAft>
                <a:spcPts val="0"/>
              </a:spcAft>
              <a:buClr>
                <a:schemeClr val="dk1"/>
              </a:buClr>
              <a:buSzPts val="1400"/>
              <a:buNone/>
              <a:defRPr>
                <a:solidFill>
                  <a:schemeClr val="dk1"/>
                </a:solidFill>
              </a:defRPr>
            </a:lvl4pPr>
            <a:lvl5pPr lvl="4" algn="ctr" rtl="0">
              <a:lnSpc>
                <a:spcPct val="115000"/>
              </a:lnSpc>
              <a:spcBef>
                <a:spcPts val="0"/>
              </a:spcBef>
              <a:spcAft>
                <a:spcPts val="0"/>
              </a:spcAft>
              <a:buClr>
                <a:schemeClr val="dk1"/>
              </a:buClr>
              <a:buSzPts val="1400"/>
              <a:buNone/>
              <a:defRPr>
                <a:solidFill>
                  <a:schemeClr val="dk1"/>
                </a:solidFill>
              </a:defRPr>
            </a:lvl5pPr>
            <a:lvl6pPr lvl="5" algn="ctr" rtl="0">
              <a:lnSpc>
                <a:spcPct val="115000"/>
              </a:lnSpc>
              <a:spcBef>
                <a:spcPts val="0"/>
              </a:spcBef>
              <a:spcAft>
                <a:spcPts val="0"/>
              </a:spcAft>
              <a:buClr>
                <a:schemeClr val="dk1"/>
              </a:buClr>
              <a:buSzPts val="1400"/>
              <a:buNone/>
              <a:defRPr>
                <a:solidFill>
                  <a:schemeClr val="dk1"/>
                </a:solidFill>
              </a:defRPr>
            </a:lvl6pPr>
            <a:lvl7pPr lvl="6" algn="ctr" rtl="0">
              <a:lnSpc>
                <a:spcPct val="115000"/>
              </a:lnSpc>
              <a:spcBef>
                <a:spcPts val="0"/>
              </a:spcBef>
              <a:spcAft>
                <a:spcPts val="0"/>
              </a:spcAft>
              <a:buClr>
                <a:schemeClr val="dk1"/>
              </a:buClr>
              <a:buSzPts val="1400"/>
              <a:buNone/>
              <a:defRPr>
                <a:solidFill>
                  <a:schemeClr val="dk1"/>
                </a:solidFill>
              </a:defRPr>
            </a:lvl7pPr>
            <a:lvl8pPr lvl="7" algn="ctr" rtl="0">
              <a:lnSpc>
                <a:spcPct val="115000"/>
              </a:lnSpc>
              <a:spcBef>
                <a:spcPts val="0"/>
              </a:spcBef>
              <a:spcAft>
                <a:spcPts val="0"/>
              </a:spcAft>
              <a:buClr>
                <a:schemeClr val="dk1"/>
              </a:buClr>
              <a:buSzPts val="1400"/>
              <a:buNone/>
              <a:defRPr>
                <a:solidFill>
                  <a:schemeClr val="dk1"/>
                </a:solidFill>
              </a:defRPr>
            </a:lvl8pPr>
            <a:lvl9pPr lvl="8" algn="ctr" rtl="0">
              <a:lnSpc>
                <a:spcPct val="115000"/>
              </a:lnSpc>
              <a:spcBef>
                <a:spcPts val="0"/>
              </a:spcBef>
              <a:spcAft>
                <a:spcPts val="0"/>
              </a:spcAft>
              <a:buClr>
                <a:schemeClr val="dk1"/>
              </a:buClr>
              <a:buSzPts val="1400"/>
              <a:buNone/>
              <a:defRPr>
                <a:solidFill>
                  <a:schemeClr val="dk1"/>
                </a:solidFill>
              </a:defRPr>
            </a:lvl9pPr>
          </a:lstStyle>
          <a:p>
            <a:endParaRPr/>
          </a:p>
        </p:txBody>
      </p:sp>
      <p:sp>
        <p:nvSpPr>
          <p:cNvPr id="1122" name="Google Shape;1122;p30"/>
          <p:cNvSpPr txBox="1">
            <a:spLocks noGrp="1"/>
          </p:cNvSpPr>
          <p:nvPr>
            <p:ph type="title" idx="4" hasCustomPrompt="1"/>
          </p:nvPr>
        </p:nvSpPr>
        <p:spPr>
          <a:xfrm>
            <a:off x="3421500" y="2968375"/>
            <a:ext cx="2301000" cy="569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3000"/>
            </a:lvl1pPr>
            <a:lvl2pPr lvl="1" algn="ctr" rtl="0">
              <a:lnSpc>
                <a:spcPct val="115000"/>
              </a:lnSpc>
              <a:spcBef>
                <a:spcPts val="0"/>
              </a:spcBef>
              <a:spcAft>
                <a:spcPts val="0"/>
              </a:spcAft>
              <a:buSzPts val="3600"/>
              <a:buNone/>
              <a:defRPr sz="3600"/>
            </a:lvl2pPr>
            <a:lvl3pPr lvl="2" algn="ctr" rtl="0">
              <a:lnSpc>
                <a:spcPct val="115000"/>
              </a:lnSpc>
              <a:spcBef>
                <a:spcPts val="0"/>
              </a:spcBef>
              <a:spcAft>
                <a:spcPts val="0"/>
              </a:spcAft>
              <a:buSzPts val="3600"/>
              <a:buNone/>
              <a:defRPr sz="3600"/>
            </a:lvl3pPr>
            <a:lvl4pPr lvl="3" algn="ctr" rtl="0">
              <a:lnSpc>
                <a:spcPct val="115000"/>
              </a:lnSpc>
              <a:spcBef>
                <a:spcPts val="0"/>
              </a:spcBef>
              <a:spcAft>
                <a:spcPts val="0"/>
              </a:spcAft>
              <a:buSzPts val="3600"/>
              <a:buNone/>
              <a:defRPr sz="3600"/>
            </a:lvl4pPr>
            <a:lvl5pPr lvl="4" algn="ctr" rtl="0">
              <a:lnSpc>
                <a:spcPct val="115000"/>
              </a:lnSpc>
              <a:spcBef>
                <a:spcPts val="0"/>
              </a:spcBef>
              <a:spcAft>
                <a:spcPts val="0"/>
              </a:spcAft>
              <a:buSzPts val="3600"/>
              <a:buNone/>
              <a:defRPr sz="3600"/>
            </a:lvl5pPr>
            <a:lvl6pPr lvl="5" algn="ctr" rtl="0">
              <a:lnSpc>
                <a:spcPct val="115000"/>
              </a:lnSpc>
              <a:spcBef>
                <a:spcPts val="0"/>
              </a:spcBef>
              <a:spcAft>
                <a:spcPts val="0"/>
              </a:spcAft>
              <a:buSzPts val="3600"/>
              <a:buNone/>
              <a:defRPr sz="3600"/>
            </a:lvl6pPr>
            <a:lvl7pPr lvl="6" algn="ctr" rtl="0">
              <a:lnSpc>
                <a:spcPct val="115000"/>
              </a:lnSpc>
              <a:spcBef>
                <a:spcPts val="0"/>
              </a:spcBef>
              <a:spcAft>
                <a:spcPts val="0"/>
              </a:spcAft>
              <a:buSzPts val="3600"/>
              <a:buNone/>
              <a:defRPr sz="3600"/>
            </a:lvl7pPr>
            <a:lvl8pPr lvl="7" algn="ctr" rtl="0">
              <a:lnSpc>
                <a:spcPct val="115000"/>
              </a:lnSpc>
              <a:spcBef>
                <a:spcPts val="0"/>
              </a:spcBef>
              <a:spcAft>
                <a:spcPts val="0"/>
              </a:spcAft>
              <a:buSzPts val="3600"/>
              <a:buNone/>
              <a:defRPr sz="3600"/>
            </a:lvl8pPr>
            <a:lvl9pPr lvl="8" algn="ctr" rtl="0">
              <a:lnSpc>
                <a:spcPct val="115000"/>
              </a:lnSpc>
              <a:spcBef>
                <a:spcPts val="0"/>
              </a:spcBef>
              <a:spcAft>
                <a:spcPts val="0"/>
              </a:spcAft>
              <a:buSzPts val="3600"/>
              <a:buNone/>
              <a:defRPr sz="3600"/>
            </a:lvl9pPr>
          </a:lstStyle>
          <a:p>
            <a:r>
              <a:t>xx%</a:t>
            </a:r>
          </a:p>
        </p:txBody>
      </p:sp>
      <p:sp>
        <p:nvSpPr>
          <p:cNvPr id="1123" name="Google Shape;1123;p30"/>
          <p:cNvSpPr txBox="1">
            <a:spLocks noGrp="1"/>
          </p:cNvSpPr>
          <p:nvPr>
            <p:ph type="subTitle" idx="5"/>
          </p:nvPr>
        </p:nvSpPr>
        <p:spPr>
          <a:xfrm>
            <a:off x="3421500" y="3371525"/>
            <a:ext cx="23010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0"/>
              </a:spcBef>
              <a:spcAft>
                <a:spcPts val="0"/>
              </a:spcAft>
              <a:buClr>
                <a:schemeClr val="dk1"/>
              </a:buClr>
              <a:buSzPts val="1400"/>
              <a:buNone/>
              <a:defRPr>
                <a:solidFill>
                  <a:schemeClr val="dk1"/>
                </a:solidFill>
              </a:defRPr>
            </a:lvl3pPr>
            <a:lvl4pPr lvl="3" algn="ctr" rtl="0">
              <a:lnSpc>
                <a:spcPct val="115000"/>
              </a:lnSpc>
              <a:spcBef>
                <a:spcPts val="0"/>
              </a:spcBef>
              <a:spcAft>
                <a:spcPts val="0"/>
              </a:spcAft>
              <a:buClr>
                <a:schemeClr val="dk1"/>
              </a:buClr>
              <a:buSzPts val="1400"/>
              <a:buNone/>
              <a:defRPr>
                <a:solidFill>
                  <a:schemeClr val="dk1"/>
                </a:solidFill>
              </a:defRPr>
            </a:lvl4pPr>
            <a:lvl5pPr lvl="4" algn="ctr" rtl="0">
              <a:lnSpc>
                <a:spcPct val="115000"/>
              </a:lnSpc>
              <a:spcBef>
                <a:spcPts val="0"/>
              </a:spcBef>
              <a:spcAft>
                <a:spcPts val="0"/>
              </a:spcAft>
              <a:buClr>
                <a:schemeClr val="dk1"/>
              </a:buClr>
              <a:buSzPts val="1400"/>
              <a:buNone/>
              <a:defRPr>
                <a:solidFill>
                  <a:schemeClr val="dk1"/>
                </a:solidFill>
              </a:defRPr>
            </a:lvl5pPr>
            <a:lvl6pPr lvl="5" algn="ctr" rtl="0">
              <a:lnSpc>
                <a:spcPct val="115000"/>
              </a:lnSpc>
              <a:spcBef>
                <a:spcPts val="0"/>
              </a:spcBef>
              <a:spcAft>
                <a:spcPts val="0"/>
              </a:spcAft>
              <a:buClr>
                <a:schemeClr val="dk1"/>
              </a:buClr>
              <a:buSzPts val="1400"/>
              <a:buNone/>
              <a:defRPr>
                <a:solidFill>
                  <a:schemeClr val="dk1"/>
                </a:solidFill>
              </a:defRPr>
            </a:lvl6pPr>
            <a:lvl7pPr lvl="6" algn="ctr" rtl="0">
              <a:lnSpc>
                <a:spcPct val="115000"/>
              </a:lnSpc>
              <a:spcBef>
                <a:spcPts val="0"/>
              </a:spcBef>
              <a:spcAft>
                <a:spcPts val="0"/>
              </a:spcAft>
              <a:buClr>
                <a:schemeClr val="dk1"/>
              </a:buClr>
              <a:buSzPts val="1400"/>
              <a:buNone/>
              <a:defRPr>
                <a:solidFill>
                  <a:schemeClr val="dk1"/>
                </a:solidFill>
              </a:defRPr>
            </a:lvl7pPr>
            <a:lvl8pPr lvl="7" algn="ctr" rtl="0">
              <a:lnSpc>
                <a:spcPct val="115000"/>
              </a:lnSpc>
              <a:spcBef>
                <a:spcPts val="0"/>
              </a:spcBef>
              <a:spcAft>
                <a:spcPts val="0"/>
              </a:spcAft>
              <a:buClr>
                <a:schemeClr val="dk1"/>
              </a:buClr>
              <a:buSzPts val="1400"/>
              <a:buNone/>
              <a:defRPr>
                <a:solidFill>
                  <a:schemeClr val="dk1"/>
                </a:solidFill>
              </a:defRPr>
            </a:lvl8pPr>
            <a:lvl9pPr lvl="8" algn="ctr" rtl="0">
              <a:lnSpc>
                <a:spcPct val="115000"/>
              </a:lnSpc>
              <a:spcBef>
                <a:spcPts val="0"/>
              </a:spcBef>
              <a:spcAft>
                <a:spcPts val="0"/>
              </a:spcAft>
              <a:buClr>
                <a:schemeClr val="dk1"/>
              </a:buClr>
              <a:buSzPts val="1400"/>
              <a:buNone/>
              <a:defRPr>
                <a:solidFill>
                  <a:schemeClr val="dk1"/>
                </a:solidFill>
              </a:defRPr>
            </a:lvl9pPr>
          </a:lstStyle>
          <a:p>
            <a:endParaRPr/>
          </a:p>
        </p:txBody>
      </p:sp>
      <p:sp>
        <p:nvSpPr>
          <p:cNvPr id="1124" name="Google Shape;1124;p30"/>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1125" name="Google Shape;1125;p30"/>
          <p:cNvSpPr/>
          <p:nvPr/>
        </p:nvSpPr>
        <p:spPr>
          <a:xfrm rot="-2883374">
            <a:off x="2340513" y="7563"/>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26" name="Google Shape;1126;p30"/>
          <p:cNvGrpSpPr/>
          <p:nvPr/>
        </p:nvGrpSpPr>
        <p:grpSpPr>
          <a:xfrm>
            <a:off x="145464" y="162325"/>
            <a:ext cx="659075" cy="317400"/>
            <a:chOff x="5717075" y="1415250"/>
            <a:chExt cx="659075" cy="317400"/>
          </a:xfrm>
        </p:grpSpPr>
        <p:sp>
          <p:nvSpPr>
            <p:cNvPr id="1127" name="Google Shape;1127;p30"/>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8" name="Google Shape;1128;p30"/>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9" name="Google Shape;1129;p30"/>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0" name="Google Shape;1130;p30"/>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1" name="Google Shape;1131;p30"/>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2" name="Google Shape;1132;p30"/>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3" name="Google Shape;1133;p30"/>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4" name="Google Shape;1134;p30"/>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35" name="Google Shape;1135;p30"/>
          <p:cNvGrpSpPr/>
          <p:nvPr/>
        </p:nvGrpSpPr>
        <p:grpSpPr>
          <a:xfrm>
            <a:off x="340426" y="1795201"/>
            <a:ext cx="269175" cy="248025"/>
            <a:chOff x="2645675" y="1801100"/>
            <a:chExt cx="269175" cy="248025"/>
          </a:xfrm>
        </p:grpSpPr>
        <p:sp>
          <p:nvSpPr>
            <p:cNvPr id="1136" name="Google Shape;1136;p30"/>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7" name="Google Shape;1137;p30"/>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8" name="Google Shape;1138;p30"/>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39" name="Google Shape;1139;p30"/>
          <p:cNvSpPr/>
          <p:nvPr/>
        </p:nvSpPr>
        <p:spPr>
          <a:xfrm>
            <a:off x="7541138" y="4663895"/>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0" name="Google Shape;1140;p30"/>
          <p:cNvSpPr/>
          <p:nvPr/>
        </p:nvSpPr>
        <p:spPr>
          <a:xfrm>
            <a:off x="145475" y="4570401"/>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1" name="Google Shape;1141;p30"/>
          <p:cNvSpPr/>
          <p:nvPr/>
        </p:nvSpPr>
        <p:spPr>
          <a:xfrm rot="-2883374">
            <a:off x="1606551" y="4656738"/>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2" name="Google Shape;1142;p30"/>
          <p:cNvSpPr/>
          <p:nvPr/>
        </p:nvSpPr>
        <p:spPr>
          <a:xfrm>
            <a:off x="145463" y="3510439"/>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43" name="Google Shape;1143;p30"/>
          <p:cNvGrpSpPr/>
          <p:nvPr/>
        </p:nvGrpSpPr>
        <p:grpSpPr>
          <a:xfrm rot="1430873">
            <a:off x="8734530" y="4682125"/>
            <a:ext cx="140809" cy="239694"/>
            <a:chOff x="8848638" y="4297400"/>
            <a:chExt cx="140813" cy="239700"/>
          </a:xfrm>
        </p:grpSpPr>
        <p:sp>
          <p:nvSpPr>
            <p:cNvPr id="1144" name="Google Shape;1144;p30"/>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5" name="Google Shape;1145;p30"/>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46" name="Google Shape;1146;p30"/>
          <p:cNvGrpSpPr/>
          <p:nvPr/>
        </p:nvGrpSpPr>
        <p:grpSpPr>
          <a:xfrm>
            <a:off x="8323989" y="251638"/>
            <a:ext cx="368075" cy="283350"/>
            <a:chOff x="4149275" y="1702675"/>
            <a:chExt cx="368075" cy="283350"/>
          </a:xfrm>
        </p:grpSpPr>
        <p:sp>
          <p:nvSpPr>
            <p:cNvPr id="1147" name="Google Shape;1147;p30"/>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8" name="Google Shape;1148;p30"/>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9" name="Google Shape;1149;p30"/>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50" name="Google Shape;1150;p30"/>
          <p:cNvSpPr/>
          <p:nvPr/>
        </p:nvSpPr>
        <p:spPr>
          <a:xfrm>
            <a:off x="8530050" y="1620551"/>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51" name="Google Shape;1151;p30"/>
          <p:cNvGrpSpPr/>
          <p:nvPr/>
        </p:nvGrpSpPr>
        <p:grpSpPr>
          <a:xfrm>
            <a:off x="3856197" y="-5850"/>
            <a:ext cx="5287958" cy="450862"/>
            <a:chOff x="-54050" y="-5850"/>
            <a:chExt cx="9198048" cy="659830"/>
          </a:xfrm>
        </p:grpSpPr>
        <p:sp>
          <p:nvSpPr>
            <p:cNvPr id="1152" name="Google Shape;1152;p30"/>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53" name="Google Shape;1153;p30"/>
            <p:cNvGrpSpPr/>
            <p:nvPr/>
          </p:nvGrpSpPr>
          <p:grpSpPr>
            <a:xfrm>
              <a:off x="1133763" y="-5850"/>
              <a:ext cx="8009802" cy="507914"/>
              <a:chOff x="1133763" y="-5850"/>
              <a:chExt cx="8009802" cy="507914"/>
            </a:xfrm>
          </p:grpSpPr>
          <p:grpSp>
            <p:nvGrpSpPr>
              <p:cNvPr id="1154" name="Google Shape;1154;p30"/>
              <p:cNvGrpSpPr/>
              <p:nvPr/>
            </p:nvGrpSpPr>
            <p:grpSpPr>
              <a:xfrm>
                <a:off x="1133763" y="-5850"/>
                <a:ext cx="8009496" cy="507914"/>
                <a:chOff x="1133763" y="-5850"/>
                <a:chExt cx="8009496" cy="507914"/>
              </a:xfrm>
            </p:grpSpPr>
            <p:sp>
              <p:nvSpPr>
                <p:cNvPr id="1155" name="Google Shape;1155;p30"/>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6" name="Google Shape;1156;p30"/>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57" name="Google Shape;1157;p30"/>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158" name="Google Shape;1158;p30"/>
          <p:cNvGrpSpPr/>
          <p:nvPr/>
        </p:nvGrpSpPr>
        <p:grpSpPr>
          <a:xfrm rot="10800000">
            <a:off x="-6" y="4714313"/>
            <a:ext cx="6978559" cy="450862"/>
            <a:chOff x="-54050" y="-5850"/>
            <a:chExt cx="9198048" cy="659830"/>
          </a:xfrm>
        </p:grpSpPr>
        <p:sp>
          <p:nvSpPr>
            <p:cNvPr id="1159" name="Google Shape;1159;p30"/>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60" name="Google Shape;1160;p30"/>
            <p:cNvGrpSpPr/>
            <p:nvPr/>
          </p:nvGrpSpPr>
          <p:grpSpPr>
            <a:xfrm>
              <a:off x="1133763" y="-5850"/>
              <a:ext cx="8009802" cy="507914"/>
              <a:chOff x="1133763" y="-5850"/>
              <a:chExt cx="8009802" cy="507914"/>
            </a:xfrm>
          </p:grpSpPr>
          <p:grpSp>
            <p:nvGrpSpPr>
              <p:cNvPr id="1161" name="Google Shape;1161;p30"/>
              <p:cNvGrpSpPr/>
              <p:nvPr/>
            </p:nvGrpSpPr>
            <p:grpSpPr>
              <a:xfrm>
                <a:off x="1133763" y="-5850"/>
                <a:ext cx="8009496" cy="507914"/>
                <a:chOff x="1133763" y="-5850"/>
                <a:chExt cx="8009496" cy="507914"/>
              </a:xfrm>
            </p:grpSpPr>
            <p:sp>
              <p:nvSpPr>
                <p:cNvPr id="1162" name="Google Shape;1162;p30"/>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3" name="Google Shape;1163;p30"/>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4" name="Google Shape;1164;p30"/>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165" name="Google Shape;1165;p30"/>
          <p:cNvSpPr/>
          <p:nvPr/>
        </p:nvSpPr>
        <p:spPr>
          <a:xfrm rot="-8669977">
            <a:off x="8839612" y="3541442"/>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686762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31"/>
        <p:cNvGrpSpPr/>
        <p:nvPr/>
      </p:nvGrpSpPr>
      <p:grpSpPr>
        <a:xfrm>
          <a:off x="0" y="0"/>
          <a:ext cx="0" cy="0"/>
          <a:chOff x="0" y="0"/>
          <a:chExt cx="0" cy="0"/>
        </a:xfrm>
      </p:grpSpPr>
      <p:sp>
        <p:nvSpPr>
          <p:cNvPr id="732" name="Google Shape;732;p21"/>
          <p:cNvSpPr txBox="1">
            <a:spLocks noGrp="1"/>
          </p:cNvSpPr>
          <p:nvPr>
            <p:ph type="subTitle" idx="1"/>
          </p:nvPr>
        </p:nvSpPr>
        <p:spPr>
          <a:xfrm>
            <a:off x="1210300" y="2504850"/>
            <a:ext cx="2283300" cy="15108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600"/>
              <a:buFont typeface="Arial"/>
              <a:buNone/>
              <a:defRPr sz="1600"/>
            </a:lvl1pPr>
            <a:lvl2pPr lvl="1" rtl="0">
              <a:spcBef>
                <a:spcPts val="0"/>
              </a:spcBef>
              <a:spcAft>
                <a:spcPts val="0"/>
              </a:spcAft>
              <a:buClr>
                <a:schemeClr val="dk1"/>
              </a:buClr>
              <a:buSzPts val="1600"/>
              <a:buFont typeface="Arial"/>
              <a:buNone/>
              <a:defRPr sz="1600">
                <a:solidFill>
                  <a:schemeClr val="dk1"/>
                </a:solidFill>
                <a:latin typeface="Arial"/>
                <a:ea typeface="Arial"/>
                <a:cs typeface="Arial"/>
                <a:sym typeface="Arial"/>
              </a:defRPr>
            </a:lvl2pPr>
            <a:lvl3pPr lvl="2"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3pPr>
            <a:lvl4pPr lvl="3"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4pPr>
            <a:lvl5pPr lvl="4"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5pPr>
            <a:lvl6pPr lvl="5"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6pPr>
            <a:lvl7pPr lvl="6"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7pPr>
            <a:lvl8pPr lvl="7"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8pPr>
            <a:lvl9pPr lvl="8" rtl="0">
              <a:spcBef>
                <a:spcPts val="1600"/>
              </a:spcBef>
              <a:spcAft>
                <a:spcPts val="1600"/>
              </a:spcAft>
              <a:buClr>
                <a:schemeClr val="dk1"/>
              </a:buClr>
              <a:buSzPts val="1600"/>
              <a:buFont typeface="Arial"/>
              <a:buNone/>
              <a:defRPr sz="1600">
                <a:solidFill>
                  <a:schemeClr val="dk1"/>
                </a:solidFill>
                <a:latin typeface="Arial"/>
                <a:ea typeface="Arial"/>
                <a:cs typeface="Arial"/>
                <a:sym typeface="Arial"/>
              </a:defRPr>
            </a:lvl9pPr>
          </a:lstStyle>
          <a:p>
            <a:endParaRPr/>
          </a:p>
        </p:txBody>
      </p:sp>
      <p:sp>
        <p:nvSpPr>
          <p:cNvPr id="733" name="Google Shape;733;p21"/>
          <p:cNvSpPr txBox="1">
            <a:spLocks noGrp="1"/>
          </p:cNvSpPr>
          <p:nvPr>
            <p:ph type="title"/>
          </p:nvPr>
        </p:nvSpPr>
        <p:spPr>
          <a:xfrm>
            <a:off x="1210300" y="1218750"/>
            <a:ext cx="2283300" cy="12861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2"/>
              </a:buClr>
              <a:buSzPts val="3500"/>
              <a:buFont typeface="Arial"/>
              <a:buNone/>
              <a:defRPr/>
            </a:lvl1pPr>
            <a:lvl2pPr lvl="1" rtl="0">
              <a:spcBef>
                <a:spcPts val="0"/>
              </a:spcBef>
              <a:spcAft>
                <a:spcPts val="0"/>
              </a:spcAft>
              <a:buSzPts val="3500"/>
              <a:buFont typeface="Arial"/>
              <a:buNone/>
              <a:defRPr>
                <a:latin typeface="Arial"/>
                <a:ea typeface="Arial"/>
                <a:cs typeface="Arial"/>
                <a:sym typeface="Arial"/>
              </a:defRPr>
            </a:lvl2pPr>
            <a:lvl3pPr lvl="2" rtl="0">
              <a:spcBef>
                <a:spcPts val="0"/>
              </a:spcBef>
              <a:spcAft>
                <a:spcPts val="0"/>
              </a:spcAft>
              <a:buSzPts val="3500"/>
              <a:buFont typeface="Arial"/>
              <a:buNone/>
              <a:defRPr>
                <a:latin typeface="Arial"/>
                <a:ea typeface="Arial"/>
                <a:cs typeface="Arial"/>
                <a:sym typeface="Arial"/>
              </a:defRPr>
            </a:lvl3pPr>
            <a:lvl4pPr lvl="3" rtl="0">
              <a:spcBef>
                <a:spcPts val="0"/>
              </a:spcBef>
              <a:spcAft>
                <a:spcPts val="0"/>
              </a:spcAft>
              <a:buSzPts val="3500"/>
              <a:buFont typeface="Arial"/>
              <a:buNone/>
              <a:defRPr>
                <a:latin typeface="Arial"/>
                <a:ea typeface="Arial"/>
                <a:cs typeface="Arial"/>
                <a:sym typeface="Arial"/>
              </a:defRPr>
            </a:lvl4pPr>
            <a:lvl5pPr lvl="4" rtl="0">
              <a:spcBef>
                <a:spcPts val="0"/>
              </a:spcBef>
              <a:spcAft>
                <a:spcPts val="0"/>
              </a:spcAft>
              <a:buSzPts val="3500"/>
              <a:buFont typeface="Arial"/>
              <a:buNone/>
              <a:defRPr>
                <a:latin typeface="Arial"/>
                <a:ea typeface="Arial"/>
                <a:cs typeface="Arial"/>
                <a:sym typeface="Arial"/>
              </a:defRPr>
            </a:lvl5pPr>
            <a:lvl6pPr lvl="5" rtl="0">
              <a:spcBef>
                <a:spcPts val="0"/>
              </a:spcBef>
              <a:spcAft>
                <a:spcPts val="0"/>
              </a:spcAft>
              <a:buSzPts val="3500"/>
              <a:buFont typeface="Arial"/>
              <a:buNone/>
              <a:defRPr>
                <a:latin typeface="Arial"/>
                <a:ea typeface="Arial"/>
                <a:cs typeface="Arial"/>
                <a:sym typeface="Arial"/>
              </a:defRPr>
            </a:lvl6pPr>
            <a:lvl7pPr lvl="6" rtl="0">
              <a:spcBef>
                <a:spcPts val="0"/>
              </a:spcBef>
              <a:spcAft>
                <a:spcPts val="0"/>
              </a:spcAft>
              <a:buSzPts val="3500"/>
              <a:buFont typeface="Arial"/>
              <a:buNone/>
              <a:defRPr>
                <a:latin typeface="Arial"/>
                <a:ea typeface="Arial"/>
                <a:cs typeface="Arial"/>
                <a:sym typeface="Arial"/>
              </a:defRPr>
            </a:lvl7pPr>
            <a:lvl8pPr lvl="7" rtl="0">
              <a:spcBef>
                <a:spcPts val="0"/>
              </a:spcBef>
              <a:spcAft>
                <a:spcPts val="0"/>
              </a:spcAft>
              <a:buSzPts val="3500"/>
              <a:buFont typeface="Arial"/>
              <a:buNone/>
              <a:defRPr>
                <a:latin typeface="Arial"/>
                <a:ea typeface="Arial"/>
                <a:cs typeface="Arial"/>
                <a:sym typeface="Arial"/>
              </a:defRPr>
            </a:lvl8pPr>
            <a:lvl9pPr lvl="8" rtl="0">
              <a:spcBef>
                <a:spcPts val="0"/>
              </a:spcBef>
              <a:spcAft>
                <a:spcPts val="0"/>
              </a:spcAft>
              <a:buSzPts val="3500"/>
              <a:buFont typeface="Arial"/>
              <a:buNone/>
              <a:defRPr>
                <a:latin typeface="Arial"/>
                <a:ea typeface="Arial"/>
                <a:cs typeface="Arial"/>
                <a:sym typeface="Arial"/>
              </a:defRPr>
            </a:lvl9pPr>
          </a:lstStyle>
          <a:p>
            <a:endParaRPr/>
          </a:p>
        </p:txBody>
      </p:sp>
      <p:grpSp>
        <p:nvGrpSpPr>
          <p:cNvPr id="734" name="Google Shape;734;p21"/>
          <p:cNvGrpSpPr/>
          <p:nvPr/>
        </p:nvGrpSpPr>
        <p:grpSpPr>
          <a:xfrm flipH="1">
            <a:off x="7406058" y="4488651"/>
            <a:ext cx="269175" cy="239691"/>
            <a:chOff x="2645675" y="1801100"/>
            <a:chExt cx="269175" cy="248025"/>
          </a:xfrm>
        </p:grpSpPr>
        <p:sp>
          <p:nvSpPr>
            <p:cNvPr id="735" name="Google Shape;735;p21"/>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6" name="Google Shape;736;p21"/>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21"/>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8" name="Google Shape;738;p21"/>
          <p:cNvSpPr/>
          <p:nvPr/>
        </p:nvSpPr>
        <p:spPr>
          <a:xfrm flipH="1">
            <a:off x="491753" y="4384982"/>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9" name="Google Shape;739;p21"/>
          <p:cNvGrpSpPr/>
          <p:nvPr/>
        </p:nvGrpSpPr>
        <p:grpSpPr>
          <a:xfrm rot="-6036525" flipH="1">
            <a:off x="8273287" y="254939"/>
            <a:ext cx="446072" cy="814619"/>
            <a:chOff x="439250" y="1303925"/>
            <a:chExt cx="446075" cy="814625"/>
          </a:xfrm>
        </p:grpSpPr>
        <p:sp>
          <p:nvSpPr>
            <p:cNvPr id="740" name="Google Shape;740;p21"/>
            <p:cNvSpPr/>
            <p:nvPr/>
          </p:nvSpPr>
          <p:spPr>
            <a:xfrm>
              <a:off x="715050" y="1303925"/>
              <a:ext cx="120350" cy="126300"/>
            </a:xfrm>
            <a:custGeom>
              <a:avLst/>
              <a:gdLst/>
              <a:ahLst/>
              <a:cxnLst/>
              <a:rect l="l" t="t" r="r" b="b"/>
              <a:pathLst>
                <a:path w="4814" h="5052" extrusionOk="0">
                  <a:moveTo>
                    <a:pt x="3446" y="0"/>
                  </a:moveTo>
                  <a:cubicBezTo>
                    <a:pt x="2706" y="0"/>
                    <a:pt x="1760" y="588"/>
                    <a:pt x="1066" y="1571"/>
                  </a:cubicBezTo>
                  <a:cubicBezTo>
                    <a:pt x="134" y="2864"/>
                    <a:pt x="1" y="4329"/>
                    <a:pt x="743" y="4861"/>
                  </a:cubicBezTo>
                  <a:cubicBezTo>
                    <a:pt x="923" y="4991"/>
                    <a:pt x="1138" y="5051"/>
                    <a:pt x="1375" y="5051"/>
                  </a:cubicBezTo>
                  <a:cubicBezTo>
                    <a:pt x="2114" y="5051"/>
                    <a:pt x="3056" y="4457"/>
                    <a:pt x="3748" y="3492"/>
                  </a:cubicBezTo>
                  <a:cubicBezTo>
                    <a:pt x="4661" y="2198"/>
                    <a:pt x="4813" y="715"/>
                    <a:pt x="4071" y="182"/>
                  </a:cubicBezTo>
                  <a:cubicBezTo>
                    <a:pt x="3893" y="59"/>
                    <a:pt x="3680" y="0"/>
                    <a:pt x="3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21"/>
            <p:cNvSpPr/>
            <p:nvPr/>
          </p:nvSpPr>
          <p:spPr>
            <a:xfrm>
              <a:off x="558625" y="1805800"/>
              <a:ext cx="120325" cy="126375"/>
            </a:xfrm>
            <a:custGeom>
              <a:avLst/>
              <a:gdLst/>
              <a:ahLst/>
              <a:cxnLst/>
              <a:rect l="l" t="t" r="r" b="b"/>
              <a:pathLst>
                <a:path w="4813" h="5055" extrusionOk="0">
                  <a:moveTo>
                    <a:pt x="3430" y="1"/>
                  </a:moveTo>
                  <a:cubicBezTo>
                    <a:pt x="2692" y="1"/>
                    <a:pt x="1754" y="587"/>
                    <a:pt x="1065" y="1563"/>
                  </a:cubicBezTo>
                  <a:cubicBezTo>
                    <a:pt x="133" y="2856"/>
                    <a:pt x="0" y="4340"/>
                    <a:pt x="742" y="4872"/>
                  </a:cubicBezTo>
                  <a:cubicBezTo>
                    <a:pt x="920" y="4996"/>
                    <a:pt x="1133" y="5054"/>
                    <a:pt x="1367" y="5054"/>
                  </a:cubicBezTo>
                  <a:cubicBezTo>
                    <a:pt x="2107" y="5054"/>
                    <a:pt x="3053" y="4467"/>
                    <a:pt x="3747" y="3484"/>
                  </a:cubicBezTo>
                  <a:cubicBezTo>
                    <a:pt x="4660" y="2190"/>
                    <a:pt x="4812" y="726"/>
                    <a:pt x="4071" y="193"/>
                  </a:cubicBezTo>
                  <a:cubicBezTo>
                    <a:pt x="3888" y="63"/>
                    <a:pt x="3670" y="1"/>
                    <a:pt x="3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2" name="Google Shape;742;p21"/>
            <p:cNvSpPr/>
            <p:nvPr/>
          </p:nvSpPr>
          <p:spPr>
            <a:xfrm>
              <a:off x="439250" y="1665550"/>
              <a:ext cx="102275" cy="115150"/>
            </a:xfrm>
            <a:custGeom>
              <a:avLst/>
              <a:gdLst/>
              <a:ahLst/>
              <a:cxnLst/>
              <a:rect l="l" t="t" r="r" b="b"/>
              <a:pathLst>
                <a:path w="4091" h="4606" extrusionOk="0">
                  <a:moveTo>
                    <a:pt x="3359" y="1"/>
                  </a:moveTo>
                  <a:cubicBezTo>
                    <a:pt x="2814" y="1"/>
                    <a:pt x="1933" y="674"/>
                    <a:pt x="1199" y="1695"/>
                  </a:cubicBezTo>
                  <a:cubicBezTo>
                    <a:pt x="324" y="2912"/>
                    <a:pt x="1" y="4186"/>
                    <a:pt x="457" y="4529"/>
                  </a:cubicBezTo>
                  <a:cubicBezTo>
                    <a:pt x="534" y="4581"/>
                    <a:pt x="627" y="4606"/>
                    <a:pt x="732" y="4606"/>
                  </a:cubicBezTo>
                  <a:cubicBezTo>
                    <a:pt x="1277" y="4606"/>
                    <a:pt x="2158" y="3933"/>
                    <a:pt x="2892" y="2912"/>
                  </a:cubicBezTo>
                  <a:cubicBezTo>
                    <a:pt x="3767" y="1676"/>
                    <a:pt x="4090" y="420"/>
                    <a:pt x="3634" y="78"/>
                  </a:cubicBezTo>
                  <a:cubicBezTo>
                    <a:pt x="3557" y="26"/>
                    <a:pt x="3464" y="1"/>
                    <a:pt x="3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3" name="Google Shape;743;p21"/>
            <p:cNvSpPr/>
            <p:nvPr/>
          </p:nvSpPr>
          <p:spPr>
            <a:xfrm>
              <a:off x="816350" y="1485300"/>
              <a:ext cx="68975" cy="72425"/>
            </a:xfrm>
            <a:custGeom>
              <a:avLst/>
              <a:gdLst/>
              <a:ahLst/>
              <a:cxnLst/>
              <a:rect l="l" t="t" r="r" b="b"/>
              <a:pathLst>
                <a:path w="2759" h="2897" extrusionOk="0">
                  <a:moveTo>
                    <a:pt x="2022" y="1"/>
                  </a:moveTo>
                  <a:cubicBezTo>
                    <a:pt x="1607" y="1"/>
                    <a:pt x="1071" y="346"/>
                    <a:pt x="647" y="916"/>
                  </a:cubicBezTo>
                  <a:cubicBezTo>
                    <a:pt x="114" y="1677"/>
                    <a:pt x="0" y="2514"/>
                    <a:pt x="419" y="2799"/>
                  </a:cubicBezTo>
                  <a:cubicBezTo>
                    <a:pt x="511" y="2865"/>
                    <a:pt x="623" y="2897"/>
                    <a:pt x="747" y="2897"/>
                  </a:cubicBezTo>
                  <a:cubicBezTo>
                    <a:pt x="1158" y="2897"/>
                    <a:pt x="1702" y="2551"/>
                    <a:pt x="2112" y="1981"/>
                  </a:cubicBezTo>
                  <a:cubicBezTo>
                    <a:pt x="2644" y="1239"/>
                    <a:pt x="2758" y="383"/>
                    <a:pt x="2359" y="98"/>
                  </a:cubicBezTo>
                  <a:cubicBezTo>
                    <a:pt x="2262" y="32"/>
                    <a:pt x="2148"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4" name="Google Shape;744;p21"/>
            <p:cNvSpPr/>
            <p:nvPr/>
          </p:nvSpPr>
          <p:spPr>
            <a:xfrm>
              <a:off x="489675" y="1513850"/>
              <a:ext cx="68975" cy="72600"/>
            </a:xfrm>
            <a:custGeom>
              <a:avLst/>
              <a:gdLst/>
              <a:ahLst/>
              <a:cxnLst/>
              <a:rect l="l" t="t" r="r" b="b"/>
              <a:pathLst>
                <a:path w="2759" h="2904" extrusionOk="0">
                  <a:moveTo>
                    <a:pt x="2013" y="0"/>
                  </a:moveTo>
                  <a:cubicBezTo>
                    <a:pt x="1601" y="0"/>
                    <a:pt x="1056" y="349"/>
                    <a:pt x="647" y="934"/>
                  </a:cubicBezTo>
                  <a:cubicBezTo>
                    <a:pt x="95" y="1676"/>
                    <a:pt x="0" y="2513"/>
                    <a:pt x="399" y="2798"/>
                  </a:cubicBezTo>
                  <a:cubicBezTo>
                    <a:pt x="498" y="2870"/>
                    <a:pt x="615" y="2904"/>
                    <a:pt x="744" y="2904"/>
                  </a:cubicBezTo>
                  <a:cubicBezTo>
                    <a:pt x="1163" y="2904"/>
                    <a:pt x="1704" y="2548"/>
                    <a:pt x="2111" y="1980"/>
                  </a:cubicBezTo>
                  <a:cubicBezTo>
                    <a:pt x="2644" y="1220"/>
                    <a:pt x="2758" y="383"/>
                    <a:pt x="2340" y="97"/>
                  </a:cubicBezTo>
                  <a:cubicBezTo>
                    <a:pt x="2247" y="32"/>
                    <a:pt x="2136" y="0"/>
                    <a:pt x="2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21"/>
            <p:cNvSpPr/>
            <p:nvPr/>
          </p:nvSpPr>
          <p:spPr>
            <a:xfrm>
              <a:off x="560525" y="2045950"/>
              <a:ext cx="68975" cy="72600"/>
            </a:xfrm>
            <a:custGeom>
              <a:avLst/>
              <a:gdLst/>
              <a:ahLst/>
              <a:cxnLst/>
              <a:rect l="l" t="t" r="r" b="b"/>
              <a:pathLst>
                <a:path w="2759" h="2904" extrusionOk="0">
                  <a:moveTo>
                    <a:pt x="2024" y="0"/>
                  </a:moveTo>
                  <a:cubicBezTo>
                    <a:pt x="1608" y="0"/>
                    <a:pt x="1071" y="349"/>
                    <a:pt x="647" y="935"/>
                  </a:cubicBezTo>
                  <a:cubicBezTo>
                    <a:pt x="114" y="1676"/>
                    <a:pt x="0" y="2513"/>
                    <a:pt x="419" y="2799"/>
                  </a:cubicBezTo>
                  <a:cubicBezTo>
                    <a:pt x="513" y="2870"/>
                    <a:pt x="627" y="2904"/>
                    <a:pt x="753" y="2904"/>
                  </a:cubicBezTo>
                  <a:cubicBezTo>
                    <a:pt x="1163" y="2904"/>
                    <a:pt x="1704" y="2548"/>
                    <a:pt x="2111" y="1981"/>
                  </a:cubicBezTo>
                  <a:cubicBezTo>
                    <a:pt x="2644" y="1239"/>
                    <a:pt x="2758" y="383"/>
                    <a:pt x="2359" y="98"/>
                  </a:cubicBezTo>
                  <a:cubicBezTo>
                    <a:pt x="2262" y="32"/>
                    <a:pt x="2148" y="0"/>
                    <a:pt x="2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21"/>
            <p:cNvSpPr/>
            <p:nvPr/>
          </p:nvSpPr>
          <p:spPr>
            <a:xfrm>
              <a:off x="616625" y="1566450"/>
              <a:ext cx="107500" cy="111275"/>
            </a:xfrm>
            <a:custGeom>
              <a:avLst/>
              <a:gdLst/>
              <a:ahLst/>
              <a:cxnLst/>
              <a:rect l="l" t="t" r="r" b="b"/>
              <a:pathLst>
                <a:path w="4300" h="4451" extrusionOk="0">
                  <a:moveTo>
                    <a:pt x="2947" y="0"/>
                  </a:moveTo>
                  <a:cubicBezTo>
                    <a:pt x="2278" y="0"/>
                    <a:pt x="1463" y="496"/>
                    <a:pt x="876" y="1322"/>
                  </a:cubicBezTo>
                  <a:cubicBezTo>
                    <a:pt x="77" y="2425"/>
                    <a:pt x="1" y="3757"/>
                    <a:pt x="704" y="4251"/>
                  </a:cubicBezTo>
                  <a:cubicBezTo>
                    <a:pt x="890" y="4387"/>
                    <a:pt x="1112" y="4451"/>
                    <a:pt x="1353" y="4451"/>
                  </a:cubicBezTo>
                  <a:cubicBezTo>
                    <a:pt x="2022" y="4451"/>
                    <a:pt x="2837" y="3955"/>
                    <a:pt x="3424" y="3129"/>
                  </a:cubicBezTo>
                  <a:cubicBezTo>
                    <a:pt x="4223" y="2026"/>
                    <a:pt x="4299" y="694"/>
                    <a:pt x="3596" y="200"/>
                  </a:cubicBezTo>
                  <a:cubicBezTo>
                    <a:pt x="3410" y="64"/>
                    <a:pt x="3188" y="0"/>
                    <a:pt x="29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7" name="Google Shape;747;p21"/>
            <p:cNvSpPr/>
            <p:nvPr/>
          </p:nvSpPr>
          <p:spPr>
            <a:xfrm>
              <a:off x="774025" y="1631900"/>
              <a:ext cx="83250" cy="86875"/>
            </a:xfrm>
            <a:custGeom>
              <a:avLst/>
              <a:gdLst/>
              <a:ahLst/>
              <a:cxnLst/>
              <a:rect l="l" t="t" r="r" b="b"/>
              <a:pathLst>
                <a:path w="3330" h="3475" extrusionOk="0">
                  <a:moveTo>
                    <a:pt x="2377" y="1"/>
                  </a:moveTo>
                  <a:cubicBezTo>
                    <a:pt x="1867" y="1"/>
                    <a:pt x="1217" y="405"/>
                    <a:pt x="742" y="1082"/>
                  </a:cubicBezTo>
                  <a:cubicBezTo>
                    <a:pt x="96" y="1957"/>
                    <a:pt x="0" y="2984"/>
                    <a:pt x="514" y="3345"/>
                  </a:cubicBezTo>
                  <a:cubicBezTo>
                    <a:pt x="639" y="3433"/>
                    <a:pt x="789" y="3475"/>
                    <a:pt x="953" y="3475"/>
                  </a:cubicBezTo>
                  <a:cubicBezTo>
                    <a:pt x="1464" y="3475"/>
                    <a:pt x="2117" y="3071"/>
                    <a:pt x="2606" y="2394"/>
                  </a:cubicBezTo>
                  <a:cubicBezTo>
                    <a:pt x="3234" y="1519"/>
                    <a:pt x="3329" y="492"/>
                    <a:pt x="2816" y="131"/>
                  </a:cubicBezTo>
                  <a:cubicBezTo>
                    <a:pt x="2691" y="43"/>
                    <a:pt x="2541" y="1"/>
                    <a:pt x="2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8" name="Google Shape;748;p21"/>
            <p:cNvSpPr/>
            <p:nvPr/>
          </p:nvSpPr>
          <p:spPr>
            <a:xfrm>
              <a:off x="738350" y="1933550"/>
              <a:ext cx="107500" cy="111075"/>
            </a:xfrm>
            <a:custGeom>
              <a:avLst/>
              <a:gdLst/>
              <a:ahLst/>
              <a:cxnLst/>
              <a:rect l="l" t="t" r="r" b="b"/>
              <a:pathLst>
                <a:path w="4300" h="4443" extrusionOk="0">
                  <a:moveTo>
                    <a:pt x="2936" y="0"/>
                  </a:moveTo>
                  <a:cubicBezTo>
                    <a:pt x="2259" y="0"/>
                    <a:pt x="1445" y="496"/>
                    <a:pt x="857" y="1322"/>
                  </a:cubicBezTo>
                  <a:cubicBezTo>
                    <a:pt x="58" y="2425"/>
                    <a:pt x="1" y="3757"/>
                    <a:pt x="705" y="4251"/>
                  </a:cubicBezTo>
                  <a:cubicBezTo>
                    <a:pt x="885" y="4381"/>
                    <a:pt x="1102" y="4443"/>
                    <a:pt x="1340" y="4443"/>
                  </a:cubicBezTo>
                  <a:cubicBezTo>
                    <a:pt x="2009" y="4443"/>
                    <a:pt x="2836" y="3957"/>
                    <a:pt x="3425" y="3129"/>
                  </a:cubicBezTo>
                  <a:cubicBezTo>
                    <a:pt x="4224" y="2007"/>
                    <a:pt x="4300" y="694"/>
                    <a:pt x="3596" y="200"/>
                  </a:cubicBezTo>
                  <a:cubicBezTo>
                    <a:pt x="3405" y="64"/>
                    <a:pt x="3179" y="0"/>
                    <a:pt x="2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49" name="Google Shape;749;p21"/>
          <p:cNvGrpSpPr/>
          <p:nvPr/>
        </p:nvGrpSpPr>
        <p:grpSpPr>
          <a:xfrm flipH="1">
            <a:off x="337495" y="3058763"/>
            <a:ext cx="140813" cy="239700"/>
            <a:chOff x="8848638" y="4297400"/>
            <a:chExt cx="140813" cy="239700"/>
          </a:xfrm>
        </p:grpSpPr>
        <p:sp>
          <p:nvSpPr>
            <p:cNvPr id="750" name="Google Shape;750;p21"/>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1" name="Google Shape;751;p21"/>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52" name="Google Shape;752;p21"/>
          <p:cNvGrpSpPr/>
          <p:nvPr/>
        </p:nvGrpSpPr>
        <p:grpSpPr>
          <a:xfrm rot="-9688141" flipH="1">
            <a:off x="311557" y="1026241"/>
            <a:ext cx="368055" cy="283334"/>
            <a:chOff x="4149275" y="1702675"/>
            <a:chExt cx="368075" cy="283350"/>
          </a:xfrm>
        </p:grpSpPr>
        <p:sp>
          <p:nvSpPr>
            <p:cNvPr id="753" name="Google Shape;753;p21"/>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4" name="Google Shape;754;p21"/>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5" name="Google Shape;755;p21"/>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56" name="Google Shape;756;p21"/>
          <p:cNvSpPr/>
          <p:nvPr/>
        </p:nvSpPr>
        <p:spPr>
          <a:xfrm flipH="1">
            <a:off x="1676589" y="380901"/>
            <a:ext cx="334066" cy="308223"/>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57" name="Google Shape;757;p21"/>
          <p:cNvGrpSpPr/>
          <p:nvPr/>
        </p:nvGrpSpPr>
        <p:grpSpPr>
          <a:xfrm flipH="1">
            <a:off x="0" y="4425739"/>
            <a:ext cx="9144282" cy="731375"/>
            <a:chOff x="0" y="4433500"/>
            <a:chExt cx="9144282" cy="731375"/>
          </a:xfrm>
        </p:grpSpPr>
        <p:sp>
          <p:nvSpPr>
            <p:cNvPr id="758" name="Google Shape;758;p21"/>
            <p:cNvSpPr/>
            <p:nvPr/>
          </p:nvSpPr>
          <p:spPr>
            <a:xfrm>
              <a:off x="0" y="4433500"/>
              <a:ext cx="9144282" cy="731375"/>
            </a:xfrm>
            <a:custGeom>
              <a:avLst/>
              <a:gdLst/>
              <a:ahLst/>
              <a:cxnLst/>
              <a:rect l="l" t="t" r="r" b="b"/>
              <a:pathLst>
                <a:path w="285313" h="29255" extrusionOk="0">
                  <a:moveTo>
                    <a:pt x="0" y="0"/>
                  </a:moveTo>
                  <a:lnTo>
                    <a:pt x="0" y="29254"/>
                  </a:lnTo>
                  <a:lnTo>
                    <a:pt x="285313" y="29254"/>
                  </a:lnTo>
                  <a:lnTo>
                    <a:pt x="285313" y="24366"/>
                  </a:lnTo>
                  <a:cubicBezTo>
                    <a:pt x="284056" y="24407"/>
                    <a:pt x="282800" y="24428"/>
                    <a:pt x="281546" y="24428"/>
                  </a:cubicBezTo>
                  <a:cubicBezTo>
                    <a:pt x="247256" y="24428"/>
                    <a:pt x="213998" y="9410"/>
                    <a:pt x="179519" y="8731"/>
                  </a:cubicBezTo>
                  <a:cubicBezTo>
                    <a:pt x="176027" y="8451"/>
                    <a:pt x="172430" y="8325"/>
                    <a:pt x="168744" y="8325"/>
                  </a:cubicBezTo>
                  <a:cubicBezTo>
                    <a:pt x="136378" y="8325"/>
                    <a:pt x="97151" y="18024"/>
                    <a:pt x="61748" y="18024"/>
                  </a:cubicBezTo>
                  <a:cubicBezTo>
                    <a:pt x="38510" y="18024"/>
                    <a:pt x="16920" y="1384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9" name="Google Shape;759;p21"/>
            <p:cNvSpPr/>
            <p:nvPr/>
          </p:nvSpPr>
          <p:spPr>
            <a:xfrm>
              <a:off x="0" y="4530025"/>
              <a:ext cx="8318257" cy="634850"/>
            </a:xfrm>
            <a:custGeom>
              <a:avLst/>
              <a:gdLst/>
              <a:ahLst/>
              <a:cxnLst/>
              <a:rect l="l" t="t" r="r" b="b"/>
              <a:pathLst>
                <a:path w="259540" h="25394" extrusionOk="0">
                  <a:moveTo>
                    <a:pt x="0" y="0"/>
                  </a:moveTo>
                  <a:lnTo>
                    <a:pt x="0" y="990"/>
                  </a:lnTo>
                  <a:cubicBezTo>
                    <a:pt x="8902" y="8236"/>
                    <a:pt x="19268" y="13467"/>
                    <a:pt x="30376" y="16358"/>
                  </a:cubicBezTo>
                  <a:cubicBezTo>
                    <a:pt x="38508" y="18464"/>
                    <a:pt x="46903" y="19135"/>
                    <a:pt x="55277" y="19135"/>
                  </a:cubicBezTo>
                  <a:cubicBezTo>
                    <a:pt x="56736" y="19135"/>
                    <a:pt x="58194" y="19115"/>
                    <a:pt x="59649" y="19078"/>
                  </a:cubicBezTo>
                  <a:cubicBezTo>
                    <a:pt x="70035" y="18850"/>
                    <a:pt x="80382" y="17937"/>
                    <a:pt x="90691" y="16796"/>
                  </a:cubicBezTo>
                  <a:cubicBezTo>
                    <a:pt x="111291" y="14532"/>
                    <a:pt x="131795" y="11299"/>
                    <a:pt x="152490" y="10005"/>
                  </a:cubicBezTo>
                  <a:cubicBezTo>
                    <a:pt x="158128" y="9654"/>
                    <a:pt x="163778" y="9443"/>
                    <a:pt x="169427" y="9443"/>
                  </a:cubicBezTo>
                  <a:cubicBezTo>
                    <a:pt x="174163" y="9443"/>
                    <a:pt x="178899" y="9591"/>
                    <a:pt x="183627" y="9929"/>
                  </a:cubicBezTo>
                  <a:cubicBezTo>
                    <a:pt x="193746" y="10633"/>
                    <a:pt x="203751" y="12288"/>
                    <a:pt x="213642" y="14494"/>
                  </a:cubicBezTo>
                  <a:cubicBezTo>
                    <a:pt x="227908" y="17671"/>
                    <a:pt x="241926" y="21874"/>
                    <a:pt x="256097" y="25393"/>
                  </a:cubicBezTo>
                  <a:lnTo>
                    <a:pt x="259539" y="25393"/>
                  </a:lnTo>
                  <a:cubicBezTo>
                    <a:pt x="246871" y="22350"/>
                    <a:pt x="234356" y="18717"/>
                    <a:pt x="221688" y="15597"/>
                  </a:cubicBezTo>
                  <a:cubicBezTo>
                    <a:pt x="212120" y="13258"/>
                    <a:pt x="202458" y="11223"/>
                    <a:pt x="192662" y="10024"/>
                  </a:cubicBezTo>
                  <a:cubicBezTo>
                    <a:pt x="184928" y="9100"/>
                    <a:pt x="177149" y="8707"/>
                    <a:pt x="169368" y="8707"/>
                  </a:cubicBezTo>
                  <a:cubicBezTo>
                    <a:pt x="167064" y="8707"/>
                    <a:pt x="164760" y="8742"/>
                    <a:pt x="162457" y="8807"/>
                  </a:cubicBezTo>
                  <a:cubicBezTo>
                    <a:pt x="141952" y="9397"/>
                    <a:pt x="121600" y="12345"/>
                    <a:pt x="101267" y="14837"/>
                  </a:cubicBezTo>
                  <a:cubicBezTo>
                    <a:pt x="91110" y="16073"/>
                    <a:pt x="80953" y="17195"/>
                    <a:pt x="70738" y="17861"/>
                  </a:cubicBezTo>
                  <a:cubicBezTo>
                    <a:pt x="65689" y="18178"/>
                    <a:pt x="60608" y="18422"/>
                    <a:pt x="55531" y="18422"/>
                  </a:cubicBezTo>
                  <a:cubicBezTo>
                    <a:pt x="50260" y="18422"/>
                    <a:pt x="44994" y="18159"/>
                    <a:pt x="39773" y="17443"/>
                  </a:cubicBezTo>
                  <a:cubicBezTo>
                    <a:pt x="25146" y="15426"/>
                    <a:pt x="11393" y="937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60" name="Google Shape;760;p21"/>
          <p:cNvSpPr/>
          <p:nvPr/>
        </p:nvSpPr>
        <p:spPr>
          <a:xfrm flipH="1">
            <a:off x="284" y="-13612"/>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1" name="Google Shape;761;p21"/>
          <p:cNvGrpSpPr/>
          <p:nvPr/>
        </p:nvGrpSpPr>
        <p:grpSpPr>
          <a:xfrm flipH="1">
            <a:off x="716" y="-13612"/>
            <a:ext cx="8009802" cy="507914"/>
            <a:chOff x="1133763" y="-5850"/>
            <a:chExt cx="8009802" cy="507914"/>
          </a:xfrm>
        </p:grpSpPr>
        <p:grpSp>
          <p:nvGrpSpPr>
            <p:cNvPr id="762" name="Google Shape;762;p21"/>
            <p:cNvGrpSpPr/>
            <p:nvPr/>
          </p:nvGrpSpPr>
          <p:grpSpPr>
            <a:xfrm>
              <a:off x="1133763" y="-5850"/>
              <a:ext cx="8009496" cy="507914"/>
              <a:chOff x="1133763" y="-5850"/>
              <a:chExt cx="8009496" cy="507914"/>
            </a:xfrm>
          </p:grpSpPr>
          <p:sp>
            <p:nvSpPr>
              <p:cNvPr id="763" name="Google Shape;763;p21"/>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4" name="Google Shape;764;p21"/>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65" name="Google Shape;765;p21"/>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567245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5"/>
          <p:cNvPicPr preferRelativeResize="0"/>
          <p:nvPr/>
        </p:nvPicPr>
        <p:blipFill rotWithShape="1">
          <a:blip r:embed="rId2">
            <a:alphaModFix/>
          </a:blip>
          <a:srcRect t="29" b="29"/>
          <a:stretch/>
        </p:blipFill>
        <p:spPr>
          <a:xfrm rot="10800000" flipH="1">
            <a:off x="1357" y="1524"/>
            <a:ext cx="9141289" cy="5138928"/>
          </a:xfrm>
          <a:prstGeom prst="rect">
            <a:avLst/>
          </a:prstGeom>
          <a:noFill/>
          <a:ln>
            <a:noFill/>
          </a:ln>
        </p:spPr>
      </p:pic>
      <p:sp>
        <p:nvSpPr>
          <p:cNvPr id="87" name="Google Shape;87;p15"/>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15"/>
          <p:cNvSpPr txBox="1">
            <a:spLocks noGrp="1"/>
          </p:cNvSpPr>
          <p:nvPr>
            <p:ph type="title"/>
          </p:nvPr>
        </p:nvSpPr>
        <p:spPr>
          <a:xfrm>
            <a:off x="713225" y="3341850"/>
            <a:ext cx="4598400" cy="628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89" name="Google Shape;89;p15"/>
          <p:cNvSpPr txBox="1">
            <a:spLocks noGrp="1"/>
          </p:cNvSpPr>
          <p:nvPr>
            <p:ph type="subTitle" idx="1"/>
          </p:nvPr>
        </p:nvSpPr>
        <p:spPr>
          <a:xfrm>
            <a:off x="713225" y="3912900"/>
            <a:ext cx="4598400" cy="6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90" name="Google Shape;90;p15"/>
          <p:cNvSpPr>
            <a:spLocks noGrp="1"/>
          </p:cNvSpPr>
          <p:nvPr>
            <p:ph type="pic" idx="2"/>
          </p:nvPr>
        </p:nvSpPr>
        <p:spPr>
          <a:xfrm>
            <a:off x="713225" y="539503"/>
            <a:ext cx="2302800" cy="2652600"/>
          </a:xfrm>
          <a:prstGeom prst="roundRect">
            <a:avLst>
              <a:gd name="adj" fmla="val 16667"/>
            </a:avLst>
          </a:prstGeom>
          <a:noFill/>
          <a:ln>
            <a:noFill/>
          </a:ln>
        </p:spPr>
      </p:sp>
      <p:sp>
        <p:nvSpPr>
          <p:cNvPr id="91" name="Google Shape;91;p15"/>
          <p:cNvSpPr>
            <a:spLocks noGrp="1"/>
          </p:cNvSpPr>
          <p:nvPr>
            <p:ph type="pic" idx="3"/>
          </p:nvPr>
        </p:nvSpPr>
        <p:spPr>
          <a:xfrm>
            <a:off x="5564564" y="539500"/>
            <a:ext cx="2866200" cy="4064400"/>
          </a:xfrm>
          <a:prstGeom prst="roundRect">
            <a:avLst>
              <a:gd name="adj" fmla="val 16667"/>
            </a:avLst>
          </a:prstGeom>
          <a:noFill/>
          <a:ln>
            <a:noFill/>
          </a:ln>
        </p:spPr>
      </p:sp>
      <p:sp>
        <p:nvSpPr>
          <p:cNvPr id="92" name="Google Shape;92;p15"/>
          <p:cNvSpPr>
            <a:spLocks noGrp="1"/>
          </p:cNvSpPr>
          <p:nvPr>
            <p:ph type="pic" idx="4"/>
          </p:nvPr>
        </p:nvSpPr>
        <p:spPr>
          <a:xfrm>
            <a:off x="3138900" y="539500"/>
            <a:ext cx="2302800" cy="2652600"/>
          </a:xfrm>
          <a:prstGeom prst="roundRect">
            <a:avLst>
              <a:gd name="adj" fmla="val 16667"/>
            </a:avLst>
          </a:prstGeom>
          <a:noFill/>
          <a:ln>
            <a:noFill/>
          </a:ln>
        </p:spPr>
      </p:sp>
    </p:spTree>
    <p:extLst>
      <p:ext uri="{BB962C8B-B14F-4D97-AF65-F5344CB8AC3E}">
        <p14:creationId xmlns:p14="http://schemas.microsoft.com/office/powerpoint/2010/main" val="30403677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1"/>
        <p:cNvGrpSpPr/>
        <p:nvPr/>
      </p:nvGrpSpPr>
      <p:grpSpPr>
        <a:xfrm>
          <a:off x="0" y="0"/>
          <a:ext cx="0" cy="0"/>
          <a:chOff x="0" y="0"/>
          <a:chExt cx="0" cy="0"/>
        </a:xfrm>
      </p:grpSpPr>
      <p:sp>
        <p:nvSpPr>
          <p:cNvPr id="162" name="Google Shape;16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3" name="Google Shape;163;p6"/>
          <p:cNvGrpSpPr/>
          <p:nvPr/>
        </p:nvGrpSpPr>
        <p:grpSpPr>
          <a:xfrm>
            <a:off x="220730" y="4663649"/>
            <a:ext cx="659075" cy="317400"/>
            <a:chOff x="5717075" y="1415250"/>
            <a:chExt cx="659075" cy="317400"/>
          </a:xfrm>
        </p:grpSpPr>
        <p:sp>
          <p:nvSpPr>
            <p:cNvPr id="164" name="Google Shape;164;p6"/>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6"/>
          <p:cNvGrpSpPr/>
          <p:nvPr/>
        </p:nvGrpSpPr>
        <p:grpSpPr>
          <a:xfrm>
            <a:off x="372117" y="2386424"/>
            <a:ext cx="269175" cy="248025"/>
            <a:chOff x="2645675" y="1801100"/>
            <a:chExt cx="269175" cy="248025"/>
          </a:xfrm>
        </p:grpSpPr>
        <p:sp>
          <p:nvSpPr>
            <p:cNvPr id="173" name="Google Shape;173;p6"/>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6"/>
          <p:cNvSpPr/>
          <p:nvPr/>
        </p:nvSpPr>
        <p:spPr>
          <a:xfrm>
            <a:off x="5262847" y="4806152"/>
            <a:ext cx="244653" cy="22567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120742" y="3533088"/>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rot="-2883374">
            <a:off x="3112967" y="4721861"/>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179;p6"/>
          <p:cNvGrpSpPr/>
          <p:nvPr/>
        </p:nvGrpSpPr>
        <p:grpSpPr>
          <a:xfrm rot="4500040">
            <a:off x="881053" y="150978"/>
            <a:ext cx="140808" cy="239693"/>
            <a:chOff x="8848638" y="4297400"/>
            <a:chExt cx="140813" cy="239700"/>
          </a:xfrm>
        </p:grpSpPr>
        <p:sp>
          <p:nvSpPr>
            <p:cNvPr id="180" name="Google Shape;180;p6"/>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6"/>
          <p:cNvSpPr/>
          <p:nvPr/>
        </p:nvSpPr>
        <p:spPr>
          <a:xfrm>
            <a:off x="8403055" y="171808"/>
            <a:ext cx="376010" cy="34687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6"/>
          <p:cNvGrpSpPr/>
          <p:nvPr/>
        </p:nvGrpSpPr>
        <p:grpSpPr>
          <a:xfrm>
            <a:off x="-284359" y="-203547"/>
            <a:ext cx="2360007" cy="2576954"/>
            <a:chOff x="-233600" y="-162699"/>
            <a:chExt cx="2552186" cy="2786800"/>
          </a:xfrm>
        </p:grpSpPr>
        <p:sp>
          <p:nvSpPr>
            <p:cNvPr id="184" name="Google Shape;184;p6"/>
            <p:cNvSpPr/>
            <p:nvPr/>
          </p:nvSpPr>
          <p:spPr>
            <a:xfrm>
              <a:off x="-58064" y="-162699"/>
              <a:ext cx="2376650" cy="2786800"/>
            </a:xfrm>
            <a:custGeom>
              <a:avLst/>
              <a:gdLst/>
              <a:ahLst/>
              <a:cxnLst/>
              <a:rect l="l" t="t" r="r" b="b"/>
              <a:pathLst>
                <a:path w="95066" h="111472" extrusionOk="0">
                  <a:moveTo>
                    <a:pt x="216" y="4934"/>
                  </a:moveTo>
                  <a:cubicBezTo>
                    <a:pt x="-630" y="16485"/>
                    <a:pt x="1274" y="57800"/>
                    <a:pt x="1486" y="75179"/>
                  </a:cubicBezTo>
                  <a:cubicBezTo>
                    <a:pt x="1698" y="92558"/>
                    <a:pt x="-322" y="104044"/>
                    <a:pt x="1486" y="109209"/>
                  </a:cubicBezTo>
                  <a:cubicBezTo>
                    <a:pt x="3294" y="114375"/>
                    <a:pt x="8289" y="109540"/>
                    <a:pt x="12335" y="106172"/>
                  </a:cubicBezTo>
                  <a:cubicBezTo>
                    <a:pt x="16381" y="102804"/>
                    <a:pt x="22630" y="95884"/>
                    <a:pt x="25760" y="89001"/>
                  </a:cubicBezTo>
                  <a:cubicBezTo>
                    <a:pt x="28890" y="82119"/>
                    <a:pt x="31738" y="74972"/>
                    <a:pt x="31113" y="64877"/>
                  </a:cubicBezTo>
                  <a:cubicBezTo>
                    <a:pt x="30489" y="54783"/>
                    <a:pt x="20673" y="36901"/>
                    <a:pt x="22013" y="28434"/>
                  </a:cubicBezTo>
                  <a:cubicBezTo>
                    <a:pt x="23353" y="19967"/>
                    <a:pt x="26987" y="17730"/>
                    <a:pt x="39155" y="14073"/>
                  </a:cubicBezTo>
                  <a:cubicBezTo>
                    <a:pt x="51324" y="10417"/>
                    <a:pt x="96647" y="7862"/>
                    <a:pt x="95024" y="6495"/>
                  </a:cubicBezTo>
                  <a:cubicBezTo>
                    <a:pt x="93402" y="5128"/>
                    <a:pt x="44163" y="5975"/>
                    <a:pt x="29420" y="5871"/>
                  </a:cubicBezTo>
                  <a:cubicBezTo>
                    <a:pt x="14677" y="5767"/>
                    <a:pt x="11431" y="6027"/>
                    <a:pt x="6564" y="5871"/>
                  </a:cubicBezTo>
                  <a:cubicBezTo>
                    <a:pt x="1697" y="5715"/>
                    <a:pt x="1062" y="-6617"/>
                    <a:pt x="216" y="4934"/>
                  </a:cubicBezTo>
                  <a:close/>
                </a:path>
              </a:pathLst>
            </a:custGeom>
            <a:solidFill>
              <a:schemeClr val="accent5"/>
            </a:solidFill>
            <a:ln>
              <a:noFill/>
            </a:ln>
          </p:spPr>
        </p:sp>
        <p:sp>
          <p:nvSpPr>
            <p:cNvPr id="185" name="Google Shape;185;p6"/>
            <p:cNvSpPr/>
            <p:nvPr/>
          </p:nvSpPr>
          <p:spPr>
            <a:xfrm>
              <a:off x="-116525" y="-45025"/>
              <a:ext cx="1365875" cy="2560050"/>
            </a:xfrm>
            <a:custGeom>
              <a:avLst/>
              <a:gdLst/>
              <a:ahLst/>
              <a:cxnLst/>
              <a:rect l="l" t="t" r="r" b="b"/>
              <a:pathLst>
                <a:path w="54635" h="102402" extrusionOk="0">
                  <a:moveTo>
                    <a:pt x="0" y="102402"/>
                  </a:moveTo>
                  <a:cubicBezTo>
                    <a:pt x="2810" y="100008"/>
                    <a:pt x="12643" y="93452"/>
                    <a:pt x="16858" y="88040"/>
                  </a:cubicBezTo>
                  <a:cubicBezTo>
                    <a:pt x="21073" y="82629"/>
                    <a:pt x="24039" y="76229"/>
                    <a:pt x="25288" y="69933"/>
                  </a:cubicBezTo>
                  <a:cubicBezTo>
                    <a:pt x="26537" y="63637"/>
                    <a:pt x="25444" y="56352"/>
                    <a:pt x="24351" y="50264"/>
                  </a:cubicBezTo>
                  <a:cubicBezTo>
                    <a:pt x="23258" y="44176"/>
                    <a:pt x="19981" y="38556"/>
                    <a:pt x="18732" y="33405"/>
                  </a:cubicBezTo>
                  <a:cubicBezTo>
                    <a:pt x="17483" y="28254"/>
                    <a:pt x="16286" y="23363"/>
                    <a:pt x="16858" y="19356"/>
                  </a:cubicBezTo>
                  <a:cubicBezTo>
                    <a:pt x="17430" y="15350"/>
                    <a:pt x="19304" y="12020"/>
                    <a:pt x="22166" y="9366"/>
                  </a:cubicBezTo>
                  <a:cubicBezTo>
                    <a:pt x="25028" y="6712"/>
                    <a:pt x="28618" y="4995"/>
                    <a:pt x="34029" y="3434"/>
                  </a:cubicBezTo>
                  <a:cubicBezTo>
                    <a:pt x="39441" y="1873"/>
                    <a:pt x="51201" y="572"/>
                    <a:pt x="54635" y="0"/>
                  </a:cubicBezTo>
                </a:path>
              </a:pathLst>
            </a:custGeom>
            <a:noFill/>
            <a:ln w="19050" cap="flat" cmpd="sng">
              <a:solidFill>
                <a:schemeClr val="lt2"/>
              </a:solidFill>
              <a:prstDash val="solid"/>
              <a:round/>
              <a:headEnd type="none" w="med" len="med"/>
              <a:tailEnd type="none" w="med" len="med"/>
            </a:ln>
          </p:spPr>
        </p:sp>
        <p:sp>
          <p:nvSpPr>
            <p:cNvPr id="186" name="Google Shape;186;p6"/>
            <p:cNvSpPr/>
            <p:nvPr/>
          </p:nvSpPr>
          <p:spPr>
            <a:xfrm>
              <a:off x="-233600" y="-49325"/>
              <a:ext cx="1373675" cy="2501900"/>
            </a:xfrm>
            <a:custGeom>
              <a:avLst/>
              <a:gdLst/>
              <a:ahLst/>
              <a:cxnLst/>
              <a:rect l="l" t="t" r="r" b="b"/>
              <a:pathLst>
                <a:path w="54947" h="100076" extrusionOk="0">
                  <a:moveTo>
                    <a:pt x="0" y="100076"/>
                  </a:moveTo>
                  <a:cubicBezTo>
                    <a:pt x="2862" y="98070"/>
                    <a:pt x="12903" y="93064"/>
                    <a:pt x="17170" y="88040"/>
                  </a:cubicBezTo>
                  <a:cubicBezTo>
                    <a:pt x="21437" y="83016"/>
                    <a:pt x="24351" y="76229"/>
                    <a:pt x="25600" y="69933"/>
                  </a:cubicBezTo>
                  <a:cubicBezTo>
                    <a:pt x="26849" y="63637"/>
                    <a:pt x="25756" y="56352"/>
                    <a:pt x="24663" y="50264"/>
                  </a:cubicBezTo>
                  <a:cubicBezTo>
                    <a:pt x="23570" y="44176"/>
                    <a:pt x="20293" y="38556"/>
                    <a:pt x="19044" y="33405"/>
                  </a:cubicBezTo>
                  <a:cubicBezTo>
                    <a:pt x="17795" y="28254"/>
                    <a:pt x="16598" y="23363"/>
                    <a:pt x="17170" y="19356"/>
                  </a:cubicBezTo>
                  <a:cubicBezTo>
                    <a:pt x="17742" y="15350"/>
                    <a:pt x="19616" y="12303"/>
                    <a:pt x="22478" y="9366"/>
                  </a:cubicBezTo>
                  <a:cubicBezTo>
                    <a:pt x="25340" y="6429"/>
                    <a:pt x="28931" y="3294"/>
                    <a:pt x="34342" y="1733"/>
                  </a:cubicBezTo>
                  <a:cubicBezTo>
                    <a:pt x="39754" y="172"/>
                    <a:pt x="51513" y="289"/>
                    <a:pt x="54947" y="0"/>
                  </a:cubicBezTo>
                </a:path>
              </a:pathLst>
            </a:custGeom>
            <a:noFill/>
            <a:ln w="19050" cap="flat" cmpd="sng">
              <a:solidFill>
                <a:schemeClr val="lt2"/>
              </a:solidFill>
              <a:prstDash val="solid"/>
              <a:round/>
              <a:headEnd type="none" w="med" len="med"/>
              <a:tailEnd type="none" w="med" len="med"/>
            </a:ln>
          </p:spPr>
        </p:sp>
      </p:grpSp>
      <p:grpSp>
        <p:nvGrpSpPr>
          <p:cNvPr id="187" name="Google Shape;187;p6"/>
          <p:cNvGrpSpPr/>
          <p:nvPr/>
        </p:nvGrpSpPr>
        <p:grpSpPr>
          <a:xfrm rot="10800000">
            <a:off x="6979658" y="2213410"/>
            <a:ext cx="2479960" cy="3158559"/>
            <a:chOff x="-233600" y="-162699"/>
            <a:chExt cx="2552186" cy="2786800"/>
          </a:xfrm>
        </p:grpSpPr>
        <p:sp>
          <p:nvSpPr>
            <p:cNvPr id="188" name="Google Shape;188;p6"/>
            <p:cNvSpPr/>
            <p:nvPr/>
          </p:nvSpPr>
          <p:spPr>
            <a:xfrm>
              <a:off x="-58064" y="-162699"/>
              <a:ext cx="2376650" cy="2786800"/>
            </a:xfrm>
            <a:custGeom>
              <a:avLst/>
              <a:gdLst/>
              <a:ahLst/>
              <a:cxnLst/>
              <a:rect l="l" t="t" r="r" b="b"/>
              <a:pathLst>
                <a:path w="95066" h="111472" extrusionOk="0">
                  <a:moveTo>
                    <a:pt x="216" y="4934"/>
                  </a:moveTo>
                  <a:cubicBezTo>
                    <a:pt x="-630" y="16485"/>
                    <a:pt x="1274" y="57800"/>
                    <a:pt x="1486" y="75179"/>
                  </a:cubicBezTo>
                  <a:cubicBezTo>
                    <a:pt x="1698" y="92558"/>
                    <a:pt x="-322" y="104044"/>
                    <a:pt x="1486" y="109209"/>
                  </a:cubicBezTo>
                  <a:cubicBezTo>
                    <a:pt x="3294" y="114375"/>
                    <a:pt x="8289" y="109540"/>
                    <a:pt x="12335" y="106172"/>
                  </a:cubicBezTo>
                  <a:cubicBezTo>
                    <a:pt x="16381" y="102804"/>
                    <a:pt x="22630" y="95884"/>
                    <a:pt x="25760" y="89001"/>
                  </a:cubicBezTo>
                  <a:cubicBezTo>
                    <a:pt x="28890" y="82119"/>
                    <a:pt x="31738" y="74972"/>
                    <a:pt x="31113" y="64877"/>
                  </a:cubicBezTo>
                  <a:cubicBezTo>
                    <a:pt x="30489" y="54783"/>
                    <a:pt x="20673" y="36901"/>
                    <a:pt x="22013" y="28434"/>
                  </a:cubicBezTo>
                  <a:cubicBezTo>
                    <a:pt x="23353" y="19967"/>
                    <a:pt x="26987" y="17730"/>
                    <a:pt x="39155" y="14073"/>
                  </a:cubicBezTo>
                  <a:cubicBezTo>
                    <a:pt x="51324" y="10417"/>
                    <a:pt x="96647" y="7862"/>
                    <a:pt x="95024" y="6495"/>
                  </a:cubicBezTo>
                  <a:cubicBezTo>
                    <a:pt x="93402" y="5128"/>
                    <a:pt x="44163" y="5975"/>
                    <a:pt x="29420" y="5871"/>
                  </a:cubicBezTo>
                  <a:cubicBezTo>
                    <a:pt x="14677" y="5767"/>
                    <a:pt x="11431" y="6027"/>
                    <a:pt x="6564" y="5871"/>
                  </a:cubicBezTo>
                  <a:cubicBezTo>
                    <a:pt x="1697" y="5715"/>
                    <a:pt x="1062" y="-6617"/>
                    <a:pt x="216" y="4934"/>
                  </a:cubicBezTo>
                  <a:close/>
                </a:path>
              </a:pathLst>
            </a:custGeom>
            <a:solidFill>
              <a:schemeClr val="accent2"/>
            </a:solidFill>
            <a:ln>
              <a:noFill/>
            </a:ln>
          </p:spPr>
        </p:sp>
        <p:sp>
          <p:nvSpPr>
            <p:cNvPr id="189" name="Google Shape;189;p6"/>
            <p:cNvSpPr/>
            <p:nvPr/>
          </p:nvSpPr>
          <p:spPr>
            <a:xfrm>
              <a:off x="-116525" y="-45025"/>
              <a:ext cx="1365875" cy="2560050"/>
            </a:xfrm>
            <a:custGeom>
              <a:avLst/>
              <a:gdLst/>
              <a:ahLst/>
              <a:cxnLst/>
              <a:rect l="l" t="t" r="r" b="b"/>
              <a:pathLst>
                <a:path w="54635" h="102402" extrusionOk="0">
                  <a:moveTo>
                    <a:pt x="0" y="102402"/>
                  </a:moveTo>
                  <a:cubicBezTo>
                    <a:pt x="2810" y="100008"/>
                    <a:pt x="12643" y="93452"/>
                    <a:pt x="16858" y="88040"/>
                  </a:cubicBezTo>
                  <a:cubicBezTo>
                    <a:pt x="21073" y="82629"/>
                    <a:pt x="24039" y="76229"/>
                    <a:pt x="25288" y="69933"/>
                  </a:cubicBezTo>
                  <a:cubicBezTo>
                    <a:pt x="26537" y="63637"/>
                    <a:pt x="25444" y="56352"/>
                    <a:pt x="24351" y="50264"/>
                  </a:cubicBezTo>
                  <a:cubicBezTo>
                    <a:pt x="23258" y="44176"/>
                    <a:pt x="19981" y="38556"/>
                    <a:pt x="18732" y="33405"/>
                  </a:cubicBezTo>
                  <a:cubicBezTo>
                    <a:pt x="17483" y="28254"/>
                    <a:pt x="16286" y="23363"/>
                    <a:pt x="16858" y="19356"/>
                  </a:cubicBezTo>
                  <a:cubicBezTo>
                    <a:pt x="17430" y="15350"/>
                    <a:pt x="19304" y="12020"/>
                    <a:pt x="22166" y="9366"/>
                  </a:cubicBezTo>
                  <a:cubicBezTo>
                    <a:pt x="25028" y="6712"/>
                    <a:pt x="28618" y="4995"/>
                    <a:pt x="34029" y="3434"/>
                  </a:cubicBezTo>
                  <a:cubicBezTo>
                    <a:pt x="39441" y="1873"/>
                    <a:pt x="51201" y="572"/>
                    <a:pt x="54635" y="0"/>
                  </a:cubicBezTo>
                </a:path>
              </a:pathLst>
            </a:custGeom>
            <a:noFill/>
            <a:ln w="19050" cap="flat" cmpd="sng">
              <a:solidFill>
                <a:schemeClr val="lt2"/>
              </a:solidFill>
              <a:prstDash val="solid"/>
              <a:round/>
              <a:headEnd type="none" w="med" len="med"/>
              <a:tailEnd type="none" w="med" len="med"/>
            </a:ln>
          </p:spPr>
        </p:sp>
        <p:sp>
          <p:nvSpPr>
            <p:cNvPr id="190" name="Google Shape;190;p6"/>
            <p:cNvSpPr/>
            <p:nvPr/>
          </p:nvSpPr>
          <p:spPr>
            <a:xfrm>
              <a:off x="-233600" y="-49325"/>
              <a:ext cx="1373675" cy="2501900"/>
            </a:xfrm>
            <a:custGeom>
              <a:avLst/>
              <a:gdLst/>
              <a:ahLst/>
              <a:cxnLst/>
              <a:rect l="l" t="t" r="r" b="b"/>
              <a:pathLst>
                <a:path w="54947" h="100076" extrusionOk="0">
                  <a:moveTo>
                    <a:pt x="0" y="100076"/>
                  </a:moveTo>
                  <a:cubicBezTo>
                    <a:pt x="2862" y="98070"/>
                    <a:pt x="12903" y="93064"/>
                    <a:pt x="17170" y="88040"/>
                  </a:cubicBezTo>
                  <a:cubicBezTo>
                    <a:pt x="21437" y="83016"/>
                    <a:pt x="24351" y="76229"/>
                    <a:pt x="25600" y="69933"/>
                  </a:cubicBezTo>
                  <a:cubicBezTo>
                    <a:pt x="26849" y="63637"/>
                    <a:pt x="25756" y="56352"/>
                    <a:pt x="24663" y="50264"/>
                  </a:cubicBezTo>
                  <a:cubicBezTo>
                    <a:pt x="23570" y="44176"/>
                    <a:pt x="20293" y="38556"/>
                    <a:pt x="19044" y="33405"/>
                  </a:cubicBezTo>
                  <a:cubicBezTo>
                    <a:pt x="17795" y="28254"/>
                    <a:pt x="16598" y="23363"/>
                    <a:pt x="17170" y="19356"/>
                  </a:cubicBezTo>
                  <a:cubicBezTo>
                    <a:pt x="17742" y="15350"/>
                    <a:pt x="19616" y="12303"/>
                    <a:pt x="22478" y="9366"/>
                  </a:cubicBezTo>
                  <a:cubicBezTo>
                    <a:pt x="25340" y="6429"/>
                    <a:pt x="28931" y="3294"/>
                    <a:pt x="34342" y="1733"/>
                  </a:cubicBezTo>
                  <a:cubicBezTo>
                    <a:pt x="39754" y="172"/>
                    <a:pt x="51513" y="289"/>
                    <a:pt x="54947" y="0"/>
                  </a:cubicBezTo>
                </a:path>
              </a:pathLst>
            </a:custGeom>
            <a:noFill/>
            <a:ln w="19050" cap="flat" cmpd="sng">
              <a:solidFill>
                <a:schemeClr val="lt2"/>
              </a:solidFill>
              <a:prstDash val="solid"/>
              <a:round/>
              <a:headEnd type="none" w="med" len="med"/>
              <a:tailEnd type="none" w="med" len="med"/>
            </a:ln>
          </p:spPr>
        </p:sp>
      </p:grpSp>
      <p:grpSp>
        <p:nvGrpSpPr>
          <p:cNvPr id="191" name="Google Shape;191;p6"/>
          <p:cNvGrpSpPr/>
          <p:nvPr/>
        </p:nvGrpSpPr>
        <p:grpSpPr>
          <a:xfrm>
            <a:off x="8660930" y="1409587"/>
            <a:ext cx="269175" cy="248025"/>
            <a:chOff x="2645675" y="1801100"/>
            <a:chExt cx="269175" cy="248025"/>
          </a:xfrm>
        </p:grpSpPr>
        <p:sp>
          <p:nvSpPr>
            <p:cNvPr id="192" name="Google Shape;192;p6"/>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6"/>
          <p:cNvSpPr/>
          <p:nvPr/>
        </p:nvSpPr>
        <p:spPr>
          <a:xfrm rot="-7916626" flipH="1">
            <a:off x="3645967" y="66936"/>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rot="7361455">
            <a:off x="7841859" y="4591433"/>
            <a:ext cx="331447" cy="390762"/>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198" name="Google Shape;198;p7"/>
          <p:cNvSpPr txBox="1">
            <a:spLocks noGrp="1"/>
          </p:cNvSpPr>
          <p:nvPr>
            <p:ph type="body" idx="1"/>
          </p:nvPr>
        </p:nvSpPr>
        <p:spPr>
          <a:xfrm>
            <a:off x="2523600" y="1612175"/>
            <a:ext cx="4096800" cy="2238900"/>
          </a:xfrm>
          <a:prstGeom prst="rect">
            <a:avLst/>
          </a:prstGeom>
        </p:spPr>
        <p:txBody>
          <a:bodyPr spcFirstLastPara="1" wrap="square" lIns="91425" tIns="91425" rIns="91425" bIns="91425" anchor="t" anchorCtr="0">
            <a:noAutofit/>
          </a:bodyPr>
          <a:lstStyle>
            <a:lvl1pPr marL="457200" lvl="0" indent="-330200" rtl="0">
              <a:lnSpc>
                <a:spcPct val="115000"/>
              </a:lnSpc>
              <a:spcBef>
                <a:spcPts val="0"/>
              </a:spcBef>
              <a:spcAft>
                <a:spcPts val="0"/>
              </a:spcAft>
              <a:buClr>
                <a:schemeClr val="lt1"/>
              </a:buClr>
              <a:buSzPts val="1600"/>
              <a:buChar char="●"/>
              <a:defRPr/>
            </a:lvl1pPr>
            <a:lvl2pPr marL="914400" lvl="1" indent="-330200" rtl="0">
              <a:lnSpc>
                <a:spcPct val="115000"/>
              </a:lnSpc>
              <a:spcBef>
                <a:spcPts val="1600"/>
              </a:spcBef>
              <a:spcAft>
                <a:spcPts val="0"/>
              </a:spcAft>
              <a:buSzPts val="1600"/>
              <a:buChar char="○"/>
              <a:defRPr sz="1400"/>
            </a:lvl2pPr>
            <a:lvl3pPr marL="1371600" lvl="2" indent="-323850" rtl="0">
              <a:lnSpc>
                <a:spcPct val="115000"/>
              </a:lnSpc>
              <a:spcBef>
                <a:spcPts val="1600"/>
              </a:spcBef>
              <a:spcAft>
                <a:spcPts val="0"/>
              </a:spcAft>
              <a:buSzPts val="1500"/>
              <a:buChar char="■"/>
              <a:defRPr sz="1400"/>
            </a:lvl3pPr>
            <a:lvl4pPr marL="1828800" lvl="3" indent="-323850" rtl="0">
              <a:lnSpc>
                <a:spcPct val="115000"/>
              </a:lnSpc>
              <a:spcBef>
                <a:spcPts val="1600"/>
              </a:spcBef>
              <a:spcAft>
                <a:spcPts val="0"/>
              </a:spcAft>
              <a:buSzPts val="15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1150" rtl="0">
              <a:lnSpc>
                <a:spcPct val="115000"/>
              </a:lnSpc>
              <a:spcBef>
                <a:spcPts val="1600"/>
              </a:spcBef>
              <a:spcAft>
                <a:spcPts val="0"/>
              </a:spcAft>
              <a:buSzPts val="1300"/>
              <a:buChar char="●"/>
              <a:defRPr sz="1400"/>
            </a:lvl7pPr>
            <a:lvl8pPr marL="3657600" lvl="7" indent="-311150" rtl="0">
              <a:lnSpc>
                <a:spcPct val="115000"/>
              </a:lnSpc>
              <a:spcBef>
                <a:spcPts val="1600"/>
              </a:spcBef>
              <a:spcAft>
                <a:spcPts val="0"/>
              </a:spcAft>
              <a:buSzPts val="1300"/>
              <a:buChar char="○"/>
              <a:defRPr sz="1400"/>
            </a:lvl8pPr>
            <a:lvl9pPr marL="4114800" lvl="8" indent="-317500" rtl="0">
              <a:lnSpc>
                <a:spcPct val="115000"/>
              </a:lnSpc>
              <a:spcBef>
                <a:spcPts val="1600"/>
              </a:spcBef>
              <a:spcAft>
                <a:spcPts val="1600"/>
              </a:spcAft>
              <a:buSzPts val="1400"/>
              <a:buChar char="■"/>
              <a:defRPr sz="1400"/>
            </a:lvl9pPr>
          </a:lstStyle>
          <a:p>
            <a:endParaRPr/>
          </a:p>
        </p:txBody>
      </p:sp>
      <p:sp>
        <p:nvSpPr>
          <p:cNvPr id="199" name="Google Shape;199;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grpSp>
        <p:nvGrpSpPr>
          <p:cNvPr id="200" name="Google Shape;200;p7"/>
          <p:cNvGrpSpPr/>
          <p:nvPr/>
        </p:nvGrpSpPr>
        <p:grpSpPr>
          <a:xfrm rot="10800000">
            <a:off x="452092" y="4369051"/>
            <a:ext cx="659075" cy="317400"/>
            <a:chOff x="5717075" y="1415250"/>
            <a:chExt cx="659075" cy="317400"/>
          </a:xfrm>
        </p:grpSpPr>
        <p:sp>
          <p:nvSpPr>
            <p:cNvPr id="201" name="Google Shape;201;p7"/>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7"/>
          <p:cNvGrpSpPr/>
          <p:nvPr/>
        </p:nvGrpSpPr>
        <p:grpSpPr>
          <a:xfrm rot="10800000">
            <a:off x="8522892" y="2020801"/>
            <a:ext cx="269175" cy="248025"/>
            <a:chOff x="2645675" y="1801100"/>
            <a:chExt cx="269175" cy="248025"/>
          </a:xfrm>
        </p:grpSpPr>
        <p:sp>
          <p:nvSpPr>
            <p:cNvPr id="210" name="Google Shape;210;p7"/>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7"/>
          <p:cNvSpPr/>
          <p:nvPr/>
        </p:nvSpPr>
        <p:spPr>
          <a:xfrm rot="10800000">
            <a:off x="1214322" y="104003"/>
            <a:ext cx="244653" cy="22567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
          <p:cNvSpPr/>
          <p:nvPr/>
        </p:nvSpPr>
        <p:spPr>
          <a:xfrm rot="10800000">
            <a:off x="8747287" y="522940"/>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p:nvPr/>
        </p:nvSpPr>
        <p:spPr>
          <a:xfrm rot="7916626">
            <a:off x="7841393" y="4520465"/>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rot="7916626">
            <a:off x="7264130" y="152240"/>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7"/>
          <p:cNvSpPr/>
          <p:nvPr/>
        </p:nvSpPr>
        <p:spPr>
          <a:xfrm rot="10800000">
            <a:off x="8565554" y="1246226"/>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 name="Google Shape;218;p7"/>
          <p:cNvGrpSpPr/>
          <p:nvPr/>
        </p:nvGrpSpPr>
        <p:grpSpPr>
          <a:xfrm rot="-7034801">
            <a:off x="379593" y="209913"/>
            <a:ext cx="140806" cy="239688"/>
            <a:chOff x="8848638" y="4297400"/>
            <a:chExt cx="140813" cy="239700"/>
          </a:xfrm>
        </p:grpSpPr>
        <p:sp>
          <p:nvSpPr>
            <p:cNvPr id="219" name="Google Shape;219;p7"/>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7"/>
          <p:cNvGrpSpPr/>
          <p:nvPr/>
        </p:nvGrpSpPr>
        <p:grpSpPr>
          <a:xfrm rot="10800000">
            <a:off x="5790717" y="4785838"/>
            <a:ext cx="368075" cy="283350"/>
            <a:chOff x="4149275" y="1702675"/>
            <a:chExt cx="368075" cy="283350"/>
          </a:xfrm>
        </p:grpSpPr>
        <p:sp>
          <p:nvSpPr>
            <p:cNvPr id="222" name="Google Shape;222;p7"/>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7"/>
          <p:cNvSpPr/>
          <p:nvPr/>
        </p:nvSpPr>
        <p:spPr>
          <a:xfrm rot="10800000">
            <a:off x="149986" y="3246261"/>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 name="Google Shape;226;p7"/>
          <p:cNvGrpSpPr/>
          <p:nvPr/>
        </p:nvGrpSpPr>
        <p:grpSpPr>
          <a:xfrm rot="10800000">
            <a:off x="-8" y="4504470"/>
            <a:ext cx="5287958" cy="638122"/>
            <a:chOff x="-54050" y="-5850"/>
            <a:chExt cx="9198048" cy="659830"/>
          </a:xfrm>
        </p:grpSpPr>
        <p:sp>
          <p:nvSpPr>
            <p:cNvPr id="227" name="Google Shape;227;p7"/>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 name="Google Shape;228;p7"/>
            <p:cNvGrpSpPr/>
            <p:nvPr/>
          </p:nvGrpSpPr>
          <p:grpSpPr>
            <a:xfrm>
              <a:off x="1133763" y="-5850"/>
              <a:ext cx="8009802" cy="507914"/>
              <a:chOff x="1133763" y="-5850"/>
              <a:chExt cx="8009802" cy="507914"/>
            </a:xfrm>
          </p:grpSpPr>
          <p:grpSp>
            <p:nvGrpSpPr>
              <p:cNvPr id="229" name="Google Shape;229;p7"/>
              <p:cNvGrpSpPr/>
              <p:nvPr/>
            </p:nvGrpSpPr>
            <p:grpSpPr>
              <a:xfrm>
                <a:off x="1133763" y="-5850"/>
                <a:ext cx="8009496" cy="507914"/>
                <a:chOff x="1133763" y="-5850"/>
                <a:chExt cx="8009496" cy="507914"/>
              </a:xfrm>
            </p:grpSpPr>
            <p:sp>
              <p:nvSpPr>
                <p:cNvPr id="230" name="Google Shape;230;p7"/>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7"/>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3" name="Google Shape;233;p7"/>
          <p:cNvGrpSpPr/>
          <p:nvPr/>
        </p:nvGrpSpPr>
        <p:grpSpPr>
          <a:xfrm>
            <a:off x="2659578" y="0"/>
            <a:ext cx="6484624" cy="418926"/>
            <a:chOff x="-54050" y="-5850"/>
            <a:chExt cx="9198048" cy="659830"/>
          </a:xfrm>
        </p:grpSpPr>
        <p:sp>
          <p:nvSpPr>
            <p:cNvPr id="234" name="Google Shape;234;p7"/>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7"/>
            <p:cNvGrpSpPr/>
            <p:nvPr/>
          </p:nvGrpSpPr>
          <p:grpSpPr>
            <a:xfrm>
              <a:off x="1133763" y="-5850"/>
              <a:ext cx="8009802" cy="507914"/>
              <a:chOff x="1133763" y="-5850"/>
              <a:chExt cx="8009802" cy="507914"/>
            </a:xfrm>
          </p:grpSpPr>
          <p:grpSp>
            <p:nvGrpSpPr>
              <p:cNvPr id="236" name="Google Shape;236;p7"/>
              <p:cNvGrpSpPr/>
              <p:nvPr/>
            </p:nvGrpSpPr>
            <p:grpSpPr>
              <a:xfrm>
                <a:off x="1133763" y="-5850"/>
                <a:ext cx="8009496" cy="507914"/>
                <a:chOff x="1133763" y="-5850"/>
                <a:chExt cx="8009496" cy="507914"/>
              </a:xfrm>
            </p:grpSpPr>
            <p:sp>
              <p:nvSpPr>
                <p:cNvPr id="237" name="Google Shape;237;p7"/>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7"/>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0" name="Google Shape;240;p7"/>
          <p:cNvSpPr/>
          <p:nvPr/>
        </p:nvSpPr>
        <p:spPr>
          <a:xfrm rot="2130023">
            <a:off x="379447" y="1372939"/>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7"/>
          <p:cNvGrpSpPr/>
          <p:nvPr/>
        </p:nvGrpSpPr>
        <p:grpSpPr>
          <a:xfrm rot="10800000">
            <a:off x="6825568" y="2522975"/>
            <a:ext cx="2552186" cy="2786800"/>
            <a:chOff x="-233600" y="-162699"/>
            <a:chExt cx="2552186" cy="2786800"/>
          </a:xfrm>
        </p:grpSpPr>
        <p:sp>
          <p:nvSpPr>
            <p:cNvPr id="242" name="Google Shape;242;p7"/>
            <p:cNvSpPr/>
            <p:nvPr/>
          </p:nvSpPr>
          <p:spPr>
            <a:xfrm>
              <a:off x="-58064" y="-162699"/>
              <a:ext cx="2376650" cy="2786800"/>
            </a:xfrm>
            <a:custGeom>
              <a:avLst/>
              <a:gdLst/>
              <a:ahLst/>
              <a:cxnLst/>
              <a:rect l="l" t="t" r="r" b="b"/>
              <a:pathLst>
                <a:path w="95066" h="111472" extrusionOk="0">
                  <a:moveTo>
                    <a:pt x="216" y="4934"/>
                  </a:moveTo>
                  <a:cubicBezTo>
                    <a:pt x="-630" y="16485"/>
                    <a:pt x="1274" y="57800"/>
                    <a:pt x="1486" y="75179"/>
                  </a:cubicBezTo>
                  <a:cubicBezTo>
                    <a:pt x="1698" y="92558"/>
                    <a:pt x="-322" y="104044"/>
                    <a:pt x="1486" y="109209"/>
                  </a:cubicBezTo>
                  <a:cubicBezTo>
                    <a:pt x="3294" y="114375"/>
                    <a:pt x="8289" y="109540"/>
                    <a:pt x="12335" y="106172"/>
                  </a:cubicBezTo>
                  <a:cubicBezTo>
                    <a:pt x="16381" y="102804"/>
                    <a:pt x="22630" y="95884"/>
                    <a:pt x="25760" y="89001"/>
                  </a:cubicBezTo>
                  <a:cubicBezTo>
                    <a:pt x="28890" y="82119"/>
                    <a:pt x="31738" y="74972"/>
                    <a:pt x="31113" y="64877"/>
                  </a:cubicBezTo>
                  <a:cubicBezTo>
                    <a:pt x="30489" y="54783"/>
                    <a:pt x="20673" y="36901"/>
                    <a:pt x="22013" y="28434"/>
                  </a:cubicBezTo>
                  <a:cubicBezTo>
                    <a:pt x="23353" y="19967"/>
                    <a:pt x="26987" y="17730"/>
                    <a:pt x="39155" y="14073"/>
                  </a:cubicBezTo>
                  <a:cubicBezTo>
                    <a:pt x="51324" y="10417"/>
                    <a:pt x="96647" y="7862"/>
                    <a:pt x="95024" y="6495"/>
                  </a:cubicBezTo>
                  <a:cubicBezTo>
                    <a:pt x="93402" y="5128"/>
                    <a:pt x="44163" y="5975"/>
                    <a:pt x="29420" y="5871"/>
                  </a:cubicBezTo>
                  <a:cubicBezTo>
                    <a:pt x="14677" y="5767"/>
                    <a:pt x="11431" y="6027"/>
                    <a:pt x="6564" y="5871"/>
                  </a:cubicBezTo>
                  <a:cubicBezTo>
                    <a:pt x="1697" y="5715"/>
                    <a:pt x="1062" y="-6617"/>
                    <a:pt x="216" y="4934"/>
                  </a:cubicBezTo>
                  <a:close/>
                </a:path>
              </a:pathLst>
            </a:custGeom>
            <a:solidFill>
              <a:schemeClr val="accent2"/>
            </a:solidFill>
            <a:ln>
              <a:noFill/>
            </a:ln>
          </p:spPr>
        </p:sp>
        <p:sp>
          <p:nvSpPr>
            <p:cNvPr id="243" name="Google Shape;243;p7"/>
            <p:cNvSpPr/>
            <p:nvPr/>
          </p:nvSpPr>
          <p:spPr>
            <a:xfrm>
              <a:off x="-116525" y="-45025"/>
              <a:ext cx="1365875" cy="2560050"/>
            </a:xfrm>
            <a:custGeom>
              <a:avLst/>
              <a:gdLst/>
              <a:ahLst/>
              <a:cxnLst/>
              <a:rect l="l" t="t" r="r" b="b"/>
              <a:pathLst>
                <a:path w="54635" h="102402" extrusionOk="0">
                  <a:moveTo>
                    <a:pt x="0" y="102402"/>
                  </a:moveTo>
                  <a:cubicBezTo>
                    <a:pt x="2810" y="100008"/>
                    <a:pt x="12643" y="93452"/>
                    <a:pt x="16858" y="88040"/>
                  </a:cubicBezTo>
                  <a:cubicBezTo>
                    <a:pt x="21073" y="82629"/>
                    <a:pt x="24039" y="76229"/>
                    <a:pt x="25288" y="69933"/>
                  </a:cubicBezTo>
                  <a:cubicBezTo>
                    <a:pt x="26537" y="63637"/>
                    <a:pt x="25444" y="56352"/>
                    <a:pt x="24351" y="50264"/>
                  </a:cubicBezTo>
                  <a:cubicBezTo>
                    <a:pt x="23258" y="44176"/>
                    <a:pt x="19981" y="38556"/>
                    <a:pt x="18732" y="33405"/>
                  </a:cubicBezTo>
                  <a:cubicBezTo>
                    <a:pt x="17483" y="28254"/>
                    <a:pt x="16286" y="23363"/>
                    <a:pt x="16858" y="19356"/>
                  </a:cubicBezTo>
                  <a:cubicBezTo>
                    <a:pt x="17430" y="15350"/>
                    <a:pt x="19304" y="12020"/>
                    <a:pt x="22166" y="9366"/>
                  </a:cubicBezTo>
                  <a:cubicBezTo>
                    <a:pt x="25028" y="6712"/>
                    <a:pt x="28618" y="4995"/>
                    <a:pt x="34029" y="3434"/>
                  </a:cubicBezTo>
                  <a:cubicBezTo>
                    <a:pt x="39441" y="1873"/>
                    <a:pt x="51201" y="572"/>
                    <a:pt x="54635" y="0"/>
                  </a:cubicBezTo>
                </a:path>
              </a:pathLst>
            </a:custGeom>
            <a:noFill/>
            <a:ln w="19050" cap="flat" cmpd="sng">
              <a:solidFill>
                <a:schemeClr val="lt2"/>
              </a:solidFill>
              <a:prstDash val="solid"/>
              <a:round/>
              <a:headEnd type="none" w="med" len="med"/>
              <a:tailEnd type="none" w="med" len="med"/>
            </a:ln>
          </p:spPr>
        </p:sp>
        <p:sp>
          <p:nvSpPr>
            <p:cNvPr id="244" name="Google Shape;244;p7"/>
            <p:cNvSpPr/>
            <p:nvPr/>
          </p:nvSpPr>
          <p:spPr>
            <a:xfrm>
              <a:off x="-233600" y="-49325"/>
              <a:ext cx="1373675" cy="2501900"/>
            </a:xfrm>
            <a:custGeom>
              <a:avLst/>
              <a:gdLst/>
              <a:ahLst/>
              <a:cxnLst/>
              <a:rect l="l" t="t" r="r" b="b"/>
              <a:pathLst>
                <a:path w="54947" h="100076" extrusionOk="0">
                  <a:moveTo>
                    <a:pt x="0" y="100076"/>
                  </a:moveTo>
                  <a:cubicBezTo>
                    <a:pt x="2862" y="98070"/>
                    <a:pt x="12903" y="93064"/>
                    <a:pt x="17170" y="88040"/>
                  </a:cubicBezTo>
                  <a:cubicBezTo>
                    <a:pt x="21437" y="83016"/>
                    <a:pt x="24351" y="76229"/>
                    <a:pt x="25600" y="69933"/>
                  </a:cubicBezTo>
                  <a:cubicBezTo>
                    <a:pt x="26849" y="63637"/>
                    <a:pt x="25756" y="56352"/>
                    <a:pt x="24663" y="50264"/>
                  </a:cubicBezTo>
                  <a:cubicBezTo>
                    <a:pt x="23570" y="44176"/>
                    <a:pt x="20293" y="38556"/>
                    <a:pt x="19044" y="33405"/>
                  </a:cubicBezTo>
                  <a:cubicBezTo>
                    <a:pt x="17795" y="28254"/>
                    <a:pt x="16598" y="23363"/>
                    <a:pt x="17170" y="19356"/>
                  </a:cubicBezTo>
                  <a:cubicBezTo>
                    <a:pt x="17742" y="15350"/>
                    <a:pt x="19616" y="12303"/>
                    <a:pt x="22478" y="9366"/>
                  </a:cubicBezTo>
                  <a:cubicBezTo>
                    <a:pt x="25340" y="6429"/>
                    <a:pt x="28931" y="3294"/>
                    <a:pt x="34342" y="1733"/>
                  </a:cubicBezTo>
                  <a:cubicBezTo>
                    <a:pt x="39754" y="172"/>
                    <a:pt x="51513" y="289"/>
                    <a:pt x="54947" y="0"/>
                  </a:cubicBezTo>
                </a:path>
              </a:pathLst>
            </a:custGeom>
            <a:noFill/>
            <a:ln w="19050" cap="flat" cmpd="sng">
              <a:solidFill>
                <a:schemeClr val="lt2"/>
              </a:solidFill>
              <a:prstDash val="solid"/>
              <a:round/>
              <a:headEnd type="none" w="med" len="med"/>
              <a:tailEnd type="none" w="med" len="med"/>
            </a:ln>
          </p:spPr>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0"/>
        <p:cNvGrpSpPr/>
        <p:nvPr/>
      </p:nvGrpSpPr>
      <p:grpSpPr>
        <a:xfrm>
          <a:off x="0" y="0"/>
          <a:ext cx="0" cy="0"/>
          <a:chOff x="0" y="0"/>
          <a:chExt cx="0" cy="0"/>
        </a:xfrm>
      </p:grpSpPr>
      <p:sp>
        <p:nvSpPr>
          <p:cNvPr id="291" name="Google Shape;291;p9"/>
          <p:cNvSpPr txBox="1">
            <a:spLocks noGrp="1"/>
          </p:cNvSpPr>
          <p:nvPr>
            <p:ph type="body" idx="1"/>
          </p:nvPr>
        </p:nvSpPr>
        <p:spPr>
          <a:xfrm>
            <a:off x="768900" y="1513350"/>
            <a:ext cx="3416700" cy="285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a:solidFill>
                  <a:srgbClr val="000000"/>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92" name="Google Shape;292;p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93" name="Google Shape;293;p9"/>
          <p:cNvGrpSpPr/>
          <p:nvPr/>
        </p:nvGrpSpPr>
        <p:grpSpPr>
          <a:xfrm>
            <a:off x="145463" y="60875"/>
            <a:ext cx="659075" cy="317400"/>
            <a:chOff x="5717075" y="1415250"/>
            <a:chExt cx="659075" cy="317400"/>
          </a:xfrm>
        </p:grpSpPr>
        <p:sp>
          <p:nvSpPr>
            <p:cNvPr id="294" name="Google Shape;294;p9"/>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9"/>
          <p:cNvGrpSpPr/>
          <p:nvPr/>
        </p:nvGrpSpPr>
        <p:grpSpPr>
          <a:xfrm>
            <a:off x="174650" y="1886975"/>
            <a:ext cx="269175" cy="248025"/>
            <a:chOff x="2645675" y="1801100"/>
            <a:chExt cx="269175" cy="248025"/>
          </a:xfrm>
        </p:grpSpPr>
        <p:sp>
          <p:nvSpPr>
            <p:cNvPr id="303" name="Google Shape;303;p9"/>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p9"/>
          <p:cNvSpPr/>
          <p:nvPr/>
        </p:nvSpPr>
        <p:spPr>
          <a:xfrm>
            <a:off x="7541138" y="4663894"/>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145475" y="4570401"/>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rot="-2883374">
            <a:off x="2340512" y="7562"/>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rot="-2883374">
            <a:off x="1606550" y="4656737"/>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a:off x="373425" y="419185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9"/>
          <p:cNvGrpSpPr/>
          <p:nvPr/>
        </p:nvGrpSpPr>
        <p:grpSpPr>
          <a:xfrm rot="1430873">
            <a:off x="8664604" y="4626725"/>
            <a:ext cx="140809" cy="239694"/>
            <a:chOff x="8848638" y="4297400"/>
            <a:chExt cx="140813" cy="239700"/>
          </a:xfrm>
        </p:grpSpPr>
        <p:sp>
          <p:nvSpPr>
            <p:cNvPr id="312" name="Google Shape;312;p9"/>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9"/>
          <p:cNvGrpSpPr/>
          <p:nvPr/>
        </p:nvGrpSpPr>
        <p:grpSpPr>
          <a:xfrm>
            <a:off x="8323988" y="251638"/>
            <a:ext cx="368075" cy="283350"/>
            <a:chOff x="4149275" y="1702675"/>
            <a:chExt cx="368075" cy="283350"/>
          </a:xfrm>
        </p:grpSpPr>
        <p:sp>
          <p:nvSpPr>
            <p:cNvPr id="315" name="Google Shape;315;p9"/>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9"/>
          <p:cNvSpPr/>
          <p:nvPr/>
        </p:nvSpPr>
        <p:spPr>
          <a:xfrm>
            <a:off x="8806650" y="1643975"/>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9"/>
          <p:cNvGrpSpPr/>
          <p:nvPr/>
        </p:nvGrpSpPr>
        <p:grpSpPr>
          <a:xfrm>
            <a:off x="3856197" y="-5850"/>
            <a:ext cx="5287958" cy="450862"/>
            <a:chOff x="-54050" y="-5850"/>
            <a:chExt cx="9198048" cy="659830"/>
          </a:xfrm>
        </p:grpSpPr>
        <p:sp>
          <p:nvSpPr>
            <p:cNvPr id="320" name="Google Shape;320;p9"/>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 name="Google Shape;321;p9"/>
            <p:cNvGrpSpPr/>
            <p:nvPr/>
          </p:nvGrpSpPr>
          <p:grpSpPr>
            <a:xfrm>
              <a:off x="1133763" y="-5850"/>
              <a:ext cx="8009802" cy="507914"/>
              <a:chOff x="1133763" y="-5850"/>
              <a:chExt cx="8009802" cy="507914"/>
            </a:xfrm>
          </p:grpSpPr>
          <p:grpSp>
            <p:nvGrpSpPr>
              <p:cNvPr id="322" name="Google Shape;322;p9"/>
              <p:cNvGrpSpPr/>
              <p:nvPr/>
            </p:nvGrpSpPr>
            <p:grpSpPr>
              <a:xfrm>
                <a:off x="1133763" y="-5850"/>
                <a:ext cx="8009496" cy="507914"/>
                <a:chOff x="1133763" y="-5850"/>
                <a:chExt cx="8009496" cy="507914"/>
              </a:xfrm>
            </p:grpSpPr>
            <p:sp>
              <p:nvSpPr>
                <p:cNvPr id="323" name="Google Shape;323;p9"/>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9"/>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 name="Google Shape;326;p9"/>
          <p:cNvGrpSpPr/>
          <p:nvPr/>
        </p:nvGrpSpPr>
        <p:grpSpPr>
          <a:xfrm rot="10800000">
            <a:off x="-6" y="4714313"/>
            <a:ext cx="6978559" cy="450862"/>
            <a:chOff x="-54050" y="-5850"/>
            <a:chExt cx="9198048" cy="659830"/>
          </a:xfrm>
        </p:grpSpPr>
        <p:sp>
          <p:nvSpPr>
            <p:cNvPr id="327" name="Google Shape;327;p9"/>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9"/>
            <p:cNvGrpSpPr/>
            <p:nvPr/>
          </p:nvGrpSpPr>
          <p:grpSpPr>
            <a:xfrm>
              <a:off x="1133763" y="-5850"/>
              <a:ext cx="8009802" cy="507914"/>
              <a:chOff x="1133763" y="-5850"/>
              <a:chExt cx="8009802" cy="507914"/>
            </a:xfrm>
          </p:grpSpPr>
          <p:grpSp>
            <p:nvGrpSpPr>
              <p:cNvPr id="329" name="Google Shape;329;p9"/>
              <p:cNvGrpSpPr/>
              <p:nvPr/>
            </p:nvGrpSpPr>
            <p:grpSpPr>
              <a:xfrm>
                <a:off x="1133763" y="-5850"/>
                <a:ext cx="8009496" cy="507914"/>
                <a:chOff x="1133763" y="-5850"/>
                <a:chExt cx="8009496" cy="507914"/>
              </a:xfrm>
            </p:grpSpPr>
            <p:sp>
              <p:nvSpPr>
                <p:cNvPr id="330" name="Google Shape;330;p9"/>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9"/>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3" name="Google Shape;333;p9"/>
          <p:cNvSpPr/>
          <p:nvPr/>
        </p:nvSpPr>
        <p:spPr>
          <a:xfrm rot="-8669977">
            <a:off x="8350386" y="3418367"/>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4"/>
        <p:cNvGrpSpPr/>
        <p:nvPr/>
      </p:nvGrpSpPr>
      <p:grpSpPr>
        <a:xfrm>
          <a:off x="0" y="0"/>
          <a:ext cx="0" cy="0"/>
          <a:chOff x="0" y="0"/>
          <a:chExt cx="0" cy="0"/>
        </a:xfrm>
      </p:grpSpPr>
      <p:sp>
        <p:nvSpPr>
          <p:cNvPr id="335" name="Google Shape;335;p10"/>
          <p:cNvSpPr txBox="1">
            <a:spLocks noGrp="1"/>
          </p:cNvSpPr>
          <p:nvPr>
            <p:ph type="title"/>
          </p:nvPr>
        </p:nvSpPr>
        <p:spPr>
          <a:xfrm>
            <a:off x="559000" y="3258975"/>
            <a:ext cx="3214200" cy="10980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500"/>
              <a:buNone/>
              <a:defRPr sz="2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36" name="Google Shape;336;p10"/>
          <p:cNvGrpSpPr/>
          <p:nvPr/>
        </p:nvGrpSpPr>
        <p:grpSpPr>
          <a:xfrm rot="10800000" flipH="1">
            <a:off x="7959555" y="4449801"/>
            <a:ext cx="659075" cy="317400"/>
            <a:chOff x="5717075" y="1415250"/>
            <a:chExt cx="659075" cy="317400"/>
          </a:xfrm>
        </p:grpSpPr>
        <p:sp>
          <p:nvSpPr>
            <p:cNvPr id="337" name="Google Shape;337;p10"/>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0"/>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0"/>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0"/>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0"/>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0"/>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0"/>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0"/>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10"/>
          <p:cNvSpPr/>
          <p:nvPr/>
        </p:nvSpPr>
        <p:spPr>
          <a:xfrm rot="10800000" flipH="1">
            <a:off x="6555572" y="145615"/>
            <a:ext cx="244653" cy="22567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0"/>
          <p:cNvSpPr/>
          <p:nvPr/>
        </p:nvSpPr>
        <p:spPr>
          <a:xfrm rot="10800000" flipH="1">
            <a:off x="248992" y="350365"/>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0"/>
          <p:cNvSpPr/>
          <p:nvPr/>
        </p:nvSpPr>
        <p:spPr>
          <a:xfrm rot="-7916626" flipH="1">
            <a:off x="2637142" y="97215"/>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0"/>
          <p:cNvSpPr/>
          <p:nvPr/>
        </p:nvSpPr>
        <p:spPr>
          <a:xfrm rot="10800000" flipH="1">
            <a:off x="429992" y="2026801"/>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p10"/>
          <p:cNvGrpSpPr/>
          <p:nvPr/>
        </p:nvGrpSpPr>
        <p:grpSpPr>
          <a:xfrm rot="7034801" flipH="1">
            <a:off x="8623598" y="230613"/>
            <a:ext cx="140806" cy="239688"/>
            <a:chOff x="8848638" y="4297400"/>
            <a:chExt cx="140813" cy="239700"/>
          </a:xfrm>
        </p:grpSpPr>
        <p:sp>
          <p:nvSpPr>
            <p:cNvPr id="350" name="Google Shape;350;p10"/>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0"/>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 name="Google Shape;352;p10"/>
          <p:cNvGrpSpPr/>
          <p:nvPr/>
        </p:nvGrpSpPr>
        <p:grpSpPr>
          <a:xfrm rot="10800000" flipH="1">
            <a:off x="2985205" y="4806538"/>
            <a:ext cx="368075" cy="283350"/>
            <a:chOff x="4149275" y="1702675"/>
            <a:chExt cx="368075" cy="283350"/>
          </a:xfrm>
        </p:grpSpPr>
        <p:sp>
          <p:nvSpPr>
            <p:cNvPr id="353" name="Google Shape;353;p10"/>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0"/>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0"/>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10"/>
          <p:cNvSpPr/>
          <p:nvPr/>
        </p:nvSpPr>
        <p:spPr>
          <a:xfrm rot="10800000" flipH="1">
            <a:off x="8772992" y="3266961"/>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 name="Google Shape;357;p10"/>
          <p:cNvGrpSpPr/>
          <p:nvPr/>
        </p:nvGrpSpPr>
        <p:grpSpPr>
          <a:xfrm rot="10800000" flipH="1">
            <a:off x="3856047" y="4722144"/>
            <a:ext cx="5287958" cy="421368"/>
            <a:chOff x="-54050" y="-5850"/>
            <a:chExt cx="9198048" cy="659830"/>
          </a:xfrm>
        </p:grpSpPr>
        <p:sp>
          <p:nvSpPr>
            <p:cNvPr id="358" name="Google Shape;358;p10"/>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10"/>
            <p:cNvGrpSpPr/>
            <p:nvPr/>
          </p:nvGrpSpPr>
          <p:grpSpPr>
            <a:xfrm>
              <a:off x="1133763" y="-5850"/>
              <a:ext cx="8009802" cy="507914"/>
              <a:chOff x="1133763" y="-5850"/>
              <a:chExt cx="8009802" cy="507914"/>
            </a:xfrm>
          </p:grpSpPr>
          <p:grpSp>
            <p:nvGrpSpPr>
              <p:cNvPr id="360" name="Google Shape;360;p10"/>
              <p:cNvGrpSpPr/>
              <p:nvPr/>
            </p:nvGrpSpPr>
            <p:grpSpPr>
              <a:xfrm>
                <a:off x="1133763" y="-5850"/>
                <a:ext cx="8009496" cy="507914"/>
                <a:chOff x="1133763" y="-5850"/>
                <a:chExt cx="8009496" cy="507914"/>
              </a:xfrm>
            </p:grpSpPr>
            <p:sp>
              <p:nvSpPr>
                <p:cNvPr id="361" name="Google Shape;361;p10"/>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0"/>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10"/>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4" name="Google Shape;364;p10"/>
          <p:cNvSpPr/>
          <p:nvPr/>
        </p:nvSpPr>
        <p:spPr>
          <a:xfrm rot="-2130023" flipH="1">
            <a:off x="8623428" y="1440464"/>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0"/>
          <p:cNvSpPr/>
          <p:nvPr/>
        </p:nvSpPr>
        <p:spPr>
          <a:xfrm rot="10800000" flipH="1">
            <a:off x="252346" y="4698673"/>
            <a:ext cx="341375" cy="314873"/>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6"/>
        <p:cNvGrpSpPr/>
        <p:nvPr/>
      </p:nvGrpSpPr>
      <p:grpSpPr>
        <a:xfrm>
          <a:off x="0" y="0"/>
          <a:ext cx="0" cy="0"/>
          <a:chOff x="0" y="0"/>
          <a:chExt cx="0" cy="0"/>
        </a:xfrm>
      </p:grpSpPr>
      <p:sp>
        <p:nvSpPr>
          <p:cNvPr id="367" name="Google Shape;367;p11"/>
          <p:cNvSpPr txBox="1">
            <a:spLocks noGrp="1"/>
          </p:cNvSpPr>
          <p:nvPr>
            <p:ph type="title" hasCustomPrompt="1"/>
          </p:nvPr>
        </p:nvSpPr>
        <p:spPr>
          <a:xfrm>
            <a:off x="1226550" y="1490975"/>
            <a:ext cx="66909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600"/>
            </a:lvl1pPr>
            <a:lvl2pPr lvl="1" algn="ctr">
              <a:lnSpc>
                <a:spcPct val="115000"/>
              </a:lnSpc>
              <a:spcBef>
                <a:spcPts val="0"/>
              </a:spcBef>
              <a:spcAft>
                <a:spcPts val="0"/>
              </a:spcAft>
              <a:buSzPts val="9600"/>
              <a:buNone/>
              <a:defRPr sz="9600"/>
            </a:lvl2pPr>
            <a:lvl3pPr lvl="2" algn="ctr">
              <a:lnSpc>
                <a:spcPct val="115000"/>
              </a:lnSpc>
              <a:spcBef>
                <a:spcPts val="0"/>
              </a:spcBef>
              <a:spcAft>
                <a:spcPts val="0"/>
              </a:spcAft>
              <a:buSzPts val="9600"/>
              <a:buNone/>
              <a:defRPr sz="9600"/>
            </a:lvl3pPr>
            <a:lvl4pPr lvl="3" algn="ctr">
              <a:lnSpc>
                <a:spcPct val="115000"/>
              </a:lnSpc>
              <a:spcBef>
                <a:spcPts val="0"/>
              </a:spcBef>
              <a:spcAft>
                <a:spcPts val="0"/>
              </a:spcAft>
              <a:buSzPts val="9600"/>
              <a:buNone/>
              <a:defRPr sz="9600"/>
            </a:lvl4pPr>
            <a:lvl5pPr lvl="4" algn="ctr">
              <a:lnSpc>
                <a:spcPct val="115000"/>
              </a:lnSpc>
              <a:spcBef>
                <a:spcPts val="0"/>
              </a:spcBef>
              <a:spcAft>
                <a:spcPts val="0"/>
              </a:spcAft>
              <a:buSzPts val="9600"/>
              <a:buNone/>
              <a:defRPr sz="9600"/>
            </a:lvl5pPr>
            <a:lvl6pPr lvl="5" algn="ctr">
              <a:lnSpc>
                <a:spcPct val="115000"/>
              </a:lnSpc>
              <a:spcBef>
                <a:spcPts val="0"/>
              </a:spcBef>
              <a:spcAft>
                <a:spcPts val="0"/>
              </a:spcAft>
              <a:buSzPts val="9600"/>
              <a:buNone/>
              <a:defRPr sz="9600"/>
            </a:lvl6pPr>
            <a:lvl7pPr lvl="6" algn="ctr">
              <a:lnSpc>
                <a:spcPct val="115000"/>
              </a:lnSpc>
              <a:spcBef>
                <a:spcPts val="0"/>
              </a:spcBef>
              <a:spcAft>
                <a:spcPts val="0"/>
              </a:spcAft>
              <a:buSzPts val="9600"/>
              <a:buNone/>
              <a:defRPr sz="9600"/>
            </a:lvl7pPr>
            <a:lvl8pPr lvl="7" algn="ctr">
              <a:lnSpc>
                <a:spcPct val="115000"/>
              </a:lnSpc>
              <a:spcBef>
                <a:spcPts val="0"/>
              </a:spcBef>
              <a:spcAft>
                <a:spcPts val="0"/>
              </a:spcAft>
              <a:buSzPts val="9600"/>
              <a:buNone/>
              <a:defRPr sz="9600"/>
            </a:lvl8pPr>
            <a:lvl9pPr lvl="8" algn="ctr">
              <a:lnSpc>
                <a:spcPct val="115000"/>
              </a:lnSpc>
              <a:spcBef>
                <a:spcPts val="0"/>
              </a:spcBef>
              <a:spcAft>
                <a:spcPts val="0"/>
              </a:spcAft>
              <a:buSzPts val="9600"/>
              <a:buNone/>
              <a:defRPr sz="9600"/>
            </a:lvl9pPr>
          </a:lstStyle>
          <a:p>
            <a:r>
              <a:t>xx%</a:t>
            </a:r>
          </a:p>
        </p:txBody>
      </p:sp>
      <p:sp>
        <p:nvSpPr>
          <p:cNvPr id="368" name="Google Shape;368;p11"/>
          <p:cNvSpPr txBox="1">
            <a:spLocks noGrp="1"/>
          </p:cNvSpPr>
          <p:nvPr>
            <p:ph type="subTitle" idx="1"/>
          </p:nvPr>
        </p:nvSpPr>
        <p:spPr>
          <a:xfrm>
            <a:off x="1226550" y="3125150"/>
            <a:ext cx="6690900" cy="49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sz="1600"/>
            </a:lvl1pPr>
            <a:lvl2pPr lvl="1" algn="ctr" rtl="0">
              <a:lnSpc>
                <a:spcPct val="115000"/>
              </a:lnSpc>
              <a:spcBef>
                <a:spcPts val="0"/>
              </a:spcBef>
              <a:spcAft>
                <a:spcPts val="0"/>
              </a:spcAft>
              <a:buSzPts val="1600"/>
              <a:buNone/>
              <a:defRPr sz="1600"/>
            </a:lvl2pPr>
            <a:lvl3pPr lvl="2" algn="ctr" rtl="0">
              <a:lnSpc>
                <a:spcPct val="115000"/>
              </a:lnSpc>
              <a:spcBef>
                <a:spcPts val="0"/>
              </a:spcBef>
              <a:spcAft>
                <a:spcPts val="0"/>
              </a:spcAft>
              <a:buSzPts val="1600"/>
              <a:buNone/>
              <a:defRPr sz="1600"/>
            </a:lvl3pPr>
            <a:lvl4pPr lvl="3" algn="ctr" rtl="0">
              <a:lnSpc>
                <a:spcPct val="115000"/>
              </a:lnSpc>
              <a:spcBef>
                <a:spcPts val="0"/>
              </a:spcBef>
              <a:spcAft>
                <a:spcPts val="0"/>
              </a:spcAft>
              <a:buSzPts val="1600"/>
              <a:buNone/>
              <a:defRPr sz="1600"/>
            </a:lvl4pPr>
            <a:lvl5pPr lvl="4" algn="ctr" rtl="0">
              <a:lnSpc>
                <a:spcPct val="115000"/>
              </a:lnSpc>
              <a:spcBef>
                <a:spcPts val="0"/>
              </a:spcBef>
              <a:spcAft>
                <a:spcPts val="0"/>
              </a:spcAft>
              <a:buSzPts val="1600"/>
              <a:buNone/>
              <a:defRPr sz="1600"/>
            </a:lvl5pPr>
            <a:lvl6pPr lvl="5" algn="ctr" rtl="0">
              <a:lnSpc>
                <a:spcPct val="115000"/>
              </a:lnSpc>
              <a:spcBef>
                <a:spcPts val="0"/>
              </a:spcBef>
              <a:spcAft>
                <a:spcPts val="0"/>
              </a:spcAft>
              <a:buSzPts val="1600"/>
              <a:buNone/>
              <a:defRPr sz="1600"/>
            </a:lvl6pPr>
            <a:lvl7pPr lvl="6" algn="ctr" rtl="0">
              <a:lnSpc>
                <a:spcPct val="115000"/>
              </a:lnSpc>
              <a:spcBef>
                <a:spcPts val="0"/>
              </a:spcBef>
              <a:spcAft>
                <a:spcPts val="0"/>
              </a:spcAft>
              <a:buSzPts val="1600"/>
              <a:buNone/>
              <a:defRPr sz="1600"/>
            </a:lvl7pPr>
            <a:lvl8pPr lvl="7" algn="ctr" rtl="0">
              <a:lnSpc>
                <a:spcPct val="115000"/>
              </a:lnSpc>
              <a:spcBef>
                <a:spcPts val="0"/>
              </a:spcBef>
              <a:spcAft>
                <a:spcPts val="0"/>
              </a:spcAft>
              <a:buSzPts val="1600"/>
              <a:buNone/>
              <a:defRPr sz="1600"/>
            </a:lvl8pPr>
            <a:lvl9pPr lvl="8" algn="ctr" rtl="0">
              <a:lnSpc>
                <a:spcPct val="115000"/>
              </a:lnSpc>
              <a:spcBef>
                <a:spcPts val="0"/>
              </a:spcBef>
              <a:spcAft>
                <a:spcPts val="0"/>
              </a:spcAft>
              <a:buSzPts val="1600"/>
              <a:buNone/>
              <a:defRPr sz="1600"/>
            </a:lvl9pPr>
          </a:lstStyle>
          <a:p>
            <a:endParaRPr/>
          </a:p>
        </p:txBody>
      </p:sp>
      <p:grpSp>
        <p:nvGrpSpPr>
          <p:cNvPr id="369" name="Google Shape;369;p11"/>
          <p:cNvGrpSpPr/>
          <p:nvPr/>
        </p:nvGrpSpPr>
        <p:grpSpPr>
          <a:xfrm rot="10800000" flipH="1">
            <a:off x="1212530" y="4353150"/>
            <a:ext cx="7931639" cy="815298"/>
            <a:chOff x="2470800" y="-5850"/>
            <a:chExt cx="6673093" cy="583941"/>
          </a:xfrm>
        </p:grpSpPr>
        <p:sp>
          <p:nvSpPr>
            <p:cNvPr id="370" name="Google Shape;370;p11"/>
            <p:cNvSpPr/>
            <p:nvPr/>
          </p:nvSpPr>
          <p:spPr>
            <a:xfrm>
              <a:off x="2470800" y="-5850"/>
              <a:ext cx="6673093" cy="583941"/>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11"/>
            <p:cNvGrpSpPr/>
            <p:nvPr/>
          </p:nvGrpSpPr>
          <p:grpSpPr>
            <a:xfrm>
              <a:off x="3332559" y="-5850"/>
              <a:ext cx="5811112" cy="449453"/>
              <a:chOff x="1133763" y="-5850"/>
              <a:chExt cx="8009802" cy="507914"/>
            </a:xfrm>
          </p:grpSpPr>
          <p:grpSp>
            <p:nvGrpSpPr>
              <p:cNvPr id="372" name="Google Shape;372;p11"/>
              <p:cNvGrpSpPr/>
              <p:nvPr/>
            </p:nvGrpSpPr>
            <p:grpSpPr>
              <a:xfrm>
                <a:off x="1133763" y="-5850"/>
                <a:ext cx="8009496" cy="507914"/>
                <a:chOff x="1133763" y="-5850"/>
                <a:chExt cx="8009496" cy="507914"/>
              </a:xfrm>
            </p:grpSpPr>
            <p:sp>
              <p:nvSpPr>
                <p:cNvPr id="373" name="Google Shape;373;p11"/>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1"/>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 name="Google Shape;375;p11"/>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6" name="Google Shape;376;p11"/>
          <p:cNvSpPr/>
          <p:nvPr/>
        </p:nvSpPr>
        <p:spPr>
          <a:xfrm rot="10800000">
            <a:off x="945516" y="520601"/>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11"/>
          <p:cNvGrpSpPr/>
          <p:nvPr/>
        </p:nvGrpSpPr>
        <p:grpSpPr>
          <a:xfrm rot="-5400000">
            <a:off x="7798561" y="4064985"/>
            <a:ext cx="446075" cy="814625"/>
            <a:chOff x="439250" y="1303925"/>
            <a:chExt cx="446075" cy="814625"/>
          </a:xfrm>
        </p:grpSpPr>
        <p:sp>
          <p:nvSpPr>
            <p:cNvPr id="378" name="Google Shape;378;p11"/>
            <p:cNvSpPr/>
            <p:nvPr/>
          </p:nvSpPr>
          <p:spPr>
            <a:xfrm>
              <a:off x="715050" y="1303925"/>
              <a:ext cx="120350" cy="126300"/>
            </a:xfrm>
            <a:custGeom>
              <a:avLst/>
              <a:gdLst/>
              <a:ahLst/>
              <a:cxnLst/>
              <a:rect l="l" t="t" r="r" b="b"/>
              <a:pathLst>
                <a:path w="4814" h="5052" extrusionOk="0">
                  <a:moveTo>
                    <a:pt x="3446" y="0"/>
                  </a:moveTo>
                  <a:cubicBezTo>
                    <a:pt x="2706" y="0"/>
                    <a:pt x="1760" y="588"/>
                    <a:pt x="1066" y="1571"/>
                  </a:cubicBezTo>
                  <a:cubicBezTo>
                    <a:pt x="134" y="2864"/>
                    <a:pt x="1" y="4329"/>
                    <a:pt x="743" y="4861"/>
                  </a:cubicBezTo>
                  <a:cubicBezTo>
                    <a:pt x="923" y="4991"/>
                    <a:pt x="1138" y="5051"/>
                    <a:pt x="1375" y="5051"/>
                  </a:cubicBezTo>
                  <a:cubicBezTo>
                    <a:pt x="2114" y="5051"/>
                    <a:pt x="3056" y="4457"/>
                    <a:pt x="3748" y="3492"/>
                  </a:cubicBezTo>
                  <a:cubicBezTo>
                    <a:pt x="4661" y="2198"/>
                    <a:pt x="4813" y="715"/>
                    <a:pt x="4071" y="182"/>
                  </a:cubicBezTo>
                  <a:cubicBezTo>
                    <a:pt x="3893" y="59"/>
                    <a:pt x="3680" y="0"/>
                    <a:pt x="34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1"/>
            <p:cNvSpPr/>
            <p:nvPr/>
          </p:nvSpPr>
          <p:spPr>
            <a:xfrm>
              <a:off x="558625" y="1805800"/>
              <a:ext cx="120325" cy="126375"/>
            </a:xfrm>
            <a:custGeom>
              <a:avLst/>
              <a:gdLst/>
              <a:ahLst/>
              <a:cxnLst/>
              <a:rect l="l" t="t" r="r" b="b"/>
              <a:pathLst>
                <a:path w="4813" h="5055" extrusionOk="0">
                  <a:moveTo>
                    <a:pt x="3430" y="1"/>
                  </a:moveTo>
                  <a:cubicBezTo>
                    <a:pt x="2692" y="1"/>
                    <a:pt x="1754" y="587"/>
                    <a:pt x="1065" y="1563"/>
                  </a:cubicBezTo>
                  <a:cubicBezTo>
                    <a:pt x="133" y="2856"/>
                    <a:pt x="0" y="4340"/>
                    <a:pt x="742" y="4872"/>
                  </a:cubicBezTo>
                  <a:cubicBezTo>
                    <a:pt x="920" y="4996"/>
                    <a:pt x="1133" y="5054"/>
                    <a:pt x="1367" y="5054"/>
                  </a:cubicBezTo>
                  <a:cubicBezTo>
                    <a:pt x="2107" y="5054"/>
                    <a:pt x="3053" y="4467"/>
                    <a:pt x="3747" y="3484"/>
                  </a:cubicBezTo>
                  <a:cubicBezTo>
                    <a:pt x="4660" y="2190"/>
                    <a:pt x="4812" y="726"/>
                    <a:pt x="4071" y="193"/>
                  </a:cubicBezTo>
                  <a:cubicBezTo>
                    <a:pt x="3888" y="63"/>
                    <a:pt x="3670" y="1"/>
                    <a:pt x="3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1"/>
            <p:cNvSpPr/>
            <p:nvPr/>
          </p:nvSpPr>
          <p:spPr>
            <a:xfrm>
              <a:off x="439250" y="1665550"/>
              <a:ext cx="102275" cy="115150"/>
            </a:xfrm>
            <a:custGeom>
              <a:avLst/>
              <a:gdLst/>
              <a:ahLst/>
              <a:cxnLst/>
              <a:rect l="l" t="t" r="r" b="b"/>
              <a:pathLst>
                <a:path w="4091" h="4606" extrusionOk="0">
                  <a:moveTo>
                    <a:pt x="3359" y="1"/>
                  </a:moveTo>
                  <a:cubicBezTo>
                    <a:pt x="2814" y="1"/>
                    <a:pt x="1933" y="674"/>
                    <a:pt x="1199" y="1695"/>
                  </a:cubicBezTo>
                  <a:cubicBezTo>
                    <a:pt x="324" y="2912"/>
                    <a:pt x="1" y="4186"/>
                    <a:pt x="457" y="4529"/>
                  </a:cubicBezTo>
                  <a:cubicBezTo>
                    <a:pt x="534" y="4581"/>
                    <a:pt x="627" y="4606"/>
                    <a:pt x="732" y="4606"/>
                  </a:cubicBezTo>
                  <a:cubicBezTo>
                    <a:pt x="1277" y="4606"/>
                    <a:pt x="2158" y="3933"/>
                    <a:pt x="2892" y="2912"/>
                  </a:cubicBezTo>
                  <a:cubicBezTo>
                    <a:pt x="3767" y="1676"/>
                    <a:pt x="4090" y="420"/>
                    <a:pt x="3634" y="78"/>
                  </a:cubicBezTo>
                  <a:cubicBezTo>
                    <a:pt x="3557" y="26"/>
                    <a:pt x="3464" y="1"/>
                    <a:pt x="3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1"/>
            <p:cNvSpPr/>
            <p:nvPr/>
          </p:nvSpPr>
          <p:spPr>
            <a:xfrm>
              <a:off x="816350" y="1485300"/>
              <a:ext cx="68975" cy="72425"/>
            </a:xfrm>
            <a:custGeom>
              <a:avLst/>
              <a:gdLst/>
              <a:ahLst/>
              <a:cxnLst/>
              <a:rect l="l" t="t" r="r" b="b"/>
              <a:pathLst>
                <a:path w="2759" h="2897" extrusionOk="0">
                  <a:moveTo>
                    <a:pt x="2022" y="1"/>
                  </a:moveTo>
                  <a:cubicBezTo>
                    <a:pt x="1607" y="1"/>
                    <a:pt x="1071" y="346"/>
                    <a:pt x="647" y="916"/>
                  </a:cubicBezTo>
                  <a:cubicBezTo>
                    <a:pt x="114" y="1677"/>
                    <a:pt x="0" y="2514"/>
                    <a:pt x="419" y="2799"/>
                  </a:cubicBezTo>
                  <a:cubicBezTo>
                    <a:pt x="511" y="2865"/>
                    <a:pt x="623" y="2897"/>
                    <a:pt x="747" y="2897"/>
                  </a:cubicBezTo>
                  <a:cubicBezTo>
                    <a:pt x="1158" y="2897"/>
                    <a:pt x="1702" y="2551"/>
                    <a:pt x="2112" y="1981"/>
                  </a:cubicBezTo>
                  <a:cubicBezTo>
                    <a:pt x="2644" y="1239"/>
                    <a:pt x="2758" y="383"/>
                    <a:pt x="2359" y="98"/>
                  </a:cubicBezTo>
                  <a:cubicBezTo>
                    <a:pt x="2262" y="32"/>
                    <a:pt x="2148" y="1"/>
                    <a:pt x="2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1"/>
            <p:cNvSpPr/>
            <p:nvPr/>
          </p:nvSpPr>
          <p:spPr>
            <a:xfrm>
              <a:off x="489675" y="1513850"/>
              <a:ext cx="68975" cy="72600"/>
            </a:xfrm>
            <a:custGeom>
              <a:avLst/>
              <a:gdLst/>
              <a:ahLst/>
              <a:cxnLst/>
              <a:rect l="l" t="t" r="r" b="b"/>
              <a:pathLst>
                <a:path w="2759" h="2904" extrusionOk="0">
                  <a:moveTo>
                    <a:pt x="2013" y="0"/>
                  </a:moveTo>
                  <a:cubicBezTo>
                    <a:pt x="1601" y="0"/>
                    <a:pt x="1056" y="349"/>
                    <a:pt x="647" y="934"/>
                  </a:cubicBezTo>
                  <a:cubicBezTo>
                    <a:pt x="95" y="1676"/>
                    <a:pt x="0" y="2513"/>
                    <a:pt x="399" y="2798"/>
                  </a:cubicBezTo>
                  <a:cubicBezTo>
                    <a:pt x="498" y="2870"/>
                    <a:pt x="615" y="2904"/>
                    <a:pt x="744" y="2904"/>
                  </a:cubicBezTo>
                  <a:cubicBezTo>
                    <a:pt x="1163" y="2904"/>
                    <a:pt x="1704" y="2548"/>
                    <a:pt x="2111" y="1980"/>
                  </a:cubicBezTo>
                  <a:cubicBezTo>
                    <a:pt x="2644" y="1220"/>
                    <a:pt x="2758" y="383"/>
                    <a:pt x="2340" y="97"/>
                  </a:cubicBezTo>
                  <a:cubicBezTo>
                    <a:pt x="2247" y="32"/>
                    <a:pt x="2136" y="0"/>
                    <a:pt x="20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1"/>
            <p:cNvSpPr/>
            <p:nvPr/>
          </p:nvSpPr>
          <p:spPr>
            <a:xfrm>
              <a:off x="560525" y="2045950"/>
              <a:ext cx="68975" cy="72600"/>
            </a:xfrm>
            <a:custGeom>
              <a:avLst/>
              <a:gdLst/>
              <a:ahLst/>
              <a:cxnLst/>
              <a:rect l="l" t="t" r="r" b="b"/>
              <a:pathLst>
                <a:path w="2759" h="2904" extrusionOk="0">
                  <a:moveTo>
                    <a:pt x="2024" y="0"/>
                  </a:moveTo>
                  <a:cubicBezTo>
                    <a:pt x="1608" y="0"/>
                    <a:pt x="1071" y="349"/>
                    <a:pt x="647" y="935"/>
                  </a:cubicBezTo>
                  <a:cubicBezTo>
                    <a:pt x="114" y="1676"/>
                    <a:pt x="0" y="2513"/>
                    <a:pt x="419" y="2799"/>
                  </a:cubicBezTo>
                  <a:cubicBezTo>
                    <a:pt x="513" y="2870"/>
                    <a:pt x="627" y="2904"/>
                    <a:pt x="753" y="2904"/>
                  </a:cubicBezTo>
                  <a:cubicBezTo>
                    <a:pt x="1163" y="2904"/>
                    <a:pt x="1704" y="2548"/>
                    <a:pt x="2111" y="1981"/>
                  </a:cubicBezTo>
                  <a:cubicBezTo>
                    <a:pt x="2644" y="1239"/>
                    <a:pt x="2758" y="383"/>
                    <a:pt x="2359" y="98"/>
                  </a:cubicBezTo>
                  <a:cubicBezTo>
                    <a:pt x="2262" y="32"/>
                    <a:pt x="2148" y="0"/>
                    <a:pt x="20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1"/>
            <p:cNvSpPr/>
            <p:nvPr/>
          </p:nvSpPr>
          <p:spPr>
            <a:xfrm>
              <a:off x="616625" y="1566450"/>
              <a:ext cx="107500" cy="111275"/>
            </a:xfrm>
            <a:custGeom>
              <a:avLst/>
              <a:gdLst/>
              <a:ahLst/>
              <a:cxnLst/>
              <a:rect l="l" t="t" r="r" b="b"/>
              <a:pathLst>
                <a:path w="4300" h="4451" extrusionOk="0">
                  <a:moveTo>
                    <a:pt x="2947" y="0"/>
                  </a:moveTo>
                  <a:cubicBezTo>
                    <a:pt x="2278" y="0"/>
                    <a:pt x="1463" y="496"/>
                    <a:pt x="876" y="1322"/>
                  </a:cubicBezTo>
                  <a:cubicBezTo>
                    <a:pt x="77" y="2425"/>
                    <a:pt x="1" y="3757"/>
                    <a:pt x="704" y="4251"/>
                  </a:cubicBezTo>
                  <a:cubicBezTo>
                    <a:pt x="890" y="4387"/>
                    <a:pt x="1112" y="4451"/>
                    <a:pt x="1353" y="4451"/>
                  </a:cubicBezTo>
                  <a:cubicBezTo>
                    <a:pt x="2022" y="4451"/>
                    <a:pt x="2837" y="3955"/>
                    <a:pt x="3424" y="3129"/>
                  </a:cubicBezTo>
                  <a:cubicBezTo>
                    <a:pt x="4223" y="2026"/>
                    <a:pt x="4299" y="694"/>
                    <a:pt x="3596" y="200"/>
                  </a:cubicBezTo>
                  <a:cubicBezTo>
                    <a:pt x="3410" y="64"/>
                    <a:pt x="3188" y="0"/>
                    <a:pt x="29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1"/>
            <p:cNvSpPr/>
            <p:nvPr/>
          </p:nvSpPr>
          <p:spPr>
            <a:xfrm>
              <a:off x="774025" y="1631900"/>
              <a:ext cx="83250" cy="86875"/>
            </a:xfrm>
            <a:custGeom>
              <a:avLst/>
              <a:gdLst/>
              <a:ahLst/>
              <a:cxnLst/>
              <a:rect l="l" t="t" r="r" b="b"/>
              <a:pathLst>
                <a:path w="3330" h="3475" extrusionOk="0">
                  <a:moveTo>
                    <a:pt x="2377" y="1"/>
                  </a:moveTo>
                  <a:cubicBezTo>
                    <a:pt x="1867" y="1"/>
                    <a:pt x="1217" y="405"/>
                    <a:pt x="742" y="1082"/>
                  </a:cubicBezTo>
                  <a:cubicBezTo>
                    <a:pt x="96" y="1957"/>
                    <a:pt x="0" y="2984"/>
                    <a:pt x="514" y="3345"/>
                  </a:cubicBezTo>
                  <a:cubicBezTo>
                    <a:pt x="639" y="3433"/>
                    <a:pt x="789" y="3475"/>
                    <a:pt x="953" y="3475"/>
                  </a:cubicBezTo>
                  <a:cubicBezTo>
                    <a:pt x="1464" y="3475"/>
                    <a:pt x="2117" y="3071"/>
                    <a:pt x="2606" y="2394"/>
                  </a:cubicBezTo>
                  <a:cubicBezTo>
                    <a:pt x="3234" y="1519"/>
                    <a:pt x="3329" y="492"/>
                    <a:pt x="2816" y="131"/>
                  </a:cubicBezTo>
                  <a:cubicBezTo>
                    <a:pt x="2691" y="43"/>
                    <a:pt x="2541" y="1"/>
                    <a:pt x="23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1"/>
            <p:cNvSpPr/>
            <p:nvPr/>
          </p:nvSpPr>
          <p:spPr>
            <a:xfrm>
              <a:off x="738350" y="1933550"/>
              <a:ext cx="107500" cy="111075"/>
            </a:xfrm>
            <a:custGeom>
              <a:avLst/>
              <a:gdLst/>
              <a:ahLst/>
              <a:cxnLst/>
              <a:rect l="l" t="t" r="r" b="b"/>
              <a:pathLst>
                <a:path w="4300" h="4443" extrusionOk="0">
                  <a:moveTo>
                    <a:pt x="2936" y="0"/>
                  </a:moveTo>
                  <a:cubicBezTo>
                    <a:pt x="2259" y="0"/>
                    <a:pt x="1445" y="496"/>
                    <a:pt x="857" y="1322"/>
                  </a:cubicBezTo>
                  <a:cubicBezTo>
                    <a:pt x="58" y="2425"/>
                    <a:pt x="1" y="3757"/>
                    <a:pt x="705" y="4251"/>
                  </a:cubicBezTo>
                  <a:cubicBezTo>
                    <a:pt x="885" y="4381"/>
                    <a:pt x="1102" y="4443"/>
                    <a:pt x="1340" y="4443"/>
                  </a:cubicBezTo>
                  <a:cubicBezTo>
                    <a:pt x="2009" y="4443"/>
                    <a:pt x="2836" y="3957"/>
                    <a:pt x="3425" y="3129"/>
                  </a:cubicBezTo>
                  <a:cubicBezTo>
                    <a:pt x="4224" y="2007"/>
                    <a:pt x="4300" y="694"/>
                    <a:pt x="3596" y="200"/>
                  </a:cubicBezTo>
                  <a:cubicBezTo>
                    <a:pt x="3405" y="64"/>
                    <a:pt x="3179" y="0"/>
                    <a:pt x="29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 name="Google Shape;387;p11"/>
          <p:cNvSpPr/>
          <p:nvPr/>
        </p:nvSpPr>
        <p:spPr>
          <a:xfrm rot="10800000">
            <a:off x="8743340" y="2610586"/>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1"/>
          <p:cNvSpPr/>
          <p:nvPr/>
        </p:nvSpPr>
        <p:spPr>
          <a:xfrm rot="7916626">
            <a:off x="6913032" y="583236"/>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1"/>
          <p:cNvSpPr/>
          <p:nvPr/>
        </p:nvSpPr>
        <p:spPr>
          <a:xfrm rot="10800000">
            <a:off x="8634082" y="768547"/>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 name="Google Shape;390;p11"/>
          <p:cNvGrpSpPr/>
          <p:nvPr/>
        </p:nvGrpSpPr>
        <p:grpSpPr>
          <a:xfrm rot="10800000">
            <a:off x="323882" y="1546472"/>
            <a:ext cx="140813" cy="239700"/>
            <a:chOff x="8848638" y="4297400"/>
            <a:chExt cx="140813" cy="239700"/>
          </a:xfrm>
        </p:grpSpPr>
        <p:sp>
          <p:nvSpPr>
            <p:cNvPr id="391" name="Google Shape;391;p11"/>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1"/>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11"/>
          <p:cNvGrpSpPr/>
          <p:nvPr/>
        </p:nvGrpSpPr>
        <p:grpSpPr>
          <a:xfrm rot="10800000">
            <a:off x="210257" y="4648484"/>
            <a:ext cx="368075" cy="283350"/>
            <a:chOff x="4149275" y="1702675"/>
            <a:chExt cx="368075" cy="283350"/>
          </a:xfrm>
        </p:grpSpPr>
        <p:sp>
          <p:nvSpPr>
            <p:cNvPr id="394" name="Google Shape;394;p11"/>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11"/>
          <p:cNvSpPr/>
          <p:nvPr/>
        </p:nvSpPr>
        <p:spPr>
          <a:xfrm rot="10800000">
            <a:off x="391164" y="3248432"/>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1"/>
          <p:cNvSpPr/>
          <p:nvPr/>
        </p:nvSpPr>
        <p:spPr>
          <a:xfrm rot="7916626">
            <a:off x="1301132" y="4561123"/>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11"/>
          <p:cNvGrpSpPr/>
          <p:nvPr/>
        </p:nvGrpSpPr>
        <p:grpSpPr>
          <a:xfrm>
            <a:off x="-144" y="-116869"/>
            <a:ext cx="9214669" cy="1039724"/>
            <a:chOff x="-144" y="-116869"/>
            <a:chExt cx="9214669" cy="1039724"/>
          </a:xfrm>
        </p:grpSpPr>
        <p:grpSp>
          <p:nvGrpSpPr>
            <p:cNvPr id="400" name="Google Shape;400;p11"/>
            <p:cNvGrpSpPr/>
            <p:nvPr/>
          </p:nvGrpSpPr>
          <p:grpSpPr>
            <a:xfrm rot="10800000">
              <a:off x="-144" y="6"/>
              <a:ext cx="9144282" cy="922849"/>
              <a:chOff x="0" y="4433500"/>
              <a:chExt cx="9144282" cy="731375"/>
            </a:xfrm>
          </p:grpSpPr>
          <p:sp>
            <p:nvSpPr>
              <p:cNvPr id="401" name="Google Shape;401;p11"/>
              <p:cNvSpPr/>
              <p:nvPr/>
            </p:nvSpPr>
            <p:spPr>
              <a:xfrm>
                <a:off x="0" y="4433500"/>
                <a:ext cx="9144282" cy="731375"/>
              </a:xfrm>
              <a:custGeom>
                <a:avLst/>
                <a:gdLst/>
                <a:ahLst/>
                <a:cxnLst/>
                <a:rect l="l" t="t" r="r" b="b"/>
                <a:pathLst>
                  <a:path w="285313" h="29255" extrusionOk="0">
                    <a:moveTo>
                      <a:pt x="0" y="0"/>
                    </a:moveTo>
                    <a:lnTo>
                      <a:pt x="0" y="29254"/>
                    </a:lnTo>
                    <a:lnTo>
                      <a:pt x="285313" y="29254"/>
                    </a:lnTo>
                    <a:lnTo>
                      <a:pt x="285313" y="24366"/>
                    </a:lnTo>
                    <a:cubicBezTo>
                      <a:pt x="284056" y="24407"/>
                      <a:pt x="282800" y="24428"/>
                      <a:pt x="281546" y="24428"/>
                    </a:cubicBezTo>
                    <a:cubicBezTo>
                      <a:pt x="247256" y="24428"/>
                      <a:pt x="213998" y="9410"/>
                      <a:pt x="179519" y="8731"/>
                    </a:cubicBezTo>
                    <a:cubicBezTo>
                      <a:pt x="176027" y="8451"/>
                      <a:pt x="172430" y="8325"/>
                      <a:pt x="168744" y="8325"/>
                    </a:cubicBezTo>
                    <a:cubicBezTo>
                      <a:pt x="136378" y="8325"/>
                      <a:pt x="97151" y="18024"/>
                      <a:pt x="61748" y="18024"/>
                    </a:cubicBezTo>
                    <a:cubicBezTo>
                      <a:pt x="38510" y="18024"/>
                      <a:pt x="16920" y="138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0" y="4530025"/>
                <a:ext cx="8318257" cy="634850"/>
              </a:xfrm>
              <a:custGeom>
                <a:avLst/>
                <a:gdLst/>
                <a:ahLst/>
                <a:cxnLst/>
                <a:rect l="l" t="t" r="r" b="b"/>
                <a:pathLst>
                  <a:path w="259540" h="25394" extrusionOk="0">
                    <a:moveTo>
                      <a:pt x="0" y="0"/>
                    </a:moveTo>
                    <a:lnTo>
                      <a:pt x="0" y="990"/>
                    </a:lnTo>
                    <a:cubicBezTo>
                      <a:pt x="8902" y="8236"/>
                      <a:pt x="19268" y="13467"/>
                      <a:pt x="30376" y="16358"/>
                    </a:cubicBezTo>
                    <a:cubicBezTo>
                      <a:pt x="38508" y="18464"/>
                      <a:pt x="46903" y="19135"/>
                      <a:pt x="55277" y="19135"/>
                    </a:cubicBezTo>
                    <a:cubicBezTo>
                      <a:pt x="56736" y="19135"/>
                      <a:pt x="58194" y="19115"/>
                      <a:pt x="59649" y="19078"/>
                    </a:cubicBezTo>
                    <a:cubicBezTo>
                      <a:pt x="70035" y="18850"/>
                      <a:pt x="80382" y="17937"/>
                      <a:pt x="90691" y="16796"/>
                    </a:cubicBezTo>
                    <a:cubicBezTo>
                      <a:pt x="111291" y="14532"/>
                      <a:pt x="131795" y="11299"/>
                      <a:pt x="152490" y="10005"/>
                    </a:cubicBezTo>
                    <a:cubicBezTo>
                      <a:pt x="158128" y="9654"/>
                      <a:pt x="163778" y="9443"/>
                      <a:pt x="169427" y="9443"/>
                    </a:cubicBezTo>
                    <a:cubicBezTo>
                      <a:pt x="174163" y="9443"/>
                      <a:pt x="178899" y="9591"/>
                      <a:pt x="183627" y="9929"/>
                    </a:cubicBezTo>
                    <a:cubicBezTo>
                      <a:pt x="193746" y="10633"/>
                      <a:pt x="203751" y="12288"/>
                      <a:pt x="213642" y="14494"/>
                    </a:cubicBezTo>
                    <a:cubicBezTo>
                      <a:pt x="227908" y="17671"/>
                      <a:pt x="241926" y="21874"/>
                      <a:pt x="256097" y="25393"/>
                    </a:cubicBezTo>
                    <a:lnTo>
                      <a:pt x="259539" y="25393"/>
                    </a:lnTo>
                    <a:cubicBezTo>
                      <a:pt x="246871" y="22350"/>
                      <a:pt x="234356" y="18717"/>
                      <a:pt x="221688" y="15597"/>
                    </a:cubicBezTo>
                    <a:cubicBezTo>
                      <a:pt x="212120" y="13258"/>
                      <a:pt x="202458" y="11223"/>
                      <a:pt x="192662" y="10024"/>
                    </a:cubicBezTo>
                    <a:cubicBezTo>
                      <a:pt x="184928" y="9100"/>
                      <a:pt x="177149" y="8707"/>
                      <a:pt x="169368" y="8707"/>
                    </a:cubicBezTo>
                    <a:cubicBezTo>
                      <a:pt x="167064" y="8707"/>
                      <a:pt x="164760" y="8742"/>
                      <a:pt x="162457" y="8807"/>
                    </a:cubicBezTo>
                    <a:cubicBezTo>
                      <a:pt x="141952" y="9397"/>
                      <a:pt x="121600" y="12345"/>
                      <a:pt x="101267" y="14837"/>
                    </a:cubicBezTo>
                    <a:cubicBezTo>
                      <a:pt x="91110" y="16073"/>
                      <a:pt x="80953" y="17195"/>
                      <a:pt x="70738" y="17861"/>
                    </a:cubicBezTo>
                    <a:cubicBezTo>
                      <a:pt x="65689" y="18178"/>
                      <a:pt x="60608" y="18422"/>
                      <a:pt x="55531" y="18422"/>
                    </a:cubicBezTo>
                    <a:cubicBezTo>
                      <a:pt x="50260" y="18422"/>
                      <a:pt x="44994" y="18159"/>
                      <a:pt x="39773" y="17443"/>
                    </a:cubicBezTo>
                    <a:cubicBezTo>
                      <a:pt x="25146" y="15426"/>
                      <a:pt x="11393" y="937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11"/>
            <p:cNvSpPr/>
            <p:nvPr/>
          </p:nvSpPr>
          <p:spPr>
            <a:xfrm rot="10800000">
              <a:off x="896268" y="-116869"/>
              <a:ext cx="8318257" cy="801054"/>
            </a:xfrm>
            <a:custGeom>
              <a:avLst/>
              <a:gdLst/>
              <a:ahLst/>
              <a:cxnLst/>
              <a:rect l="l" t="t" r="r" b="b"/>
              <a:pathLst>
                <a:path w="259540" h="25394" extrusionOk="0">
                  <a:moveTo>
                    <a:pt x="0" y="0"/>
                  </a:moveTo>
                  <a:lnTo>
                    <a:pt x="0" y="990"/>
                  </a:lnTo>
                  <a:cubicBezTo>
                    <a:pt x="8902" y="8236"/>
                    <a:pt x="19268" y="13467"/>
                    <a:pt x="30376" y="16358"/>
                  </a:cubicBezTo>
                  <a:cubicBezTo>
                    <a:pt x="38508" y="18464"/>
                    <a:pt x="46903" y="19135"/>
                    <a:pt x="55277" y="19135"/>
                  </a:cubicBezTo>
                  <a:cubicBezTo>
                    <a:pt x="56736" y="19135"/>
                    <a:pt x="58194" y="19115"/>
                    <a:pt x="59649" y="19078"/>
                  </a:cubicBezTo>
                  <a:cubicBezTo>
                    <a:pt x="70035" y="18850"/>
                    <a:pt x="80382" y="17937"/>
                    <a:pt x="90691" y="16796"/>
                  </a:cubicBezTo>
                  <a:cubicBezTo>
                    <a:pt x="111291" y="14532"/>
                    <a:pt x="131795" y="11299"/>
                    <a:pt x="152490" y="10005"/>
                  </a:cubicBezTo>
                  <a:cubicBezTo>
                    <a:pt x="158128" y="9654"/>
                    <a:pt x="163778" y="9443"/>
                    <a:pt x="169427" y="9443"/>
                  </a:cubicBezTo>
                  <a:cubicBezTo>
                    <a:pt x="174163" y="9443"/>
                    <a:pt x="178899" y="9591"/>
                    <a:pt x="183627" y="9929"/>
                  </a:cubicBezTo>
                  <a:cubicBezTo>
                    <a:pt x="193746" y="10633"/>
                    <a:pt x="203751" y="12288"/>
                    <a:pt x="213642" y="14494"/>
                  </a:cubicBezTo>
                  <a:cubicBezTo>
                    <a:pt x="227908" y="17671"/>
                    <a:pt x="241926" y="21874"/>
                    <a:pt x="256097" y="25393"/>
                  </a:cubicBezTo>
                  <a:lnTo>
                    <a:pt x="259539" y="25393"/>
                  </a:lnTo>
                  <a:cubicBezTo>
                    <a:pt x="246871" y="22350"/>
                    <a:pt x="234356" y="18717"/>
                    <a:pt x="221688" y="15597"/>
                  </a:cubicBezTo>
                  <a:cubicBezTo>
                    <a:pt x="212120" y="13258"/>
                    <a:pt x="202458" y="11223"/>
                    <a:pt x="192662" y="10024"/>
                  </a:cubicBezTo>
                  <a:cubicBezTo>
                    <a:pt x="184928" y="9100"/>
                    <a:pt x="177149" y="8707"/>
                    <a:pt x="169368" y="8707"/>
                  </a:cubicBezTo>
                  <a:cubicBezTo>
                    <a:pt x="167064" y="8707"/>
                    <a:pt x="164760" y="8742"/>
                    <a:pt x="162457" y="8807"/>
                  </a:cubicBezTo>
                  <a:cubicBezTo>
                    <a:pt x="141952" y="9397"/>
                    <a:pt x="121600" y="12345"/>
                    <a:pt x="101267" y="14837"/>
                  </a:cubicBezTo>
                  <a:cubicBezTo>
                    <a:pt x="91110" y="16073"/>
                    <a:pt x="80953" y="17195"/>
                    <a:pt x="70738" y="17861"/>
                  </a:cubicBezTo>
                  <a:cubicBezTo>
                    <a:pt x="65689" y="18178"/>
                    <a:pt x="60608" y="18422"/>
                    <a:pt x="55531" y="18422"/>
                  </a:cubicBezTo>
                  <a:cubicBezTo>
                    <a:pt x="50260" y="18422"/>
                    <a:pt x="44994" y="18159"/>
                    <a:pt x="39773" y="17443"/>
                  </a:cubicBezTo>
                  <a:cubicBezTo>
                    <a:pt x="25146" y="15426"/>
                    <a:pt x="11393" y="937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04"/>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lnSpc>
                <a:spcPct val="100000"/>
              </a:lnSpc>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lnSpc>
                <a:spcPct val="100000"/>
              </a:lnSpc>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lnSpc>
                <a:spcPct val="100000"/>
              </a:lnSpc>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lnSpc>
                <a:spcPct val="100000"/>
              </a:lnSpc>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lnSpc>
                <a:spcPct val="100000"/>
              </a:lnSpc>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lnSpc>
                <a:spcPct val="100000"/>
              </a:lnSpc>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lnSpc>
                <a:spcPct val="100000"/>
              </a:lnSpc>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lnSpc>
                <a:spcPct val="100000"/>
              </a:lnSpc>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1pPr>
            <a:lvl2pPr marL="914400" lvl="1"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2pPr>
            <a:lvl3pPr marL="1371600" lvl="2"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3pPr>
            <a:lvl4pPr marL="1828800" lvl="3"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4pPr>
            <a:lvl5pPr marL="2286000" lvl="4"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5pPr>
            <a:lvl6pPr marL="2743200" lvl="5"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6pPr>
            <a:lvl7pPr marL="3200400" lvl="6"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7pPr>
            <a:lvl8pPr marL="3657600" lvl="7"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8pPr>
            <a:lvl9pPr marL="4114800" lvl="8" indent="-317500">
              <a:lnSpc>
                <a:spcPct val="115000"/>
              </a:lnSpc>
              <a:spcBef>
                <a:spcPts val="1600"/>
              </a:spcBef>
              <a:spcAft>
                <a:spcPts val="1600"/>
              </a:spcAft>
              <a:buClr>
                <a:schemeClr val="dk2"/>
              </a:buClr>
              <a:buSzPts val="1400"/>
              <a:buFont typeface="Cabin"/>
              <a:buChar char="■"/>
              <a:defRPr>
                <a:solidFill>
                  <a:schemeClr val="dk2"/>
                </a:solidFill>
                <a:latin typeface="Cabin"/>
                <a:ea typeface="Cabin"/>
                <a:cs typeface="Cabin"/>
                <a:sym typeface="Cab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6" r:id="rId7"/>
    <p:sldLayoutId id="2147483657" r:id="rId8"/>
    <p:sldLayoutId id="2147483658" r:id="rId9"/>
    <p:sldLayoutId id="2147483659" r:id="rId10"/>
    <p:sldLayoutId id="2147483662" r:id="rId11"/>
    <p:sldLayoutId id="2147483663" r:id="rId12"/>
    <p:sldLayoutId id="2147483664" r:id="rId13"/>
    <p:sldLayoutId id="2147483665" r:id="rId14"/>
    <p:sldLayoutId id="2147483666" r:id="rId15"/>
    <p:sldLayoutId id="2147483670" r:id="rId16"/>
    <p:sldLayoutId id="2147483672" r:id="rId17"/>
    <p:sldLayoutId id="2147483674" r:id="rId18"/>
    <p:sldLayoutId id="2147483675" r:id="rId19"/>
    <p:sldLayoutId id="2147483676" r:id="rId20"/>
    <p:sldLayoutId id="2147483678" r:id="rId21"/>
    <p:sldLayoutId id="2147483679" r:id="rId22"/>
    <p:sldLayoutId id="2147483685" r:id="rId23"/>
    <p:sldLayoutId id="2147483686" r:id="rId24"/>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Rammetto One"/>
              <a:buNone/>
              <a:defRPr sz="3000">
                <a:solidFill>
                  <a:schemeClr val="dk1"/>
                </a:solidFill>
                <a:latin typeface="Rammetto One"/>
                <a:ea typeface="Rammetto One"/>
                <a:cs typeface="Rammetto One"/>
                <a:sym typeface="Rammetto One"/>
              </a:defRPr>
            </a:lvl1pPr>
            <a:lvl2pPr lvl="1"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2pPr>
            <a:lvl3pPr lvl="2"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3pPr>
            <a:lvl4pPr lvl="3"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4pPr>
            <a:lvl5pPr lvl="4"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5pPr>
            <a:lvl6pPr lvl="5"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6pPr>
            <a:lvl7pPr lvl="6"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7pPr>
            <a:lvl8pPr lvl="7"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8pPr>
            <a:lvl9pPr lvl="8"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292620213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6.sv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microsoft.com/office/2007/relationships/hdphoto" Target="../media/hdphoto2.wdp"/><Relationship Id="rId11" Type="http://schemas.openxmlformats.org/officeDocument/2006/relationships/image" Target="../media/image2.png"/><Relationship Id="rId5" Type="http://schemas.openxmlformats.org/officeDocument/2006/relationships/image" Target="../media/image40.png"/><Relationship Id="rId10" Type="http://schemas.microsoft.com/office/2007/relationships/hdphoto" Target="../media/hdphoto4.wdp"/><Relationship Id="rId4" Type="http://schemas.openxmlformats.org/officeDocument/2006/relationships/image" Target="../media/image39.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49.sv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59.sv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4.sv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slide" Target="slide57.xml"/><Relationship Id="rId7" Type="http://schemas.openxmlformats.org/officeDocument/2006/relationships/slide" Target="slide58.xml"/><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slide" Target="slide59.xml"/><Relationship Id="rId11" Type="http://schemas.openxmlformats.org/officeDocument/2006/relationships/image" Target="../media/image2.png"/><Relationship Id="rId5" Type="http://schemas.openxmlformats.org/officeDocument/2006/relationships/slide" Target="slide61.xml"/><Relationship Id="rId10" Type="http://schemas.openxmlformats.org/officeDocument/2006/relationships/image" Target="../media/image75.svg"/><Relationship Id="rId4" Type="http://schemas.openxmlformats.org/officeDocument/2006/relationships/slide" Target="slide60.xml"/><Relationship Id="rId9"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5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7.sv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5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7.sv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5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7.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5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77.svg"/></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5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7.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3" name="Title 2">
            <a:extLst>
              <a:ext uri="{FF2B5EF4-FFF2-40B4-BE49-F238E27FC236}">
                <a16:creationId xmlns:a16="http://schemas.microsoft.com/office/drawing/2014/main" id="{BC355FBD-2CD5-8DDF-251F-8F28595BEF04}"/>
              </a:ext>
            </a:extLst>
          </p:cNvPr>
          <p:cNvSpPr>
            <a:spLocks noGrp="1"/>
          </p:cNvSpPr>
          <p:nvPr>
            <p:ph type="title"/>
          </p:nvPr>
        </p:nvSpPr>
        <p:spPr>
          <a:xfrm>
            <a:off x="1218893" y="992787"/>
            <a:ext cx="6706214" cy="3157925"/>
          </a:xfrm>
        </p:spPr>
        <p:txBody>
          <a:bodyPr anchor="ctr"/>
          <a:lstStyle/>
          <a:p>
            <a:pPr>
              <a:lnSpc>
                <a:spcPct val="150000"/>
              </a:lnSpc>
            </a:pPr>
            <a:r>
              <a:rPr lang="vi-VN" sz="4000" b="1" dirty="0">
                <a:solidFill>
                  <a:schemeClr val="accent1"/>
                </a:solidFill>
                <a:latin typeface="Arial" panose="020B0604020202020204" pitchFamily="34" charset="0"/>
                <a:cs typeface="Arial" panose="020B0604020202020204" pitchFamily="34" charset="0"/>
              </a:rPr>
              <a:t>NHIỆT LIỆT CHÀO MỪNG CÁC BẠN ĐẾN VỚI </a:t>
            </a:r>
            <a:br>
              <a:rPr lang="vi-VN" sz="4000" b="1" dirty="0">
                <a:solidFill>
                  <a:schemeClr val="accent1"/>
                </a:solidFill>
                <a:latin typeface="Arial" panose="020B0604020202020204" pitchFamily="34" charset="0"/>
                <a:cs typeface="Arial" panose="020B0604020202020204" pitchFamily="34" charset="0"/>
              </a:rPr>
            </a:br>
            <a:r>
              <a:rPr lang="vi-VN" sz="4000" b="1" dirty="0">
                <a:solidFill>
                  <a:schemeClr val="accent1"/>
                </a:solidFill>
                <a:latin typeface="Arial" panose="020B0604020202020204" pitchFamily="34" charset="0"/>
                <a:cs typeface="Arial" panose="020B0604020202020204" pitchFamily="34" charset="0"/>
              </a:rPr>
              <a:t>BÀI HỌC MỚI!</a:t>
            </a:r>
          </a:p>
        </p:txBody>
      </p:sp>
      <p:pic>
        <p:nvPicPr>
          <p:cNvPr id="2" name="Google Shape;260;p5">
            <a:extLst>
              <a:ext uri="{FF2B5EF4-FFF2-40B4-BE49-F238E27FC236}">
                <a16:creationId xmlns:a16="http://schemas.microsoft.com/office/drawing/2014/main" id="{C1895693-2B2A-693F-1221-D529FF3D3DBF}"/>
              </a:ext>
            </a:extLst>
          </p:cNvPr>
          <p:cNvPicPr preferRelativeResize="0"/>
          <p:nvPr/>
        </p:nvPicPr>
        <p:blipFill rotWithShape="1">
          <a:blip r:embed="rId3">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7903278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ECDF74A-E2B8-3A64-3C05-6D11C3984B9D}"/>
              </a:ext>
            </a:extLst>
          </p:cNvPr>
          <p:cNvGraphicFramePr>
            <a:graphicFrameLocks noGrp="1"/>
          </p:cNvGraphicFramePr>
          <p:nvPr>
            <p:extLst>
              <p:ext uri="{D42A27DB-BD31-4B8C-83A1-F6EECF244321}">
                <p14:modId xmlns:p14="http://schemas.microsoft.com/office/powerpoint/2010/main" val="1777886169"/>
              </p:ext>
            </p:extLst>
          </p:nvPr>
        </p:nvGraphicFramePr>
        <p:xfrm>
          <a:off x="0" y="596391"/>
          <a:ext cx="9144000" cy="4547109"/>
        </p:xfrm>
        <a:graphic>
          <a:graphicData uri="http://schemas.openxmlformats.org/drawingml/2006/table">
            <a:tbl>
              <a:tblPr>
                <a:tableStyleId>{8799B23B-EC83-4686-B30A-512413B5E67A}</a:tableStyleId>
              </a:tblPr>
              <a:tblGrid>
                <a:gridCol w="1886857">
                  <a:extLst>
                    <a:ext uri="{9D8B030D-6E8A-4147-A177-3AD203B41FA5}">
                      <a16:colId xmlns:a16="http://schemas.microsoft.com/office/drawing/2014/main" val="3788726321"/>
                    </a:ext>
                  </a:extLst>
                </a:gridCol>
                <a:gridCol w="7257143">
                  <a:extLst>
                    <a:ext uri="{9D8B030D-6E8A-4147-A177-3AD203B41FA5}">
                      <a16:colId xmlns:a16="http://schemas.microsoft.com/office/drawing/2014/main" val="3766192158"/>
                    </a:ext>
                  </a:extLst>
                </a:gridCol>
              </a:tblGrid>
              <a:tr h="432811">
                <a:tc gridSpan="2">
                  <a:txBody>
                    <a:bodyPr/>
                    <a:lstStyle/>
                    <a:p>
                      <a:pPr algn="ctr"/>
                      <a:r>
                        <a:rPr lang="vi-VN" sz="1800" b="1" i="0" u="none" strike="noStrike" cap="none" dirty="0">
                          <a:solidFill>
                            <a:srgbClr val="000000"/>
                          </a:solidFill>
                          <a:effectLst/>
                          <a:latin typeface="Arial" panose="020B0604020202020204" pitchFamily="34" charset="0"/>
                          <a:ea typeface="+mn-ea"/>
                          <a:cs typeface="Arial" panose="020B0604020202020204" pitchFamily="34" charset="0"/>
                          <a:sym typeface="Arial"/>
                        </a:rPr>
                        <a:t>TPMT </a:t>
                      </a:r>
                      <a:r>
                        <a:rPr lang="vi-VN" sz="1800" b="1" i="1" u="none" strike="noStrike" cap="none" dirty="0">
                          <a:solidFill>
                            <a:srgbClr val="000000"/>
                          </a:solidFill>
                          <a:effectLst/>
                          <a:latin typeface="Arial" panose="020B0604020202020204" pitchFamily="34" charset="0"/>
                          <a:ea typeface="+mn-ea"/>
                          <a:cs typeface="Arial" panose="020B0604020202020204" pitchFamily="34" charset="0"/>
                          <a:sym typeface="Arial"/>
                        </a:rPr>
                        <a:t>Gia đình Wi-li-am-son</a:t>
                      </a:r>
                    </a:p>
                  </a:txBody>
                  <a:tcPr anchor="ctr">
                    <a:solidFill>
                      <a:schemeClr val="accent3">
                        <a:lumMod val="60000"/>
                        <a:lumOff val="40000"/>
                      </a:schemeClr>
                    </a:solidFill>
                  </a:tcPr>
                </a:tc>
                <a:tc hMerge="1">
                  <a:txBody>
                    <a:bodyPr/>
                    <a:lstStyle/>
                    <a:p>
                      <a:endParaRPr dirty="0"/>
                    </a:p>
                  </a:txBody>
                  <a:tcPr marB="46800" anchor="ctr">
                    <a:solidFill>
                      <a:schemeClr val="accent3">
                        <a:lumMod val="60000"/>
                        <a:lumOff val="40000"/>
                      </a:schemeClr>
                    </a:solidFill>
                  </a:tcPr>
                </a:tc>
                <a:extLst>
                  <a:ext uri="{0D108BD9-81ED-4DB2-BD59-A6C34878D82A}">
                    <a16:rowId xmlns:a16="http://schemas.microsoft.com/office/drawing/2014/main" val="1977724269"/>
                  </a:ext>
                </a:extLst>
              </a:tr>
              <a:tr h="1371433">
                <a:tc>
                  <a:txBody>
                    <a:bodyPr/>
                    <a:lstStyle/>
                    <a:p>
                      <a:pPr algn="ctr">
                        <a:lnSpc>
                          <a:spcPct val="150000"/>
                        </a:lnSpc>
                      </a:pPr>
                      <a:r>
                        <a:rPr lang="vi-VN" sz="1700" b="1" dirty="0">
                          <a:solidFill>
                            <a:schemeClr val="bg2">
                              <a:lumMod val="50000"/>
                            </a:schemeClr>
                          </a:solidFill>
                          <a:effectLst/>
                          <a:latin typeface="Arial" panose="020B0604020202020204" pitchFamily="34" charset="0"/>
                          <a:cs typeface="Arial" panose="020B0604020202020204" pitchFamily="34" charset="0"/>
                        </a:rPr>
                        <a:t>Hình ảnh thể hiện chủ đề</a:t>
                      </a:r>
                    </a:p>
                  </a:txBody>
                  <a:tcPr anchor="ctr">
                    <a:solidFill>
                      <a:schemeClr val="accent3">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700" b="1" i="0" u="none" strike="noStrike" cap="none" dirty="0">
                          <a:solidFill>
                            <a:srgbClr val="000000"/>
                          </a:solidFill>
                          <a:effectLst/>
                          <a:latin typeface="Arial" panose="020B0604020202020204" pitchFamily="34" charset="0"/>
                          <a:ea typeface="+mn-ea"/>
                          <a:cs typeface="Arial" panose="020B0604020202020204" pitchFamily="34" charset="0"/>
                          <a:sym typeface="Arial"/>
                        </a:rPr>
                        <a:t>Chủ đề Gia đình: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700" b="0" i="0" u="none" strike="noStrike" cap="none" dirty="0">
                          <a:solidFill>
                            <a:srgbClr val="000000"/>
                          </a:solidFill>
                          <a:effectLst/>
                          <a:latin typeface="Arial" panose="020B0604020202020204" pitchFamily="34" charset="0"/>
                          <a:ea typeface="+mn-ea"/>
                          <a:cs typeface="Arial" panose="020B0604020202020204" pitchFamily="34" charset="0"/>
                          <a:sym typeface="Arial"/>
                        </a:rPr>
                        <a:t>Người cha đang đứng dựa vào chiếc ghế người mẹ ngồi và nắm lấy tay của bé trai.</a:t>
                      </a:r>
                    </a:p>
                  </a:txBody>
                  <a:tcPr anchor="ctr">
                    <a:solidFill>
                      <a:schemeClr val="accent6"/>
                    </a:solidFill>
                  </a:tcPr>
                </a:tc>
                <a:extLst>
                  <a:ext uri="{0D108BD9-81ED-4DB2-BD59-A6C34878D82A}">
                    <a16:rowId xmlns:a16="http://schemas.microsoft.com/office/drawing/2014/main" val="686006747"/>
                  </a:ext>
                </a:extLst>
              </a:tr>
              <a:tr h="1814007">
                <a:tc>
                  <a:txBody>
                    <a:bodyPr/>
                    <a:lstStyle/>
                    <a:p>
                      <a:pPr algn="ctr">
                        <a:lnSpc>
                          <a:spcPct val="150000"/>
                        </a:lnSpc>
                      </a:pPr>
                      <a:r>
                        <a:rPr lang="vi-VN" sz="1700" b="1" dirty="0">
                          <a:solidFill>
                            <a:schemeClr val="bg2">
                              <a:lumMod val="50000"/>
                            </a:schemeClr>
                          </a:solidFill>
                          <a:effectLst/>
                          <a:latin typeface="Arial" panose="020B0604020202020204" pitchFamily="34" charset="0"/>
                          <a:ea typeface="SimSun" panose="02010600030101010101" pitchFamily="2" charset="-122"/>
                          <a:cs typeface="Arial" panose="020B0604020202020204" pitchFamily="34" charset="0"/>
                        </a:rPr>
                        <a:t>Yếu tố </a:t>
                      </a:r>
                    </a:p>
                    <a:p>
                      <a:pPr algn="ctr">
                        <a:lnSpc>
                          <a:spcPct val="150000"/>
                        </a:lnSpc>
                      </a:pPr>
                      <a:r>
                        <a:rPr lang="vi-VN" sz="1700" b="1" dirty="0">
                          <a:solidFill>
                            <a:schemeClr val="bg2">
                              <a:lumMod val="50000"/>
                            </a:schemeClr>
                          </a:solidFill>
                          <a:effectLst/>
                          <a:latin typeface="Arial" panose="020B0604020202020204" pitchFamily="34" charset="0"/>
                          <a:ea typeface="SimSun" panose="02010600030101010101" pitchFamily="2" charset="-122"/>
                          <a:cs typeface="Arial" panose="020B0604020202020204" pitchFamily="34" charset="0"/>
                        </a:rPr>
                        <a:t>tạo hình</a:t>
                      </a:r>
                    </a:p>
                  </a:txBody>
                  <a:tcPr anchor="ctr">
                    <a:solidFill>
                      <a:schemeClr val="accent3">
                        <a:lumMod val="20000"/>
                        <a:lumOff val="80000"/>
                      </a:schemeClr>
                    </a:solidFill>
                  </a:tcPr>
                </a:tc>
                <a:tc>
                  <a:txBody>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vi-VN" sz="1700" b="0" i="0" u="none" strike="noStrike" cap="none" dirty="0">
                          <a:solidFill>
                            <a:srgbClr val="000000"/>
                          </a:solidFill>
                          <a:effectLst/>
                          <a:latin typeface="Arial" panose="020B0604020202020204" pitchFamily="34" charset="0"/>
                          <a:ea typeface="+mn-ea"/>
                          <a:cs typeface="Arial" panose="020B0604020202020204" pitchFamily="34" charset="0"/>
                          <a:sym typeface="Arial"/>
                        </a:rPr>
                        <a:t>Nét vẽ uốn lượn, mềm mại, nét thẳng, </a:t>
                      </a: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vi-VN" sz="1700" b="0" i="0" u="none" strike="noStrike" cap="none" dirty="0">
                          <a:solidFill>
                            <a:srgbClr val="000000"/>
                          </a:solidFill>
                          <a:effectLst/>
                          <a:latin typeface="Arial" panose="020B0604020202020204" pitchFamily="34" charset="0"/>
                          <a:ea typeface="+mn-ea"/>
                          <a:cs typeface="Arial" panose="020B0604020202020204" pitchFamily="34" charset="0"/>
                          <a:sym typeface="Arial"/>
                        </a:rPr>
                        <a:t>Màu sắc có sự kết hợp giữa màu nóng, lạnh tạo nên mảng sáng tối làm nổi bật lên hình ảnh gia đình 3 người ở phòng khách của gia đình thương gia. </a:t>
                      </a:r>
                    </a:p>
                  </a:txBody>
                  <a:tcPr anchor="ctr">
                    <a:solidFill>
                      <a:schemeClr val="accent6"/>
                    </a:solidFill>
                  </a:tcPr>
                </a:tc>
                <a:extLst>
                  <a:ext uri="{0D108BD9-81ED-4DB2-BD59-A6C34878D82A}">
                    <a16:rowId xmlns:a16="http://schemas.microsoft.com/office/drawing/2014/main" val="739150226"/>
                  </a:ext>
                </a:extLst>
              </a:tr>
              <a:tr h="928858">
                <a:tc>
                  <a:txBody>
                    <a:bodyPr/>
                    <a:lstStyle/>
                    <a:p>
                      <a:pPr algn="ctr">
                        <a:lnSpc>
                          <a:spcPct val="150000"/>
                        </a:lnSpc>
                      </a:pPr>
                      <a:r>
                        <a:rPr lang="vi-VN" sz="1700" b="1" dirty="0">
                          <a:solidFill>
                            <a:schemeClr val="bg2">
                              <a:lumMod val="50000"/>
                            </a:schemeClr>
                          </a:solidFill>
                          <a:effectLst/>
                          <a:latin typeface="Arial" panose="020B0604020202020204" pitchFamily="34" charset="0"/>
                          <a:ea typeface="SimSun" panose="02010600030101010101" pitchFamily="2" charset="-122"/>
                          <a:cs typeface="Arial" panose="020B0604020202020204" pitchFamily="34" charset="0"/>
                        </a:rPr>
                        <a:t>Nguyên lí </a:t>
                      </a:r>
                    </a:p>
                    <a:p>
                      <a:pPr algn="ctr">
                        <a:lnSpc>
                          <a:spcPct val="150000"/>
                        </a:lnSpc>
                      </a:pPr>
                      <a:r>
                        <a:rPr lang="vi-VN" sz="1700" b="1" dirty="0">
                          <a:solidFill>
                            <a:schemeClr val="bg2">
                              <a:lumMod val="50000"/>
                            </a:schemeClr>
                          </a:solidFill>
                          <a:effectLst/>
                          <a:latin typeface="Arial" panose="020B0604020202020204" pitchFamily="34" charset="0"/>
                          <a:ea typeface="SimSun" panose="02010600030101010101" pitchFamily="2" charset="-122"/>
                          <a:cs typeface="Arial" panose="020B0604020202020204" pitchFamily="34" charset="0"/>
                        </a:rPr>
                        <a:t>tạo hình</a:t>
                      </a:r>
                    </a:p>
                  </a:txBody>
                  <a:tcPr anchor="ctr">
                    <a:solidFill>
                      <a:schemeClr val="accent3">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1700" b="0" i="0" u="none" strike="noStrike" cap="none" dirty="0">
                          <a:solidFill>
                            <a:srgbClr val="000000"/>
                          </a:solidFill>
                          <a:effectLst/>
                          <a:latin typeface="Arial" panose="020B0604020202020204" pitchFamily="34" charset="0"/>
                          <a:ea typeface="+mn-ea"/>
                          <a:cs typeface="Arial" panose="020B0604020202020204" pitchFamily="34" charset="0"/>
                          <a:sym typeface="Arial"/>
                        </a:rPr>
                        <a:t>Cân bằng, tương phản, tỉ lệ, hài hòa, chính – phụ. </a:t>
                      </a:r>
                    </a:p>
                  </a:txBody>
                  <a:tcPr anchor="ctr">
                    <a:solidFill>
                      <a:schemeClr val="accent6"/>
                    </a:solidFill>
                  </a:tcPr>
                </a:tc>
                <a:extLst>
                  <a:ext uri="{0D108BD9-81ED-4DB2-BD59-A6C34878D82A}">
                    <a16:rowId xmlns:a16="http://schemas.microsoft.com/office/drawing/2014/main" val="3320018870"/>
                  </a:ext>
                </a:extLst>
              </a:tr>
            </a:tbl>
          </a:graphicData>
        </a:graphic>
      </p:graphicFrame>
      <p:sp>
        <p:nvSpPr>
          <p:cNvPr id="6" name="Title 2">
            <a:extLst>
              <a:ext uri="{FF2B5EF4-FFF2-40B4-BE49-F238E27FC236}">
                <a16:creationId xmlns:a16="http://schemas.microsoft.com/office/drawing/2014/main" id="{FED6DD17-6458-C947-3E4D-D64EB2556FA5}"/>
              </a:ext>
            </a:extLst>
          </p:cNvPr>
          <p:cNvSpPr>
            <a:spLocks noGrp="1"/>
          </p:cNvSpPr>
          <p:nvPr>
            <p:ph type="title"/>
          </p:nvPr>
        </p:nvSpPr>
        <p:spPr>
          <a:xfrm>
            <a:off x="2098623" y="57688"/>
            <a:ext cx="4946754" cy="538703"/>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Nhận xét hình ảnh SGK tr.18</a:t>
            </a:r>
            <a:endParaRPr lang="vi-VN" sz="2200" b="1"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08356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ECDF74A-E2B8-3A64-3C05-6D11C3984B9D}"/>
              </a:ext>
            </a:extLst>
          </p:cNvPr>
          <p:cNvGraphicFramePr>
            <a:graphicFrameLocks noGrp="1"/>
          </p:cNvGraphicFramePr>
          <p:nvPr>
            <p:extLst>
              <p:ext uri="{D42A27DB-BD31-4B8C-83A1-F6EECF244321}">
                <p14:modId xmlns:p14="http://schemas.microsoft.com/office/powerpoint/2010/main" val="1463113998"/>
              </p:ext>
            </p:extLst>
          </p:nvPr>
        </p:nvGraphicFramePr>
        <p:xfrm>
          <a:off x="0" y="596390"/>
          <a:ext cx="9144000" cy="4547110"/>
        </p:xfrm>
        <a:graphic>
          <a:graphicData uri="http://schemas.openxmlformats.org/drawingml/2006/table">
            <a:tbl>
              <a:tblPr>
                <a:tableStyleId>{8799B23B-EC83-4686-B30A-512413B5E67A}</a:tableStyleId>
              </a:tblPr>
              <a:tblGrid>
                <a:gridCol w="1886857">
                  <a:extLst>
                    <a:ext uri="{9D8B030D-6E8A-4147-A177-3AD203B41FA5}">
                      <a16:colId xmlns:a16="http://schemas.microsoft.com/office/drawing/2014/main" val="3788726321"/>
                    </a:ext>
                  </a:extLst>
                </a:gridCol>
                <a:gridCol w="7257143">
                  <a:extLst>
                    <a:ext uri="{9D8B030D-6E8A-4147-A177-3AD203B41FA5}">
                      <a16:colId xmlns:a16="http://schemas.microsoft.com/office/drawing/2014/main" val="3766192158"/>
                    </a:ext>
                  </a:extLst>
                </a:gridCol>
              </a:tblGrid>
              <a:tr h="491253">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b="1" i="0" u="none" strike="noStrike" cap="none" dirty="0">
                          <a:solidFill>
                            <a:srgbClr val="000000"/>
                          </a:solidFill>
                          <a:effectLst/>
                          <a:latin typeface="Arial" panose="020B0604020202020204" pitchFamily="34" charset="0"/>
                          <a:ea typeface="+mn-ea"/>
                          <a:cs typeface="Arial" panose="020B0604020202020204" pitchFamily="34" charset="0"/>
                          <a:sym typeface="Arial"/>
                        </a:rPr>
                        <a:t>TPMT </a:t>
                      </a:r>
                      <a:r>
                        <a:rPr lang="vi-VN" sz="1800" b="1" i="1" u="none" strike="noStrike" cap="none" dirty="0">
                          <a:solidFill>
                            <a:srgbClr val="000000"/>
                          </a:solidFill>
                          <a:effectLst/>
                          <a:latin typeface="Arial" panose="020B0604020202020204" pitchFamily="34" charset="0"/>
                          <a:ea typeface="+mn-ea"/>
                          <a:cs typeface="Arial" panose="020B0604020202020204" pitchFamily="34" charset="0"/>
                          <a:sym typeface="Arial"/>
                        </a:rPr>
                        <a:t>Ke-da-mun và gia đình</a:t>
                      </a:r>
                      <a:endParaRPr lang="vi-VN" sz="1800" b="1" i="0" u="none" strike="noStrike" cap="none" dirty="0">
                        <a:solidFill>
                          <a:srgbClr val="000000"/>
                        </a:solidFill>
                        <a:effectLst/>
                        <a:latin typeface="Arial" panose="020B0604020202020204" pitchFamily="34" charset="0"/>
                        <a:ea typeface="+mn-ea"/>
                        <a:cs typeface="Arial" panose="020B0604020202020204" pitchFamily="34" charset="0"/>
                        <a:sym typeface="Arial"/>
                      </a:endParaRPr>
                    </a:p>
                  </a:txBody>
                  <a:tcPr anchor="ctr">
                    <a:solidFill>
                      <a:schemeClr val="accent3">
                        <a:lumMod val="60000"/>
                        <a:lumOff val="40000"/>
                      </a:schemeClr>
                    </a:solidFill>
                  </a:tcPr>
                </a:tc>
                <a:tc hMerge="1">
                  <a:txBody>
                    <a:bodyPr/>
                    <a:lstStyle/>
                    <a:p>
                      <a:endParaRPr dirty="0"/>
                    </a:p>
                  </a:txBody>
                  <a:tcPr marB="46800" anchor="ctr">
                    <a:solidFill>
                      <a:schemeClr val="accent3">
                        <a:lumMod val="60000"/>
                        <a:lumOff val="40000"/>
                      </a:schemeClr>
                    </a:solidFill>
                  </a:tcPr>
                </a:tc>
                <a:extLst>
                  <a:ext uri="{0D108BD9-81ED-4DB2-BD59-A6C34878D82A}">
                    <a16:rowId xmlns:a16="http://schemas.microsoft.com/office/drawing/2014/main" val="1977724269"/>
                  </a:ext>
                </a:extLst>
              </a:tr>
              <a:tr h="1556615">
                <a:tc>
                  <a:txBody>
                    <a:bodyPr/>
                    <a:lstStyle/>
                    <a:p>
                      <a:pPr algn="ctr">
                        <a:lnSpc>
                          <a:spcPct val="150000"/>
                        </a:lnSpc>
                      </a:pPr>
                      <a:r>
                        <a:rPr lang="vi-VN" sz="1700" b="1" dirty="0">
                          <a:solidFill>
                            <a:schemeClr val="bg2">
                              <a:lumMod val="50000"/>
                            </a:schemeClr>
                          </a:solidFill>
                          <a:effectLst/>
                          <a:latin typeface="Arial" panose="020B0604020202020204" pitchFamily="34" charset="0"/>
                          <a:cs typeface="Arial" panose="020B0604020202020204" pitchFamily="34" charset="0"/>
                        </a:rPr>
                        <a:t>Hình ảnh thể hiện chủ đề</a:t>
                      </a:r>
                    </a:p>
                  </a:txBody>
                  <a:tcPr anchor="ctr">
                    <a:solidFill>
                      <a:schemeClr val="accent3">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700" b="1" i="0" u="none" strike="noStrike" cap="none" dirty="0">
                          <a:solidFill>
                            <a:srgbClr val="000000"/>
                          </a:solidFill>
                          <a:effectLst/>
                          <a:latin typeface="Arial" panose="020B0604020202020204" pitchFamily="34" charset="0"/>
                          <a:ea typeface="+mn-ea"/>
                          <a:cs typeface="Arial" panose="020B0604020202020204" pitchFamily="34" charset="0"/>
                          <a:sym typeface="Arial"/>
                        </a:rPr>
                        <a:t>Chủ đề Gia đình: </a:t>
                      </a:r>
                    </a:p>
                    <a:p>
                      <a:pPr algn="just">
                        <a:lnSpc>
                          <a:spcPct val="150000"/>
                        </a:lnSpc>
                      </a:pPr>
                      <a:r>
                        <a:rPr lang="vi-VN" sz="1700" b="0" i="0" u="none" strike="noStrike" cap="none" dirty="0">
                          <a:solidFill>
                            <a:srgbClr val="000000"/>
                          </a:solidFill>
                          <a:effectLst/>
                          <a:latin typeface="Arial" panose="020B0604020202020204" pitchFamily="34" charset="0"/>
                          <a:ea typeface="+mn-ea"/>
                          <a:cs typeface="Arial" panose="020B0604020202020204" pitchFamily="34" charset="0"/>
                          <a:sym typeface="Arial"/>
                        </a:rPr>
                        <a:t>Cha mẹ cùng ngồi trên ghế vòng tay ôm lấy nhau. Ở giữa là bé gái được cha mẹ che chở.</a:t>
                      </a:r>
                    </a:p>
                  </a:txBody>
                  <a:tcPr anchor="ctr">
                    <a:solidFill>
                      <a:schemeClr val="accent6"/>
                    </a:solidFill>
                  </a:tcPr>
                </a:tc>
                <a:extLst>
                  <a:ext uri="{0D108BD9-81ED-4DB2-BD59-A6C34878D82A}">
                    <a16:rowId xmlns:a16="http://schemas.microsoft.com/office/drawing/2014/main" val="686006747"/>
                  </a:ext>
                </a:extLst>
              </a:tr>
              <a:tr h="1444962">
                <a:tc>
                  <a:txBody>
                    <a:bodyPr/>
                    <a:lstStyle/>
                    <a:p>
                      <a:pPr algn="ctr">
                        <a:lnSpc>
                          <a:spcPct val="150000"/>
                        </a:lnSpc>
                      </a:pPr>
                      <a:r>
                        <a:rPr lang="vi-VN" sz="1700" b="1" dirty="0">
                          <a:solidFill>
                            <a:schemeClr val="bg2">
                              <a:lumMod val="50000"/>
                            </a:schemeClr>
                          </a:solidFill>
                          <a:effectLst/>
                          <a:latin typeface="Arial" panose="020B0604020202020204" pitchFamily="34" charset="0"/>
                          <a:ea typeface="SimSun" panose="02010600030101010101" pitchFamily="2" charset="-122"/>
                          <a:cs typeface="Arial" panose="020B0604020202020204" pitchFamily="34" charset="0"/>
                        </a:rPr>
                        <a:t>Yếu tố </a:t>
                      </a:r>
                    </a:p>
                    <a:p>
                      <a:pPr algn="ctr">
                        <a:lnSpc>
                          <a:spcPct val="150000"/>
                        </a:lnSpc>
                      </a:pPr>
                      <a:r>
                        <a:rPr lang="vi-VN" sz="1700" b="1" dirty="0">
                          <a:solidFill>
                            <a:schemeClr val="bg2">
                              <a:lumMod val="50000"/>
                            </a:schemeClr>
                          </a:solidFill>
                          <a:effectLst/>
                          <a:latin typeface="Arial" panose="020B0604020202020204" pitchFamily="34" charset="0"/>
                          <a:ea typeface="SimSun" panose="02010600030101010101" pitchFamily="2" charset="-122"/>
                          <a:cs typeface="Arial" panose="020B0604020202020204" pitchFamily="34" charset="0"/>
                        </a:rPr>
                        <a:t>tạo hình</a:t>
                      </a:r>
                    </a:p>
                  </a:txBody>
                  <a:tcPr anchor="ctr">
                    <a:solidFill>
                      <a:schemeClr val="accent3">
                        <a:lumMod val="20000"/>
                        <a:lumOff val="80000"/>
                      </a:schemeClr>
                    </a:solidFill>
                  </a:tcPr>
                </a:tc>
                <a:tc>
                  <a:txBody>
                    <a:bodyPr/>
                    <a:lstStyle/>
                    <a:p>
                      <a:pPr algn="just">
                        <a:lnSpc>
                          <a:spcPct val="150000"/>
                        </a:lnSpc>
                      </a:pPr>
                      <a:r>
                        <a:rPr lang="vi-VN" sz="1700" b="0" i="0" u="none" strike="noStrike" cap="none" dirty="0">
                          <a:solidFill>
                            <a:srgbClr val="000000"/>
                          </a:solidFill>
                          <a:effectLst/>
                          <a:latin typeface="Arial" panose="020B0604020202020204" pitchFamily="34" charset="0"/>
                          <a:ea typeface="+mn-ea"/>
                          <a:cs typeface="Arial" panose="020B0604020202020204" pitchFamily="34" charset="0"/>
                          <a:sym typeface="Arial"/>
                        </a:rPr>
                        <a:t>Nét ngang, dọc, nét uốn lượn trên chất liệu đá diễn tả sự bền chặt, đoàn kết và sự bảo vệ của gia đình.</a:t>
                      </a:r>
                    </a:p>
                  </a:txBody>
                  <a:tcPr anchor="ctr">
                    <a:solidFill>
                      <a:schemeClr val="accent6"/>
                    </a:solidFill>
                  </a:tcPr>
                </a:tc>
                <a:extLst>
                  <a:ext uri="{0D108BD9-81ED-4DB2-BD59-A6C34878D82A}">
                    <a16:rowId xmlns:a16="http://schemas.microsoft.com/office/drawing/2014/main" val="739150226"/>
                  </a:ext>
                </a:extLst>
              </a:tr>
              <a:tr h="1054280">
                <a:tc>
                  <a:txBody>
                    <a:bodyPr/>
                    <a:lstStyle/>
                    <a:p>
                      <a:pPr algn="ctr">
                        <a:lnSpc>
                          <a:spcPct val="150000"/>
                        </a:lnSpc>
                      </a:pPr>
                      <a:r>
                        <a:rPr lang="vi-VN" sz="1700" b="1" dirty="0">
                          <a:solidFill>
                            <a:schemeClr val="bg2">
                              <a:lumMod val="50000"/>
                            </a:schemeClr>
                          </a:solidFill>
                          <a:effectLst/>
                          <a:latin typeface="Arial" panose="020B0604020202020204" pitchFamily="34" charset="0"/>
                          <a:ea typeface="SimSun" panose="02010600030101010101" pitchFamily="2" charset="-122"/>
                          <a:cs typeface="Arial" panose="020B0604020202020204" pitchFamily="34" charset="0"/>
                        </a:rPr>
                        <a:t>Nguyên lí </a:t>
                      </a:r>
                    </a:p>
                    <a:p>
                      <a:pPr algn="ctr">
                        <a:lnSpc>
                          <a:spcPct val="150000"/>
                        </a:lnSpc>
                      </a:pPr>
                      <a:r>
                        <a:rPr lang="vi-VN" sz="1700" b="1" dirty="0">
                          <a:solidFill>
                            <a:schemeClr val="bg2">
                              <a:lumMod val="50000"/>
                            </a:schemeClr>
                          </a:solidFill>
                          <a:effectLst/>
                          <a:latin typeface="Arial" panose="020B0604020202020204" pitchFamily="34" charset="0"/>
                          <a:ea typeface="SimSun" panose="02010600030101010101" pitchFamily="2" charset="-122"/>
                          <a:cs typeface="Arial" panose="020B0604020202020204" pitchFamily="34" charset="0"/>
                        </a:rPr>
                        <a:t>tạo hình</a:t>
                      </a:r>
                    </a:p>
                  </a:txBody>
                  <a:tcPr anchor="ctr">
                    <a:solidFill>
                      <a:schemeClr val="accent3">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1700" b="0" i="0" u="none" strike="noStrike" cap="none" dirty="0">
                          <a:solidFill>
                            <a:srgbClr val="000000"/>
                          </a:solidFill>
                          <a:effectLst/>
                          <a:latin typeface="Arial" panose="020B0604020202020204" pitchFamily="34" charset="0"/>
                          <a:ea typeface="+mn-ea"/>
                          <a:cs typeface="Arial" panose="020B0604020202020204" pitchFamily="34" charset="0"/>
                          <a:sym typeface="Arial"/>
                        </a:rPr>
                        <a:t>Cân bằng, tương phản, nhấn mạnh, tỉ lệ, hài hòa. </a:t>
                      </a:r>
                    </a:p>
                  </a:txBody>
                  <a:tcPr anchor="ctr">
                    <a:solidFill>
                      <a:schemeClr val="accent6"/>
                    </a:solidFill>
                  </a:tcPr>
                </a:tc>
                <a:extLst>
                  <a:ext uri="{0D108BD9-81ED-4DB2-BD59-A6C34878D82A}">
                    <a16:rowId xmlns:a16="http://schemas.microsoft.com/office/drawing/2014/main" val="3320018870"/>
                  </a:ext>
                </a:extLst>
              </a:tr>
            </a:tbl>
          </a:graphicData>
        </a:graphic>
      </p:graphicFrame>
      <p:sp>
        <p:nvSpPr>
          <p:cNvPr id="6" name="Title 2">
            <a:extLst>
              <a:ext uri="{FF2B5EF4-FFF2-40B4-BE49-F238E27FC236}">
                <a16:creationId xmlns:a16="http://schemas.microsoft.com/office/drawing/2014/main" id="{FED6DD17-6458-C947-3E4D-D64EB2556FA5}"/>
              </a:ext>
            </a:extLst>
          </p:cNvPr>
          <p:cNvSpPr>
            <a:spLocks noGrp="1"/>
          </p:cNvSpPr>
          <p:nvPr>
            <p:ph type="title"/>
          </p:nvPr>
        </p:nvSpPr>
        <p:spPr>
          <a:xfrm>
            <a:off x="2098623" y="57688"/>
            <a:ext cx="4946754" cy="538703"/>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Nhận xét hình ảnh SGK tr.18</a:t>
            </a:r>
            <a:endParaRPr lang="vi-VN" sz="2200" b="1" dirty="0">
              <a:solidFill>
                <a:schemeClr val="bg1">
                  <a:lumMod val="75000"/>
                </a:schemeClr>
              </a:solidFill>
              <a:latin typeface="Arial" panose="020B0604020202020204" pitchFamily="34" charset="0"/>
              <a:cs typeface="Arial" panose="020B0604020202020204" pitchFamily="34" charset="0"/>
            </a:endParaRPr>
          </a:p>
        </p:txBody>
      </p:sp>
      <p:pic>
        <p:nvPicPr>
          <p:cNvPr id="2" name="Google Shape;260;p5">
            <a:extLst>
              <a:ext uri="{FF2B5EF4-FFF2-40B4-BE49-F238E27FC236}">
                <a16:creationId xmlns:a16="http://schemas.microsoft.com/office/drawing/2014/main" id="{BAFCA24C-6721-CD4D-4BD1-10B728AE1240}"/>
              </a:ext>
            </a:extLst>
          </p:cNvPr>
          <p:cNvPicPr preferRelativeResize="0"/>
          <p:nvPr/>
        </p:nvPicPr>
        <p:blipFill rotWithShape="1">
          <a:blip r:embed="rId3">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6446263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9"/>
        <p:cNvGrpSpPr/>
        <p:nvPr/>
      </p:nvGrpSpPr>
      <p:grpSpPr>
        <a:xfrm>
          <a:off x="0" y="0"/>
          <a:ext cx="0" cy="0"/>
          <a:chOff x="0" y="0"/>
          <a:chExt cx="0" cy="0"/>
        </a:xfrm>
      </p:grpSpPr>
      <p:sp>
        <p:nvSpPr>
          <p:cNvPr id="2" name="Title 1">
            <a:extLst>
              <a:ext uri="{FF2B5EF4-FFF2-40B4-BE49-F238E27FC236}">
                <a16:creationId xmlns:a16="http://schemas.microsoft.com/office/drawing/2014/main" id="{25C882DC-9A35-FBBD-1585-FD71C09BA2A1}"/>
              </a:ext>
            </a:extLst>
          </p:cNvPr>
          <p:cNvSpPr>
            <a:spLocks noGrp="1"/>
          </p:cNvSpPr>
          <p:nvPr>
            <p:ph type="title"/>
          </p:nvPr>
        </p:nvSpPr>
        <p:spPr>
          <a:xfrm>
            <a:off x="717323" y="270237"/>
            <a:ext cx="7709353" cy="542563"/>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 Quan sát một số TPMT về chủ đề Gia đình</a:t>
            </a:r>
            <a:endParaRPr lang="vi-VN" sz="2200" b="1" dirty="0">
              <a:solidFill>
                <a:schemeClr val="bg1">
                  <a:lumMod val="75000"/>
                </a:schemeClr>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8FB40CF5-B52B-6D8D-4CA5-4A5B5F5DCB35}"/>
              </a:ext>
            </a:extLst>
          </p:cNvPr>
          <p:cNvGrpSpPr/>
          <p:nvPr/>
        </p:nvGrpSpPr>
        <p:grpSpPr>
          <a:xfrm>
            <a:off x="894172" y="937657"/>
            <a:ext cx="3260000" cy="4003663"/>
            <a:chOff x="406868" y="992294"/>
            <a:chExt cx="3260000" cy="4003663"/>
          </a:xfrm>
        </p:grpSpPr>
        <p:sp>
          <p:nvSpPr>
            <p:cNvPr id="11" name="TextBox 10">
              <a:extLst>
                <a:ext uri="{FF2B5EF4-FFF2-40B4-BE49-F238E27FC236}">
                  <a16:creationId xmlns:a16="http://schemas.microsoft.com/office/drawing/2014/main" id="{29856E02-3619-262C-C77B-86B00D216599}"/>
                </a:ext>
              </a:extLst>
            </p:cNvPr>
            <p:cNvSpPr txBox="1"/>
            <p:nvPr/>
          </p:nvSpPr>
          <p:spPr>
            <a:xfrm>
              <a:off x="406868" y="3841282"/>
              <a:ext cx="3260000" cy="1154675"/>
            </a:xfrm>
            <a:prstGeom prst="rect">
              <a:avLst/>
            </a:prstGeom>
            <a:solidFill>
              <a:schemeClr val="accent6"/>
            </a:solidFill>
          </p:spPr>
          <p:txBody>
            <a:bodyPr wrap="square">
              <a:spAutoFit/>
            </a:bodyPr>
            <a:lstStyle/>
            <a:p>
              <a:pPr algn="ctr">
                <a:lnSpc>
                  <a:spcPct val="150000"/>
                </a:lnSpc>
              </a:pPr>
              <a:r>
                <a:rPr lang="vi-VN" sz="1600" i="1" dirty="0">
                  <a:effectLst/>
                  <a:latin typeface="Arial" panose="020B0604020202020204" pitchFamily="34" charset="0"/>
                  <a:ea typeface="Calibri" panose="020F0502020204030204" pitchFamily="34" charset="0"/>
                  <a:cs typeface="Arial" panose="020B0604020202020204" pitchFamily="34" charset="0"/>
                </a:rPr>
                <a:t>Cảnh một gia đình Việt Nam</a:t>
              </a:r>
              <a:r>
                <a:rPr lang="vi-VN" sz="1600" dirty="0">
                  <a:effectLst/>
                  <a:latin typeface="Arial" panose="020B0604020202020204" pitchFamily="34" charset="0"/>
                  <a:ea typeface="Calibri" panose="020F0502020204030204" pitchFamily="34" charset="0"/>
                  <a:cs typeface="Arial" panose="020B0604020202020204" pitchFamily="34" charset="0"/>
                </a:rPr>
                <a:t>,</a:t>
              </a:r>
              <a:endParaRPr lang="vi-VN" sz="1600" dirty="0">
                <a:effectLst/>
                <a:latin typeface="Arial" panose="020B0604020202020204" pitchFamily="34" charset="0"/>
                <a:ea typeface="SimSun" panose="02010600030101010101" pitchFamily="2" charset="-122"/>
                <a:cs typeface="Arial" panose="020B0604020202020204" pitchFamily="34" charset="0"/>
              </a:endParaRPr>
            </a:p>
            <a:p>
              <a:pPr algn="ctr">
                <a:lnSpc>
                  <a:spcPct val="150000"/>
                </a:lnSpc>
              </a:pPr>
              <a:r>
                <a:rPr lang="vi-VN" sz="1600" dirty="0">
                  <a:effectLst/>
                  <a:latin typeface="Arial" panose="020B0604020202020204" pitchFamily="34" charset="0"/>
                  <a:ea typeface="Calibri" panose="020F0502020204030204" pitchFamily="34" charset="0"/>
                  <a:cs typeface="Arial" panose="020B0604020202020204" pitchFamily="34" charset="0"/>
                </a:rPr>
                <a:t> Marie-Antoinette Boullard-Deve, tranh sơn dầu</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D1D17E1A-E741-1F1A-628A-4C289522FFB2}"/>
                </a:ext>
              </a:extLst>
            </p:cNvPr>
            <p:cNvPicPr>
              <a:picLocks noChangeAspect="1" noChangeArrowheads="1"/>
            </p:cNvPicPr>
            <p:nvPr/>
          </p:nvPicPr>
          <p:blipFill>
            <a:blip r:embed="rId3"/>
            <a:srcRect/>
            <a:stretch/>
          </p:blipFill>
          <p:spPr bwMode="auto">
            <a:xfrm>
              <a:off x="664333" y="992294"/>
              <a:ext cx="2745070" cy="27939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80FD75D-22B4-C068-0A83-D242DD3694EB}"/>
              </a:ext>
            </a:extLst>
          </p:cNvPr>
          <p:cNvGrpSpPr/>
          <p:nvPr/>
        </p:nvGrpSpPr>
        <p:grpSpPr>
          <a:xfrm>
            <a:off x="4866655" y="937657"/>
            <a:ext cx="3181516" cy="3833127"/>
            <a:chOff x="446110" y="992294"/>
            <a:chExt cx="3181516" cy="3833127"/>
          </a:xfrm>
        </p:grpSpPr>
        <p:sp>
          <p:nvSpPr>
            <p:cNvPr id="14" name="TextBox 13">
              <a:extLst>
                <a:ext uri="{FF2B5EF4-FFF2-40B4-BE49-F238E27FC236}">
                  <a16:creationId xmlns:a16="http://schemas.microsoft.com/office/drawing/2014/main" id="{670DED60-4F89-171E-33E9-331114B97A3E}"/>
                </a:ext>
              </a:extLst>
            </p:cNvPr>
            <p:cNvSpPr txBox="1"/>
            <p:nvPr/>
          </p:nvSpPr>
          <p:spPr>
            <a:xfrm>
              <a:off x="446110" y="4040078"/>
              <a:ext cx="3181516" cy="785343"/>
            </a:xfrm>
            <a:prstGeom prst="rect">
              <a:avLst/>
            </a:prstGeom>
            <a:solidFill>
              <a:schemeClr val="accent6"/>
            </a:solidFill>
          </p:spPr>
          <p:txBody>
            <a:bodyPr wrap="square">
              <a:spAutoFit/>
            </a:bodyPr>
            <a:lstStyle/>
            <a:p>
              <a:pPr algn="ctr">
                <a:lnSpc>
                  <a:spcPct val="150000"/>
                </a:lnSpc>
              </a:pPr>
              <a:r>
                <a:rPr lang="vi-VN"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Gia đình nghệ sĩ</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1600" dirty="0">
                <a:effectLst/>
                <a:latin typeface="Arial" panose="020B0604020202020204" pitchFamily="34" charset="0"/>
                <a:ea typeface="SimSun" panose="02010600030101010101" pitchFamily="2" charset="-122"/>
                <a:cs typeface="Arial" panose="020B0604020202020204" pitchFamily="34" charset="0"/>
              </a:endParaRP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Pierre Auguste Renoir, sơn dầu</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15" name="Picture 14">
              <a:extLst>
                <a:ext uri="{FF2B5EF4-FFF2-40B4-BE49-F238E27FC236}">
                  <a16:creationId xmlns:a16="http://schemas.microsoft.com/office/drawing/2014/main" id="{4F50CD76-0BF0-A49C-3EA9-0F4090AE0EE6}"/>
                </a:ext>
              </a:extLst>
            </p:cNvPr>
            <p:cNvPicPr>
              <a:picLocks noChangeAspect="1" noChangeArrowheads="1"/>
            </p:cNvPicPr>
            <p:nvPr/>
          </p:nvPicPr>
          <p:blipFill>
            <a:blip r:embed="rId4"/>
            <a:srcRect/>
            <a:stretch/>
          </p:blipFill>
          <p:spPr bwMode="auto">
            <a:xfrm>
              <a:off x="826749" y="992294"/>
              <a:ext cx="2420238" cy="30189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954060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9"/>
        <p:cNvGrpSpPr/>
        <p:nvPr/>
      </p:nvGrpSpPr>
      <p:grpSpPr>
        <a:xfrm>
          <a:off x="0" y="0"/>
          <a:ext cx="0" cy="0"/>
          <a:chOff x="0" y="0"/>
          <a:chExt cx="0" cy="0"/>
        </a:xfrm>
      </p:grpSpPr>
      <p:grpSp>
        <p:nvGrpSpPr>
          <p:cNvPr id="12" name="Group 11">
            <a:extLst>
              <a:ext uri="{FF2B5EF4-FFF2-40B4-BE49-F238E27FC236}">
                <a16:creationId xmlns:a16="http://schemas.microsoft.com/office/drawing/2014/main" id="{8FB40CF5-B52B-6D8D-4CA5-4A5B5F5DCB35}"/>
              </a:ext>
            </a:extLst>
          </p:cNvPr>
          <p:cNvGrpSpPr/>
          <p:nvPr/>
        </p:nvGrpSpPr>
        <p:grpSpPr>
          <a:xfrm>
            <a:off x="752116" y="553842"/>
            <a:ext cx="2745828" cy="4035815"/>
            <a:chOff x="663954" y="590810"/>
            <a:chExt cx="2745828" cy="4035815"/>
          </a:xfrm>
        </p:grpSpPr>
        <p:sp>
          <p:nvSpPr>
            <p:cNvPr id="11" name="TextBox 10">
              <a:extLst>
                <a:ext uri="{FF2B5EF4-FFF2-40B4-BE49-F238E27FC236}">
                  <a16:creationId xmlns:a16="http://schemas.microsoft.com/office/drawing/2014/main" id="{29856E02-3619-262C-C77B-86B00D216599}"/>
                </a:ext>
              </a:extLst>
            </p:cNvPr>
            <p:cNvSpPr txBox="1"/>
            <p:nvPr/>
          </p:nvSpPr>
          <p:spPr>
            <a:xfrm>
              <a:off x="663954" y="3841282"/>
              <a:ext cx="2745828" cy="785343"/>
            </a:xfrm>
            <a:prstGeom prst="rect">
              <a:avLst/>
            </a:prstGeom>
            <a:solidFill>
              <a:schemeClr val="accent6"/>
            </a:solidFill>
          </p:spPr>
          <p:txBody>
            <a:bodyPr wrap="square">
              <a:spAutoFit/>
            </a:bodyPr>
            <a:lstStyle/>
            <a:p>
              <a:pPr algn="ctr">
                <a:lnSpc>
                  <a:spcPct val="150000"/>
                </a:lnSpc>
              </a:pPr>
              <a:r>
                <a:rPr lang="vi-VN"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Đón con</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1600" dirty="0">
                <a:effectLst/>
                <a:latin typeface="Arial" panose="020B0604020202020204" pitchFamily="34" charset="0"/>
                <a:ea typeface="SimSun" panose="02010600030101010101" pitchFamily="2" charset="-122"/>
                <a:cs typeface="Arial" panose="020B0604020202020204" pitchFamily="34" charset="0"/>
              </a:endParaRP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Trần Thanh Ngọc, tranh lụa</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D1D17E1A-E741-1F1A-628A-4C289522FF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a:stretch/>
          </p:blipFill>
          <p:spPr bwMode="auto">
            <a:xfrm>
              <a:off x="881669" y="590810"/>
              <a:ext cx="2310398" cy="3195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80FD75D-22B4-C068-0A83-D242DD3694EB}"/>
              </a:ext>
            </a:extLst>
          </p:cNvPr>
          <p:cNvGrpSpPr/>
          <p:nvPr/>
        </p:nvGrpSpPr>
        <p:grpSpPr>
          <a:xfrm>
            <a:off x="4171311" y="553842"/>
            <a:ext cx="4126230" cy="4015491"/>
            <a:chOff x="-168860" y="590810"/>
            <a:chExt cx="4126230" cy="4015491"/>
          </a:xfrm>
        </p:grpSpPr>
        <p:sp>
          <p:nvSpPr>
            <p:cNvPr id="14" name="TextBox 13">
              <a:extLst>
                <a:ext uri="{FF2B5EF4-FFF2-40B4-BE49-F238E27FC236}">
                  <a16:creationId xmlns:a16="http://schemas.microsoft.com/office/drawing/2014/main" id="{670DED60-4F89-171E-33E9-331114B97A3E}"/>
                </a:ext>
              </a:extLst>
            </p:cNvPr>
            <p:cNvSpPr txBox="1"/>
            <p:nvPr/>
          </p:nvSpPr>
          <p:spPr>
            <a:xfrm>
              <a:off x="-168860" y="3820958"/>
              <a:ext cx="4126230" cy="785343"/>
            </a:xfrm>
            <a:prstGeom prst="rect">
              <a:avLst/>
            </a:prstGeom>
            <a:solidFill>
              <a:schemeClr val="accent6"/>
            </a:solidFill>
          </p:spPr>
          <p:txBody>
            <a:bodyPr wrap="square">
              <a:spAutoFit/>
            </a:bodyPr>
            <a:lstStyle/>
            <a:p>
              <a:pPr algn="ctr">
                <a:lnSpc>
                  <a:spcPct val="150000"/>
                </a:lnSpc>
              </a:pPr>
              <a:r>
                <a:rPr lang="vi-VN"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Niềm vui của cha mẹ</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1600" dirty="0">
                <a:effectLst/>
                <a:latin typeface="Arial" panose="020B0604020202020204" pitchFamily="34" charset="0"/>
                <a:ea typeface="SimSun" panose="02010600030101010101" pitchFamily="2" charset="-122"/>
                <a:cs typeface="Arial" panose="020B0604020202020204" pitchFamily="34" charset="0"/>
              </a:endParaRP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Kirill Vikentievich Lemoh, tranh sơn dầu</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15" name="Picture 14">
              <a:extLst>
                <a:ext uri="{FF2B5EF4-FFF2-40B4-BE49-F238E27FC236}">
                  <a16:creationId xmlns:a16="http://schemas.microsoft.com/office/drawing/2014/main" id="{4F50CD76-0BF0-A49C-3EA9-0F4090AE0EE6}"/>
                </a:ext>
              </a:extLst>
            </p:cNvPr>
            <p:cNvPicPr>
              <a:picLocks noChangeAspect="1" noChangeArrowheads="1"/>
            </p:cNvPicPr>
            <p:nvPr/>
          </p:nvPicPr>
          <p:blipFill>
            <a:blip r:embed="rId5"/>
            <a:srcRect/>
            <a:stretch/>
          </p:blipFill>
          <p:spPr bwMode="auto">
            <a:xfrm>
              <a:off x="-168860" y="590810"/>
              <a:ext cx="4126230" cy="319544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Google Shape;260;p5">
            <a:extLst>
              <a:ext uri="{FF2B5EF4-FFF2-40B4-BE49-F238E27FC236}">
                <a16:creationId xmlns:a16="http://schemas.microsoft.com/office/drawing/2014/main" id="{6AB28576-DB04-E44D-10B8-849DAD00C829}"/>
              </a:ext>
            </a:extLst>
          </p:cNvPr>
          <p:cNvPicPr preferRelativeResize="0"/>
          <p:nvPr/>
        </p:nvPicPr>
        <p:blipFill rotWithShape="1">
          <a:blip r:embed="rId6">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5179736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9"/>
        <p:cNvGrpSpPr/>
        <p:nvPr/>
      </p:nvGrpSpPr>
      <p:grpSpPr>
        <a:xfrm>
          <a:off x="0" y="0"/>
          <a:ext cx="0" cy="0"/>
          <a:chOff x="0" y="0"/>
          <a:chExt cx="0" cy="0"/>
        </a:xfrm>
      </p:grpSpPr>
      <p:grpSp>
        <p:nvGrpSpPr>
          <p:cNvPr id="12" name="Group 11">
            <a:extLst>
              <a:ext uri="{FF2B5EF4-FFF2-40B4-BE49-F238E27FC236}">
                <a16:creationId xmlns:a16="http://schemas.microsoft.com/office/drawing/2014/main" id="{8FB40CF5-B52B-6D8D-4CA5-4A5B5F5DCB35}"/>
              </a:ext>
            </a:extLst>
          </p:cNvPr>
          <p:cNvGrpSpPr/>
          <p:nvPr/>
        </p:nvGrpSpPr>
        <p:grpSpPr>
          <a:xfrm>
            <a:off x="602018" y="553842"/>
            <a:ext cx="2567054" cy="4015491"/>
            <a:chOff x="753341" y="590810"/>
            <a:chExt cx="2567054" cy="4015491"/>
          </a:xfrm>
        </p:grpSpPr>
        <p:sp>
          <p:nvSpPr>
            <p:cNvPr id="11" name="TextBox 10">
              <a:extLst>
                <a:ext uri="{FF2B5EF4-FFF2-40B4-BE49-F238E27FC236}">
                  <a16:creationId xmlns:a16="http://schemas.microsoft.com/office/drawing/2014/main" id="{29856E02-3619-262C-C77B-86B00D216599}"/>
                </a:ext>
              </a:extLst>
            </p:cNvPr>
            <p:cNvSpPr txBox="1"/>
            <p:nvPr/>
          </p:nvSpPr>
          <p:spPr>
            <a:xfrm>
              <a:off x="753341" y="3820958"/>
              <a:ext cx="2567054" cy="785343"/>
            </a:xfrm>
            <a:prstGeom prst="rect">
              <a:avLst/>
            </a:prstGeom>
            <a:solidFill>
              <a:schemeClr val="accent6"/>
            </a:solidFill>
          </p:spPr>
          <p:txBody>
            <a:bodyPr wrap="square">
              <a:spAutoFit/>
            </a:bodyPr>
            <a:lstStyle/>
            <a:p>
              <a:pPr algn="ctr">
                <a:lnSpc>
                  <a:spcPct val="150000"/>
                </a:lnSpc>
              </a:pPr>
              <a:r>
                <a:rPr lang="vi-VN"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Đời sống gia đình</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1600" dirty="0">
                <a:effectLst/>
                <a:latin typeface="Arial" panose="020B0604020202020204" pitchFamily="34" charset="0"/>
                <a:ea typeface="SimSun" panose="02010600030101010101" pitchFamily="2" charset="-122"/>
                <a:cs typeface="Arial" panose="020B0604020202020204" pitchFamily="34" charset="0"/>
              </a:endParaRP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Lê Phổ, tranh sơn dầu</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D1D17E1A-E741-1F1A-628A-4C289522FFB2}"/>
                </a:ext>
              </a:extLst>
            </p:cNvPr>
            <p:cNvPicPr>
              <a:picLocks noChangeAspect="1" noChangeArrowheads="1"/>
            </p:cNvPicPr>
            <p:nvPr/>
          </p:nvPicPr>
          <p:blipFill>
            <a:blip r:embed="rId3"/>
            <a:srcRect/>
            <a:stretch/>
          </p:blipFill>
          <p:spPr bwMode="auto">
            <a:xfrm>
              <a:off x="753341" y="590810"/>
              <a:ext cx="2567054" cy="3195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80FD75D-22B4-C068-0A83-D242DD3694EB}"/>
              </a:ext>
            </a:extLst>
          </p:cNvPr>
          <p:cNvGrpSpPr/>
          <p:nvPr/>
        </p:nvGrpSpPr>
        <p:grpSpPr>
          <a:xfrm>
            <a:off x="3433913" y="553842"/>
            <a:ext cx="2465939" cy="4015491"/>
            <a:chOff x="661285" y="590810"/>
            <a:chExt cx="2465939" cy="4015491"/>
          </a:xfrm>
        </p:grpSpPr>
        <p:sp>
          <p:nvSpPr>
            <p:cNvPr id="14" name="TextBox 13">
              <a:extLst>
                <a:ext uri="{FF2B5EF4-FFF2-40B4-BE49-F238E27FC236}">
                  <a16:creationId xmlns:a16="http://schemas.microsoft.com/office/drawing/2014/main" id="{670DED60-4F89-171E-33E9-331114B97A3E}"/>
                </a:ext>
              </a:extLst>
            </p:cNvPr>
            <p:cNvSpPr txBox="1"/>
            <p:nvPr/>
          </p:nvSpPr>
          <p:spPr>
            <a:xfrm>
              <a:off x="661286" y="3820958"/>
              <a:ext cx="2465938" cy="785343"/>
            </a:xfrm>
            <a:prstGeom prst="rect">
              <a:avLst/>
            </a:prstGeom>
            <a:solidFill>
              <a:schemeClr val="accent6"/>
            </a:solidFill>
          </p:spPr>
          <p:txBody>
            <a:bodyPr wrap="square">
              <a:spAutoFit/>
            </a:bodyPr>
            <a:lstStyle/>
            <a:p>
              <a:pPr algn="ctr">
                <a:lnSpc>
                  <a:spcPct val="150000"/>
                </a:lnSpc>
              </a:pPr>
              <a:r>
                <a:rPr lang="vi-VN"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Gia đình</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1600" dirty="0">
                <a:effectLst/>
                <a:latin typeface="Arial" panose="020B0604020202020204" pitchFamily="34" charset="0"/>
                <a:ea typeface="SimSun" panose="02010600030101010101" pitchFamily="2" charset="-122"/>
                <a:cs typeface="Arial" panose="020B0604020202020204" pitchFamily="34" charset="0"/>
              </a:endParaRP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Lê Phổ, tranh sơn dầu</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15" name="Picture 14">
              <a:extLst>
                <a:ext uri="{FF2B5EF4-FFF2-40B4-BE49-F238E27FC236}">
                  <a16:creationId xmlns:a16="http://schemas.microsoft.com/office/drawing/2014/main" id="{4F50CD76-0BF0-A49C-3EA9-0F4090AE0EE6}"/>
                </a:ext>
              </a:extLst>
            </p:cNvPr>
            <p:cNvPicPr>
              <a:picLocks noChangeAspect="1" noChangeArrowheads="1"/>
            </p:cNvPicPr>
            <p:nvPr/>
          </p:nvPicPr>
          <p:blipFill>
            <a:blip r:embed="rId4"/>
            <a:srcRect/>
            <a:stretch/>
          </p:blipFill>
          <p:spPr bwMode="auto">
            <a:xfrm>
              <a:off x="661285" y="590810"/>
              <a:ext cx="2465939" cy="3195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61B5CB5-EA71-0085-0F74-6ADEC4D36F03}"/>
              </a:ext>
            </a:extLst>
          </p:cNvPr>
          <p:cNvGrpSpPr/>
          <p:nvPr/>
        </p:nvGrpSpPr>
        <p:grpSpPr>
          <a:xfrm>
            <a:off x="6164694" y="553842"/>
            <a:ext cx="2465938" cy="4015491"/>
            <a:chOff x="661286" y="590810"/>
            <a:chExt cx="2465938" cy="4015491"/>
          </a:xfrm>
        </p:grpSpPr>
        <p:sp>
          <p:nvSpPr>
            <p:cNvPr id="4" name="TextBox 3">
              <a:extLst>
                <a:ext uri="{FF2B5EF4-FFF2-40B4-BE49-F238E27FC236}">
                  <a16:creationId xmlns:a16="http://schemas.microsoft.com/office/drawing/2014/main" id="{8A8B7A69-8ED7-C9B6-8562-DB40A468EAC9}"/>
                </a:ext>
              </a:extLst>
            </p:cNvPr>
            <p:cNvSpPr txBox="1"/>
            <p:nvPr/>
          </p:nvSpPr>
          <p:spPr>
            <a:xfrm>
              <a:off x="661286" y="3820958"/>
              <a:ext cx="2465938" cy="785343"/>
            </a:xfrm>
            <a:prstGeom prst="rect">
              <a:avLst/>
            </a:prstGeom>
            <a:solidFill>
              <a:schemeClr val="accent6"/>
            </a:solidFill>
          </p:spPr>
          <p:txBody>
            <a:bodyPr wrap="square">
              <a:spAutoFit/>
            </a:bodyPr>
            <a:lstStyle/>
            <a:p>
              <a:pPr algn="ctr">
                <a:lnSpc>
                  <a:spcPct val="150000"/>
                </a:lnSpc>
              </a:pPr>
              <a:r>
                <a:rPr lang="vi-VN"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Gia đình</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1600" dirty="0">
                <a:effectLst/>
                <a:latin typeface="Arial" panose="020B0604020202020204" pitchFamily="34" charset="0"/>
                <a:ea typeface="SimSun" panose="02010600030101010101" pitchFamily="2" charset="-122"/>
                <a:cs typeface="Arial" panose="020B0604020202020204" pitchFamily="34" charset="0"/>
              </a:endParaRP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Lê Phổ, tranh sơn dầu</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5" name="Picture 4">
              <a:extLst>
                <a:ext uri="{FF2B5EF4-FFF2-40B4-BE49-F238E27FC236}">
                  <a16:creationId xmlns:a16="http://schemas.microsoft.com/office/drawing/2014/main" id="{C4CCD269-5535-5262-BE34-7C159C598037}"/>
                </a:ext>
              </a:extLst>
            </p:cNvPr>
            <p:cNvPicPr>
              <a:picLocks noChangeAspect="1" noChangeArrowheads="1"/>
            </p:cNvPicPr>
            <p:nvPr/>
          </p:nvPicPr>
          <p:blipFill>
            <a:blip r:embed="rId5"/>
            <a:srcRect/>
            <a:stretch/>
          </p:blipFill>
          <p:spPr bwMode="auto">
            <a:xfrm>
              <a:off x="733154" y="590810"/>
              <a:ext cx="2322201" cy="31954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279038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sp>
        <p:nvSpPr>
          <p:cNvPr id="3" name="Title 2">
            <a:extLst>
              <a:ext uri="{FF2B5EF4-FFF2-40B4-BE49-F238E27FC236}">
                <a16:creationId xmlns:a16="http://schemas.microsoft.com/office/drawing/2014/main" id="{4BC15204-7DDD-028E-9EFC-C63B08744B26}"/>
              </a:ext>
            </a:extLst>
          </p:cNvPr>
          <p:cNvSpPr>
            <a:spLocks noGrp="1"/>
          </p:cNvSpPr>
          <p:nvPr>
            <p:ph type="title"/>
          </p:nvPr>
        </p:nvSpPr>
        <p:spPr>
          <a:xfrm>
            <a:off x="1690914" y="416208"/>
            <a:ext cx="5762172" cy="466182"/>
          </a:xfrm>
        </p:spPr>
        <p:txBody>
          <a:bodyPr anchor="ctr"/>
          <a:lstStyle/>
          <a:p>
            <a:pPr algn="ctr"/>
            <a:r>
              <a:rPr lang="vi-VN" sz="24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CÂU HỎI MỞ RỘNG</a:t>
            </a:r>
            <a:endParaRPr lang="vi-VN" sz="2400" b="1" dirty="0">
              <a:solidFill>
                <a:schemeClr val="bg1">
                  <a:lumMod val="75000"/>
                </a:schemeClr>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21807584-DC40-CCC7-FC49-7E95C7CA0D24}"/>
              </a:ext>
            </a:extLst>
          </p:cNvPr>
          <p:cNvGrpSpPr/>
          <p:nvPr/>
        </p:nvGrpSpPr>
        <p:grpSpPr>
          <a:xfrm>
            <a:off x="3011714" y="3093624"/>
            <a:ext cx="3120572" cy="1939036"/>
            <a:chOff x="3011714" y="1976024"/>
            <a:chExt cx="3120572" cy="1939036"/>
          </a:xfrm>
        </p:grpSpPr>
        <p:sp>
          <p:nvSpPr>
            <p:cNvPr id="23" name="Freeform 9">
              <a:extLst>
                <a:ext uri="{FF2B5EF4-FFF2-40B4-BE49-F238E27FC236}">
                  <a16:creationId xmlns:a16="http://schemas.microsoft.com/office/drawing/2014/main" id="{CE03588A-EDF6-349D-5CC5-14EA58185FA9}"/>
                </a:ext>
              </a:extLst>
            </p:cNvPr>
            <p:cNvSpPr/>
            <p:nvPr/>
          </p:nvSpPr>
          <p:spPr>
            <a:xfrm>
              <a:off x="3266634" y="1976024"/>
              <a:ext cx="2610731" cy="1527277"/>
            </a:xfrm>
            <a:custGeom>
              <a:avLst/>
              <a:gdLst/>
              <a:ahLst/>
              <a:cxnLst/>
              <a:rect l="l" t="t" r="r" b="b"/>
              <a:pathLst>
                <a:path w="2561631" h="1498554">
                  <a:moveTo>
                    <a:pt x="0" y="0"/>
                  </a:moveTo>
                  <a:lnTo>
                    <a:pt x="2561630" y="0"/>
                  </a:lnTo>
                  <a:lnTo>
                    <a:pt x="2561630" y="1498554"/>
                  </a:lnTo>
                  <a:lnTo>
                    <a:pt x="0" y="1498554"/>
                  </a:lnTo>
                  <a:lnTo>
                    <a:pt x="0" y="0"/>
                  </a:lnTo>
                  <a:close/>
                </a:path>
              </a:pathLst>
            </a:custGeom>
            <a:blipFill>
              <a:blip r:embed="rId3"/>
              <a:stretch>
                <a:fillRect/>
              </a:stretch>
            </a:blipFill>
          </p:spPr>
        </p:sp>
        <p:sp>
          <p:nvSpPr>
            <p:cNvPr id="20" name="Rectangle: Rounded Corners 19">
              <a:extLst>
                <a:ext uri="{FF2B5EF4-FFF2-40B4-BE49-F238E27FC236}">
                  <a16:creationId xmlns:a16="http://schemas.microsoft.com/office/drawing/2014/main" id="{7E059751-2E98-856F-6A1F-B5A75FCE51AB}"/>
                </a:ext>
              </a:extLst>
            </p:cNvPr>
            <p:cNvSpPr/>
            <p:nvPr/>
          </p:nvSpPr>
          <p:spPr>
            <a:xfrm>
              <a:off x="3011714" y="3392546"/>
              <a:ext cx="3120572" cy="522514"/>
            </a:xfrm>
            <a:prstGeom prst="roundRect">
              <a:avLst>
                <a:gd name="adj" fmla="val 50000"/>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vi-VN" sz="2200" b="1" dirty="0">
                  <a:solidFill>
                    <a:schemeClr val="accent6"/>
                  </a:solidFill>
                  <a:latin typeface="Arial" panose="020B0604020202020204" pitchFamily="34" charset="0"/>
                  <a:cs typeface="Arial" panose="020B0604020202020204" pitchFamily="34" charset="0"/>
                </a:rPr>
                <a:t>THẢO LUẬN NHÓM</a:t>
              </a:r>
            </a:p>
          </p:txBody>
        </p:sp>
      </p:grpSp>
      <p:sp>
        <p:nvSpPr>
          <p:cNvPr id="25" name="Speech Bubble: Rectangle with Corners Rounded 24">
            <a:extLst>
              <a:ext uri="{FF2B5EF4-FFF2-40B4-BE49-F238E27FC236}">
                <a16:creationId xmlns:a16="http://schemas.microsoft.com/office/drawing/2014/main" id="{78D5C81E-403F-E7E3-83A2-F228E9010411}"/>
              </a:ext>
            </a:extLst>
          </p:cNvPr>
          <p:cNvSpPr/>
          <p:nvPr/>
        </p:nvSpPr>
        <p:spPr>
          <a:xfrm>
            <a:off x="487771" y="1151797"/>
            <a:ext cx="2139316" cy="2578374"/>
          </a:xfrm>
          <a:prstGeom prst="wedgeRoundRectCallout">
            <a:avLst>
              <a:gd name="adj1" fmla="val 44516"/>
              <a:gd name="adj2" fmla="val 64876"/>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Hãy kể lại những hoạt động trong gia đình mà em yêu thích nhất?</a:t>
            </a:r>
          </a:p>
        </p:txBody>
      </p:sp>
      <p:sp>
        <p:nvSpPr>
          <p:cNvPr id="26" name="Speech Bubble: Rectangle with Corners Rounded 25">
            <a:extLst>
              <a:ext uri="{FF2B5EF4-FFF2-40B4-BE49-F238E27FC236}">
                <a16:creationId xmlns:a16="http://schemas.microsoft.com/office/drawing/2014/main" id="{63E05D23-9D02-D1A5-0F89-88E68E55A06E}"/>
              </a:ext>
            </a:extLst>
          </p:cNvPr>
          <p:cNvSpPr/>
          <p:nvPr/>
        </p:nvSpPr>
        <p:spPr>
          <a:xfrm>
            <a:off x="3011714" y="1151797"/>
            <a:ext cx="2917068" cy="1527277"/>
          </a:xfrm>
          <a:prstGeom prst="wedgeRoundRectCallout">
            <a:avLst>
              <a:gd name="adj1" fmla="val -21709"/>
              <a:gd name="adj2" fmla="val 61075"/>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Hoạt động trong gia đình em yêu thích nhất diễn ra vào dịp nào?</a:t>
            </a:r>
          </a:p>
        </p:txBody>
      </p:sp>
      <p:sp>
        <p:nvSpPr>
          <p:cNvPr id="2" name="Speech Bubble: Rectangle with Corners Rounded 1">
            <a:extLst>
              <a:ext uri="{FF2B5EF4-FFF2-40B4-BE49-F238E27FC236}">
                <a16:creationId xmlns:a16="http://schemas.microsoft.com/office/drawing/2014/main" id="{88648728-2707-7839-04C6-19BFF832474F}"/>
              </a:ext>
            </a:extLst>
          </p:cNvPr>
          <p:cNvSpPr/>
          <p:nvPr/>
        </p:nvSpPr>
        <p:spPr>
          <a:xfrm>
            <a:off x="6313410" y="1151797"/>
            <a:ext cx="2342820" cy="2578374"/>
          </a:xfrm>
          <a:prstGeom prst="wedgeRoundRectCallout">
            <a:avLst>
              <a:gd name="adj1" fmla="val -41110"/>
              <a:gd name="adj2" fmla="val 62500"/>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Để diễn tả hình ảnh em yêu thích đó, em sẽ sử dụng hình thức thể hiện nào? Vì sao? </a:t>
            </a:r>
          </a:p>
        </p:txBody>
      </p:sp>
      <p:pic>
        <p:nvPicPr>
          <p:cNvPr id="4" name="Google Shape;260;p5">
            <a:extLst>
              <a:ext uri="{FF2B5EF4-FFF2-40B4-BE49-F238E27FC236}">
                <a16:creationId xmlns:a16="http://schemas.microsoft.com/office/drawing/2014/main" id="{3796C154-78DC-B4F5-0CD0-428926BD0B84}"/>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9709502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2" name="Title 1">
            <a:extLst>
              <a:ext uri="{FF2B5EF4-FFF2-40B4-BE49-F238E27FC236}">
                <a16:creationId xmlns:a16="http://schemas.microsoft.com/office/drawing/2014/main" id="{FB3AA36A-7338-FD2F-01C9-BA5CFA065F6E}"/>
              </a:ext>
            </a:extLst>
          </p:cNvPr>
          <p:cNvSpPr>
            <a:spLocks noGrp="1"/>
          </p:cNvSpPr>
          <p:nvPr>
            <p:ph type="title"/>
          </p:nvPr>
        </p:nvSpPr>
        <p:spPr>
          <a:xfrm>
            <a:off x="720000" y="734819"/>
            <a:ext cx="7704000" cy="572700"/>
          </a:xfrm>
        </p:spPr>
        <p:txBody>
          <a:bodyPr/>
          <a:lstStyle/>
          <a:p>
            <a:pPr algn="ctr"/>
            <a:r>
              <a:rPr lang="vi-VN" sz="2200" b="1"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Một số </a:t>
            </a: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hoạt động trong gia đình</a:t>
            </a:r>
            <a:endParaRPr lang="vi-VN" sz="2200" b="1" dirty="0">
              <a:solidFill>
                <a:schemeClr val="bg1">
                  <a:lumMod val="7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412DC269-AF9E-FD79-279C-B9BBE48C3E2F}"/>
              </a:ext>
            </a:extLst>
          </p:cNvPr>
          <p:cNvGrpSpPr/>
          <p:nvPr/>
        </p:nvGrpSpPr>
        <p:grpSpPr>
          <a:xfrm>
            <a:off x="417067" y="1679233"/>
            <a:ext cx="2529332" cy="2087223"/>
            <a:chOff x="753341" y="1012086"/>
            <a:chExt cx="3117266" cy="2550968"/>
          </a:xfrm>
        </p:grpSpPr>
        <p:sp>
          <p:nvSpPr>
            <p:cNvPr id="5" name="TextBox 4">
              <a:extLst>
                <a:ext uri="{FF2B5EF4-FFF2-40B4-BE49-F238E27FC236}">
                  <a16:creationId xmlns:a16="http://schemas.microsoft.com/office/drawing/2014/main" id="{4BEFACD1-9263-08F1-A759-666F5B77CCBB}"/>
                </a:ext>
              </a:extLst>
            </p:cNvPr>
            <p:cNvSpPr txBox="1"/>
            <p:nvPr/>
          </p:nvSpPr>
          <p:spPr>
            <a:xfrm>
              <a:off x="753341" y="3193722"/>
              <a:ext cx="3117266" cy="369332"/>
            </a:xfrm>
            <a:prstGeom prst="rect">
              <a:avLst/>
            </a:prstGeom>
            <a:solidFill>
              <a:schemeClr val="accent6"/>
            </a:solidFill>
          </p:spPr>
          <p:txBody>
            <a:bodyPr wrap="square" anchor="ctr">
              <a:spAutoFit/>
            </a:bodyPr>
            <a:lstStyle/>
            <a:p>
              <a:pPr algn="ctr"/>
              <a:r>
                <a:rPr lang="vi-VN" sz="1800">
                  <a:solidFill>
                    <a:srgbClr val="000000"/>
                  </a:solidFill>
                  <a:effectLst/>
                  <a:latin typeface="Arial" panose="020B0604020202020204" pitchFamily="34" charset="0"/>
                  <a:ea typeface="Calibri" panose="020F0502020204030204" pitchFamily="34" charset="0"/>
                  <a:cs typeface="Arial" panose="020B0604020202020204" pitchFamily="34" charset="0"/>
                </a:rPr>
                <a:t>Đi chơi</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8" name="Picture 7">
              <a:extLst>
                <a:ext uri="{FF2B5EF4-FFF2-40B4-BE49-F238E27FC236}">
                  <a16:creationId xmlns:a16="http://schemas.microsoft.com/office/drawing/2014/main" id="{70C21D93-6FF0-D2DD-86D7-5B09CC0FE85A}"/>
                </a:ext>
              </a:extLst>
            </p:cNvPr>
            <p:cNvPicPr>
              <a:picLocks noChangeAspect="1" noChangeArrowheads="1"/>
            </p:cNvPicPr>
            <p:nvPr/>
          </p:nvPicPr>
          <p:blipFill>
            <a:blip r:embed="rId3"/>
            <a:srcRect/>
            <a:stretch/>
          </p:blipFill>
          <p:spPr bwMode="auto">
            <a:xfrm>
              <a:off x="753341" y="1012086"/>
              <a:ext cx="3117266" cy="21816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6955F31-7037-99A4-A895-22A7DD8D909A}"/>
              </a:ext>
            </a:extLst>
          </p:cNvPr>
          <p:cNvGrpSpPr/>
          <p:nvPr/>
        </p:nvGrpSpPr>
        <p:grpSpPr>
          <a:xfrm>
            <a:off x="3307334" y="2091607"/>
            <a:ext cx="2529332" cy="2054313"/>
            <a:chOff x="753341" y="995070"/>
            <a:chExt cx="3117266" cy="2510746"/>
          </a:xfrm>
        </p:grpSpPr>
        <p:sp>
          <p:nvSpPr>
            <p:cNvPr id="10" name="TextBox 9">
              <a:extLst>
                <a:ext uri="{FF2B5EF4-FFF2-40B4-BE49-F238E27FC236}">
                  <a16:creationId xmlns:a16="http://schemas.microsoft.com/office/drawing/2014/main" id="{72C5F32C-BFC1-44DC-0BAA-01D98EE510AC}"/>
                </a:ext>
              </a:extLst>
            </p:cNvPr>
            <p:cNvSpPr txBox="1"/>
            <p:nvPr/>
          </p:nvSpPr>
          <p:spPr>
            <a:xfrm>
              <a:off x="753341" y="3054425"/>
              <a:ext cx="3117266" cy="451391"/>
            </a:xfrm>
            <a:prstGeom prst="rect">
              <a:avLst/>
            </a:prstGeom>
            <a:solidFill>
              <a:schemeClr val="accent6"/>
            </a:solidFill>
          </p:spPr>
          <p:txBody>
            <a:bodyPr wrap="square" anchor="ctr">
              <a:spAutoFit/>
            </a:bodyPr>
            <a:lstStyle/>
            <a:p>
              <a:pPr algn="ctr"/>
              <a:r>
                <a:rPr lang="vi-VN" sz="1800" dirty="0">
                  <a:effectLst/>
                  <a:latin typeface="Arial" panose="020B0604020202020204" pitchFamily="34" charset="0"/>
                  <a:ea typeface="SimSun" panose="02010600030101010101" pitchFamily="2" charset="-122"/>
                  <a:cs typeface="Arial" panose="020B0604020202020204" pitchFamily="34" charset="0"/>
                </a:rPr>
                <a:t>Sinh nhật</a:t>
              </a:r>
            </a:p>
          </p:txBody>
        </p:sp>
        <p:pic>
          <p:nvPicPr>
            <p:cNvPr id="11" name="Picture 10">
              <a:extLst>
                <a:ext uri="{FF2B5EF4-FFF2-40B4-BE49-F238E27FC236}">
                  <a16:creationId xmlns:a16="http://schemas.microsoft.com/office/drawing/2014/main" id="{87AF31A7-9C54-EC38-F98F-94B7D4D14CF7}"/>
                </a:ext>
              </a:extLst>
            </p:cNvPr>
            <p:cNvPicPr>
              <a:picLocks noChangeAspect="1" noChangeArrowheads="1"/>
            </p:cNvPicPr>
            <p:nvPr/>
          </p:nvPicPr>
          <p:blipFill>
            <a:blip r:embed="rId4"/>
            <a:srcRect/>
            <a:stretch/>
          </p:blipFill>
          <p:spPr bwMode="auto">
            <a:xfrm>
              <a:off x="753341" y="995070"/>
              <a:ext cx="3117266" cy="20593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08715C13-7A60-D4CF-A787-8D450A9EC23D}"/>
              </a:ext>
            </a:extLst>
          </p:cNvPr>
          <p:cNvGrpSpPr/>
          <p:nvPr/>
        </p:nvGrpSpPr>
        <p:grpSpPr>
          <a:xfrm>
            <a:off x="6197601" y="1778045"/>
            <a:ext cx="2529332" cy="2062494"/>
            <a:chOff x="753341" y="1132851"/>
            <a:chExt cx="3117266" cy="2520745"/>
          </a:xfrm>
        </p:grpSpPr>
        <p:sp>
          <p:nvSpPr>
            <p:cNvPr id="13" name="TextBox 12">
              <a:extLst>
                <a:ext uri="{FF2B5EF4-FFF2-40B4-BE49-F238E27FC236}">
                  <a16:creationId xmlns:a16="http://schemas.microsoft.com/office/drawing/2014/main" id="{58BF0E3E-7139-B86B-843F-DE243DAEDF74}"/>
                </a:ext>
              </a:extLst>
            </p:cNvPr>
            <p:cNvSpPr txBox="1"/>
            <p:nvPr/>
          </p:nvSpPr>
          <p:spPr>
            <a:xfrm>
              <a:off x="753341" y="3202205"/>
              <a:ext cx="3117266" cy="451391"/>
            </a:xfrm>
            <a:prstGeom prst="rect">
              <a:avLst/>
            </a:prstGeom>
            <a:solidFill>
              <a:schemeClr val="accent6"/>
            </a:solidFill>
          </p:spPr>
          <p:txBody>
            <a:bodyPr wrap="square" anchor="ctr">
              <a:spAutoFit/>
            </a:bodyPr>
            <a:lstStyle/>
            <a:p>
              <a:pPr algn="ctr"/>
              <a:r>
                <a:rPr lang="vi-VN" sz="1800">
                  <a:solidFill>
                    <a:srgbClr val="000000"/>
                  </a:solidFill>
                  <a:effectLst/>
                  <a:latin typeface="Arial" panose="020B0604020202020204" pitchFamily="34" charset="0"/>
                  <a:ea typeface="Calibri" panose="020F0502020204030204" pitchFamily="34" charset="0"/>
                  <a:cs typeface="Arial" panose="020B0604020202020204" pitchFamily="34" charset="0"/>
                </a:rPr>
                <a:t>Sinh hoạt</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16" name="Picture 15">
              <a:extLst>
                <a:ext uri="{FF2B5EF4-FFF2-40B4-BE49-F238E27FC236}">
                  <a16:creationId xmlns:a16="http://schemas.microsoft.com/office/drawing/2014/main" id="{B9E841BB-5468-FB8D-CDBF-AF5309C5ECA8}"/>
                </a:ext>
              </a:extLst>
            </p:cNvPr>
            <p:cNvPicPr>
              <a:picLocks noChangeAspect="1" noChangeArrowheads="1"/>
            </p:cNvPicPr>
            <p:nvPr/>
          </p:nvPicPr>
          <p:blipFill>
            <a:blip r:embed="rId5"/>
            <a:srcRect/>
            <a:stretch/>
          </p:blipFill>
          <p:spPr bwMode="auto">
            <a:xfrm>
              <a:off x="753341" y="1132851"/>
              <a:ext cx="3117266" cy="206087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2" name="Title 1">
            <a:extLst>
              <a:ext uri="{FF2B5EF4-FFF2-40B4-BE49-F238E27FC236}">
                <a16:creationId xmlns:a16="http://schemas.microsoft.com/office/drawing/2014/main" id="{FB3AA36A-7338-FD2F-01C9-BA5CFA065F6E}"/>
              </a:ext>
            </a:extLst>
          </p:cNvPr>
          <p:cNvSpPr>
            <a:spLocks noGrp="1"/>
          </p:cNvSpPr>
          <p:nvPr>
            <p:ph type="title"/>
          </p:nvPr>
        </p:nvSpPr>
        <p:spPr>
          <a:xfrm>
            <a:off x="720000" y="680699"/>
            <a:ext cx="7704000" cy="572700"/>
          </a:xfrm>
        </p:spPr>
        <p:txBody>
          <a:bodyPr/>
          <a:lstStyle/>
          <a:p>
            <a:pPr algn="ctr"/>
            <a:r>
              <a:rPr lang="vi-VN" sz="2200" b="1"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Một số </a:t>
            </a: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hoạt động trong gia đình</a:t>
            </a:r>
            <a:endParaRPr lang="vi-VN" sz="2200" b="1" dirty="0">
              <a:solidFill>
                <a:schemeClr val="bg1">
                  <a:lumMod val="7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412DC269-AF9E-FD79-279C-B9BBE48C3E2F}"/>
              </a:ext>
            </a:extLst>
          </p:cNvPr>
          <p:cNvGrpSpPr/>
          <p:nvPr/>
        </p:nvGrpSpPr>
        <p:grpSpPr>
          <a:xfrm>
            <a:off x="587745" y="1504594"/>
            <a:ext cx="3275496" cy="2671857"/>
            <a:chOff x="753341" y="1082473"/>
            <a:chExt cx="3117266" cy="2521611"/>
          </a:xfrm>
        </p:grpSpPr>
        <p:sp>
          <p:nvSpPr>
            <p:cNvPr id="5" name="TextBox 4">
              <a:extLst>
                <a:ext uri="{FF2B5EF4-FFF2-40B4-BE49-F238E27FC236}">
                  <a16:creationId xmlns:a16="http://schemas.microsoft.com/office/drawing/2014/main" id="{4BEFACD1-9263-08F1-A759-666F5B77CCBB}"/>
                </a:ext>
              </a:extLst>
            </p:cNvPr>
            <p:cNvSpPr txBox="1"/>
            <p:nvPr/>
          </p:nvSpPr>
          <p:spPr>
            <a:xfrm>
              <a:off x="753341" y="3152693"/>
              <a:ext cx="3117266" cy="451391"/>
            </a:xfrm>
            <a:prstGeom prst="rect">
              <a:avLst/>
            </a:prstGeom>
            <a:solidFill>
              <a:schemeClr val="accent6"/>
            </a:solidFill>
          </p:spPr>
          <p:txBody>
            <a:bodyPr wrap="square" anchor="ctr">
              <a:spAutoFit/>
            </a:bodyPr>
            <a:lstStyle/>
            <a:p>
              <a:pPr algn="ct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Dã ngoại</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8" name="Picture 7">
              <a:extLst>
                <a:ext uri="{FF2B5EF4-FFF2-40B4-BE49-F238E27FC236}">
                  <a16:creationId xmlns:a16="http://schemas.microsoft.com/office/drawing/2014/main" id="{70C21D93-6FF0-D2DD-86D7-5B09CC0FE85A}"/>
                </a:ext>
              </a:extLst>
            </p:cNvPr>
            <p:cNvPicPr>
              <a:picLocks noChangeAspect="1" noChangeArrowheads="1"/>
            </p:cNvPicPr>
            <p:nvPr/>
          </p:nvPicPr>
          <p:blipFill>
            <a:blip r:embed="rId3"/>
            <a:srcRect/>
            <a:stretch/>
          </p:blipFill>
          <p:spPr bwMode="auto">
            <a:xfrm>
              <a:off x="753341" y="1082473"/>
              <a:ext cx="3117266" cy="20408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6955F31-7037-99A4-A895-22A7DD8D909A}"/>
              </a:ext>
            </a:extLst>
          </p:cNvPr>
          <p:cNvGrpSpPr/>
          <p:nvPr/>
        </p:nvGrpSpPr>
        <p:grpSpPr>
          <a:xfrm>
            <a:off x="4128511" y="1790944"/>
            <a:ext cx="4118977" cy="2671857"/>
            <a:chOff x="753340" y="1431490"/>
            <a:chExt cx="3920001" cy="2521610"/>
          </a:xfrm>
        </p:grpSpPr>
        <p:sp>
          <p:nvSpPr>
            <p:cNvPr id="10" name="TextBox 9">
              <a:extLst>
                <a:ext uri="{FF2B5EF4-FFF2-40B4-BE49-F238E27FC236}">
                  <a16:creationId xmlns:a16="http://schemas.microsoft.com/office/drawing/2014/main" id="{72C5F32C-BFC1-44DC-0BAA-01D98EE510AC}"/>
                </a:ext>
              </a:extLst>
            </p:cNvPr>
            <p:cNvSpPr txBox="1"/>
            <p:nvPr/>
          </p:nvSpPr>
          <p:spPr>
            <a:xfrm>
              <a:off x="753341" y="3501709"/>
              <a:ext cx="3920000" cy="451391"/>
            </a:xfrm>
            <a:prstGeom prst="rect">
              <a:avLst/>
            </a:prstGeom>
            <a:solidFill>
              <a:schemeClr val="accent6"/>
            </a:solidFill>
          </p:spPr>
          <p:txBody>
            <a:bodyPr wrap="square" anchor="ctr">
              <a:spAutoFit/>
            </a:bodyPr>
            <a:lstStyle/>
            <a:p>
              <a:pPr algn="ctr"/>
              <a:r>
                <a:rPr lang="vi-VN" sz="1800" dirty="0">
                  <a:effectLst/>
                  <a:latin typeface="Arial" panose="020B0604020202020204" pitchFamily="34" charset="0"/>
                  <a:ea typeface="SimSun" panose="02010600030101010101" pitchFamily="2" charset="-122"/>
                  <a:cs typeface="Arial" panose="020B0604020202020204" pitchFamily="34" charset="0"/>
                </a:rPr>
                <a:t>Tham gia workshop</a:t>
              </a:r>
            </a:p>
          </p:txBody>
        </p:sp>
        <p:pic>
          <p:nvPicPr>
            <p:cNvPr id="11" name="Picture 10">
              <a:extLst>
                <a:ext uri="{FF2B5EF4-FFF2-40B4-BE49-F238E27FC236}">
                  <a16:creationId xmlns:a16="http://schemas.microsoft.com/office/drawing/2014/main" id="{87AF31A7-9C54-EC38-F98F-94B7D4D14CF7}"/>
                </a:ext>
              </a:extLst>
            </p:cNvPr>
            <p:cNvPicPr>
              <a:picLocks noChangeAspect="1" noChangeArrowheads="1"/>
            </p:cNvPicPr>
            <p:nvPr/>
          </p:nvPicPr>
          <p:blipFill>
            <a:blip r:embed="rId4"/>
            <a:srcRect/>
            <a:stretch/>
          </p:blipFill>
          <p:spPr bwMode="auto">
            <a:xfrm>
              <a:off x="753340" y="1431490"/>
              <a:ext cx="3920001" cy="204086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Google Shape;260;p5">
            <a:extLst>
              <a:ext uri="{FF2B5EF4-FFF2-40B4-BE49-F238E27FC236}">
                <a16:creationId xmlns:a16="http://schemas.microsoft.com/office/drawing/2014/main" id="{FB16534E-5431-5865-E764-0D7E9750F59D}"/>
              </a:ext>
            </a:extLst>
          </p:cNvPr>
          <p:cNvPicPr preferRelativeResize="0"/>
          <p:nvPr/>
        </p:nvPicPr>
        <p:blipFill rotWithShape="1">
          <a:blip r:embed="rId5">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35722781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22" name="Arrow: Pentagon 21">
            <a:extLst>
              <a:ext uri="{FF2B5EF4-FFF2-40B4-BE49-F238E27FC236}">
                <a16:creationId xmlns:a16="http://schemas.microsoft.com/office/drawing/2014/main" id="{B4884056-9776-4584-C9B6-EC1C4C3BBE3A}"/>
              </a:ext>
            </a:extLst>
          </p:cNvPr>
          <p:cNvSpPr/>
          <p:nvPr/>
        </p:nvSpPr>
        <p:spPr>
          <a:xfrm>
            <a:off x="-1" y="827329"/>
            <a:ext cx="2002972" cy="508000"/>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accent6"/>
                </a:solidFill>
                <a:latin typeface="Arial" panose="020B0604020202020204" pitchFamily="34" charset="0"/>
                <a:cs typeface="Arial" panose="020B0604020202020204" pitchFamily="34" charset="0"/>
              </a:rPr>
              <a:t>Gợi ý</a:t>
            </a:r>
            <a:endParaRPr lang="vi-VN" sz="2200" b="1" dirty="0">
              <a:solidFill>
                <a:schemeClr val="accent6"/>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3C07016-2D6E-7A3A-7E6F-2AD6DBEF43BA}"/>
              </a:ext>
            </a:extLst>
          </p:cNvPr>
          <p:cNvSpPr txBox="1"/>
          <p:nvPr/>
        </p:nvSpPr>
        <p:spPr>
          <a:xfrm>
            <a:off x="1001484" y="1595144"/>
            <a:ext cx="5065487" cy="2805320"/>
          </a:xfrm>
          <a:prstGeom prst="rect">
            <a:avLst/>
          </a:prstGeom>
          <a:noFill/>
        </p:spPr>
        <p:txBody>
          <a:bodyPr wrap="square" rtlCol="0">
            <a:spAutoFit/>
          </a:bodyPr>
          <a:lstStyle/>
          <a:p>
            <a:pPr algn="just">
              <a:lnSpc>
                <a:spcPct val="150000"/>
              </a:lnSpc>
            </a:pPr>
            <a:r>
              <a:rPr lang="vi-VN" sz="2000" dirty="0"/>
              <a:t>+ Hoạt động trong gia đình diễn ra vào: sáng – tối, ngày thường – ngày lễ, cuối tuần – sự kiện kỉ niệm...</a:t>
            </a:r>
          </a:p>
          <a:p>
            <a:pPr algn="just">
              <a:lnSpc>
                <a:spcPct val="150000"/>
              </a:lnSpc>
            </a:pPr>
            <a:r>
              <a:rPr lang="vi-VN" sz="2000" dirty="0"/>
              <a:t>+ Để diễn tả hình ảnh em yêu thích đó, em có thể vẽ, cắt dán, nặn hình ảnh gia đình, chụp ảnh...</a:t>
            </a:r>
          </a:p>
        </p:txBody>
      </p:sp>
      <p:sp>
        <p:nvSpPr>
          <p:cNvPr id="36" name="Freeform 25">
            <a:extLst>
              <a:ext uri="{FF2B5EF4-FFF2-40B4-BE49-F238E27FC236}">
                <a16:creationId xmlns:a16="http://schemas.microsoft.com/office/drawing/2014/main" id="{037983B9-6EA7-6526-9DB8-3ECB5B4DF339}"/>
              </a:ext>
            </a:extLst>
          </p:cNvPr>
          <p:cNvSpPr/>
          <p:nvPr/>
        </p:nvSpPr>
        <p:spPr>
          <a:xfrm>
            <a:off x="6818464" y="2402114"/>
            <a:ext cx="1541764" cy="2807460"/>
          </a:xfrm>
          <a:custGeom>
            <a:avLst/>
            <a:gdLst/>
            <a:ahLst/>
            <a:cxnLst/>
            <a:rect l="l" t="t" r="r" b="b"/>
            <a:pathLst>
              <a:path w="778848" h="1418236">
                <a:moveTo>
                  <a:pt x="0" y="0"/>
                </a:moveTo>
                <a:lnTo>
                  <a:pt x="778848" y="0"/>
                </a:lnTo>
                <a:lnTo>
                  <a:pt x="778848" y="1418236"/>
                </a:lnTo>
                <a:lnTo>
                  <a:pt x="0" y="1418236"/>
                </a:lnTo>
                <a:lnTo>
                  <a:pt x="0" y="0"/>
                </a:lnTo>
                <a:close/>
              </a:path>
            </a:pathLst>
          </a:custGeom>
          <a:blipFill>
            <a:blip r:embed="rId3"/>
            <a:stretch>
              <a:fillRect/>
            </a:stretch>
          </a:blipFill>
        </p:spPr>
      </p:sp>
    </p:spTree>
    <p:extLst>
      <p:ext uri="{BB962C8B-B14F-4D97-AF65-F5344CB8AC3E}">
        <p14:creationId xmlns:p14="http://schemas.microsoft.com/office/powerpoint/2010/main" val="4733188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sp>
        <p:nvSpPr>
          <p:cNvPr id="3" name="Title 2">
            <a:extLst>
              <a:ext uri="{FF2B5EF4-FFF2-40B4-BE49-F238E27FC236}">
                <a16:creationId xmlns:a16="http://schemas.microsoft.com/office/drawing/2014/main" id="{4BC15204-7DDD-028E-9EFC-C63B08744B26}"/>
              </a:ext>
            </a:extLst>
          </p:cNvPr>
          <p:cNvSpPr>
            <a:spLocks noGrp="1"/>
          </p:cNvSpPr>
          <p:nvPr>
            <p:ph type="title"/>
          </p:nvPr>
        </p:nvSpPr>
        <p:spPr>
          <a:xfrm>
            <a:off x="471714" y="493486"/>
            <a:ext cx="8200572" cy="466182"/>
          </a:xfrm>
        </p:spPr>
        <p:txBody>
          <a:bodyPr anchor="ctr"/>
          <a:lstStyle/>
          <a:p>
            <a:pPr algn="ctr">
              <a:lnSpc>
                <a:spcPct val="100000"/>
              </a:lnSpc>
            </a:pPr>
            <a:r>
              <a:rPr lang="vi-VN" sz="24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2. Tìm hiểu vẻ đẹp SPMT về chủ đề Gia đình</a:t>
            </a:r>
            <a:endParaRPr lang="vi-VN" sz="2400" dirty="0">
              <a:solidFill>
                <a:schemeClr val="bg1">
                  <a:lumMod val="75000"/>
                </a:schemeClr>
              </a:solidFill>
              <a:effectLst/>
              <a:latin typeface="Arial" panose="020B0604020202020204" pitchFamily="34" charset="0"/>
              <a:ea typeface="SimSun" panose="02010600030101010101" pitchFamily="2" charset="-122"/>
              <a:cs typeface="Arial" panose="020B0604020202020204" pitchFamily="34" charset="0"/>
            </a:endParaRPr>
          </a:p>
        </p:txBody>
      </p:sp>
      <p:grpSp>
        <p:nvGrpSpPr>
          <p:cNvPr id="24" name="Group 23">
            <a:extLst>
              <a:ext uri="{FF2B5EF4-FFF2-40B4-BE49-F238E27FC236}">
                <a16:creationId xmlns:a16="http://schemas.microsoft.com/office/drawing/2014/main" id="{21807584-DC40-CCC7-FC49-7E95C7CA0D24}"/>
              </a:ext>
            </a:extLst>
          </p:cNvPr>
          <p:cNvGrpSpPr/>
          <p:nvPr/>
        </p:nvGrpSpPr>
        <p:grpSpPr>
          <a:xfrm>
            <a:off x="3011714" y="3115395"/>
            <a:ext cx="3120572" cy="1939036"/>
            <a:chOff x="3011714" y="1976024"/>
            <a:chExt cx="3120572" cy="1939036"/>
          </a:xfrm>
        </p:grpSpPr>
        <p:sp>
          <p:nvSpPr>
            <p:cNvPr id="23" name="Freeform 9">
              <a:extLst>
                <a:ext uri="{FF2B5EF4-FFF2-40B4-BE49-F238E27FC236}">
                  <a16:creationId xmlns:a16="http://schemas.microsoft.com/office/drawing/2014/main" id="{CE03588A-EDF6-349D-5CC5-14EA58185FA9}"/>
                </a:ext>
              </a:extLst>
            </p:cNvPr>
            <p:cNvSpPr/>
            <p:nvPr/>
          </p:nvSpPr>
          <p:spPr>
            <a:xfrm>
              <a:off x="3266634" y="1976024"/>
              <a:ext cx="2610731" cy="1527277"/>
            </a:xfrm>
            <a:custGeom>
              <a:avLst/>
              <a:gdLst/>
              <a:ahLst/>
              <a:cxnLst/>
              <a:rect l="l" t="t" r="r" b="b"/>
              <a:pathLst>
                <a:path w="2561631" h="1498554">
                  <a:moveTo>
                    <a:pt x="0" y="0"/>
                  </a:moveTo>
                  <a:lnTo>
                    <a:pt x="2561630" y="0"/>
                  </a:lnTo>
                  <a:lnTo>
                    <a:pt x="2561630" y="1498554"/>
                  </a:lnTo>
                  <a:lnTo>
                    <a:pt x="0" y="1498554"/>
                  </a:lnTo>
                  <a:lnTo>
                    <a:pt x="0" y="0"/>
                  </a:lnTo>
                  <a:close/>
                </a:path>
              </a:pathLst>
            </a:custGeom>
            <a:blipFill>
              <a:blip r:embed="rId3"/>
              <a:stretch>
                <a:fillRect/>
              </a:stretch>
            </a:blipFill>
          </p:spPr>
        </p:sp>
        <p:sp>
          <p:nvSpPr>
            <p:cNvPr id="20" name="Rectangle: Rounded Corners 19">
              <a:extLst>
                <a:ext uri="{FF2B5EF4-FFF2-40B4-BE49-F238E27FC236}">
                  <a16:creationId xmlns:a16="http://schemas.microsoft.com/office/drawing/2014/main" id="{7E059751-2E98-856F-6A1F-B5A75FCE51AB}"/>
                </a:ext>
              </a:extLst>
            </p:cNvPr>
            <p:cNvSpPr/>
            <p:nvPr/>
          </p:nvSpPr>
          <p:spPr>
            <a:xfrm>
              <a:off x="3011714" y="3392546"/>
              <a:ext cx="3120572" cy="522514"/>
            </a:xfrm>
            <a:prstGeom prst="roundRect">
              <a:avLst>
                <a:gd name="adj" fmla="val 50000"/>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vi-VN" sz="2200" b="1" dirty="0">
                  <a:solidFill>
                    <a:schemeClr val="accent6"/>
                  </a:solidFill>
                  <a:latin typeface="Arial" panose="020B0604020202020204" pitchFamily="34" charset="0"/>
                  <a:cs typeface="Arial" panose="020B0604020202020204" pitchFamily="34" charset="0"/>
                </a:rPr>
                <a:t>THẢO LUẬN NHÓM</a:t>
              </a:r>
            </a:p>
          </p:txBody>
        </p:sp>
      </p:grpSp>
      <p:sp>
        <p:nvSpPr>
          <p:cNvPr id="25" name="Speech Bubble: Rectangle with Corners Rounded 24">
            <a:extLst>
              <a:ext uri="{FF2B5EF4-FFF2-40B4-BE49-F238E27FC236}">
                <a16:creationId xmlns:a16="http://schemas.microsoft.com/office/drawing/2014/main" id="{78D5C81E-403F-E7E3-83A2-F228E9010411}"/>
              </a:ext>
            </a:extLst>
          </p:cNvPr>
          <p:cNvSpPr/>
          <p:nvPr/>
        </p:nvSpPr>
        <p:spPr>
          <a:xfrm>
            <a:off x="632913" y="1267911"/>
            <a:ext cx="2233658" cy="2215517"/>
          </a:xfrm>
          <a:prstGeom prst="wedgeRoundRectCallout">
            <a:avLst>
              <a:gd name="adj1" fmla="val 44516"/>
              <a:gd name="adj2" fmla="val 64876"/>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Chủ đề Gia đình được thể hiện qua những hoạt động nào?</a:t>
            </a:r>
          </a:p>
        </p:txBody>
      </p:sp>
      <p:sp>
        <p:nvSpPr>
          <p:cNvPr id="26" name="Speech Bubble: Rectangle with Corners Rounded 25">
            <a:extLst>
              <a:ext uri="{FF2B5EF4-FFF2-40B4-BE49-F238E27FC236}">
                <a16:creationId xmlns:a16="http://schemas.microsoft.com/office/drawing/2014/main" id="{63E05D23-9D02-D1A5-0F89-88E68E55A06E}"/>
              </a:ext>
            </a:extLst>
          </p:cNvPr>
          <p:cNvSpPr/>
          <p:nvPr/>
        </p:nvSpPr>
        <p:spPr>
          <a:xfrm>
            <a:off x="3164112" y="1176359"/>
            <a:ext cx="2815774" cy="1527277"/>
          </a:xfrm>
          <a:prstGeom prst="wedgeRoundRectCallout">
            <a:avLst>
              <a:gd name="adj1" fmla="val -35002"/>
              <a:gd name="adj2" fmla="val 64401"/>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Các nhân vật trong sản phẩm mĩ thuật có tạo hình như thế nào?</a:t>
            </a:r>
          </a:p>
        </p:txBody>
      </p:sp>
      <p:sp>
        <p:nvSpPr>
          <p:cNvPr id="2" name="Speech Bubble: Rectangle with Corners Rounded 1">
            <a:extLst>
              <a:ext uri="{FF2B5EF4-FFF2-40B4-BE49-F238E27FC236}">
                <a16:creationId xmlns:a16="http://schemas.microsoft.com/office/drawing/2014/main" id="{3B9B40A6-B80C-A6FA-6C20-43A9D4B0A14B}"/>
              </a:ext>
            </a:extLst>
          </p:cNvPr>
          <p:cNvSpPr/>
          <p:nvPr/>
        </p:nvSpPr>
        <p:spPr>
          <a:xfrm>
            <a:off x="6277427" y="1267911"/>
            <a:ext cx="2484406" cy="2215517"/>
          </a:xfrm>
          <a:prstGeom prst="wedgeRoundRectCallout">
            <a:avLst>
              <a:gd name="adj1" fmla="val -49705"/>
              <a:gd name="adj2" fmla="val 61273"/>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Kể tên các yếu tố tạo hình được sử dụng trong sản phẩm mĩ thuật. </a:t>
            </a:r>
          </a:p>
        </p:txBody>
      </p:sp>
      <p:pic>
        <p:nvPicPr>
          <p:cNvPr id="4" name="Google Shape;260;p5">
            <a:extLst>
              <a:ext uri="{FF2B5EF4-FFF2-40B4-BE49-F238E27FC236}">
                <a16:creationId xmlns:a16="http://schemas.microsoft.com/office/drawing/2014/main" id="{F8B33C2D-4C1D-8790-5A23-666E16065CF7}"/>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20739956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grpSp>
        <p:nvGrpSpPr>
          <p:cNvPr id="2754" name="Google Shape;2754;p40"/>
          <p:cNvGrpSpPr/>
          <p:nvPr/>
        </p:nvGrpSpPr>
        <p:grpSpPr>
          <a:xfrm>
            <a:off x="645826" y="-971048"/>
            <a:ext cx="7817662" cy="4503801"/>
            <a:chOff x="674436" y="841049"/>
            <a:chExt cx="7817662" cy="4503801"/>
          </a:xfrm>
        </p:grpSpPr>
        <p:sp>
          <p:nvSpPr>
            <p:cNvPr id="2755" name="Google Shape;2755;p40"/>
            <p:cNvSpPr/>
            <p:nvPr/>
          </p:nvSpPr>
          <p:spPr>
            <a:xfrm rot="21426054">
              <a:off x="674436" y="1784022"/>
              <a:ext cx="7817662" cy="3560828"/>
            </a:xfrm>
            <a:custGeom>
              <a:avLst/>
              <a:gdLst/>
              <a:ahLst/>
              <a:cxnLst/>
              <a:rect l="l" t="t" r="r" b="b"/>
              <a:pathLst>
                <a:path w="26317" h="11987" extrusionOk="0">
                  <a:moveTo>
                    <a:pt x="25904" y="11987"/>
                  </a:moveTo>
                  <a:lnTo>
                    <a:pt x="12669" y="11492"/>
                  </a:lnTo>
                  <a:lnTo>
                    <a:pt x="0" y="10689"/>
                  </a:lnTo>
                  <a:lnTo>
                    <a:pt x="406" y="0"/>
                  </a:lnTo>
                  <a:lnTo>
                    <a:pt x="26317" y="969"/>
                  </a:lnTo>
                  <a:lnTo>
                    <a:pt x="25904" y="11987"/>
                  </a:lnTo>
                  <a:close/>
                </a:path>
              </a:pathLst>
            </a:custGeom>
            <a:solidFill>
              <a:schemeClr val="dk2"/>
            </a:solidFill>
            <a:ln>
              <a:noFill/>
            </a:ln>
          </p:spPr>
          <p:txBody>
            <a:bodyPr spcFirstLastPara="1" wrap="square" lIns="90000" tIns="45000" rIns="90000" bIns="45000" anchor="ctr" anchorCtr="1">
              <a:noAutofit/>
            </a:bodyPr>
            <a:lstStyle/>
            <a:p>
              <a:pPr>
                <a:defRPr/>
              </a:pPr>
              <a:endParaRPr sz="1800" dirty="0"/>
            </a:p>
          </p:txBody>
        </p:sp>
        <p:sp>
          <p:nvSpPr>
            <p:cNvPr id="2757" name="Google Shape;2757;p40"/>
            <p:cNvSpPr/>
            <p:nvPr/>
          </p:nvSpPr>
          <p:spPr>
            <a:xfrm>
              <a:off x="3696271" y="841049"/>
              <a:ext cx="1855718" cy="453904"/>
            </a:xfrm>
            <a:custGeom>
              <a:avLst/>
              <a:gdLst/>
              <a:ahLst/>
              <a:cxnLst/>
              <a:rect l="l" t="t" r="r" b="b"/>
              <a:pathLst>
                <a:path w="6247" h="1528" extrusionOk="0">
                  <a:moveTo>
                    <a:pt x="8" y="0"/>
                  </a:moveTo>
                  <a:lnTo>
                    <a:pt x="0" y="1386"/>
                  </a:lnTo>
                  <a:lnTo>
                    <a:pt x="6247" y="1528"/>
                  </a:lnTo>
                  <a:lnTo>
                    <a:pt x="6245" y="201"/>
                  </a:lnTo>
                  <a:lnTo>
                    <a:pt x="8" y="0"/>
                  </a:lnTo>
                  <a:close/>
                </a:path>
              </a:pathLst>
            </a:custGeom>
            <a:solidFill>
              <a:schemeClr val="accent4"/>
            </a:solidFill>
            <a:ln>
              <a:noFill/>
            </a:ln>
          </p:spPr>
          <p:txBody>
            <a:bodyPr spcFirstLastPara="1" wrap="square" lIns="90000" tIns="45000" rIns="90000" bIns="45000" anchor="ctr" anchorCtr="1">
              <a:noAutofit/>
            </a:bodyPr>
            <a:lstStyle/>
            <a:p>
              <a:pPr>
                <a:defRPr/>
              </a:pPr>
              <a:endParaRPr sz="1800"/>
            </a:p>
          </p:txBody>
        </p:sp>
      </p:grpSp>
      <p:grpSp>
        <p:nvGrpSpPr>
          <p:cNvPr id="2760" name="Google Shape;2760;p40"/>
          <p:cNvGrpSpPr/>
          <p:nvPr/>
        </p:nvGrpSpPr>
        <p:grpSpPr>
          <a:xfrm>
            <a:off x="404419" y="387655"/>
            <a:ext cx="831851" cy="759758"/>
            <a:chOff x="319680" y="3727440"/>
            <a:chExt cx="1451880" cy="1325880"/>
          </a:xfrm>
        </p:grpSpPr>
        <p:sp>
          <p:nvSpPr>
            <p:cNvPr id="2761" name="Google Shape;2761;p40"/>
            <p:cNvSpPr/>
            <p:nvPr/>
          </p:nvSpPr>
          <p:spPr>
            <a:xfrm>
              <a:off x="319680" y="3727440"/>
              <a:ext cx="1451880" cy="1325880"/>
            </a:xfrm>
            <a:custGeom>
              <a:avLst/>
              <a:gdLst/>
              <a:ahLst/>
              <a:cxnLst/>
              <a:rect l="l" t="t" r="r" b="b"/>
              <a:pathLst>
                <a:path w="4033" h="3683" extrusionOk="0">
                  <a:moveTo>
                    <a:pt x="192" y="253"/>
                  </a:moveTo>
                  <a:lnTo>
                    <a:pt x="0" y="697"/>
                  </a:lnTo>
                  <a:lnTo>
                    <a:pt x="1599" y="3683"/>
                  </a:lnTo>
                  <a:cubicBezTo>
                    <a:pt x="1599" y="3683"/>
                    <a:pt x="3503" y="3364"/>
                    <a:pt x="3828" y="3286"/>
                  </a:cubicBezTo>
                  <a:cubicBezTo>
                    <a:pt x="3859" y="3279"/>
                    <a:pt x="4084" y="2942"/>
                    <a:pt x="4023" y="2804"/>
                  </a:cubicBezTo>
                  <a:cubicBezTo>
                    <a:pt x="3916" y="2565"/>
                    <a:pt x="3815" y="2365"/>
                    <a:pt x="3696" y="2144"/>
                  </a:cubicBezTo>
                  <a:cubicBezTo>
                    <a:pt x="3603" y="1974"/>
                    <a:pt x="3510" y="1804"/>
                    <a:pt x="3418" y="1635"/>
                  </a:cubicBezTo>
                  <a:cubicBezTo>
                    <a:pt x="3219" y="1270"/>
                    <a:pt x="3021" y="905"/>
                    <a:pt x="2822" y="540"/>
                  </a:cubicBezTo>
                  <a:cubicBezTo>
                    <a:pt x="2724" y="360"/>
                    <a:pt x="2626" y="180"/>
                    <a:pt x="2528" y="0"/>
                  </a:cubicBezTo>
                  <a:lnTo>
                    <a:pt x="192" y="253"/>
                  </a:lnTo>
                  <a:close/>
                </a:path>
              </a:pathLst>
            </a:custGeom>
            <a:solidFill>
              <a:schemeClr val="accent2"/>
            </a:solidFill>
            <a:ln>
              <a:noFill/>
            </a:ln>
          </p:spPr>
          <p:txBody>
            <a:bodyPr spcFirstLastPara="1" wrap="square" lIns="90000" tIns="45000" rIns="90000" bIns="45000" anchor="ctr" anchorCtr="1">
              <a:noAutofit/>
            </a:bodyPr>
            <a:lstStyle/>
            <a:p>
              <a:pPr>
                <a:defRPr/>
              </a:pPr>
              <a:endParaRPr sz="1800"/>
            </a:p>
          </p:txBody>
        </p:sp>
        <p:sp>
          <p:nvSpPr>
            <p:cNvPr id="2762" name="Google Shape;2762;p40"/>
            <p:cNvSpPr/>
            <p:nvPr/>
          </p:nvSpPr>
          <p:spPr>
            <a:xfrm>
              <a:off x="618840" y="3850200"/>
              <a:ext cx="601560" cy="217080"/>
            </a:xfrm>
            <a:custGeom>
              <a:avLst/>
              <a:gdLst/>
              <a:ahLst/>
              <a:cxnLst/>
              <a:rect l="l" t="t" r="r" b="b"/>
              <a:pathLst>
                <a:path w="1671" h="603" extrusionOk="0">
                  <a:moveTo>
                    <a:pt x="1671" y="385"/>
                  </a:moveTo>
                  <a:lnTo>
                    <a:pt x="217" y="603"/>
                  </a:lnTo>
                  <a:lnTo>
                    <a:pt x="0" y="184"/>
                  </a:lnTo>
                  <a:lnTo>
                    <a:pt x="1458" y="0"/>
                  </a:lnTo>
                  <a:lnTo>
                    <a:pt x="1671" y="385"/>
                  </a:lnTo>
                  <a:close/>
                </a:path>
              </a:pathLst>
            </a:custGeom>
            <a:solidFill>
              <a:schemeClr val="dk2"/>
            </a:solidFill>
            <a:ln>
              <a:noFill/>
            </a:ln>
          </p:spPr>
          <p:txBody>
            <a:bodyPr spcFirstLastPara="1" wrap="square" lIns="90000" tIns="45000" rIns="90000" bIns="45000" anchor="ctr" anchorCtr="1">
              <a:noAutofit/>
            </a:bodyPr>
            <a:lstStyle/>
            <a:p>
              <a:pPr>
                <a:defRPr/>
              </a:pPr>
              <a:endParaRPr sz="1800"/>
            </a:p>
          </p:txBody>
        </p:sp>
        <p:sp>
          <p:nvSpPr>
            <p:cNvPr id="2763" name="Google Shape;2763;p40"/>
            <p:cNvSpPr/>
            <p:nvPr/>
          </p:nvSpPr>
          <p:spPr>
            <a:xfrm>
              <a:off x="329400" y="3834000"/>
              <a:ext cx="1411560" cy="1203120"/>
            </a:xfrm>
            <a:custGeom>
              <a:avLst/>
              <a:gdLst/>
              <a:ahLst/>
              <a:cxnLst/>
              <a:rect l="l" t="t" r="r" b="b"/>
              <a:pathLst>
                <a:path w="3921" h="3342" extrusionOk="0">
                  <a:moveTo>
                    <a:pt x="147" y="0"/>
                  </a:moveTo>
                  <a:lnTo>
                    <a:pt x="0" y="340"/>
                  </a:lnTo>
                  <a:lnTo>
                    <a:pt x="9" y="367"/>
                  </a:lnTo>
                  <a:lnTo>
                    <a:pt x="16" y="387"/>
                  </a:lnTo>
                  <a:lnTo>
                    <a:pt x="1605" y="3342"/>
                  </a:lnTo>
                  <a:lnTo>
                    <a:pt x="3736" y="2956"/>
                  </a:lnTo>
                  <a:lnTo>
                    <a:pt x="3752" y="2924"/>
                  </a:lnTo>
                  <a:lnTo>
                    <a:pt x="3755" y="2917"/>
                  </a:lnTo>
                  <a:lnTo>
                    <a:pt x="3789" y="2846"/>
                  </a:lnTo>
                  <a:lnTo>
                    <a:pt x="3793" y="2839"/>
                  </a:lnTo>
                  <a:lnTo>
                    <a:pt x="3829" y="2764"/>
                  </a:lnTo>
                  <a:lnTo>
                    <a:pt x="3832" y="2757"/>
                  </a:lnTo>
                  <a:lnTo>
                    <a:pt x="3862" y="2694"/>
                  </a:lnTo>
                  <a:lnTo>
                    <a:pt x="3866" y="2687"/>
                  </a:lnTo>
                  <a:lnTo>
                    <a:pt x="3897" y="2620"/>
                  </a:lnTo>
                  <a:lnTo>
                    <a:pt x="3901" y="2613"/>
                  </a:lnTo>
                  <a:lnTo>
                    <a:pt x="3921" y="2572"/>
                  </a:lnTo>
                  <a:lnTo>
                    <a:pt x="1773" y="2927"/>
                  </a:lnTo>
                  <a:lnTo>
                    <a:pt x="147" y="0"/>
                  </a:lnTo>
                  <a:close/>
                </a:path>
              </a:pathLst>
            </a:custGeom>
            <a:solidFill>
              <a:schemeClr val="dk2"/>
            </a:solidFill>
            <a:ln>
              <a:noFill/>
            </a:ln>
          </p:spPr>
          <p:txBody>
            <a:bodyPr spcFirstLastPara="1" wrap="square" lIns="90000" tIns="45000" rIns="90000" bIns="45000" anchor="ctr" anchorCtr="1">
              <a:noAutofit/>
            </a:bodyPr>
            <a:lstStyle/>
            <a:p>
              <a:pPr>
                <a:defRPr/>
              </a:pPr>
              <a:endParaRPr sz="1800"/>
            </a:p>
          </p:txBody>
        </p:sp>
        <p:sp>
          <p:nvSpPr>
            <p:cNvPr id="2764" name="Google Shape;2764;p40"/>
            <p:cNvSpPr/>
            <p:nvPr/>
          </p:nvSpPr>
          <p:spPr>
            <a:xfrm>
              <a:off x="371520" y="3856320"/>
              <a:ext cx="1362240" cy="1054080"/>
            </a:xfrm>
            <a:custGeom>
              <a:avLst/>
              <a:gdLst/>
              <a:ahLst/>
              <a:cxnLst/>
              <a:rect l="l" t="t" r="r" b="b"/>
              <a:pathLst>
                <a:path w="3784" h="2928" extrusionOk="0">
                  <a:moveTo>
                    <a:pt x="3" y="0"/>
                  </a:moveTo>
                  <a:lnTo>
                    <a:pt x="0" y="8"/>
                  </a:lnTo>
                  <a:lnTo>
                    <a:pt x="1627" y="2928"/>
                  </a:lnTo>
                  <a:lnTo>
                    <a:pt x="1629" y="2927"/>
                  </a:lnTo>
                  <a:lnTo>
                    <a:pt x="3780" y="2558"/>
                  </a:lnTo>
                  <a:lnTo>
                    <a:pt x="3784" y="2551"/>
                  </a:lnTo>
                  <a:lnTo>
                    <a:pt x="1630" y="2920"/>
                  </a:lnTo>
                  <a:lnTo>
                    <a:pt x="3" y="0"/>
                  </a:lnTo>
                  <a:close/>
                </a:path>
              </a:pathLst>
            </a:custGeom>
            <a:solidFill>
              <a:schemeClr val="dk1"/>
            </a:solidFill>
            <a:ln>
              <a:noFill/>
            </a:ln>
          </p:spPr>
          <p:txBody>
            <a:bodyPr spcFirstLastPara="1" wrap="square" lIns="90000" tIns="45000" rIns="90000" bIns="45000" anchor="ctr" anchorCtr="1">
              <a:noAutofit/>
            </a:bodyPr>
            <a:lstStyle/>
            <a:p>
              <a:pPr>
                <a:defRPr/>
              </a:pPr>
              <a:endParaRPr sz="1800">
                <a:solidFill>
                  <a:srgbClr val="FFFFFF"/>
                </a:solidFill>
              </a:endParaRPr>
            </a:p>
          </p:txBody>
        </p:sp>
        <p:sp>
          <p:nvSpPr>
            <p:cNvPr id="2765" name="Google Shape;2765;p40"/>
            <p:cNvSpPr/>
            <p:nvPr/>
          </p:nvSpPr>
          <p:spPr>
            <a:xfrm>
              <a:off x="359640" y="3884040"/>
              <a:ext cx="1361520" cy="1052280"/>
            </a:xfrm>
            <a:custGeom>
              <a:avLst/>
              <a:gdLst/>
              <a:ahLst/>
              <a:cxnLst/>
              <a:rect l="l" t="t" r="r" b="b"/>
              <a:pathLst>
                <a:path w="3782" h="2923" extrusionOk="0">
                  <a:moveTo>
                    <a:pt x="3" y="0"/>
                  </a:moveTo>
                  <a:lnTo>
                    <a:pt x="0" y="7"/>
                  </a:lnTo>
                  <a:lnTo>
                    <a:pt x="1628" y="2923"/>
                  </a:lnTo>
                  <a:lnTo>
                    <a:pt x="1630" y="2923"/>
                  </a:lnTo>
                  <a:lnTo>
                    <a:pt x="3778" y="2555"/>
                  </a:lnTo>
                  <a:lnTo>
                    <a:pt x="3782" y="2548"/>
                  </a:lnTo>
                  <a:lnTo>
                    <a:pt x="1631" y="2917"/>
                  </a:lnTo>
                  <a:lnTo>
                    <a:pt x="3" y="0"/>
                  </a:lnTo>
                  <a:close/>
                </a:path>
              </a:pathLst>
            </a:custGeom>
            <a:solidFill>
              <a:schemeClr val="dk1"/>
            </a:solidFill>
            <a:ln>
              <a:noFill/>
            </a:ln>
          </p:spPr>
          <p:txBody>
            <a:bodyPr spcFirstLastPara="1" wrap="square" lIns="90000" tIns="45000" rIns="90000" bIns="45000" anchor="ctr" anchorCtr="1">
              <a:noAutofit/>
            </a:bodyPr>
            <a:lstStyle/>
            <a:p>
              <a:pPr>
                <a:defRPr/>
              </a:pPr>
              <a:endParaRPr sz="1800">
                <a:solidFill>
                  <a:srgbClr val="FFFFFF"/>
                </a:solidFill>
              </a:endParaRPr>
            </a:p>
          </p:txBody>
        </p:sp>
        <p:sp>
          <p:nvSpPr>
            <p:cNvPr id="2766" name="Google Shape;2766;p40"/>
            <p:cNvSpPr/>
            <p:nvPr/>
          </p:nvSpPr>
          <p:spPr>
            <a:xfrm>
              <a:off x="348840" y="3908880"/>
              <a:ext cx="1360080" cy="1052640"/>
            </a:xfrm>
            <a:custGeom>
              <a:avLst/>
              <a:gdLst/>
              <a:ahLst/>
              <a:cxnLst/>
              <a:rect l="l" t="t" r="r" b="b"/>
              <a:pathLst>
                <a:path w="3778" h="2924" extrusionOk="0">
                  <a:moveTo>
                    <a:pt x="3" y="0"/>
                  </a:moveTo>
                  <a:lnTo>
                    <a:pt x="0" y="7"/>
                  </a:lnTo>
                  <a:lnTo>
                    <a:pt x="1628" y="2924"/>
                  </a:lnTo>
                  <a:lnTo>
                    <a:pt x="1630" y="2924"/>
                  </a:lnTo>
                  <a:lnTo>
                    <a:pt x="3775" y="2556"/>
                  </a:lnTo>
                  <a:lnTo>
                    <a:pt x="3778" y="2549"/>
                  </a:lnTo>
                  <a:lnTo>
                    <a:pt x="1631" y="2917"/>
                  </a:lnTo>
                  <a:lnTo>
                    <a:pt x="3" y="0"/>
                  </a:lnTo>
                  <a:close/>
                </a:path>
              </a:pathLst>
            </a:custGeom>
            <a:solidFill>
              <a:schemeClr val="dk1"/>
            </a:solidFill>
            <a:ln>
              <a:noFill/>
            </a:ln>
          </p:spPr>
          <p:txBody>
            <a:bodyPr spcFirstLastPara="1" wrap="square" lIns="90000" tIns="45000" rIns="90000" bIns="45000" anchor="ctr" anchorCtr="1">
              <a:noAutofit/>
            </a:bodyPr>
            <a:lstStyle/>
            <a:p>
              <a:pPr>
                <a:defRPr/>
              </a:pPr>
              <a:endParaRPr sz="1800">
                <a:solidFill>
                  <a:srgbClr val="FFFFFF"/>
                </a:solidFill>
              </a:endParaRPr>
            </a:p>
          </p:txBody>
        </p:sp>
        <p:sp>
          <p:nvSpPr>
            <p:cNvPr id="2767" name="Google Shape;2767;p40"/>
            <p:cNvSpPr/>
            <p:nvPr/>
          </p:nvSpPr>
          <p:spPr>
            <a:xfrm>
              <a:off x="335880" y="3938040"/>
              <a:ext cx="1359000" cy="1052640"/>
            </a:xfrm>
            <a:custGeom>
              <a:avLst/>
              <a:gdLst/>
              <a:ahLst/>
              <a:cxnLst/>
              <a:rect l="l" t="t" r="r" b="b"/>
              <a:pathLst>
                <a:path w="3775" h="2924" extrusionOk="0">
                  <a:moveTo>
                    <a:pt x="4" y="0"/>
                  </a:moveTo>
                  <a:lnTo>
                    <a:pt x="0" y="7"/>
                  </a:lnTo>
                  <a:lnTo>
                    <a:pt x="1629" y="2924"/>
                  </a:lnTo>
                  <a:lnTo>
                    <a:pt x="1631" y="2924"/>
                  </a:lnTo>
                  <a:lnTo>
                    <a:pt x="3771" y="2557"/>
                  </a:lnTo>
                  <a:lnTo>
                    <a:pt x="3775" y="2550"/>
                  </a:lnTo>
                  <a:lnTo>
                    <a:pt x="1632" y="2917"/>
                  </a:lnTo>
                  <a:lnTo>
                    <a:pt x="4" y="0"/>
                  </a:lnTo>
                  <a:close/>
                </a:path>
              </a:pathLst>
            </a:custGeom>
            <a:solidFill>
              <a:schemeClr val="dk1"/>
            </a:solidFill>
            <a:ln>
              <a:noFill/>
            </a:ln>
          </p:spPr>
          <p:txBody>
            <a:bodyPr spcFirstLastPara="1" wrap="square" lIns="90000" tIns="45000" rIns="90000" bIns="45000" anchor="ctr" anchorCtr="1">
              <a:noAutofit/>
            </a:bodyPr>
            <a:lstStyle/>
            <a:p>
              <a:pPr>
                <a:defRPr/>
              </a:pPr>
              <a:endParaRPr sz="1800">
                <a:solidFill>
                  <a:srgbClr val="FFFFFF"/>
                </a:solidFill>
              </a:endParaRPr>
            </a:p>
          </p:txBody>
        </p:sp>
        <p:sp>
          <p:nvSpPr>
            <p:cNvPr id="2768" name="Google Shape;2768;p40"/>
            <p:cNvSpPr/>
            <p:nvPr/>
          </p:nvSpPr>
          <p:spPr>
            <a:xfrm>
              <a:off x="329400" y="3955680"/>
              <a:ext cx="1351800" cy="1065600"/>
            </a:xfrm>
            <a:custGeom>
              <a:avLst/>
              <a:gdLst/>
              <a:ahLst/>
              <a:cxnLst/>
              <a:rect l="l" t="t" r="r" b="b"/>
              <a:pathLst>
                <a:path w="3755" h="2960" extrusionOk="0">
                  <a:moveTo>
                    <a:pt x="0" y="0"/>
                  </a:moveTo>
                  <a:lnTo>
                    <a:pt x="0" y="2"/>
                  </a:lnTo>
                  <a:lnTo>
                    <a:pt x="9" y="29"/>
                  </a:lnTo>
                  <a:lnTo>
                    <a:pt x="1619" y="2960"/>
                  </a:lnTo>
                  <a:lnTo>
                    <a:pt x="1621" y="2959"/>
                  </a:lnTo>
                  <a:lnTo>
                    <a:pt x="3752" y="2586"/>
                  </a:lnTo>
                  <a:lnTo>
                    <a:pt x="3755" y="2579"/>
                  </a:lnTo>
                  <a:lnTo>
                    <a:pt x="1622" y="2952"/>
                  </a:lnTo>
                  <a:lnTo>
                    <a:pt x="0" y="0"/>
                  </a:lnTo>
                  <a:close/>
                </a:path>
              </a:pathLst>
            </a:custGeom>
            <a:solidFill>
              <a:schemeClr val="dk1"/>
            </a:solidFill>
            <a:ln>
              <a:noFill/>
            </a:ln>
          </p:spPr>
          <p:txBody>
            <a:bodyPr spcFirstLastPara="1" wrap="square" lIns="90000" tIns="45000" rIns="90000" bIns="45000" anchor="ctr" anchorCtr="1">
              <a:noAutofit/>
            </a:bodyPr>
            <a:lstStyle/>
            <a:p>
              <a:pPr>
                <a:defRPr/>
              </a:pPr>
              <a:endParaRPr sz="1800">
                <a:solidFill>
                  <a:srgbClr val="FFFFFF"/>
                </a:solidFill>
              </a:endParaRPr>
            </a:p>
          </p:txBody>
        </p:sp>
        <p:sp>
          <p:nvSpPr>
            <p:cNvPr id="2769" name="Google Shape;2769;p40"/>
            <p:cNvSpPr/>
            <p:nvPr/>
          </p:nvSpPr>
          <p:spPr>
            <a:xfrm>
              <a:off x="906120" y="4885200"/>
              <a:ext cx="63360" cy="152280"/>
            </a:xfrm>
            <a:custGeom>
              <a:avLst/>
              <a:gdLst/>
              <a:ahLst/>
              <a:cxnLst/>
              <a:rect l="l" t="t" r="r" b="b"/>
              <a:pathLst>
                <a:path w="176" h="423" extrusionOk="0">
                  <a:moveTo>
                    <a:pt x="0" y="421"/>
                  </a:moveTo>
                  <a:lnTo>
                    <a:pt x="6" y="423"/>
                  </a:lnTo>
                  <a:lnTo>
                    <a:pt x="176" y="2"/>
                  </a:lnTo>
                  <a:lnTo>
                    <a:pt x="171" y="0"/>
                  </a:lnTo>
                  <a:lnTo>
                    <a:pt x="0" y="421"/>
                  </a:lnTo>
                  <a:close/>
                </a:path>
              </a:pathLst>
            </a:custGeom>
            <a:solidFill>
              <a:srgbClr val="171039"/>
            </a:solidFill>
            <a:ln>
              <a:noFill/>
            </a:ln>
          </p:spPr>
          <p:txBody>
            <a:bodyPr spcFirstLastPara="1" wrap="square" lIns="90000" tIns="45000" rIns="90000" bIns="45000" anchor="ctr" anchorCtr="1">
              <a:noAutofit/>
            </a:bodyPr>
            <a:lstStyle/>
            <a:p>
              <a:pPr>
                <a:defRPr/>
              </a:pPr>
              <a:endParaRPr sz="1800">
                <a:solidFill>
                  <a:srgbClr val="FFFFFF"/>
                </a:solidFill>
              </a:endParaRPr>
            </a:p>
          </p:txBody>
        </p:sp>
      </p:grpSp>
      <p:grpSp>
        <p:nvGrpSpPr>
          <p:cNvPr id="2774" name="Google Shape;2774;p40"/>
          <p:cNvGrpSpPr/>
          <p:nvPr/>
        </p:nvGrpSpPr>
        <p:grpSpPr>
          <a:xfrm rot="-271967">
            <a:off x="7999743" y="415550"/>
            <a:ext cx="733534" cy="688039"/>
            <a:chOff x="9222480" y="1353600"/>
            <a:chExt cx="470160" cy="441000"/>
          </a:xfrm>
        </p:grpSpPr>
        <p:sp>
          <p:nvSpPr>
            <p:cNvPr id="2775" name="Google Shape;2775;p40"/>
            <p:cNvSpPr/>
            <p:nvPr/>
          </p:nvSpPr>
          <p:spPr>
            <a:xfrm>
              <a:off x="9222480" y="1353600"/>
              <a:ext cx="470160" cy="375480"/>
            </a:xfrm>
            <a:custGeom>
              <a:avLst/>
              <a:gdLst/>
              <a:ahLst/>
              <a:cxnLst/>
              <a:rect l="l" t="t" r="r" b="b"/>
              <a:pathLst>
                <a:path w="1306" h="1043" extrusionOk="0">
                  <a:moveTo>
                    <a:pt x="1306" y="192"/>
                  </a:moveTo>
                  <a:cubicBezTo>
                    <a:pt x="1173" y="284"/>
                    <a:pt x="1067" y="416"/>
                    <a:pt x="1006" y="565"/>
                  </a:cubicBezTo>
                  <a:cubicBezTo>
                    <a:pt x="946" y="715"/>
                    <a:pt x="929" y="883"/>
                    <a:pt x="960" y="1043"/>
                  </a:cubicBezTo>
                  <a:cubicBezTo>
                    <a:pt x="825" y="949"/>
                    <a:pt x="662" y="900"/>
                    <a:pt x="498" y="887"/>
                  </a:cubicBezTo>
                  <a:cubicBezTo>
                    <a:pt x="334" y="873"/>
                    <a:pt x="170" y="892"/>
                    <a:pt x="8" y="920"/>
                  </a:cubicBezTo>
                  <a:cubicBezTo>
                    <a:pt x="-17" y="743"/>
                    <a:pt x="16" y="549"/>
                    <a:pt x="104" y="393"/>
                  </a:cubicBezTo>
                  <a:cubicBezTo>
                    <a:pt x="215" y="408"/>
                    <a:pt x="324" y="444"/>
                    <a:pt x="423" y="499"/>
                  </a:cubicBezTo>
                  <a:cubicBezTo>
                    <a:pt x="364" y="406"/>
                    <a:pt x="290" y="323"/>
                    <a:pt x="204" y="255"/>
                  </a:cubicBezTo>
                  <a:cubicBezTo>
                    <a:pt x="336" y="114"/>
                    <a:pt x="521" y="22"/>
                    <a:pt x="714" y="4"/>
                  </a:cubicBezTo>
                  <a:cubicBezTo>
                    <a:pt x="828" y="-7"/>
                    <a:pt x="945" y="8"/>
                    <a:pt x="1053" y="46"/>
                  </a:cubicBezTo>
                  <a:cubicBezTo>
                    <a:pt x="1032" y="115"/>
                    <a:pt x="1021" y="186"/>
                    <a:pt x="1023" y="259"/>
                  </a:cubicBezTo>
                  <a:cubicBezTo>
                    <a:pt x="1050" y="194"/>
                    <a:pt x="1086" y="132"/>
                    <a:pt x="1130" y="77"/>
                  </a:cubicBezTo>
                  <a:cubicBezTo>
                    <a:pt x="1193" y="107"/>
                    <a:pt x="1253" y="145"/>
                    <a:pt x="1306" y="192"/>
                  </a:cubicBezTo>
                  <a:close/>
                </a:path>
              </a:pathLst>
            </a:custGeom>
            <a:solidFill>
              <a:schemeClr val="lt2"/>
            </a:solidFill>
            <a:ln>
              <a:noFill/>
            </a:ln>
          </p:spPr>
          <p:txBody>
            <a:bodyPr spcFirstLastPara="1" wrap="square" lIns="90000" tIns="45000" rIns="90000" bIns="45000" anchor="ctr" anchorCtr="1">
              <a:noAutofit/>
            </a:bodyPr>
            <a:lstStyle/>
            <a:p>
              <a:pPr>
                <a:defRPr/>
              </a:pPr>
              <a:endParaRPr sz="1800"/>
            </a:p>
          </p:txBody>
        </p:sp>
        <p:sp>
          <p:nvSpPr>
            <p:cNvPr id="2776" name="Google Shape;2776;p40"/>
            <p:cNvSpPr/>
            <p:nvPr/>
          </p:nvSpPr>
          <p:spPr>
            <a:xfrm>
              <a:off x="9321480" y="1436760"/>
              <a:ext cx="348120" cy="357840"/>
            </a:xfrm>
            <a:custGeom>
              <a:avLst/>
              <a:gdLst/>
              <a:ahLst/>
              <a:cxnLst/>
              <a:rect l="l" t="t" r="r" b="b"/>
              <a:pathLst>
                <a:path w="967" h="994" extrusionOk="0">
                  <a:moveTo>
                    <a:pt x="11" y="459"/>
                  </a:moveTo>
                  <a:cubicBezTo>
                    <a:pt x="261" y="509"/>
                    <a:pt x="447" y="628"/>
                    <a:pt x="668" y="805"/>
                  </a:cubicBezTo>
                  <a:cubicBezTo>
                    <a:pt x="754" y="886"/>
                    <a:pt x="849" y="949"/>
                    <a:pt x="949" y="992"/>
                  </a:cubicBezTo>
                  <a:cubicBezTo>
                    <a:pt x="953" y="994"/>
                    <a:pt x="957" y="994"/>
                    <a:pt x="960" y="992"/>
                  </a:cubicBezTo>
                  <a:cubicBezTo>
                    <a:pt x="963" y="991"/>
                    <a:pt x="965" y="989"/>
                    <a:pt x="966" y="986"/>
                  </a:cubicBezTo>
                  <a:cubicBezTo>
                    <a:pt x="969" y="979"/>
                    <a:pt x="966" y="971"/>
                    <a:pt x="959" y="969"/>
                  </a:cubicBezTo>
                  <a:cubicBezTo>
                    <a:pt x="862" y="927"/>
                    <a:pt x="771" y="865"/>
                    <a:pt x="687" y="787"/>
                  </a:cubicBezTo>
                  <a:cubicBezTo>
                    <a:pt x="560" y="573"/>
                    <a:pt x="525" y="314"/>
                    <a:pt x="590" y="56"/>
                  </a:cubicBezTo>
                  <a:cubicBezTo>
                    <a:pt x="592" y="49"/>
                    <a:pt x="588" y="42"/>
                    <a:pt x="581" y="41"/>
                  </a:cubicBezTo>
                  <a:cubicBezTo>
                    <a:pt x="574" y="39"/>
                    <a:pt x="567" y="43"/>
                    <a:pt x="565" y="50"/>
                  </a:cubicBezTo>
                  <a:cubicBezTo>
                    <a:pt x="506" y="284"/>
                    <a:pt x="527" y="520"/>
                    <a:pt x="624" y="724"/>
                  </a:cubicBezTo>
                  <a:cubicBezTo>
                    <a:pt x="581" y="677"/>
                    <a:pt x="541" y="626"/>
                    <a:pt x="504" y="570"/>
                  </a:cubicBezTo>
                  <a:cubicBezTo>
                    <a:pt x="405" y="423"/>
                    <a:pt x="325" y="245"/>
                    <a:pt x="253" y="10"/>
                  </a:cubicBezTo>
                  <a:cubicBezTo>
                    <a:pt x="250" y="3"/>
                    <a:pt x="243" y="-1"/>
                    <a:pt x="236" y="1"/>
                  </a:cubicBezTo>
                  <a:cubicBezTo>
                    <a:pt x="230" y="3"/>
                    <a:pt x="226" y="11"/>
                    <a:pt x="228" y="18"/>
                  </a:cubicBezTo>
                  <a:cubicBezTo>
                    <a:pt x="301" y="255"/>
                    <a:pt x="383" y="435"/>
                    <a:pt x="482" y="585"/>
                  </a:cubicBezTo>
                  <a:cubicBezTo>
                    <a:pt x="507" y="622"/>
                    <a:pt x="533" y="657"/>
                    <a:pt x="560" y="690"/>
                  </a:cubicBezTo>
                  <a:cubicBezTo>
                    <a:pt x="387" y="562"/>
                    <a:pt x="223" y="475"/>
                    <a:pt x="16" y="433"/>
                  </a:cubicBezTo>
                  <a:cubicBezTo>
                    <a:pt x="9" y="432"/>
                    <a:pt x="2" y="436"/>
                    <a:pt x="1" y="443"/>
                  </a:cubicBezTo>
                  <a:cubicBezTo>
                    <a:pt x="-1" y="450"/>
                    <a:pt x="4" y="457"/>
                    <a:pt x="11" y="459"/>
                  </a:cubicBezTo>
                  <a:close/>
                </a:path>
              </a:pathLst>
            </a:custGeom>
            <a:solidFill>
              <a:schemeClr val="dk1"/>
            </a:solidFill>
            <a:ln>
              <a:noFill/>
            </a:ln>
          </p:spPr>
          <p:txBody>
            <a:bodyPr spcFirstLastPara="1" wrap="square" lIns="90000" tIns="45000" rIns="90000" bIns="45000" anchor="ctr" anchorCtr="1">
              <a:noAutofit/>
            </a:bodyPr>
            <a:lstStyle/>
            <a:p>
              <a:pPr>
                <a:defRPr/>
              </a:pPr>
              <a:endParaRPr sz="1800">
                <a:solidFill>
                  <a:srgbClr val="FFFFFF"/>
                </a:solidFill>
              </a:endParaRPr>
            </a:p>
          </p:txBody>
        </p:sp>
      </p:grpSp>
      <p:grpSp>
        <p:nvGrpSpPr>
          <p:cNvPr id="2780" name="Google Shape;2780;p40"/>
          <p:cNvGrpSpPr/>
          <p:nvPr/>
        </p:nvGrpSpPr>
        <p:grpSpPr>
          <a:xfrm flipH="1">
            <a:off x="232145" y="2512895"/>
            <a:ext cx="678960" cy="933120"/>
            <a:chOff x="7492320" y="4032720"/>
            <a:chExt cx="678960" cy="933120"/>
          </a:xfrm>
        </p:grpSpPr>
        <p:sp>
          <p:nvSpPr>
            <p:cNvPr id="2781" name="Google Shape;2781;p40"/>
            <p:cNvSpPr/>
            <p:nvPr/>
          </p:nvSpPr>
          <p:spPr>
            <a:xfrm>
              <a:off x="7492320" y="4032720"/>
              <a:ext cx="621000" cy="825840"/>
            </a:xfrm>
            <a:custGeom>
              <a:avLst/>
              <a:gdLst/>
              <a:ahLst/>
              <a:cxnLst/>
              <a:rect l="l" t="t" r="r" b="b"/>
              <a:pathLst>
                <a:path w="1725" h="2294" extrusionOk="0">
                  <a:moveTo>
                    <a:pt x="983" y="2197"/>
                  </a:moveTo>
                  <a:cubicBezTo>
                    <a:pt x="1081" y="2337"/>
                    <a:pt x="1363" y="2295"/>
                    <a:pt x="1575" y="2253"/>
                  </a:cubicBezTo>
                  <a:cubicBezTo>
                    <a:pt x="1665" y="2096"/>
                    <a:pt x="1751" y="1871"/>
                    <a:pt x="1718" y="1756"/>
                  </a:cubicBezTo>
                  <a:cubicBezTo>
                    <a:pt x="1707" y="1716"/>
                    <a:pt x="1654" y="1707"/>
                    <a:pt x="1630" y="1740"/>
                  </a:cubicBezTo>
                  <a:cubicBezTo>
                    <a:pt x="1611" y="1767"/>
                    <a:pt x="1599" y="1805"/>
                    <a:pt x="1564" y="1809"/>
                  </a:cubicBezTo>
                  <a:cubicBezTo>
                    <a:pt x="1541" y="1812"/>
                    <a:pt x="1516" y="1793"/>
                    <a:pt x="1510" y="1770"/>
                  </a:cubicBezTo>
                  <a:cubicBezTo>
                    <a:pt x="1496" y="1722"/>
                    <a:pt x="1524" y="1683"/>
                    <a:pt x="1546" y="1644"/>
                  </a:cubicBezTo>
                  <a:cubicBezTo>
                    <a:pt x="1602" y="1543"/>
                    <a:pt x="1621" y="1422"/>
                    <a:pt x="1598" y="1308"/>
                  </a:cubicBezTo>
                  <a:cubicBezTo>
                    <a:pt x="1590" y="1272"/>
                    <a:pt x="1578" y="1236"/>
                    <a:pt x="1547" y="1213"/>
                  </a:cubicBezTo>
                  <a:cubicBezTo>
                    <a:pt x="1534" y="1204"/>
                    <a:pt x="1518" y="1199"/>
                    <a:pt x="1502" y="1199"/>
                  </a:cubicBezTo>
                  <a:cubicBezTo>
                    <a:pt x="1437" y="1200"/>
                    <a:pt x="1438" y="1284"/>
                    <a:pt x="1388" y="1300"/>
                  </a:cubicBezTo>
                  <a:cubicBezTo>
                    <a:pt x="1367" y="1306"/>
                    <a:pt x="1344" y="1298"/>
                    <a:pt x="1330" y="1281"/>
                  </a:cubicBezTo>
                  <a:cubicBezTo>
                    <a:pt x="1311" y="1259"/>
                    <a:pt x="1307" y="1231"/>
                    <a:pt x="1308" y="1203"/>
                  </a:cubicBezTo>
                  <a:cubicBezTo>
                    <a:pt x="1312" y="1140"/>
                    <a:pt x="1342" y="1081"/>
                    <a:pt x="1363" y="1022"/>
                  </a:cubicBezTo>
                  <a:cubicBezTo>
                    <a:pt x="1388" y="954"/>
                    <a:pt x="1402" y="875"/>
                    <a:pt x="1357" y="814"/>
                  </a:cubicBezTo>
                  <a:cubicBezTo>
                    <a:pt x="1333" y="781"/>
                    <a:pt x="1293" y="764"/>
                    <a:pt x="1254" y="772"/>
                  </a:cubicBezTo>
                  <a:cubicBezTo>
                    <a:pt x="1184" y="787"/>
                    <a:pt x="1192" y="859"/>
                    <a:pt x="1145" y="892"/>
                  </a:cubicBezTo>
                  <a:cubicBezTo>
                    <a:pt x="1135" y="899"/>
                    <a:pt x="1122" y="903"/>
                    <a:pt x="1109" y="901"/>
                  </a:cubicBezTo>
                  <a:cubicBezTo>
                    <a:pt x="1070" y="894"/>
                    <a:pt x="1065" y="843"/>
                    <a:pt x="1069" y="805"/>
                  </a:cubicBezTo>
                  <a:cubicBezTo>
                    <a:pt x="1075" y="732"/>
                    <a:pt x="1082" y="659"/>
                    <a:pt x="1088" y="586"/>
                  </a:cubicBezTo>
                  <a:cubicBezTo>
                    <a:pt x="1093" y="534"/>
                    <a:pt x="1097" y="478"/>
                    <a:pt x="1062" y="435"/>
                  </a:cubicBezTo>
                  <a:cubicBezTo>
                    <a:pt x="1045" y="414"/>
                    <a:pt x="1020" y="402"/>
                    <a:pt x="994" y="405"/>
                  </a:cubicBezTo>
                  <a:cubicBezTo>
                    <a:pt x="951" y="411"/>
                    <a:pt x="933" y="453"/>
                    <a:pt x="927" y="492"/>
                  </a:cubicBezTo>
                  <a:cubicBezTo>
                    <a:pt x="920" y="532"/>
                    <a:pt x="921" y="574"/>
                    <a:pt x="891" y="606"/>
                  </a:cubicBezTo>
                  <a:cubicBezTo>
                    <a:pt x="876" y="621"/>
                    <a:pt x="853" y="629"/>
                    <a:pt x="833" y="621"/>
                  </a:cubicBezTo>
                  <a:cubicBezTo>
                    <a:pt x="800" y="608"/>
                    <a:pt x="798" y="568"/>
                    <a:pt x="799" y="535"/>
                  </a:cubicBezTo>
                  <a:cubicBezTo>
                    <a:pt x="803" y="453"/>
                    <a:pt x="806" y="372"/>
                    <a:pt x="810" y="291"/>
                  </a:cubicBezTo>
                  <a:cubicBezTo>
                    <a:pt x="812" y="240"/>
                    <a:pt x="814" y="186"/>
                    <a:pt x="781" y="143"/>
                  </a:cubicBezTo>
                  <a:cubicBezTo>
                    <a:pt x="762" y="118"/>
                    <a:pt x="731" y="103"/>
                    <a:pt x="701" y="110"/>
                  </a:cubicBezTo>
                  <a:cubicBezTo>
                    <a:pt x="620" y="126"/>
                    <a:pt x="628" y="262"/>
                    <a:pt x="545" y="275"/>
                  </a:cubicBezTo>
                  <a:cubicBezTo>
                    <a:pt x="521" y="279"/>
                    <a:pt x="496" y="270"/>
                    <a:pt x="478" y="253"/>
                  </a:cubicBezTo>
                  <a:cubicBezTo>
                    <a:pt x="419" y="199"/>
                    <a:pt x="429" y="109"/>
                    <a:pt x="382" y="49"/>
                  </a:cubicBezTo>
                  <a:cubicBezTo>
                    <a:pt x="348" y="5"/>
                    <a:pt x="282" y="-12"/>
                    <a:pt x="230" y="8"/>
                  </a:cubicBezTo>
                  <a:cubicBezTo>
                    <a:pt x="178" y="29"/>
                    <a:pt x="143" y="87"/>
                    <a:pt x="148" y="143"/>
                  </a:cubicBezTo>
                  <a:cubicBezTo>
                    <a:pt x="154" y="206"/>
                    <a:pt x="203" y="255"/>
                    <a:pt x="239" y="308"/>
                  </a:cubicBezTo>
                  <a:cubicBezTo>
                    <a:pt x="275" y="361"/>
                    <a:pt x="296" y="439"/>
                    <a:pt x="250" y="484"/>
                  </a:cubicBezTo>
                  <a:cubicBezTo>
                    <a:pt x="188" y="543"/>
                    <a:pt x="67" y="483"/>
                    <a:pt x="15" y="569"/>
                  </a:cubicBezTo>
                  <a:cubicBezTo>
                    <a:pt x="-5" y="603"/>
                    <a:pt x="-4" y="647"/>
                    <a:pt x="16" y="681"/>
                  </a:cubicBezTo>
                  <a:cubicBezTo>
                    <a:pt x="70" y="777"/>
                    <a:pt x="182" y="791"/>
                    <a:pt x="270" y="836"/>
                  </a:cubicBezTo>
                  <a:cubicBezTo>
                    <a:pt x="293" y="848"/>
                    <a:pt x="308" y="872"/>
                    <a:pt x="304" y="898"/>
                  </a:cubicBezTo>
                  <a:cubicBezTo>
                    <a:pt x="298" y="942"/>
                    <a:pt x="250" y="946"/>
                    <a:pt x="216" y="934"/>
                  </a:cubicBezTo>
                  <a:cubicBezTo>
                    <a:pt x="171" y="918"/>
                    <a:pt x="133" y="881"/>
                    <a:pt x="77" y="911"/>
                  </a:cubicBezTo>
                  <a:cubicBezTo>
                    <a:pt x="52" y="924"/>
                    <a:pt x="33" y="945"/>
                    <a:pt x="24" y="970"/>
                  </a:cubicBezTo>
                  <a:cubicBezTo>
                    <a:pt x="3" y="1025"/>
                    <a:pt x="23" y="1086"/>
                    <a:pt x="60" y="1129"/>
                  </a:cubicBezTo>
                  <a:cubicBezTo>
                    <a:pt x="93" y="1169"/>
                    <a:pt x="137" y="1197"/>
                    <a:pt x="182" y="1221"/>
                  </a:cubicBezTo>
                  <a:cubicBezTo>
                    <a:pt x="268" y="1267"/>
                    <a:pt x="359" y="1306"/>
                    <a:pt x="452" y="1336"/>
                  </a:cubicBezTo>
                  <a:cubicBezTo>
                    <a:pt x="491" y="1348"/>
                    <a:pt x="494" y="1404"/>
                    <a:pt x="455" y="1418"/>
                  </a:cubicBezTo>
                  <a:cubicBezTo>
                    <a:pt x="440" y="1423"/>
                    <a:pt x="424" y="1426"/>
                    <a:pt x="409" y="1426"/>
                  </a:cubicBezTo>
                  <a:cubicBezTo>
                    <a:pt x="361" y="1427"/>
                    <a:pt x="303" y="1421"/>
                    <a:pt x="276" y="1462"/>
                  </a:cubicBezTo>
                  <a:cubicBezTo>
                    <a:pt x="258" y="1487"/>
                    <a:pt x="261" y="1521"/>
                    <a:pt x="278" y="1547"/>
                  </a:cubicBezTo>
                  <a:cubicBezTo>
                    <a:pt x="306" y="1591"/>
                    <a:pt x="355" y="1607"/>
                    <a:pt x="402" y="1622"/>
                  </a:cubicBezTo>
                  <a:lnTo>
                    <a:pt x="636" y="1695"/>
                  </a:lnTo>
                  <a:cubicBezTo>
                    <a:pt x="659" y="1702"/>
                    <a:pt x="671" y="1729"/>
                    <a:pt x="660" y="1750"/>
                  </a:cubicBezTo>
                  <a:cubicBezTo>
                    <a:pt x="650" y="1768"/>
                    <a:pt x="629" y="1776"/>
                    <a:pt x="609" y="1780"/>
                  </a:cubicBezTo>
                  <a:cubicBezTo>
                    <a:pt x="579" y="1786"/>
                    <a:pt x="545" y="1787"/>
                    <a:pt x="527" y="1823"/>
                  </a:cubicBezTo>
                  <a:cubicBezTo>
                    <a:pt x="514" y="1849"/>
                    <a:pt x="516" y="1879"/>
                    <a:pt x="529" y="1905"/>
                  </a:cubicBezTo>
                  <a:cubicBezTo>
                    <a:pt x="549" y="1944"/>
                    <a:pt x="590" y="1967"/>
                    <a:pt x="630" y="1985"/>
                  </a:cubicBezTo>
                  <a:cubicBezTo>
                    <a:pt x="731" y="2029"/>
                    <a:pt x="843" y="2049"/>
                    <a:pt x="953" y="2042"/>
                  </a:cubicBezTo>
                  <a:cubicBezTo>
                    <a:pt x="979" y="2040"/>
                    <a:pt x="1004" y="2037"/>
                    <a:pt x="1027" y="2052"/>
                  </a:cubicBezTo>
                  <a:cubicBezTo>
                    <a:pt x="1037" y="2058"/>
                    <a:pt x="1045" y="2069"/>
                    <a:pt x="1046" y="2081"/>
                  </a:cubicBezTo>
                  <a:cubicBezTo>
                    <a:pt x="1048" y="2104"/>
                    <a:pt x="1030" y="2116"/>
                    <a:pt x="1013" y="2125"/>
                  </a:cubicBezTo>
                  <a:cubicBezTo>
                    <a:pt x="999" y="2132"/>
                    <a:pt x="984" y="2139"/>
                    <a:pt x="977" y="2152"/>
                  </a:cubicBezTo>
                  <a:cubicBezTo>
                    <a:pt x="969" y="2165"/>
                    <a:pt x="969" y="2192"/>
                    <a:pt x="983" y="2197"/>
                  </a:cubicBezTo>
                  <a:close/>
                </a:path>
              </a:pathLst>
            </a:custGeom>
            <a:solidFill>
              <a:schemeClr val="accent5"/>
            </a:solidFill>
            <a:ln>
              <a:noFill/>
            </a:ln>
          </p:spPr>
          <p:txBody>
            <a:bodyPr spcFirstLastPara="1" wrap="square" lIns="90000" tIns="45000" rIns="90000" bIns="45000" anchor="ctr" anchorCtr="1">
              <a:noAutofit/>
            </a:bodyPr>
            <a:lstStyle/>
            <a:p>
              <a:pPr>
                <a:defRPr/>
              </a:pPr>
              <a:endParaRPr sz="1800"/>
            </a:p>
          </p:txBody>
        </p:sp>
        <p:sp>
          <p:nvSpPr>
            <p:cNvPr id="2782" name="Google Shape;2782;p40"/>
            <p:cNvSpPr/>
            <p:nvPr/>
          </p:nvSpPr>
          <p:spPr>
            <a:xfrm>
              <a:off x="7576560" y="4150800"/>
              <a:ext cx="594720" cy="815040"/>
            </a:xfrm>
            <a:custGeom>
              <a:avLst/>
              <a:gdLst/>
              <a:ahLst/>
              <a:cxnLst/>
              <a:rect l="l" t="t" r="r" b="b"/>
              <a:pathLst>
                <a:path w="1652" h="2264" extrusionOk="0">
                  <a:moveTo>
                    <a:pt x="116" y="21"/>
                  </a:moveTo>
                  <a:cubicBezTo>
                    <a:pt x="184" y="159"/>
                    <a:pt x="254" y="296"/>
                    <a:pt x="328" y="431"/>
                  </a:cubicBezTo>
                  <a:cubicBezTo>
                    <a:pt x="233" y="386"/>
                    <a:pt x="128" y="359"/>
                    <a:pt x="15" y="351"/>
                  </a:cubicBezTo>
                  <a:cubicBezTo>
                    <a:pt x="7" y="350"/>
                    <a:pt x="0" y="356"/>
                    <a:pt x="0" y="364"/>
                  </a:cubicBezTo>
                  <a:cubicBezTo>
                    <a:pt x="-1" y="372"/>
                    <a:pt x="5" y="379"/>
                    <a:pt x="13" y="380"/>
                  </a:cubicBezTo>
                  <a:cubicBezTo>
                    <a:pt x="137" y="388"/>
                    <a:pt x="251" y="420"/>
                    <a:pt x="352" y="475"/>
                  </a:cubicBezTo>
                  <a:cubicBezTo>
                    <a:pt x="429" y="614"/>
                    <a:pt x="510" y="751"/>
                    <a:pt x="593" y="886"/>
                  </a:cubicBezTo>
                  <a:cubicBezTo>
                    <a:pt x="445" y="834"/>
                    <a:pt x="293" y="810"/>
                    <a:pt x="141" y="815"/>
                  </a:cubicBezTo>
                  <a:cubicBezTo>
                    <a:pt x="133" y="815"/>
                    <a:pt x="127" y="822"/>
                    <a:pt x="127" y="830"/>
                  </a:cubicBezTo>
                  <a:cubicBezTo>
                    <a:pt x="127" y="838"/>
                    <a:pt x="134" y="844"/>
                    <a:pt x="142" y="844"/>
                  </a:cubicBezTo>
                  <a:cubicBezTo>
                    <a:pt x="301" y="838"/>
                    <a:pt x="460" y="865"/>
                    <a:pt x="615" y="925"/>
                  </a:cubicBezTo>
                  <a:cubicBezTo>
                    <a:pt x="616" y="925"/>
                    <a:pt x="617" y="925"/>
                    <a:pt x="618" y="925"/>
                  </a:cubicBezTo>
                  <a:cubicBezTo>
                    <a:pt x="690" y="1039"/>
                    <a:pt x="764" y="1153"/>
                    <a:pt x="840" y="1265"/>
                  </a:cubicBezTo>
                  <a:cubicBezTo>
                    <a:pt x="690" y="1219"/>
                    <a:pt x="532" y="1197"/>
                    <a:pt x="385" y="1201"/>
                  </a:cubicBezTo>
                  <a:cubicBezTo>
                    <a:pt x="377" y="1201"/>
                    <a:pt x="370" y="1209"/>
                    <a:pt x="371" y="1216"/>
                  </a:cubicBezTo>
                  <a:cubicBezTo>
                    <a:pt x="371" y="1224"/>
                    <a:pt x="378" y="1230"/>
                    <a:pt x="385" y="1230"/>
                  </a:cubicBezTo>
                  <a:cubicBezTo>
                    <a:pt x="541" y="1225"/>
                    <a:pt x="708" y="1250"/>
                    <a:pt x="866" y="1303"/>
                  </a:cubicBezTo>
                  <a:lnTo>
                    <a:pt x="867" y="1303"/>
                  </a:lnTo>
                  <a:cubicBezTo>
                    <a:pt x="934" y="1400"/>
                    <a:pt x="1003" y="1495"/>
                    <a:pt x="1074" y="1590"/>
                  </a:cubicBezTo>
                  <a:cubicBezTo>
                    <a:pt x="916" y="1552"/>
                    <a:pt x="775" y="1532"/>
                    <a:pt x="646" y="1528"/>
                  </a:cubicBezTo>
                  <a:cubicBezTo>
                    <a:pt x="638" y="1528"/>
                    <a:pt x="632" y="1534"/>
                    <a:pt x="632" y="1542"/>
                  </a:cubicBezTo>
                  <a:cubicBezTo>
                    <a:pt x="631" y="1550"/>
                    <a:pt x="638" y="1557"/>
                    <a:pt x="646" y="1557"/>
                  </a:cubicBezTo>
                  <a:cubicBezTo>
                    <a:pt x="780" y="1561"/>
                    <a:pt x="928" y="1583"/>
                    <a:pt x="1097" y="1625"/>
                  </a:cubicBezTo>
                  <a:cubicBezTo>
                    <a:pt x="1098" y="1625"/>
                    <a:pt x="1099" y="1625"/>
                    <a:pt x="1101" y="1625"/>
                  </a:cubicBezTo>
                  <a:cubicBezTo>
                    <a:pt x="1157" y="1698"/>
                    <a:pt x="1213" y="1771"/>
                    <a:pt x="1271" y="1843"/>
                  </a:cubicBezTo>
                  <a:cubicBezTo>
                    <a:pt x="1191" y="1827"/>
                    <a:pt x="1116" y="1823"/>
                    <a:pt x="1046" y="1831"/>
                  </a:cubicBezTo>
                  <a:cubicBezTo>
                    <a:pt x="1038" y="1832"/>
                    <a:pt x="1032" y="1839"/>
                    <a:pt x="1033" y="1847"/>
                  </a:cubicBezTo>
                  <a:cubicBezTo>
                    <a:pt x="1034" y="1855"/>
                    <a:pt x="1041" y="1861"/>
                    <a:pt x="1049" y="1860"/>
                  </a:cubicBezTo>
                  <a:cubicBezTo>
                    <a:pt x="1125" y="1851"/>
                    <a:pt x="1208" y="1857"/>
                    <a:pt x="1297" y="1878"/>
                  </a:cubicBezTo>
                  <a:cubicBezTo>
                    <a:pt x="1298" y="1878"/>
                    <a:pt x="1298" y="1878"/>
                    <a:pt x="1299" y="1878"/>
                  </a:cubicBezTo>
                  <a:cubicBezTo>
                    <a:pt x="1405" y="2008"/>
                    <a:pt x="1514" y="2135"/>
                    <a:pt x="1627" y="2259"/>
                  </a:cubicBezTo>
                  <a:cubicBezTo>
                    <a:pt x="1632" y="2265"/>
                    <a:pt x="1640" y="2266"/>
                    <a:pt x="1646" y="2261"/>
                  </a:cubicBezTo>
                  <a:cubicBezTo>
                    <a:pt x="1646" y="2261"/>
                    <a:pt x="1647" y="2261"/>
                    <a:pt x="1647" y="2260"/>
                  </a:cubicBezTo>
                  <a:cubicBezTo>
                    <a:pt x="1653" y="2255"/>
                    <a:pt x="1653" y="2246"/>
                    <a:pt x="1648" y="2240"/>
                  </a:cubicBezTo>
                  <a:cubicBezTo>
                    <a:pt x="1533" y="2113"/>
                    <a:pt x="1422" y="1984"/>
                    <a:pt x="1314" y="1851"/>
                  </a:cubicBezTo>
                  <a:cubicBezTo>
                    <a:pt x="1314" y="1770"/>
                    <a:pt x="1330" y="1688"/>
                    <a:pt x="1361" y="1614"/>
                  </a:cubicBezTo>
                  <a:cubicBezTo>
                    <a:pt x="1364" y="1606"/>
                    <a:pt x="1360" y="1598"/>
                    <a:pt x="1353" y="1595"/>
                  </a:cubicBezTo>
                  <a:cubicBezTo>
                    <a:pt x="1346" y="1592"/>
                    <a:pt x="1337" y="1595"/>
                    <a:pt x="1334" y="1602"/>
                  </a:cubicBezTo>
                  <a:cubicBezTo>
                    <a:pt x="1306" y="1670"/>
                    <a:pt x="1290" y="1743"/>
                    <a:pt x="1286" y="1816"/>
                  </a:cubicBezTo>
                  <a:cubicBezTo>
                    <a:pt x="1228" y="1742"/>
                    <a:pt x="1170" y="1669"/>
                    <a:pt x="1113" y="1594"/>
                  </a:cubicBezTo>
                  <a:cubicBezTo>
                    <a:pt x="1099" y="1443"/>
                    <a:pt x="1121" y="1289"/>
                    <a:pt x="1176" y="1148"/>
                  </a:cubicBezTo>
                  <a:cubicBezTo>
                    <a:pt x="1179" y="1141"/>
                    <a:pt x="1176" y="1133"/>
                    <a:pt x="1168" y="1130"/>
                  </a:cubicBezTo>
                  <a:cubicBezTo>
                    <a:pt x="1161" y="1127"/>
                    <a:pt x="1153" y="1130"/>
                    <a:pt x="1150" y="1138"/>
                  </a:cubicBezTo>
                  <a:cubicBezTo>
                    <a:pt x="1098" y="1269"/>
                    <a:pt x="1075" y="1410"/>
                    <a:pt x="1081" y="1551"/>
                  </a:cubicBezTo>
                  <a:cubicBezTo>
                    <a:pt x="1014" y="1461"/>
                    <a:pt x="948" y="1369"/>
                    <a:pt x="884" y="1277"/>
                  </a:cubicBezTo>
                  <a:cubicBezTo>
                    <a:pt x="867" y="1103"/>
                    <a:pt x="887" y="925"/>
                    <a:pt x="940" y="759"/>
                  </a:cubicBezTo>
                  <a:cubicBezTo>
                    <a:pt x="942" y="752"/>
                    <a:pt x="939" y="743"/>
                    <a:pt x="931" y="741"/>
                  </a:cubicBezTo>
                  <a:cubicBezTo>
                    <a:pt x="924" y="739"/>
                    <a:pt x="915" y="743"/>
                    <a:pt x="912" y="750"/>
                  </a:cubicBezTo>
                  <a:cubicBezTo>
                    <a:pt x="863" y="904"/>
                    <a:pt x="843" y="1069"/>
                    <a:pt x="852" y="1231"/>
                  </a:cubicBezTo>
                  <a:cubicBezTo>
                    <a:pt x="777" y="1121"/>
                    <a:pt x="705" y="1010"/>
                    <a:pt x="634" y="899"/>
                  </a:cubicBezTo>
                  <a:cubicBezTo>
                    <a:pt x="628" y="738"/>
                    <a:pt x="649" y="578"/>
                    <a:pt x="699" y="425"/>
                  </a:cubicBezTo>
                  <a:cubicBezTo>
                    <a:pt x="702" y="418"/>
                    <a:pt x="697" y="410"/>
                    <a:pt x="690" y="407"/>
                  </a:cubicBezTo>
                  <a:cubicBezTo>
                    <a:pt x="682" y="405"/>
                    <a:pt x="674" y="409"/>
                    <a:pt x="672" y="416"/>
                  </a:cubicBezTo>
                  <a:cubicBezTo>
                    <a:pt x="626" y="557"/>
                    <a:pt x="604" y="703"/>
                    <a:pt x="605" y="850"/>
                  </a:cubicBezTo>
                  <a:cubicBezTo>
                    <a:pt x="524" y="720"/>
                    <a:pt x="447" y="587"/>
                    <a:pt x="373" y="453"/>
                  </a:cubicBezTo>
                  <a:cubicBezTo>
                    <a:pt x="360" y="331"/>
                    <a:pt x="371" y="204"/>
                    <a:pt x="405" y="86"/>
                  </a:cubicBezTo>
                  <a:cubicBezTo>
                    <a:pt x="407" y="78"/>
                    <a:pt x="403" y="70"/>
                    <a:pt x="396" y="68"/>
                  </a:cubicBezTo>
                  <a:cubicBezTo>
                    <a:pt x="388" y="66"/>
                    <a:pt x="380" y="70"/>
                    <a:pt x="378" y="78"/>
                  </a:cubicBezTo>
                  <a:cubicBezTo>
                    <a:pt x="349" y="179"/>
                    <a:pt x="336" y="286"/>
                    <a:pt x="339" y="392"/>
                  </a:cubicBezTo>
                  <a:cubicBezTo>
                    <a:pt x="271" y="265"/>
                    <a:pt x="205" y="137"/>
                    <a:pt x="142" y="8"/>
                  </a:cubicBezTo>
                  <a:cubicBezTo>
                    <a:pt x="139" y="1"/>
                    <a:pt x="130" y="-2"/>
                    <a:pt x="123" y="1"/>
                  </a:cubicBezTo>
                  <a:cubicBezTo>
                    <a:pt x="116" y="5"/>
                    <a:pt x="113" y="13"/>
                    <a:pt x="116" y="21"/>
                  </a:cubicBezTo>
                  <a:close/>
                </a:path>
              </a:pathLst>
            </a:custGeom>
            <a:solidFill>
              <a:schemeClr val="dk1"/>
            </a:solidFill>
            <a:ln>
              <a:noFill/>
            </a:ln>
          </p:spPr>
          <p:txBody>
            <a:bodyPr spcFirstLastPara="1" wrap="square" lIns="90000" tIns="45000" rIns="90000" bIns="45000" anchor="ctr" anchorCtr="1">
              <a:noAutofit/>
            </a:bodyPr>
            <a:lstStyle/>
            <a:p>
              <a:pPr>
                <a:defRPr/>
              </a:pPr>
              <a:endParaRPr sz="1800">
                <a:solidFill>
                  <a:srgbClr val="FFFFFF"/>
                </a:solidFill>
              </a:endParaRPr>
            </a:p>
          </p:txBody>
        </p:sp>
      </p:grpSp>
      <p:grpSp>
        <p:nvGrpSpPr>
          <p:cNvPr id="2783" name="Google Shape;2783;p40"/>
          <p:cNvGrpSpPr/>
          <p:nvPr/>
        </p:nvGrpSpPr>
        <p:grpSpPr>
          <a:xfrm rot="8252947">
            <a:off x="8520441" y="1888365"/>
            <a:ext cx="210538" cy="933702"/>
            <a:chOff x="7310520" y="2431080"/>
            <a:chExt cx="252720" cy="1120680"/>
          </a:xfrm>
        </p:grpSpPr>
        <p:sp>
          <p:nvSpPr>
            <p:cNvPr id="2784" name="Google Shape;2784;p40"/>
            <p:cNvSpPr/>
            <p:nvPr/>
          </p:nvSpPr>
          <p:spPr>
            <a:xfrm>
              <a:off x="7311240" y="3354840"/>
              <a:ext cx="206280" cy="196920"/>
            </a:xfrm>
            <a:custGeom>
              <a:avLst/>
              <a:gdLst/>
              <a:ahLst/>
              <a:cxnLst/>
              <a:rect l="l" t="t" r="r" b="b"/>
              <a:pathLst>
                <a:path w="573" h="547" extrusionOk="0">
                  <a:moveTo>
                    <a:pt x="573" y="28"/>
                  </a:moveTo>
                  <a:lnTo>
                    <a:pt x="0" y="0"/>
                  </a:lnTo>
                  <a:lnTo>
                    <a:pt x="140" y="454"/>
                  </a:lnTo>
                  <a:cubicBezTo>
                    <a:pt x="157" y="508"/>
                    <a:pt x="203" y="545"/>
                    <a:pt x="260" y="547"/>
                  </a:cubicBezTo>
                  <a:cubicBezTo>
                    <a:pt x="316" y="550"/>
                    <a:pt x="365" y="519"/>
                    <a:pt x="387" y="467"/>
                  </a:cubicBezTo>
                  <a:lnTo>
                    <a:pt x="573" y="28"/>
                  </a:lnTo>
                  <a:close/>
                </a:path>
              </a:pathLst>
            </a:custGeom>
            <a:solidFill>
              <a:schemeClr val="accent2"/>
            </a:solidFill>
            <a:ln>
              <a:noFill/>
            </a:ln>
          </p:spPr>
          <p:txBody>
            <a:bodyPr spcFirstLastPara="1" wrap="square" lIns="90000" tIns="45000" rIns="90000" bIns="45000" anchor="ctr" anchorCtr="1">
              <a:noAutofit/>
            </a:bodyPr>
            <a:lstStyle/>
            <a:p>
              <a:pPr>
                <a:defRPr/>
              </a:pPr>
              <a:endParaRPr sz="1800"/>
            </a:p>
          </p:txBody>
        </p:sp>
        <p:sp>
          <p:nvSpPr>
            <p:cNvPr id="2785" name="Google Shape;2785;p40"/>
            <p:cNvSpPr/>
            <p:nvPr/>
          </p:nvSpPr>
          <p:spPr>
            <a:xfrm>
              <a:off x="7310520" y="3314160"/>
              <a:ext cx="208080" cy="81000"/>
            </a:xfrm>
            <a:custGeom>
              <a:avLst/>
              <a:gdLst/>
              <a:ahLst/>
              <a:cxnLst/>
              <a:rect l="l" t="t" r="r" b="b"/>
              <a:pathLst>
                <a:path w="578" h="225" extrusionOk="0">
                  <a:moveTo>
                    <a:pt x="578" y="127"/>
                  </a:moveTo>
                  <a:cubicBezTo>
                    <a:pt x="581" y="66"/>
                    <a:pt x="454" y="10"/>
                    <a:pt x="295" y="1"/>
                  </a:cubicBezTo>
                  <a:cubicBezTo>
                    <a:pt x="135" y="-7"/>
                    <a:pt x="3" y="36"/>
                    <a:pt x="0" y="98"/>
                  </a:cubicBezTo>
                  <a:cubicBezTo>
                    <a:pt x="-4" y="160"/>
                    <a:pt x="124" y="216"/>
                    <a:pt x="284" y="224"/>
                  </a:cubicBezTo>
                  <a:cubicBezTo>
                    <a:pt x="443" y="232"/>
                    <a:pt x="575" y="189"/>
                    <a:pt x="578" y="127"/>
                  </a:cubicBezTo>
                  <a:close/>
                </a:path>
              </a:pathLst>
            </a:custGeom>
            <a:solidFill>
              <a:schemeClr val="accent2"/>
            </a:solidFill>
            <a:ln>
              <a:noFill/>
            </a:ln>
          </p:spPr>
          <p:txBody>
            <a:bodyPr spcFirstLastPara="1" wrap="square" lIns="90000" tIns="36000" rIns="90000" bIns="36000" anchor="ctr" anchorCtr="1">
              <a:noAutofit/>
            </a:bodyPr>
            <a:lstStyle/>
            <a:p>
              <a:pPr>
                <a:defRPr/>
              </a:pPr>
              <a:endParaRPr sz="1800"/>
            </a:p>
          </p:txBody>
        </p:sp>
        <p:sp>
          <p:nvSpPr>
            <p:cNvPr id="2786" name="Google Shape;2786;p40"/>
            <p:cNvSpPr/>
            <p:nvPr/>
          </p:nvSpPr>
          <p:spPr>
            <a:xfrm>
              <a:off x="7310520" y="2466360"/>
              <a:ext cx="252720" cy="893520"/>
            </a:xfrm>
            <a:custGeom>
              <a:avLst/>
              <a:gdLst/>
              <a:ahLst/>
              <a:cxnLst/>
              <a:rect l="l" t="t" r="r" b="b"/>
              <a:pathLst>
                <a:path w="702" h="2482" extrusionOk="0">
                  <a:moveTo>
                    <a:pt x="0" y="2453"/>
                  </a:moveTo>
                  <a:lnTo>
                    <a:pt x="124" y="0"/>
                  </a:lnTo>
                  <a:lnTo>
                    <a:pt x="702" y="29"/>
                  </a:lnTo>
                  <a:lnTo>
                    <a:pt x="578" y="2482"/>
                  </a:lnTo>
                  <a:lnTo>
                    <a:pt x="0" y="2453"/>
                  </a:lnTo>
                  <a:close/>
                </a:path>
              </a:pathLst>
            </a:custGeom>
            <a:solidFill>
              <a:schemeClr val="accent2"/>
            </a:solidFill>
            <a:ln>
              <a:noFill/>
            </a:ln>
          </p:spPr>
          <p:txBody>
            <a:bodyPr spcFirstLastPara="1" wrap="square" lIns="90000" tIns="45000" rIns="90000" bIns="45000" anchor="ctr" anchorCtr="1">
              <a:noAutofit/>
            </a:bodyPr>
            <a:lstStyle/>
            <a:p>
              <a:pPr>
                <a:defRPr/>
              </a:pPr>
              <a:endParaRPr sz="1800"/>
            </a:p>
          </p:txBody>
        </p:sp>
        <p:sp>
          <p:nvSpPr>
            <p:cNvPr id="2787" name="Google Shape;2787;p40"/>
            <p:cNvSpPr/>
            <p:nvPr/>
          </p:nvSpPr>
          <p:spPr>
            <a:xfrm>
              <a:off x="7355160" y="2431080"/>
              <a:ext cx="208080" cy="81000"/>
            </a:xfrm>
            <a:custGeom>
              <a:avLst/>
              <a:gdLst/>
              <a:ahLst/>
              <a:cxnLst/>
              <a:rect l="l" t="t" r="r" b="b"/>
              <a:pathLst>
                <a:path w="578" h="225" extrusionOk="0">
                  <a:moveTo>
                    <a:pt x="578" y="127"/>
                  </a:moveTo>
                  <a:cubicBezTo>
                    <a:pt x="581" y="65"/>
                    <a:pt x="454" y="9"/>
                    <a:pt x="294" y="1"/>
                  </a:cubicBezTo>
                  <a:cubicBezTo>
                    <a:pt x="135" y="-8"/>
                    <a:pt x="3" y="35"/>
                    <a:pt x="0" y="97"/>
                  </a:cubicBezTo>
                  <a:cubicBezTo>
                    <a:pt x="-4" y="158"/>
                    <a:pt x="124" y="215"/>
                    <a:pt x="283" y="224"/>
                  </a:cubicBezTo>
                  <a:cubicBezTo>
                    <a:pt x="443" y="232"/>
                    <a:pt x="575" y="188"/>
                    <a:pt x="578" y="127"/>
                  </a:cubicBezTo>
                  <a:close/>
                </a:path>
              </a:pathLst>
            </a:custGeom>
            <a:solidFill>
              <a:schemeClr val="dk1"/>
            </a:solidFill>
            <a:ln>
              <a:noFill/>
            </a:ln>
          </p:spPr>
          <p:txBody>
            <a:bodyPr spcFirstLastPara="1" wrap="square" lIns="90000" tIns="36000" rIns="90000" bIns="36000" anchor="ctr" anchorCtr="1">
              <a:noAutofit/>
            </a:bodyPr>
            <a:lstStyle/>
            <a:p>
              <a:pPr>
                <a:defRPr/>
              </a:pPr>
              <a:endParaRPr sz="1800">
                <a:solidFill>
                  <a:srgbClr val="FFFFFF"/>
                </a:solidFill>
              </a:endParaRPr>
            </a:p>
          </p:txBody>
        </p:sp>
        <p:sp>
          <p:nvSpPr>
            <p:cNvPr id="2788" name="Google Shape;2788;p40"/>
            <p:cNvSpPr/>
            <p:nvPr/>
          </p:nvSpPr>
          <p:spPr>
            <a:xfrm>
              <a:off x="7355160" y="3496680"/>
              <a:ext cx="104400" cy="55080"/>
            </a:xfrm>
            <a:custGeom>
              <a:avLst/>
              <a:gdLst/>
              <a:ahLst/>
              <a:cxnLst/>
              <a:rect l="l" t="t" r="r" b="b"/>
              <a:pathLst>
                <a:path w="290" h="153" extrusionOk="0">
                  <a:moveTo>
                    <a:pt x="290" y="14"/>
                  </a:moveTo>
                  <a:lnTo>
                    <a:pt x="265" y="72"/>
                  </a:lnTo>
                  <a:cubicBezTo>
                    <a:pt x="244" y="124"/>
                    <a:pt x="194" y="156"/>
                    <a:pt x="138" y="153"/>
                  </a:cubicBezTo>
                  <a:cubicBezTo>
                    <a:pt x="82" y="150"/>
                    <a:pt x="35" y="114"/>
                    <a:pt x="18" y="60"/>
                  </a:cubicBezTo>
                  <a:lnTo>
                    <a:pt x="0" y="0"/>
                  </a:lnTo>
                  <a:cubicBezTo>
                    <a:pt x="35" y="17"/>
                    <a:pt x="87" y="29"/>
                    <a:pt x="144" y="32"/>
                  </a:cubicBezTo>
                  <a:cubicBezTo>
                    <a:pt x="201" y="35"/>
                    <a:pt x="253" y="28"/>
                    <a:pt x="290" y="14"/>
                  </a:cubicBezTo>
                  <a:close/>
                </a:path>
              </a:pathLst>
            </a:custGeom>
            <a:solidFill>
              <a:schemeClr val="dk1"/>
            </a:solidFill>
            <a:ln>
              <a:noFill/>
            </a:ln>
          </p:spPr>
          <p:txBody>
            <a:bodyPr spcFirstLastPara="1" wrap="square" lIns="90000" tIns="10075" rIns="90000" bIns="10075" anchor="ctr" anchorCtr="1">
              <a:noAutofit/>
            </a:bodyPr>
            <a:lstStyle/>
            <a:p>
              <a:pPr>
                <a:defRPr/>
              </a:pPr>
              <a:endParaRPr sz="1800">
                <a:solidFill>
                  <a:srgbClr val="FFFFFF"/>
                </a:solidFill>
              </a:endParaRPr>
            </a:p>
          </p:txBody>
        </p:sp>
        <p:sp>
          <p:nvSpPr>
            <p:cNvPr id="2789" name="Google Shape;2789;p40"/>
            <p:cNvSpPr/>
            <p:nvPr/>
          </p:nvSpPr>
          <p:spPr>
            <a:xfrm>
              <a:off x="7315920" y="2607480"/>
              <a:ext cx="240120" cy="676440"/>
            </a:xfrm>
            <a:custGeom>
              <a:avLst/>
              <a:gdLst/>
              <a:ahLst/>
              <a:cxnLst/>
              <a:rect l="l" t="t" r="r" b="b"/>
              <a:pathLst>
                <a:path w="667" h="1879" extrusionOk="0">
                  <a:moveTo>
                    <a:pt x="0" y="1752"/>
                  </a:moveTo>
                  <a:cubicBezTo>
                    <a:pt x="-3" y="1813"/>
                    <a:pt x="124" y="1870"/>
                    <a:pt x="284" y="1878"/>
                  </a:cubicBezTo>
                  <a:cubicBezTo>
                    <a:pt x="443" y="1886"/>
                    <a:pt x="575" y="1843"/>
                    <a:pt x="579" y="1781"/>
                  </a:cubicBezTo>
                  <a:lnTo>
                    <a:pt x="667" y="29"/>
                  </a:lnTo>
                  <a:cubicBezTo>
                    <a:pt x="664" y="91"/>
                    <a:pt x="532" y="134"/>
                    <a:pt x="372" y="126"/>
                  </a:cubicBezTo>
                  <a:cubicBezTo>
                    <a:pt x="213" y="118"/>
                    <a:pt x="86" y="61"/>
                    <a:pt x="89" y="0"/>
                  </a:cubicBezTo>
                  <a:lnTo>
                    <a:pt x="0" y="1752"/>
                  </a:lnTo>
                  <a:close/>
                </a:path>
              </a:pathLst>
            </a:custGeom>
            <a:solidFill>
              <a:schemeClr val="dk2"/>
            </a:solidFill>
            <a:ln>
              <a:noFill/>
            </a:ln>
          </p:spPr>
          <p:txBody>
            <a:bodyPr spcFirstLastPara="1" wrap="square" lIns="90000" tIns="45000" rIns="90000" bIns="45000" anchor="ctr" anchorCtr="1">
              <a:noAutofit/>
            </a:bodyPr>
            <a:lstStyle/>
            <a:p>
              <a:pPr>
                <a:defRPr/>
              </a:pPr>
              <a:endParaRPr sz="1800"/>
            </a:p>
          </p:txBody>
        </p:sp>
      </p:grpSp>
      <p:grpSp>
        <p:nvGrpSpPr>
          <p:cNvPr id="2790" name="Google Shape;2790;p40"/>
          <p:cNvGrpSpPr/>
          <p:nvPr/>
        </p:nvGrpSpPr>
        <p:grpSpPr>
          <a:xfrm>
            <a:off x="6727316" y="2403351"/>
            <a:ext cx="2263733" cy="3419530"/>
            <a:chOff x="6928804" y="2952818"/>
            <a:chExt cx="2263733" cy="3419530"/>
          </a:xfrm>
        </p:grpSpPr>
        <p:grpSp>
          <p:nvGrpSpPr>
            <p:cNvPr id="2791" name="Google Shape;2791;p40"/>
            <p:cNvGrpSpPr/>
            <p:nvPr/>
          </p:nvGrpSpPr>
          <p:grpSpPr>
            <a:xfrm rot="235028">
              <a:off x="7038695" y="3018794"/>
              <a:ext cx="2043952" cy="3287579"/>
              <a:chOff x="3553200" y="567000"/>
              <a:chExt cx="1392120" cy="2238840"/>
            </a:xfrm>
          </p:grpSpPr>
          <p:sp>
            <p:nvSpPr>
              <p:cNvPr id="2792" name="Google Shape;2792;p40"/>
              <p:cNvSpPr/>
              <p:nvPr/>
            </p:nvSpPr>
            <p:spPr>
              <a:xfrm>
                <a:off x="3852000" y="567000"/>
                <a:ext cx="798120" cy="801720"/>
              </a:xfrm>
              <a:custGeom>
                <a:avLst/>
                <a:gdLst/>
                <a:ahLst/>
                <a:cxnLst/>
                <a:rect l="l" t="t" r="r" b="b"/>
                <a:pathLst>
                  <a:path w="2217" h="2227" extrusionOk="0">
                    <a:moveTo>
                      <a:pt x="964" y="11"/>
                    </a:moveTo>
                    <a:cubicBezTo>
                      <a:pt x="946" y="15"/>
                      <a:pt x="928" y="19"/>
                      <a:pt x="910" y="24"/>
                    </a:cubicBezTo>
                    <a:cubicBezTo>
                      <a:pt x="856" y="38"/>
                      <a:pt x="804" y="59"/>
                      <a:pt x="755" y="87"/>
                    </a:cubicBezTo>
                    <a:cubicBezTo>
                      <a:pt x="750" y="87"/>
                      <a:pt x="744" y="88"/>
                      <a:pt x="739" y="88"/>
                    </a:cubicBezTo>
                    <a:lnTo>
                      <a:pt x="737" y="88"/>
                    </a:lnTo>
                    <a:cubicBezTo>
                      <a:pt x="719" y="89"/>
                      <a:pt x="701" y="90"/>
                      <a:pt x="684" y="90"/>
                    </a:cubicBezTo>
                    <a:cubicBezTo>
                      <a:pt x="648" y="90"/>
                      <a:pt x="612" y="91"/>
                      <a:pt x="577" y="97"/>
                    </a:cubicBezTo>
                    <a:cubicBezTo>
                      <a:pt x="574" y="98"/>
                      <a:pt x="571" y="98"/>
                      <a:pt x="569" y="99"/>
                    </a:cubicBezTo>
                    <a:cubicBezTo>
                      <a:pt x="520" y="110"/>
                      <a:pt x="474" y="128"/>
                      <a:pt x="431" y="154"/>
                    </a:cubicBezTo>
                    <a:cubicBezTo>
                      <a:pt x="411" y="166"/>
                      <a:pt x="391" y="180"/>
                      <a:pt x="372" y="196"/>
                    </a:cubicBezTo>
                    <a:cubicBezTo>
                      <a:pt x="354" y="211"/>
                      <a:pt x="337" y="228"/>
                      <a:pt x="319" y="249"/>
                    </a:cubicBezTo>
                    <a:cubicBezTo>
                      <a:pt x="302" y="268"/>
                      <a:pt x="287" y="289"/>
                      <a:pt x="273" y="310"/>
                    </a:cubicBezTo>
                    <a:cubicBezTo>
                      <a:pt x="261" y="330"/>
                      <a:pt x="249" y="352"/>
                      <a:pt x="240" y="376"/>
                    </a:cubicBezTo>
                    <a:cubicBezTo>
                      <a:pt x="208" y="453"/>
                      <a:pt x="200" y="537"/>
                      <a:pt x="197" y="617"/>
                    </a:cubicBezTo>
                    <a:cubicBezTo>
                      <a:pt x="196" y="634"/>
                      <a:pt x="195" y="651"/>
                      <a:pt x="195" y="668"/>
                    </a:cubicBezTo>
                    <a:cubicBezTo>
                      <a:pt x="193" y="733"/>
                      <a:pt x="190" y="799"/>
                      <a:pt x="178" y="863"/>
                    </a:cubicBezTo>
                    <a:lnTo>
                      <a:pt x="179" y="860"/>
                    </a:lnTo>
                    <a:cubicBezTo>
                      <a:pt x="171" y="898"/>
                      <a:pt x="159" y="938"/>
                      <a:pt x="144" y="982"/>
                    </a:cubicBezTo>
                    <a:cubicBezTo>
                      <a:pt x="133" y="1013"/>
                      <a:pt x="121" y="1045"/>
                      <a:pt x="109" y="1075"/>
                    </a:cubicBezTo>
                    <a:lnTo>
                      <a:pt x="108" y="1078"/>
                    </a:lnTo>
                    <a:lnTo>
                      <a:pt x="100" y="1098"/>
                    </a:lnTo>
                    <a:cubicBezTo>
                      <a:pt x="72" y="1170"/>
                      <a:pt x="44" y="1246"/>
                      <a:pt x="35" y="1326"/>
                    </a:cubicBezTo>
                    <a:cubicBezTo>
                      <a:pt x="19" y="1380"/>
                      <a:pt x="9" y="1429"/>
                      <a:pt x="3" y="1476"/>
                    </a:cubicBezTo>
                    <a:cubicBezTo>
                      <a:pt x="-2" y="1527"/>
                      <a:pt x="-1" y="1579"/>
                      <a:pt x="6" y="1629"/>
                    </a:cubicBezTo>
                    <a:cubicBezTo>
                      <a:pt x="15" y="1682"/>
                      <a:pt x="32" y="1735"/>
                      <a:pt x="58" y="1788"/>
                    </a:cubicBezTo>
                    <a:cubicBezTo>
                      <a:pt x="71" y="1814"/>
                      <a:pt x="86" y="1841"/>
                      <a:pt x="106" y="1870"/>
                    </a:cubicBezTo>
                    <a:cubicBezTo>
                      <a:pt x="118" y="1888"/>
                      <a:pt x="132" y="1907"/>
                      <a:pt x="147" y="1925"/>
                    </a:cubicBezTo>
                    <a:cubicBezTo>
                      <a:pt x="174" y="1959"/>
                      <a:pt x="206" y="1991"/>
                      <a:pt x="242" y="2020"/>
                    </a:cubicBezTo>
                    <a:cubicBezTo>
                      <a:pt x="306" y="2074"/>
                      <a:pt x="384" y="2119"/>
                      <a:pt x="472" y="2153"/>
                    </a:cubicBezTo>
                    <a:cubicBezTo>
                      <a:pt x="552" y="2184"/>
                      <a:pt x="642" y="2206"/>
                      <a:pt x="740" y="2218"/>
                    </a:cubicBezTo>
                    <a:cubicBezTo>
                      <a:pt x="829" y="2229"/>
                      <a:pt x="925" y="2231"/>
                      <a:pt x="1025" y="2223"/>
                    </a:cubicBezTo>
                    <a:cubicBezTo>
                      <a:pt x="1084" y="2219"/>
                      <a:pt x="1146" y="2211"/>
                      <a:pt x="1207" y="2200"/>
                    </a:cubicBezTo>
                    <a:cubicBezTo>
                      <a:pt x="1240" y="2194"/>
                      <a:pt x="1273" y="2187"/>
                      <a:pt x="1306" y="2179"/>
                    </a:cubicBezTo>
                    <a:cubicBezTo>
                      <a:pt x="1396" y="2157"/>
                      <a:pt x="1483" y="2128"/>
                      <a:pt x="1565" y="2093"/>
                    </a:cubicBezTo>
                    <a:cubicBezTo>
                      <a:pt x="1604" y="2077"/>
                      <a:pt x="1642" y="2058"/>
                      <a:pt x="1679" y="2038"/>
                    </a:cubicBezTo>
                    <a:cubicBezTo>
                      <a:pt x="1726" y="2012"/>
                      <a:pt x="1773" y="1982"/>
                      <a:pt x="1818" y="1949"/>
                    </a:cubicBezTo>
                    <a:cubicBezTo>
                      <a:pt x="1866" y="1914"/>
                      <a:pt x="1912" y="1873"/>
                      <a:pt x="1954" y="1829"/>
                    </a:cubicBezTo>
                    <a:cubicBezTo>
                      <a:pt x="1995" y="1787"/>
                      <a:pt x="2034" y="1740"/>
                      <a:pt x="2069" y="1689"/>
                    </a:cubicBezTo>
                    <a:cubicBezTo>
                      <a:pt x="2086" y="1664"/>
                      <a:pt x="2103" y="1637"/>
                      <a:pt x="2120" y="1610"/>
                    </a:cubicBezTo>
                    <a:cubicBezTo>
                      <a:pt x="2137" y="1579"/>
                      <a:pt x="2152" y="1552"/>
                      <a:pt x="2163" y="1526"/>
                    </a:cubicBezTo>
                    <a:cubicBezTo>
                      <a:pt x="2183" y="1482"/>
                      <a:pt x="2197" y="1437"/>
                      <a:pt x="2204" y="1392"/>
                    </a:cubicBezTo>
                    <a:cubicBezTo>
                      <a:pt x="2208" y="1376"/>
                      <a:pt x="2211" y="1359"/>
                      <a:pt x="2213" y="1343"/>
                    </a:cubicBezTo>
                    <a:cubicBezTo>
                      <a:pt x="2219" y="1292"/>
                      <a:pt x="2217" y="1239"/>
                      <a:pt x="2206" y="1187"/>
                    </a:cubicBezTo>
                    <a:cubicBezTo>
                      <a:pt x="2197" y="1138"/>
                      <a:pt x="2179" y="1088"/>
                      <a:pt x="2154" y="1039"/>
                    </a:cubicBezTo>
                    <a:cubicBezTo>
                      <a:pt x="2130" y="993"/>
                      <a:pt x="2099" y="947"/>
                      <a:pt x="2060" y="903"/>
                    </a:cubicBezTo>
                    <a:cubicBezTo>
                      <a:pt x="2056" y="898"/>
                      <a:pt x="2051" y="893"/>
                      <a:pt x="2046" y="888"/>
                    </a:cubicBezTo>
                    <a:lnTo>
                      <a:pt x="2044" y="885"/>
                    </a:lnTo>
                    <a:lnTo>
                      <a:pt x="2040" y="881"/>
                    </a:lnTo>
                    <a:cubicBezTo>
                      <a:pt x="2038" y="878"/>
                      <a:pt x="2035" y="875"/>
                      <a:pt x="2032" y="872"/>
                    </a:cubicBezTo>
                    <a:cubicBezTo>
                      <a:pt x="2024" y="863"/>
                      <a:pt x="2016" y="854"/>
                      <a:pt x="2007" y="843"/>
                    </a:cubicBezTo>
                    <a:cubicBezTo>
                      <a:pt x="1993" y="824"/>
                      <a:pt x="1978" y="805"/>
                      <a:pt x="1964" y="782"/>
                    </a:cubicBezTo>
                    <a:cubicBezTo>
                      <a:pt x="1939" y="744"/>
                      <a:pt x="1916" y="702"/>
                      <a:pt x="1890" y="651"/>
                    </a:cubicBezTo>
                    <a:cubicBezTo>
                      <a:pt x="1873" y="617"/>
                      <a:pt x="1857" y="581"/>
                      <a:pt x="1843" y="550"/>
                    </a:cubicBezTo>
                    <a:lnTo>
                      <a:pt x="1837" y="538"/>
                    </a:lnTo>
                    <a:cubicBezTo>
                      <a:pt x="1834" y="530"/>
                      <a:pt x="1830" y="522"/>
                      <a:pt x="1826" y="514"/>
                    </a:cubicBezTo>
                    <a:cubicBezTo>
                      <a:pt x="1808" y="474"/>
                      <a:pt x="1786" y="426"/>
                      <a:pt x="1760" y="381"/>
                    </a:cubicBezTo>
                    <a:cubicBezTo>
                      <a:pt x="1734" y="334"/>
                      <a:pt x="1707" y="294"/>
                      <a:pt x="1678" y="258"/>
                    </a:cubicBezTo>
                    <a:cubicBezTo>
                      <a:pt x="1646" y="219"/>
                      <a:pt x="1608" y="183"/>
                      <a:pt x="1566" y="152"/>
                    </a:cubicBezTo>
                    <a:cubicBezTo>
                      <a:pt x="1546" y="137"/>
                      <a:pt x="1522" y="123"/>
                      <a:pt x="1495" y="107"/>
                    </a:cubicBezTo>
                    <a:cubicBezTo>
                      <a:pt x="1471" y="94"/>
                      <a:pt x="1446" y="82"/>
                      <a:pt x="1420" y="70"/>
                    </a:cubicBezTo>
                    <a:cubicBezTo>
                      <a:pt x="1316" y="25"/>
                      <a:pt x="1204" y="1"/>
                      <a:pt x="1095" y="0"/>
                    </a:cubicBezTo>
                    <a:cubicBezTo>
                      <a:pt x="1051" y="0"/>
                      <a:pt x="1007" y="4"/>
                      <a:pt x="964" y="11"/>
                    </a:cubicBezTo>
                    <a:close/>
                  </a:path>
                </a:pathLst>
              </a:custGeom>
              <a:solidFill>
                <a:srgbClr val="79111D"/>
              </a:solidFill>
              <a:ln>
                <a:noFill/>
              </a:ln>
            </p:spPr>
            <p:txBody>
              <a:bodyPr spcFirstLastPara="1" wrap="square" lIns="90000" tIns="45000" rIns="90000" bIns="45000" anchor="ctr" anchorCtr="1">
                <a:noAutofit/>
              </a:bodyPr>
              <a:lstStyle/>
              <a:p>
                <a:pPr>
                  <a:defRPr/>
                </a:pPr>
                <a:endParaRPr sz="1800">
                  <a:solidFill>
                    <a:srgbClr val="FFFFFF"/>
                  </a:solidFill>
                </a:endParaRPr>
              </a:p>
            </p:txBody>
          </p:sp>
          <p:sp>
            <p:nvSpPr>
              <p:cNvPr id="2793" name="Google Shape;2793;p40"/>
              <p:cNvSpPr/>
              <p:nvPr/>
            </p:nvSpPr>
            <p:spPr>
              <a:xfrm>
                <a:off x="3931200" y="1950120"/>
                <a:ext cx="764280" cy="399960"/>
              </a:xfrm>
              <a:custGeom>
                <a:avLst/>
                <a:gdLst/>
                <a:ahLst/>
                <a:cxnLst/>
                <a:rect l="l" t="t" r="r" b="b"/>
                <a:pathLst>
                  <a:path w="2123" h="1111" extrusionOk="0">
                    <a:moveTo>
                      <a:pt x="0" y="632"/>
                    </a:moveTo>
                    <a:cubicBezTo>
                      <a:pt x="0" y="632"/>
                      <a:pt x="489" y="901"/>
                      <a:pt x="938" y="1081"/>
                    </a:cubicBezTo>
                    <a:cubicBezTo>
                      <a:pt x="967" y="1093"/>
                      <a:pt x="998" y="1100"/>
                      <a:pt x="1031" y="1105"/>
                    </a:cubicBezTo>
                    <a:cubicBezTo>
                      <a:pt x="1102" y="1115"/>
                      <a:pt x="1182" y="1110"/>
                      <a:pt x="1265" y="1097"/>
                    </a:cubicBezTo>
                    <a:cubicBezTo>
                      <a:pt x="1361" y="1081"/>
                      <a:pt x="1460" y="1053"/>
                      <a:pt x="1553" y="1021"/>
                    </a:cubicBezTo>
                    <a:cubicBezTo>
                      <a:pt x="1647" y="989"/>
                      <a:pt x="1734" y="952"/>
                      <a:pt x="1807" y="920"/>
                    </a:cubicBezTo>
                    <a:cubicBezTo>
                      <a:pt x="1922" y="868"/>
                      <a:pt x="1998" y="826"/>
                      <a:pt x="1998" y="826"/>
                    </a:cubicBezTo>
                    <a:cubicBezTo>
                      <a:pt x="1998" y="826"/>
                      <a:pt x="2044" y="801"/>
                      <a:pt x="2116" y="776"/>
                    </a:cubicBezTo>
                    <a:cubicBezTo>
                      <a:pt x="2150" y="465"/>
                      <a:pt x="2056" y="301"/>
                      <a:pt x="1995" y="229"/>
                    </a:cubicBezTo>
                    <a:cubicBezTo>
                      <a:pt x="1881" y="220"/>
                      <a:pt x="1801" y="209"/>
                      <a:pt x="1714" y="205"/>
                    </a:cubicBezTo>
                    <a:cubicBezTo>
                      <a:pt x="1660" y="203"/>
                      <a:pt x="1610" y="203"/>
                      <a:pt x="1564" y="205"/>
                    </a:cubicBezTo>
                    <a:cubicBezTo>
                      <a:pt x="1216" y="218"/>
                      <a:pt x="1095" y="336"/>
                      <a:pt x="1095" y="336"/>
                    </a:cubicBezTo>
                    <a:cubicBezTo>
                      <a:pt x="897" y="232"/>
                      <a:pt x="237" y="0"/>
                      <a:pt x="237" y="0"/>
                    </a:cubicBezTo>
                    <a:lnTo>
                      <a:pt x="19" y="581"/>
                    </a:lnTo>
                    <a:lnTo>
                      <a:pt x="0" y="632"/>
                    </a:lnTo>
                    <a:close/>
                  </a:path>
                </a:pathLst>
              </a:custGeom>
              <a:solidFill>
                <a:srgbClr val="FEAAA0"/>
              </a:solidFill>
              <a:ln>
                <a:noFill/>
              </a:ln>
            </p:spPr>
            <p:txBody>
              <a:bodyPr spcFirstLastPara="1" wrap="square" lIns="90000" tIns="45000" rIns="90000" bIns="45000" anchor="ctr" anchorCtr="1">
                <a:noAutofit/>
              </a:bodyPr>
              <a:lstStyle/>
              <a:p>
                <a:pPr>
                  <a:defRPr/>
                </a:pPr>
                <a:endParaRPr sz="1800"/>
              </a:p>
            </p:txBody>
          </p:sp>
          <p:sp>
            <p:nvSpPr>
              <p:cNvPr id="2794" name="Google Shape;2794;p40"/>
              <p:cNvSpPr/>
              <p:nvPr/>
            </p:nvSpPr>
            <p:spPr>
              <a:xfrm>
                <a:off x="3945240" y="1791000"/>
                <a:ext cx="305640" cy="835920"/>
              </a:xfrm>
              <a:custGeom>
                <a:avLst/>
                <a:gdLst/>
                <a:ahLst/>
                <a:cxnLst/>
                <a:rect l="l" t="t" r="r" b="b"/>
                <a:pathLst>
                  <a:path w="849" h="2322" extrusionOk="0">
                    <a:moveTo>
                      <a:pt x="36" y="1570"/>
                    </a:moveTo>
                    <a:cubicBezTo>
                      <a:pt x="38" y="1586"/>
                      <a:pt x="40" y="1603"/>
                      <a:pt x="41" y="1619"/>
                    </a:cubicBezTo>
                    <a:cubicBezTo>
                      <a:pt x="53" y="1735"/>
                      <a:pt x="68" y="1851"/>
                      <a:pt x="80" y="1961"/>
                    </a:cubicBezTo>
                    <a:lnTo>
                      <a:pt x="80" y="1962"/>
                    </a:lnTo>
                    <a:lnTo>
                      <a:pt x="80" y="1962"/>
                    </a:lnTo>
                    <a:cubicBezTo>
                      <a:pt x="94" y="2079"/>
                      <a:pt x="106" y="2190"/>
                      <a:pt x="111" y="2288"/>
                    </a:cubicBezTo>
                    <a:cubicBezTo>
                      <a:pt x="427" y="2354"/>
                      <a:pt x="681" y="2307"/>
                      <a:pt x="776" y="2283"/>
                    </a:cubicBezTo>
                    <a:cubicBezTo>
                      <a:pt x="784" y="2194"/>
                      <a:pt x="790" y="2098"/>
                      <a:pt x="797" y="1998"/>
                    </a:cubicBezTo>
                    <a:lnTo>
                      <a:pt x="797" y="1998"/>
                    </a:lnTo>
                    <a:cubicBezTo>
                      <a:pt x="807" y="1863"/>
                      <a:pt x="816" y="1723"/>
                      <a:pt x="825" y="1586"/>
                    </a:cubicBezTo>
                    <a:lnTo>
                      <a:pt x="825" y="1586"/>
                    </a:lnTo>
                    <a:cubicBezTo>
                      <a:pt x="829" y="1509"/>
                      <a:pt x="834" y="1433"/>
                      <a:pt x="839" y="1361"/>
                    </a:cubicBezTo>
                    <a:cubicBezTo>
                      <a:pt x="841" y="1324"/>
                      <a:pt x="843" y="1289"/>
                      <a:pt x="845" y="1254"/>
                    </a:cubicBezTo>
                    <a:cubicBezTo>
                      <a:pt x="868" y="887"/>
                      <a:pt x="775" y="489"/>
                      <a:pt x="702" y="242"/>
                    </a:cubicBezTo>
                    <a:cubicBezTo>
                      <a:pt x="658" y="94"/>
                      <a:pt x="621" y="0"/>
                      <a:pt x="621" y="0"/>
                    </a:cubicBezTo>
                    <a:lnTo>
                      <a:pt x="1" y="123"/>
                    </a:lnTo>
                    <a:cubicBezTo>
                      <a:pt x="1" y="123"/>
                      <a:pt x="-9" y="1105"/>
                      <a:pt x="36" y="1570"/>
                    </a:cubicBezTo>
                    <a:close/>
                  </a:path>
                </a:pathLst>
              </a:custGeom>
              <a:solidFill>
                <a:srgbClr val="FEAAA0"/>
              </a:solidFill>
              <a:ln>
                <a:noFill/>
              </a:ln>
            </p:spPr>
            <p:txBody>
              <a:bodyPr spcFirstLastPara="1" wrap="square" lIns="90000" tIns="45000" rIns="90000" bIns="45000" anchor="ctr" anchorCtr="1">
                <a:noAutofit/>
              </a:bodyPr>
              <a:lstStyle/>
              <a:p>
                <a:pPr>
                  <a:defRPr/>
                </a:pPr>
                <a:endParaRPr sz="1800"/>
              </a:p>
            </p:txBody>
          </p:sp>
          <p:sp>
            <p:nvSpPr>
              <p:cNvPr id="2795" name="Google Shape;2795;p40"/>
              <p:cNvSpPr/>
              <p:nvPr/>
            </p:nvSpPr>
            <p:spPr>
              <a:xfrm>
                <a:off x="3613680" y="930600"/>
                <a:ext cx="520920" cy="529920"/>
              </a:xfrm>
              <a:custGeom>
                <a:avLst/>
                <a:gdLst/>
                <a:ahLst/>
                <a:cxnLst/>
                <a:rect l="l" t="t" r="r" b="b"/>
                <a:pathLst>
                  <a:path w="1447" h="1472" extrusionOk="0">
                    <a:moveTo>
                      <a:pt x="1383" y="1472"/>
                    </a:moveTo>
                    <a:cubicBezTo>
                      <a:pt x="1383" y="1472"/>
                      <a:pt x="1596" y="1224"/>
                      <a:pt x="1246" y="938"/>
                    </a:cubicBezTo>
                    <a:cubicBezTo>
                      <a:pt x="1113" y="829"/>
                      <a:pt x="921" y="790"/>
                      <a:pt x="852" y="734"/>
                    </a:cubicBezTo>
                    <a:cubicBezTo>
                      <a:pt x="348" y="324"/>
                      <a:pt x="293" y="100"/>
                      <a:pt x="252" y="0"/>
                    </a:cubicBezTo>
                    <a:cubicBezTo>
                      <a:pt x="252" y="0"/>
                      <a:pt x="111" y="-8"/>
                      <a:pt x="0" y="133"/>
                    </a:cubicBezTo>
                    <a:cubicBezTo>
                      <a:pt x="0" y="133"/>
                      <a:pt x="67" y="633"/>
                      <a:pt x="543" y="1033"/>
                    </a:cubicBezTo>
                    <a:cubicBezTo>
                      <a:pt x="1019" y="1434"/>
                      <a:pt x="1383" y="1472"/>
                      <a:pt x="1383" y="1472"/>
                    </a:cubicBezTo>
                    <a:close/>
                  </a:path>
                </a:pathLst>
              </a:custGeom>
              <a:solidFill>
                <a:srgbClr val="FEAAA0"/>
              </a:solidFill>
              <a:ln>
                <a:noFill/>
              </a:ln>
            </p:spPr>
            <p:txBody>
              <a:bodyPr spcFirstLastPara="1" wrap="square" lIns="90000" tIns="45000" rIns="90000" bIns="45000" anchor="ctr" anchorCtr="1">
                <a:noAutofit/>
              </a:bodyPr>
              <a:lstStyle/>
              <a:p>
                <a:pPr>
                  <a:defRPr/>
                </a:pPr>
                <a:endParaRPr sz="1800"/>
              </a:p>
            </p:txBody>
          </p:sp>
          <p:sp>
            <p:nvSpPr>
              <p:cNvPr id="2796" name="Google Shape;2796;p40"/>
              <p:cNvSpPr/>
              <p:nvPr/>
            </p:nvSpPr>
            <p:spPr>
              <a:xfrm>
                <a:off x="3656160" y="830520"/>
                <a:ext cx="64800" cy="137160"/>
              </a:xfrm>
              <a:custGeom>
                <a:avLst/>
                <a:gdLst/>
                <a:ahLst/>
                <a:cxnLst/>
                <a:rect l="l" t="t" r="r" b="b"/>
                <a:pathLst>
                  <a:path w="180" h="381" extrusionOk="0">
                    <a:moveTo>
                      <a:pt x="180" y="379"/>
                    </a:moveTo>
                    <a:cubicBezTo>
                      <a:pt x="180" y="379"/>
                      <a:pt x="186" y="273"/>
                      <a:pt x="141" y="143"/>
                    </a:cubicBezTo>
                    <a:cubicBezTo>
                      <a:pt x="89" y="-6"/>
                      <a:pt x="0" y="-26"/>
                      <a:pt x="0" y="25"/>
                    </a:cubicBezTo>
                    <a:cubicBezTo>
                      <a:pt x="1" y="129"/>
                      <a:pt x="29" y="231"/>
                      <a:pt x="43" y="304"/>
                    </a:cubicBezTo>
                    <a:cubicBezTo>
                      <a:pt x="62" y="402"/>
                      <a:pt x="180" y="379"/>
                      <a:pt x="180" y="379"/>
                    </a:cubicBezTo>
                    <a:close/>
                  </a:path>
                </a:pathLst>
              </a:custGeom>
              <a:solidFill>
                <a:srgbClr val="FEAAA0"/>
              </a:solidFill>
              <a:ln>
                <a:noFill/>
              </a:ln>
            </p:spPr>
            <p:txBody>
              <a:bodyPr spcFirstLastPara="1" wrap="square" lIns="90000" tIns="45000" rIns="90000" bIns="45000" anchor="ctr" anchorCtr="1">
                <a:noAutofit/>
              </a:bodyPr>
              <a:lstStyle/>
              <a:p>
                <a:pPr>
                  <a:defRPr/>
                </a:pPr>
                <a:endParaRPr sz="1800"/>
              </a:p>
            </p:txBody>
          </p:sp>
          <p:sp>
            <p:nvSpPr>
              <p:cNvPr id="2797" name="Google Shape;2797;p40"/>
              <p:cNvSpPr/>
              <p:nvPr/>
            </p:nvSpPr>
            <p:spPr>
              <a:xfrm>
                <a:off x="3698640" y="885960"/>
                <a:ext cx="54720" cy="154440"/>
              </a:xfrm>
              <a:custGeom>
                <a:avLst/>
                <a:gdLst/>
                <a:ahLst/>
                <a:cxnLst/>
                <a:rect l="l" t="t" r="r" b="b"/>
                <a:pathLst>
                  <a:path w="152" h="429" extrusionOk="0">
                    <a:moveTo>
                      <a:pt x="12" y="337"/>
                    </a:moveTo>
                    <a:cubicBezTo>
                      <a:pt x="12" y="337"/>
                      <a:pt x="-18" y="203"/>
                      <a:pt x="18" y="100"/>
                    </a:cubicBezTo>
                    <a:cubicBezTo>
                      <a:pt x="53" y="-4"/>
                      <a:pt x="133" y="-11"/>
                      <a:pt x="136" y="9"/>
                    </a:cubicBezTo>
                    <a:cubicBezTo>
                      <a:pt x="139" y="28"/>
                      <a:pt x="159" y="247"/>
                      <a:pt x="149" y="396"/>
                    </a:cubicBezTo>
                    <a:cubicBezTo>
                      <a:pt x="142" y="496"/>
                      <a:pt x="12" y="337"/>
                      <a:pt x="12" y="337"/>
                    </a:cubicBezTo>
                    <a:close/>
                  </a:path>
                </a:pathLst>
              </a:custGeom>
              <a:solidFill>
                <a:srgbClr val="FEAAA0"/>
              </a:solidFill>
              <a:ln>
                <a:noFill/>
              </a:ln>
            </p:spPr>
            <p:txBody>
              <a:bodyPr spcFirstLastPara="1" wrap="square" lIns="90000" tIns="45000" rIns="90000" bIns="45000" anchor="ctr" anchorCtr="1">
                <a:noAutofit/>
              </a:bodyPr>
              <a:lstStyle/>
              <a:p>
                <a:pPr>
                  <a:defRPr/>
                </a:pPr>
                <a:endParaRPr sz="1800"/>
              </a:p>
            </p:txBody>
          </p:sp>
          <p:sp>
            <p:nvSpPr>
              <p:cNvPr id="2798" name="Google Shape;2798;p40"/>
              <p:cNvSpPr/>
              <p:nvPr/>
            </p:nvSpPr>
            <p:spPr>
              <a:xfrm>
                <a:off x="3553200" y="841680"/>
                <a:ext cx="127800" cy="205560"/>
              </a:xfrm>
              <a:custGeom>
                <a:avLst/>
                <a:gdLst/>
                <a:ahLst/>
                <a:cxnLst/>
                <a:rect l="l" t="t" r="r" b="b"/>
                <a:pathLst>
                  <a:path w="355" h="571" extrusionOk="0">
                    <a:moveTo>
                      <a:pt x="355" y="271"/>
                    </a:moveTo>
                    <a:cubicBezTo>
                      <a:pt x="355" y="271"/>
                      <a:pt x="268" y="19"/>
                      <a:pt x="178" y="1"/>
                    </a:cubicBezTo>
                    <a:cubicBezTo>
                      <a:pt x="89" y="-17"/>
                      <a:pt x="199" y="216"/>
                      <a:pt x="199" y="216"/>
                    </a:cubicBezTo>
                    <a:cubicBezTo>
                      <a:pt x="199" y="216"/>
                      <a:pt x="111" y="81"/>
                      <a:pt x="64" y="102"/>
                    </a:cubicBezTo>
                    <a:cubicBezTo>
                      <a:pt x="10" y="126"/>
                      <a:pt x="129" y="275"/>
                      <a:pt x="129" y="275"/>
                    </a:cubicBezTo>
                    <a:cubicBezTo>
                      <a:pt x="129" y="275"/>
                      <a:pt x="59" y="185"/>
                      <a:pt x="11" y="215"/>
                    </a:cubicBezTo>
                    <a:cubicBezTo>
                      <a:pt x="-36" y="244"/>
                      <a:pt x="80" y="348"/>
                      <a:pt x="110" y="408"/>
                    </a:cubicBezTo>
                    <a:cubicBezTo>
                      <a:pt x="139" y="467"/>
                      <a:pt x="243" y="573"/>
                      <a:pt x="252" y="571"/>
                    </a:cubicBezTo>
                    <a:cubicBezTo>
                      <a:pt x="263" y="569"/>
                      <a:pt x="355" y="271"/>
                      <a:pt x="355" y="271"/>
                    </a:cubicBezTo>
                    <a:close/>
                  </a:path>
                </a:pathLst>
              </a:custGeom>
              <a:solidFill>
                <a:srgbClr val="FEAAA0"/>
              </a:solidFill>
              <a:ln>
                <a:noFill/>
              </a:ln>
            </p:spPr>
            <p:txBody>
              <a:bodyPr spcFirstLastPara="1" wrap="square" lIns="90000" tIns="45000" rIns="90000" bIns="45000" anchor="ctr" anchorCtr="1">
                <a:noAutofit/>
              </a:bodyPr>
              <a:lstStyle/>
              <a:p>
                <a:pPr>
                  <a:defRPr/>
                </a:pPr>
                <a:endParaRPr sz="1800"/>
              </a:p>
            </p:txBody>
          </p:sp>
          <p:sp>
            <p:nvSpPr>
              <p:cNvPr id="2799" name="Google Shape;2799;p40"/>
              <p:cNvSpPr/>
              <p:nvPr/>
            </p:nvSpPr>
            <p:spPr>
              <a:xfrm>
                <a:off x="3672720" y="895320"/>
                <a:ext cx="49680" cy="111240"/>
              </a:xfrm>
              <a:custGeom>
                <a:avLst/>
                <a:gdLst/>
                <a:ahLst/>
                <a:cxnLst/>
                <a:rect l="l" t="t" r="r" b="b"/>
                <a:pathLst>
                  <a:path w="138" h="309" fill="none" extrusionOk="0">
                    <a:moveTo>
                      <a:pt x="138" y="0"/>
                    </a:moveTo>
                    <a:lnTo>
                      <a:pt x="88" y="98"/>
                    </a:lnTo>
                    <a:cubicBezTo>
                      <a:pt x="88" y="98"/>
                      <a:pt x="-38" y="198"/>
                      <a:pt x="12" y="309"/>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a:defRPr/>
                </a:pPr>
                <a:endParaRPr sz="1800"/>
              </a:p>
            </p:txBody>
          </p:sp>
          <p:cxnSp>
            <p:nvCxnSpPr>
              <p:cNvPr id="2800" name="Google Shape;2800;p40"/>
              <p:cNvCxnSpPr/>
              <p:nvPr/>
            </p:nvCxnSpPr>
            <p:spPr>
              <a:xfrm>
                <a:off x="3659040" y="887760"/>
                <a:ext cx="9000" cy="23700"/>
              </a:xfrm>
              <a:prstGeom prst="straightConnector1">
                <a:avLst/>
              </a:prstGeom>
              <a:noFill/>
              <a:ln w="9525" cap="rnd" cmpd="sng">
                <a:solidFill>
                  <a:schemeClr val="dk1"/>
                </a:solidFill>
                <a:prstDash val="solid"/>
                <a:round/>
                <a:headEnd type="none" w="sm" len="sm"/>
                <a:tailEnd type="none" w="sm" len="sm"/>
              </a:ln>
            </p:spPr>
          </p:cxnSp>
          <p:cxnSp>
            <p:nvCxnSpPr>
              <p:cNvPr id="2801" name="Google Shape;2801;p40"/>
              <p:cNvCxnSpPr/>
              <p:nvPr/>
            </p:nvCxnSpPr>
            <p:spPr>
              <a:xfrm>
                <a:off x="3618000" y="907200"/>
                <a:ext cx="9300" cy="22200"/>
              </a:xfrm>
              <a:prstGeom prst="straightConnector1">
                <a:avLst/>
              </a:prstGeom>
              <a:noFill/>
              <a:ln w="9525" cap="rnd" cmpd="sng">
                <a:solidFill>
                  <a:schemeClr val="dk1"/>
                </a:solidFill>
                <a:prstDash val="solid"/>
                <a:round/>
                <a:headEnd type="none" w="sm" len="sm"/>
                <a:tailEnd type="none" w="sm" len="sm"/>
              </a:ln>
            </p:spPr>
          </p:cxnSp>
          <p:cxnSp>
            <p:nvCxnSpPr>
              <p:cNvPr id="2802" name="Google Shape;2802;p40"/>
              <p:cNvCxnSpPr/>
              <p:nvPr/>
            </p:nvCxnSpPr>
            <p:spPr>
              <a:xfrm>
                <a:off x="3591360" y="931320"/>
                <a:ext cx="15600" cy="21900"/>
              </a:xfrm>
              <a:prstGeom prst="straightConnector1">
                <a:avLst/>
              </a:prstGeom>
              <a:noFill/>
              <a:ln w="9525" cap="rnd" cmpd="sng">
                <a:solidFill>
                  <a:schemeClr val="dk1"/>
                </a:solidFill>
                <a:prstDash val="solid"/>
                <a:round/>
                <a:headEnd type="none" w="sm" len="sm"/>
                <a:tailEnd type="none" w="sm" len="sm"/>
              </a:ln>
            </p:spPr>
          </p:cxnSp>
          <p:sp>
            <p:nvSpPr>
              <p:cNvPr id="2803" name="Google Shape;2803;p40"/>
              <p:cNvSpPr/>
              <p:nvPr/>
            </p:nvSpPr>
            <p:spPr>
              <a:xfrm>
                <a:off x="3875400" y="1191240"/>
                <a:ext cx="167040" cy="231480"/>
              </a:xfrm>
              <a:custGeom>
                <a:avLst/>
                <a:gdLst/>
                <a:ahLst/>
                <a:cxnLst/>
                <a:rect l="l" t="t" r="r" b="b"/>
                <a:pathLst>
                  <a:path w="464" h="643" extrusionOk="0">
                    <a:moveTo>
                      <a:pt x="463" y="158"/>
                    </a:moveTo>
                    <a:cubicBezTo>
                      <a:pt x="463" y="158"/>
                      <a:pt x="406" y="70"/>
                      <a:pt x="127" y="0"/>
                    </a:cubicBezTo>
                    <a:cubicBezTo>
                      <a:pt x="127" y="0"/>
                      <a:pt x="-51" y="271"/>
                      <a:pt x="15" y="546"/>
                    </a:cubicBezTo>
                    <a:lnTo>
                      <a:pt x="188" y="643"/>
                    </a:lnTo>
                    <a:cubicBezTo>
                      <a:pt x="188" y="643"/>
                      <a:pt x="489" y="307"/>
                      <a:pt x="463" y="158"/>
                    </a:cubicBezTo>
                    <a:close/>
                  </a:path>
                </a:pathLst>
              </a:custGeom>
              <a:solidFill>
                <a:schemeClr val="dk2"/>
              </a:solidFill>
              <a:ln>
                <a:noFill/>
              </a:ln>
            </p:spPr>
            <p:txBody>
              <a:bodyPr spcFirstLastPara="1" wrap="square" lIns="90000" tIns="45000" rIns="90000" bIns="45000" anchor="ctr" anchorCtr="1">
                <a:noAutofit/>
              </a:bodyPr>
              <a:lstStyle/>
              <a:p>
                <a:pPr>
                  <a:defRPr/>
                </a:pPr>
                <a:endParaRPr sz="1800"/>
              </a:p>
            </p:txBody>
          </p:sp>
          <p:sp>
            <p:nvSpPr>
              <p:cNvPr id="2804" name="Google Shape;2804;p40"/>
              <p:cNvSpPr/>
              <p:nvPr/>
            </p:nvSpPr>
            <p:spPr>
              <a:xfrm>
                <a:off x="4599720" y="1382400"/>
                <a:ext cx="152640" cy="342000"/>
              </a:xfrm>
              <a:custGeom>
                <a:avLst/>
                <a:gdLst/>
                <a:ahLst/>
                <a:cxnLst/>
                <a:rect l="l" t="t" r="r" b="b"/>
                <a:pathLst>
                  <a:path w="424" h="950" extrusionOk="0">
                    <a:moveTo>
                      <a:pt x="1" y="34"/>
                    </a:moveTo>
                    <a:cubicBezTo>
                      <a:pt x="1" y="34"/>
                      <a:pt x="237" y="-121"/>
                      <a:pt x="364" y="234"/>
                    </a:cubicBezTo>
                    <a:cubicBezTo>
                      <a:pt x="413" y="369"/>
                      <a:pt x="524" y="833"/>
                      <a:pt x="210" y="944"/>
                    </a:cubicBezTo>
                    <a:cubicBezTo>
                      <a:pt x="-30" y="1030"/>
                      <a:pt x="1" y="34"/>
                      <a:pt x="1" y="34"/>
                    </a:cubicBezTo>
                    <a:close/>
                  </a:path>
                </a:pathLst>
              </a:custGeom>
              <a:solidFill>
                <a:schemeClr val="dk1"/>
              </a:solidFill>
              <a:ln>
                <a:noFill/>
              </a:ln>
            </p:spPr>
            <p:txBody>
              <a:bodyPr spcFirstLastPara="1" wrap="square" lIns="90000" tIns="45000" rIns="90000" bIns="45000" anchor="ctr" anchorCtr="1">
                <a:noAutofit/>
              </a:bodyPr>
              <a:lstStyle/>
              <a:p>
                <a:pPr>
                  <a:defRPr/>
                </a:pPr>
                <a:endParaRPr sz="1800">
                  <a:solidFill>
                    <a:srgbClr val="FFFFFF"/>
                  </a:solidFill>
                </a:endParaRPr>
              </a:p>
            </p:txBody>
          </p:sp>
          <p:sp>
            <p:nvSpPr>
              <p:cNvPr id="2805" name="Google Shape;2805;p40"/>
              <p:cNvSpPr/>
              <p:nvPr/>
            </p:nvSpPr>
            <p:spPr>
              <a:xfrm>
                <a:off x="4649400" y="2029320"/>
                <a:ext cx="286920" cy="199800"/>
              </a:xfrm>
              <a:custGeom>
                <a:avLst/>
                <a:gdLst/>
                <a:ahLst/>
                <a:cxnLst/>
                <a:rect l="l" t="t" r="r" b="b"/>
                <a:pathLst>
                  <a:path w="797" h="555" extrusionOk="0">
                    <a:moveTo>
                      <a:pt x="121" y="555"/>
                    </a:moveTo>
                    <a:cubicBezTo>
                      <a:pt x="222" y="519"/>
                      <a:pt x="373" y="482"/>
                      <a:pt x="521" y="508"/>
                    </a:cubicBezTo>
                    <a:cubicBezTo>
                      <a:pt x="525" y="509"/>
                      <a:pt x="530" y="510"/>
                      <a:pt x="534" y="511"/>
                    </a:cubicBezTo>
                    <a:cubicBezTo>
                      <a:pt x="660" y="534"/>
                      <a:pt x="716" y="560"/>
                      <a:pt x="766" y="540"/>
                    </a:cubicBezTo>
                    <a:cubicBezTo>
                      <a:pt x="816" y="521"/>
                      <a:pt x="800" y="421"/>
                      <a:pt x="753" y="348"/>
                    </a:cubicBezTo>
                    <a:cubicBezTo>
                      <a:pt x="487" y="-63"/>
                      <a:pt x="317" y="-1"/>
                      <a:pt x="206" y="9"/>
                    </a:cubicBezTo>
                    <a:cubicBezTo>
                      <a:pt x="150" y="14"/>
                      <a:pt x="98" y="16"/>
                      <a:pt x="42" y="12"/>
                    </a:cubicBezTo>
                    <a:cubicBezTo>
                      <a:pt x="27" y="11"/>
                      <a:pt x="13" y="10"/>
                      <a:pt x="0" y="9"/>
                    </a:cubicBezTo>
                    <a:cubicBezTo>
                      <a:pt x="61" y="80"/>
                      <a:pt x="155" y="245"/>
                      <a:pt x="121" y="555"/>
                    </a:cubicBezTo>
                    <a:close/>
                  </a:path>
                </a:pathLst>
              </a:custGeom>
              <a:solidFill>
                <a:schemeClr val="dk2"/>
              </a:solidFill>
              <a:ln>
                <a:noFill/>
              </a:ln>
            </p:spPr>
            <p:txBody>
              <a:bodyPr spcFirstLastPara="1" wrap="square" lIns="90000" tIns="45000" rIns="90000" bIns="45000" anchor="ctr" anchorCtr="1">
                <a:noAutofit/>
              </a:bodyPr>
              <a:lstStyle/>
              <a:p>
                <a:pPr>
                  <a:defRPr/>
                </a:pPr>
                <a:endParaRPr sz="1800"/>
              </a:p>
            </p:txBody>
          </p:sp>
          <p:sp>
            <p:nvSpPr>
              <p:cNvPr id="2806" name="Google Shape;2806;p40"/>
              <p:cNvSpPr/>
              <p:nvPr/>
            </p:nvSpPr>
            <p:spPr>
              <a:xfrm>
                <a:off x="4727160" y="2019600"/>
                <a:ext cx="218160" cy="231480"/>
              </a:xfrm>
              <a:custGeom>
                <a:avLst/>
                <a:gdLst/>
                <a:ahLst/>
                <a:cxnLst/>
                <a:rect l="l" t="t" r="r" b="b"/>
                <a:pathLst>
                  <a:path w="606" h="643" extrusionOk="0">
                    <a:moveTo>
                      <a:pt x="318" y="538"/>
                    </a:moveTo>
                    <a:cubicBezTo>
                      <a:pt x="484" y="578"/>
                      <a:pt x="486" y="652"/>
                      <a:pt x="540" y="642"/>
                    </a:cubicBezTo>
                    <a:cubicBezTo>
                      <a:pt x="592" y="633"/>
                      <a:pt x="634" y="566"/>
                      <a:pt x="583" y="400"/>
                    </a:cubicBezTo>
                    <a:cubicBezTo>
                      <a:pt x="496" y="119"/>
                      <a:pt x="303" y="11"/>
                      <a:pt x="173" y="1"/>
                    </a:cubicBezTo>
                    <a:cubicBezTo>
                      <a:pt x="86" y="-6"/>
                      <a:pt x="45" y="10"/>
                      <a:pt x="0" y="30"/>
                    </a:cubicBezTo>
                    <a:cubicBezTo>
                      <a:pt x="0" y="30"/>
                      <a:pt x="308" y="146"/>
                      <a:pt x="336" y="353"/>
                    </a:cubicBezTo>
                    <a:cubicBezTo>
                      <a:pt x="346" y="431"/>
                      <a:pt x="345" y="504"/>
                      <a:pt x="318" y="538"/>
                    </a:cubicBezTo>
                    <a:close/>
                  </a:path>
                </a:pathLst>
              </a:custGeom>
              <a:solidFill>
                <a:schemeClr val="accent2"/>
              </a:solidFill>
              <a:ln>
                <a:noFill/>
              </a:ln>
            </p:spPr>
            <p:txBody>
              <a:bodyPr spcFirstLastPara="1" wrap="square" lIns="90000" tIns="45000" rIns="90000" bIns="45000" anchor="ctr" anchorCtr="1">
                <a:noAutofit/>
              </a:bodyPr>
              <a:lstStyle/>
              <a:p>
                <a:pPr>
                  <a:defRPr/>
                </a:pPr>
                <a:endParaRPr sz="1800"/>
              </a:p>
            </p:txBody>
          </p:sp>
          <p:sp>
            <p:nvSpPr>
              <p:cNvPr id="2807" name="Google Shape;2807;p40"/>
              <p:cNvSpPr/>
              <p:nvPr/>
            </p:nvSpPr>
            <p:spPr>
              <a:xfrm>
                <a:off x="3929400" y="2612880"/>
                <a:ext cx="295200" cy="192960"/>
              </a:xfrm>
              <a:custGeom>
                <a:avLst/>
                <a:gdLst/>
                <a:ahLst/>
                <a:cxnLst/>
                <a:rect l="l" t="t" r="r" b="b"/>
                <a:pathLst>
                  <a:path w="820" h="536" extrusionOk="0">
                    <a:moveTo>
                      <a:pt x="99" y="515"/>
                    </a:moveTo>
                    <a:cubicBezTo>
                      <a:pt x="260" y="550"/>
                      <a:pt x="710" y="542"/>
                      <a:pt x="755" y="489"/>
                    </a:cubicBezTo>
                    <a:cubicBezTo>
                      <a:pt x="766" y="476"/>
                      <a:pt x="778" y="411"/>
                      <a:pt x="790" y="313"/>
                    </a:cubicBezTo>
                    <a:cubicBezTo>
                      <a:pt x="800" y="230"/>
                      <a:pt x="810" y="122"/>
                      <a:pt x="820" y="0"/>
                    </a:cubicBezTo>
                    <a:cubicBezTo>
                      <a:pt x="725" y="24"/>
                      <a:pt x="471" y="71"/>
                      <a:pt x="155" y="5"/>
                    </a:cubicBezTo>
                    <a:cubicBezTo>
                      <a:pt x="161" y="110"/>
                      <a:pt x="160" y="200"/>
                      <a:pt x="145" y="268"/>
                    </a:cubicBezTo>
                    <a:cubicBezTo>
                      <a:pt x="137" y="305"/>
                      <a:pt x="125" y="335"/>
                      <a:pt x="108" y="358"/>
                    </a:cubicBezTo>
                    <a:cubicBezTo>
                      <a:pt x="0" y="498"/>
                      <a:pt x="-64" y="480"/>
                      <a:pt x="99" y="515"/>
                    </a:cubicBezTo>
                    <a:close/>
                  </a:path>
                </a:pathLst>
              </a:custGeom>
              <a:solidFill>
                <a:schemeClr val="dk2"/>
              </a:solidFill>
              <a:ln>
                <a:noFill/>
              </a:ln>
            </p:spPr>
            <p:txBody>
              <a:bodyPr spcFirstLastPara="1" wrap="square" lIns="90000" tIns="45000" rIns="90000" bIns="45000" anchor="ctr" anchorCtr="1">
                <a:noAutofit/>
              </a:bodyPr>
              <a:lstStyle/>
              <a:p>
                <a:pPr>
                  <a:defRPr/>
                </a:pPr>
                <a:endParaRPr sz="1800"/>
              </a:p>
            </p:txBody>
          </p:sp>
          <p:sp>
            <p:nvSpPr>
              <p:cNvPr id="2808" name="Google Shape;2808;p40"/>
              <p:cNvSpPr/>
              <p:nvPr/>
            </p:nvSpPr>
            <p:spPr>
              <a:xfrm>
                <a:off x="4127040" y="2089080"/>
                <a:ext cx="117720" cy="241200"/>
              </a:xfrm>
              <a:custGeom>
                <a:avLst/>
                <a:gdLst/>
                <a:ahLst/>
                <a:cxnLst/>
                <a:rect l="l" t="t" r="r" b="b"/>
                <a:pathLst>
                  <a:path w="327" h="670" fill="none" extrusionOk="0">
                    <a:moveTo>
                      <a:pt x="327" y="670"/>
                    </a:moveTo>
                    <a:cubicBezTo>
                      <a:pt x="327" y="670"/>
                      <a:pt x="24" y="421"/>
                      <a:pt x="0" y="0"/>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a:defRPr/>
                </a:pPr>
                <a:endParaRPr sz="1800"/>
              </a:p>
            </p:txBody>
          </p:sp>
          <p:sp>
            <p:nvSpPr>
              <p:cNvPr id="2809" name="Google Shape;2809;p40"/>
              <p:cNvSpPr/>
              <p:nvPr/>
            </p:nvSpPr>
            <p:spPr>
              <a:xfrm>
                <a:off x="4266000" y="1198440"/>
                <a:ext cx="446400" cy="662760"/>
              </a:xfrm>
              <a:custGeom>
                <a:avLst/>
                <a:gdLst/>
                <a:ahLst/>
                <a:cxnLst/>
                <a:rect l="l" t="t" r="r" b="b"/>
                <a:pathLst>
                  <a:path w="1240" h="1841" extrusionOk="0">
                    <a:moveTo>
                      <a:pt x="0" y="1834"/>
                    </a:moveTo>
                    <a:cubicBezTo>
                      <a:pt x="0" y="1834"/>
                      <a:pt x="558" y="1906"/>
                      <a:pt x="1093" y="1588"/>
                    </a:cubicBezTo>
                    <a:cubicBezTo>
                      <a:pt x="1467" y="1366"/>
                      <a:pt x="1045" y="312"/>
                      <a:pt x="730" y="100"/>
                    </a:cubicBezTo>
                    <a:cubicBezTo>
                      <a:pt x="662" y="55"/>
                      <a:pt x="592" y="28"/>
                      <a:pt x="525" y="14"/>
                    </a:cubicBezTo>
                    <a:cubicBezTo>
                      <a:pt x="472" y="3"/>
                      <a:pt x="420" y="-1"/>
                      <a:pt x="371" y="1"/>
                    </a:cubicBezTo>
                    <a:cubicBezTo>
                      <a:pt x="193" y="6"/>
                      <a:pt x="57" y="79"/>
                      <a:pt x="57" y="79"/>
                    </a:cubicBezTo>
                    <a:lnTo>
                      <a:pt x="0" y="1834"/>
                    </a:lnTo>
                    <a:close/>
                  </a:path>
                </a:pathLst>
              </a:custGeom>
              <a:solidFill>
                <a:schemeClr val="accent2"/>
              </a:solidFill>
              <a:ln>
                <a:noFill/>
              </a:ln>
            </p:spPr>
            <p:txBody>
              <a:bodyPr spcFirstLastPara="1" wrap="square" lIns="90000" tIns="45000" rIns="90000" bIns="45000" anchor="ctr" anchorCtr="1">
                <a:noAutofit/>
              </a:bodyPr>
              <a:lstStyle/>
              <a:p>
                <a:pPr>
                  <a:defRPr/>
                </a:pPr>
                <a:endParaRPr sz="1800"/>
              </a:p>
            </p:txBody>
          </p:sp>
          <p:sp>
            <p:nvSpPr>
              <p:cNvPr id="2810" name="Google Shape;2810;p40"/>
              <p:cNvSpPr/>
              <p:nvPr/>
            </p:nvSpPr>
            <p:spPr>
              <a:xfrm>
                <a:off x="3891600" y="1220040"/>
                <a:ext cx="579600" cy="542880"/>
              </a:xfrm>
              <a:custGeom>
                <a:avLst/>
                <a:gdLst/>
                <a:ahLst/>
                <a:cxnLst/>
                <a:rect l="l" t="t" r="r" b="b"/>
                <a:pathLst>
                  <a:path w="1610" h="1508" extrusionOk="0">
                    <a:moveTo>
                      <a:pt x="0" y="1389"/>
                    </a:moveTo>
                    <a:cubicBezTo>
                      <a:pt x="267" y="1442"/>
                      <a:pt x="1073" y="1583"/>
                      <a:pt x="1610" y="1455"/>
                    </a:cubicBezTo>
                    <a:lnTo>
                      <a:pt x="1426" y="156"/>
                    </a:lnTo>
                    <a:cubicBezTo>
                      <a:pt x="1426" y="156"/>
                      <a:pt x="1293" y="27"/>
                      <a:pt x="974" y="3"/>
                    </a:cubicBezTo>
                    <a:cubicBezTo>
                      <a:pt x="886" y="-4"/>
                      <a:pt x="796" y="2"/>
                      <a:pt x="710" y="18"/>
                    </a:cubicBezTo>
                    <a:cubicBezTo>
                      <a:pt x="406" y="74"/>
                      <a:pt x="172" y="317"/>
                      <a:pt x="118" y="620"/>
                    </a:cubicBezTo>
                    <a:cubicBezTo>
                      <a:pt x="82" y="823"/>
                      <a:pt x="38" y="1096"/>
                      <a:pt x="0" y="1389"/>
                    </a:cubicBezTo>
                    <a:close/>
                  </a:path>
                </a:pathLst>
              </a:custGeom>
              <a:solidFill>
                <a:schemeClr val="lt2"/>
              </a:solidFill>
              <a:ln>
                <a:noFill/>
              </a:ln>
            </p:spPr>
            <p:txBody>
              <a:bodyPr spcFirstLastPara="1" wrap="square" lIns="90000" tIns="45000" rIns="90000" bIns="45000" anchor="ctr" anchorCtr="1">
                <a:noAutofit/>
              </a:bodyPr>
              <a:lstStyle/>
              <a:p>
                <a:pPr>
                  <a:defRPr/>
                </a:pPr>
                <a:endParaRPr sz="1800"/>
              </a:p>
            </p:txBody>
          </p:sp>
          <p:sp>
            <p:nvSpPr>
              <p:cNvPr id="2811" name="Google Shape;2811;p40"/>
              <p:cNvSpPr/>
              <p:nvPr/>
            </p:nvSpPr>
            <p:spPr>
              <a:xfrm>
                <a:off x="4307760" y="1253160"/>
                <a:ext cx="231480" cy="387360"/>
              </a:xfrm>
              <a:custGeom>
                <a:avLst/>
                <a:gdLst/>
                <a:ahLst/>
                <a:cxnLst/>
                <a:rect l="l" t="t" r="r" b="b"/>
                <a:pathLst>
                  <a:path w="643" h="1076" extrusionOk="0">
                    <a:moveTo>
                      <a:pt x="269" y="64"/>
                    </a:moveTo>
                    <a:cubicBezTo>
                      <a:pt x="436" y="240"/>
                      <a:pt x="717" y="742"/>
                      <a:pt x="624" y="995"/>
                    </a:cubicBezTo>
                    <a:cubicBezTo>
                      <a:pt x="537" y="1229"/>
                      <a:pt x="40" y="935"/>
                      <a:pt x="3" y="384"/>
                    </a:cubicBezTo>
                    <a:cubicBezTo>
                      <a:pt x="-31" y="-115"/>
                      <a:pt x="198" y="-12"/>
                      <a:pt x="269" y="64"/>
                    </a:cubicBezTo>
                    <a:close/>
                  </a:path>
                </a:pathLst>
              </a:custGeom>
              <a:solidFill>
                <a:srgbClr val="FEAAA0"/>
              </a:solidFill>
              <a:ln>
                <a:noFill/>
              </a:ln>
            </p:spPr>
            <p:txBody>
              <a:bodyPr spcFirstLastPara="1" wrap="square" lIns="90000" tIns="45000" rIns="90000" bIns="45000" anchor="ctr" anchorCtr="1">
                <a:noAutofit/>
              </a:bodyPr>
              <a:lstStyle/>
              <a:p>
                <a:pPr>
                  <a:defRPr/>
                </a:pPr>
                <a:endParaRPr sz="1800"/>
              </a:p>
            </p:txBody>
          </p:sp>
          <p:sp>
            <p:nvSpPr>
              <p:cNvPr id="2812" name="Google Shape;2812;p40"/>
              <p:cNvSpPr/>
              <p:nvPr/>
            </p:nvSpPr>
            <p:spPr>
              <a:xfrm>
                <a:off x="3929400" y="2709360"/>
                <a:ext cx="284400" cy="96480"/>
              </a:xfrm>
              <a:custGeom>
                <a:avLst/>
                <a:gdLst/>
                <a:ahLst/>
                <a:cxnLst/>
                <a:rect l="l" t="t" r="r" b="b"/>
                <a:pathLst>
                  <a:path w="790" h="268" extrusionOk="0">
                    <a:moveTo>
                      <a:pt x="99" y="247"/>
                    </a:moveTo>
                    <a:cubicBezTo>
                      <a:pt x="260" y="282"/>
                      <a:pt x="710" y="274"/>
                      <a:pt x="755" y="221"/>
                    </a:cubicBezTo>
                    <a:cubicBezTo>
                      <a:pt x="766" y="208"/>
                      <a:pt x="778" y="143"/>
                      <a:pt x="790" y="45"/>
                    </a:cubicBezTo>
                    <a:cubicBezTo>
                      <a:pt x="643" y="77"/>
                      <a:pt x="284" y="137"/>
                      <a:pt x="145" y="0"/>
                    </a:cubicBezTo>
                    <a:cubicBezTo>
                      <a:pt x="137" y="37"/>
                      <a:pt x="125" y="67"/>
                      <a:pt x="107" y="90"/>
                    </a:cubicBezTo>
                    <a:cubicBezTo>
                      <a:pt x="0" y="230"/>
                      <a:pt x="-64" y="212"/>
                      <a:pt x="99" y="247"/>
                    </a:cubicBezTo>
                    <a:close/>
                  </a:path>
                </a:pathLst>
              </a:custGeom>
              <a:solidFill>
                <a:schemeClr val="accent2"/>
              </a:solidFill>
              <a:ln>
                <a:noFill/>
              </a:ln>
            </p:spPr>
            <p:txBody>
              <a:bodyPr spcFirstLastPara="1" wrap="square" lIns="90000" tIns="45000" rIns="90000" bIns="45000" anchor="ctr" anchorCtr="1">
                <a:noAutofit/>
              </a:bodyPr>
              <a:lstStyle/>
              <a:p>
                <a:pPr>
                  <a:defRPr/>
                </a:pPr>
                <a:endParaRPr sz="1800"/>
              </a:p>
            </p:txBody>
          </p:sp>
          <p:sp>
            <p:nvSpPr>
              <p:cNvPr id="2813" name="Google Shape;2813;p40"/>
              <p:cNvSpPr/>
              <p:nvPr/>
            </p:nvSpPr>
            <p:spPr>
              <a:xfrm>
                <a:off x="4304880" y="1242720"/>
                <a:ext cx="203760" cy="185400"/>
              </a:xfrm>
              <a:custGeom>
                <a:avLst/>
                <a:gdLst/>
                <a:ahLst/>
                <a:cxnLst/>
                <a:rect l="l" t="t" r="r" b="b"/>
                <a:pathLst>
                  <a:path w="566" h="515" extrusionOk="0">
                    <a:moveTo>
                      <a:pt x="566" y="401"/>
                    </a:moveTo>
                    <a:cubicBezTo>
                      <a:pt x="566" y="401"/>
                      <a:pt x="355" y="52"/>
                      <a:pt x="114" y="0"/>
                    </a:cubicBezTo>
                    <a:cubicBezTo>
                      <a:pt x="114" y="0"/>
                      <a:pt x="-59" y="99"/>
                      <a:pt x="21" y="515"/>
                    </a:cubicBezTo>
                    <a:cubicBezTo>
                      <a:pt x="21" y="515"/>
                      <a:pt x="254" y="520"/>
                      <a:pt x="566" y="401"/>
                    </a:cubicBezTo>
                    <a:close/>
                  </a:path>
                </a:pathLst>
              </a:custGeom>
              <a:solidFill>
                <a:schemeClr val="dk2"/>
              </a:solidFill>
              <a:ln>
                <a:noFill/>
              </a:ln>
            </p:spPr>
            <p:txBody>
              <a:bodyPr spcFirstLastPara="1" wrap="square" lIns="90000" tIns="45000" rIns="90000" bIns="45000" anchor="ctr" anchorCtr="1">
                <a:noAutofit/>
              </a:bodyPr>
              <a:lstStyle/>
              <a:p>
                <a:pPr>
                  <a:defRPr/>
                </a:pPr>
                <a:endParaRPr sz="1800"/>
              </a:p>
            </p:txBody>
          </p:sp>
          <p:sp>
            <p:nvSpPr>
              <p:cNvPr id="2814" name="Google Shape;2814;p40"/>
              <p:cNvSpPr/>
              <p:nvPr/>
            </p:nvSpPr>
            <p:spPr>
              <a:xfrm>
                <a:off x="3934080" y="1220760"/>
                <a:ext cx="261360" cy="222840"/>
              </a:xfrm>
              <a:custGeom>
                <a:avLst/>
                <a:gdLst/>
                <a:ahLst/>
                <a:cxnLst/>
                <a:rect l="l" t="t" r="r" b="b"/>
                <a:pathLst>
                  <a:path w="726" h="619" extrusionOk="0">
                    <a:moveTo>
                      <a:pt x="0" y="619"/>
                    </a:moveTo>
                    <a:cubicBezTo>
                      <a:pt x="0" y="619"/>
                      <a:pt x="69" y="246"/>
                      <a:pt x="252" y="100"/>
                    </a:cubicBezTo>
                    <a:cubicBezTo>
                      <a:pt x="266" y="89"/>
                      <a:pt x="283" y="81"/>
                      <a:pt x="300" y="76"/>
                    </a:cubicBezTo>
                    <a:cubicBezTo>
                      <a:pt x="372" y="56"/>
                      <a:pt x="589" y="0"/>
                      <a:pt x="726" y="0"/>
                    </a:cubicBezTo>
                    <a:cubicBezTo>
                      <a:pt x="726" y="0"/>
                      <a:pt x="145" y="551"/>
                      <a:pt x="0" y="619"/>
                    </a:cubicBezTo>
                    <a:close/>
                  </a:path>
                </a:pathLst>
              </a:custGeom>
              <a:solidFill>
                <a:schemeClr val="lt2"/>
              </a:solidFill>
              <a:ln>
                <a:noFill/>
              </a:ln>
            </p:spPr>
            <p:txBody>
              <a:bodyPr spcFirstLastPara="1" wrap="square" lIns="90000" tIns="45000" rIns="90000" bIns="45000" anchor="ctr" anchorCtr="1">
                <a:noAutofit/>
              </a:bodyPr>
              <a:lstStyle/>
              <a:p>
                <a:pPr>
                  <a:defRPr/>
                </a:pPr>
                <a:endParaRPr sz="1800"/>
              </a:p>
            </p:txBody>
          </p:sp>
          <p:sp>
            <p:nvSpPr>
              <p:cNvPr id="2815" name="Google Shape;2815;p40"/>
              <p:cNvSpPr/>
              <p:nvPr/>
            </p:nvSpPr>
            <p:spPr>
              <a:xfrm>
                <a:off x="4075920" y="1125360"/>
                <a:ext cx="137520" cy="132480"/>
              </a:xfrm>
              <a:custGeom>
                <a:avLst/>
                <a:gdLst/>
                <a:ahLst/>
                <a:cxnLst/>
                <a:rect l="l" t="t" r="r" b="b"/>
                <a:pathLst>
                  <a:path w="382" h="368" extrusionOk="0">
                    <a:moveTo>
                      <a:pt x="382" y="0"/>
                    </a:moveTo>
                    <a:lnTo>
                      <a:pt x="374" y="262"/>
                    </a:lnTo>
                    <a:cubicBezTo>
                      <a:pt x="374" y="262"/>
                      <a:pt x="134" y="455"/>
                      <a:pt x="0" y="320"/>
                    </a:cubicBezTo>
                    <a:lnTo>
                      <a:pt x="3" y="14"/>
                    </a:lnTo>
                    <a:lnTo>
                      <a:pt x="382" y="0"/>
                    </a:lnTo>
                    <a:close/>
                  </a:path>
                </a:pathLst>
              </a:custGeom>
              <a:solidFill>
                <a:srgbClr val="FEAAA0"/>
              </a:solidFill>
              <a:ln>
                <a:noFill/>
              </a:ln>
            </p:spPr>
            <p:txBody>
              <a:bodyPr spcFirstLastPara="1" wrap="square" lIns="90000" tIns="45000" rIns="90000" bIns="45000" anchor="ctr" anchorCtr="1">
                <a:noAutofit/>
              </a:bodyPr>
              <a:lstStyle/>
              <a:p>
                <a:pPr>
                  <a:defRPr/>
                </a:pPr>
                <a:endParaRPr sz="1800"/>
              </a:p>
            </p:txBody>
          </p:sp>
          <p:sp>
            <p:nvSpPr>
              <p:cNvPr id="2816" name="Google Shape;2816;p40"/>
              <p:cNvSpPr/>
              <p:nvPr/>
            </p:nvSpPr>
            <p:spPr>
              <a:xfrm>
                <a:off x="4488840" y="1623240"/>
                <a:ext cx="56160" cy="237600"/>
              </a:xfrm>
              <a:custGeom>
                <a:avLst/>
                <a:gdLst/>
                <a:ahLst/>
                <a:cxnLst/>
                <a:rect l="l" t="t" r="r" b="b"/>
                <a:pathLst>
                  <a:path w="156" h="660" fill="none" extrusionOk="0">
                    <a:moveTo>
                      <a:pt x="117" y="0"/>
                    </a:moveTo>
                    <a:cubicBezTo>
                      <a:pt x="117" y="0"/>
                      <a:pt x="259" y="530"/>
                      <a:pt x="0" y="660"/>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a:defRPr/>
                </a:pPr>
                <a:endParaRPr sz="1800"/>
              </a:p>
            </p:txBody>
          </p:sp>
          <p:sp>
            <p:nvSpPr>
              <p:cNvPr id="2817" name="Google Shape;2817;p40"/>
              <p:cNvSpPr/>
              <p:nvPr/>
            </p:nvSpPr>
            <p:spPr>
              <a:xfrm>
                <a:off x="3829680" y="1702800"/>
                <a:ext cx="819720" cy="513000"/>
              </a:xfrm>
              <a:custGeom>
                <a:avLst/>
                <a:gdLst/>
                <a:ahLst/>
                <a:cxnLst/>
                <a:rect l="l" t="t" r="r" b="b"/>
                <a:pathLst>
                  <a:path w="2277" h="1425" extrusionOk="0">
                    <a:moveTo>
                      <a:pt x="1788" y="116"/>
                    </a:moveTo>
                    <a:lnTo>
                      <a:pt x="2277" y="654"/>
                    </a:lnTo>
                    <a:cubicBezTo>
                      <a:pt x="2277" y="654"/>
                      <a:pt x="1344" y="1768"/>
                      <a:pt x="0" y="1318"/>
                    </a:cubicBezTo>
                    <a:cubicBezTo>
                      <a:pt x="0" y="1318"/>
                      <a:pt x="7" y="811"/>
                      <a:pt x="179" y="0"/>
                    </a:cubicBezTo>
                    <a:cubicBezTo>
                      <a:pt x="179" y="0"/>
                      <a:pt x="1179" y="182"/>
                      <a:pt x="1788" y="116"/>
                    </a:cubicBezTo>
                    <a:close/>
                  </a:path>
                </a:pathLst>
              </a:custGeom>
              <a:solidFill>
                <a:schemeClr val="lt2"/>
              </a:solidFill>
              <a:ln>
                <a:noFill/>
              </a:ln>
            </p:spPr>
            <p:txBody>
              <a:bodyPr spcFirstLastPara="1" wrap="square" lIns="90000" tIns="45000" rIns="90000" bIns="45000" anchor="ctr" anchorCtr="1">
                <a:noAutofit/>
              </a:bodyPr>
              <a:lstStyle/>
              <a:p>
                <a:pPr>
                  <a:defRPr/>
                </a:pPr>
                <a:endParaRPr sz="1800"/>
              </a:p>
            </p:txBody>
          </p:sp>
          <p:sp>
            <p:nvSpPr>
              <p:cNvPr id="2818" name="Google Shape;2818;p40"/>
              <p:cNvSpPr/>
              <p:nvPr/>
            </p:nvSpPr>
            <p:spPr>
              <a:xfrm>
                <a:off x="3890160" y="1735920"/>
                <a:ext cx="57240" cy="452520"/>
              </a:xfrm>
              <a:custGeom>
                <a:avLst/>
                <a:gdLst/>
                <a:ahLst/>
                <a:cxnLst/>
                <a:rect l="l" t="t" r="r" b="b"/>
                <a:pathLst>
                  <a:path w="159" h="1257" fill="none" extrusionOk="0">
                    <a:moveTo>
                      <a:pt x="159" y="0"/>
                    </a:moveTo>
                    <a:cubicBezTo>
                      <a:pt x="159" y="0"/>
                      <a:pt x="16" y="955"/>
                      <a:pt x="0" y="1257"/>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a:defRPr/>
                </a:pPr>
                <a:endParaRPr sz="1800"/>
              </a:p>
            </p:txBody>
          </p:sp>
          <p:cxnSp>
            <p:nvCxnSpPr>
              <p:cNvPr id="2819" name="Google Shape;2819;p40"/>
              <p:cNvCxnSpPr/>
              <p:nvPr/>
            </p:nvCxnSpPr>
            <p:spPr>
              <a:xfrm flipH="1">
                <a:off x="3982980" y="1742400"/>
                <a:ext cx="32100" cy="462000"/>
              </a:xfrm>
              <a:prstGeom prst="straightConnector1">
                <a:avLst/>
              </a:prstGeom>
              <a:noFill/>
              <a:ln w="9525" cap="rnd" cmpd="sng">
                <a:solidFill>
                  <a:schemeClr val="dk1"/>
                </a:solidFill>
                <a:prstDash val="solid"/>
                <a:round/>
                <a:headEnd type="none" w="sm" len="sm"/>
                <a:tailEnd type="none" w="sm" len="sm"/>
              </a:ln>
            </p:spPr>
          </p:cxnSp>
          <p:cxnSp>
            <p:nvCxnSpPr>
              <p:cNvPr id="2820" name="Google Shape;2820;p40"/>
              <p:cNvCxnSpPr/>
              <p:nvPr/>
            </p:nvCxnSpPr>
            <p:spPr>
              <a:xfrm>
                <a:off x="4083480" y="1743840"/>
                <a:ext cx="10200" cy="464400"/>
              </a:xfrm>
              <a:prstGeom prst="straightConnector1">
                <a:avLst/>
              </a:prstGeom>
              <a:noFill/>
              <a:ln w="9525" cap="rnd" cmpd="sng">
                <a:solidFill>
                  <a:schemeClr val="dk1"/>
                </a:solidFill>
                <a:prstDash val="solid"/>
                <a:round/>
                <a:headEnd type="none" w="sm" len="sm"/>
                <a:tailEnd type="none" w="sm" len="sm"/>
              </a:ln>
            </p:spPr>
          </p:cxnSp>
          <p:sp>
            <p:nvSpPr>
              <p:cNvPr id="2821" name="Google Shape;2821;p40"/>
              <p:cNvSpPr/>
              <p:nvPr/>
            </p:nvSpPr>
            <p:spPr>
              <a:xfrm>
                <a:off x="4149000" y="1743840"/>
                <a:ext cx="57240" cy="448560"/>
              </a:xfrm>
              <a:custGeom>
                <a:avLst/>
                <a:gdLst/>
                <a:ahLst/>
                <a:cxnLst/>
                <a:rect l="l" t="t" r="r" b="b"/>
                <a:pathLst>
                  <a:path w="159" h="1246" fill="none" extrusionOk="0">
                    <a:moveTo>
                      <a:pt x="0" y="0"/>
                    </a:moveTo>
                    <a:cubicBezTo>
                      <a:pt x="0" y="0"/>
                      <a:pt x="66" y="993"/>
                      <a:pt x="159" y="1246"/>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a:defRPr/>
                </a:pPr>
                <a:endParaRPr sz="1800"/>
              </a:p>
            </p:txBody>
          </p:sp>
          <p:sp>
            <p:nvSpPr>
              <p:cNvPr id="2822" name="Google Shape;2822;p40"/>
              <p:cNvSpPr/>
              <p:nvPr/>
            </p:nvSpPr>
            <p:spPr>
              <a:xfrm>
                <a:off x="4214160" y="1747800"/>
                <a:ext cx="100440" cy="415080"/>
              </a:xfrm>
              <a:custGeom>
                <a:avLst/>
                <a:gdLst/>
                <a:ahLst/>
                <a:cxnLst/>
                <a:rect l="l" t="t" r="r" b="b"/>
                <a:pathLst>
                  <a:path w="279" h="1153" fill="none" extrusionOk="0">
                    <a:moveTo>
                      <a:pt x="0" y="0"/>
                    </a:moveTo>
                    <a:cubicBezTo>
                      <a:pt x="0" y="0"/>
                      <a:pt x="92" y="675"/>
                      <a:pt x="279" y="1153"/>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a:defRPr/>
                </a:pPr>
                <a:endParaRPr sz="1800"/>
              </a:p>
            </p:txBody>
          </p:sp>
          <p:sp>
            <p:nvSpPr>
              <p:cNvPr id="2823" name="Google Shape;2823;p40"/>
              <p:cNvSpPr/>
              <p:nvPr/>
            </p:nvSpPr>
            <p:spPr>
              <a:xfrm>
                <a:off x="4276800" y="1743840"/>
                <a:ext cx="142560" cy="367560"/>
              </a:xfrm>
              <a:custGeom>
                <a:avLst/>
                <a:gdLst/>
                <a:ahLst/>
                <a:cxnLst/>
                <a:rect l="l" t="t" r="r" b="b"/>
                <a:pathLst>
                  <a:path w="396" h="1021" fill="none" extrusionOk="0">
                    <a:moveTo>
                      <a:pt x="0" y="0"/>
                    </a:moveTo>
                    <a:cubicBezTo>
                      <a:pt x="0" y="0"/>
                      <a:pt x="143" y="631"/>
                      <a:pt x="396" y="1021"/>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a:defRPr/>
                </a:pPr>
                <a:endParaRPr sz="1800"/>
              </a:p>
            </p:txBody>
          </p:sp>
          <p:sp>
            <p:nvSpPr>
              <p:cNvPr id="2824" name="Google Shape;2824;p40"/>
              <p:cNvSpPr/>
              <p:nvPr/>
            </p:nvSpPr>
            <p:spPr>
              <a:xfrm>
                <a:off x="4340160" y="1749600"/>
                <a:ext cx="168120" cy="304560"/>
              </a:xfrm>
              <a:custGeom>
                <a:avLst/>
                <a:gdLst/>
                <a:ahLst/>
                <a:cxnLst/>
                <a:rect l="l" t="t" r="r" b="b"/>
                <a:pathLst>
                  <a:path w="467" h="846" fill="none" extrusionOk="0">
                    <a:moveTo>
                      <a:pt x="0" y="0"/>
                    </a:moveTo>
                    <a:cubicBezTo>
                      <a:pt x="0" y="0"/>
                      <a:pt x="198" y="467"/>
                      <a:pt x="467" y="846"/>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a:defRPr/>
                </a:pPr>
                <a:endParaRPr sz="1800"/>
              </a:p>
            </p:txBody>
          </p:sp>
          <p:cxnSp>
            <p:nvCxnSpPr>
              <p:cNvPr id="2825" name="Google Shape;2825;p40"/>
              <p:cNvCxnSpPr/>
              <p:nvPr/>
            </p:nvCxnSpPr>
            <p:spPr>
              <a:xfrm>
                <a:off x="4409280" y="1753560"/>
                <a:ext cx="168000" cy="235500"/>
              </a:xfrm>
              <a:prstGeom prst="straightConnector1">
                <a:avLst/>
              </a:prstGeom>
              <a:noFill/>
              <a:ln w="9525" cap="rnd" cmpd="sng">
                <a:solidFill>
                  <a:schemeClr val="dk1"/>
                </a:solidFill>
                <a:prstDash val="solid"/>
                <a:round/>
                <a:headEnd type="none" w="sm" len="sm"/>
                <a:tailEnd type="none" w="sm" len="sm"/>
              </a:ln>
            </p:spPr>
          </p:cxnSp>
          <p:sp>
            <p:nvSpPr>
              <p:cNvPr id="2826" name="Google Shape;2826;p40"/>
              <p:cNvSpPr/>
              <p:nvPr/>
            </p:nvSpPr>
            <p:spPr>
              <a:xfrm>
                <a:off x="4657680" y="1384560"/>
                <a:ext cx="69120" cy="174240"/>
              </a:xfrm>
              <a:custGeom>
                <a:avLst/>
                <a:gdLst/>
                <a:ahLst/>
                <a:cxnLst/>
                <a:rect l="l" t="t" r="r" b="b"/>
                <a:pathLst>
                  <a:path w="192" h="484" fill="none" extrusionOk="0">
                    <a:moveTo>
                      <a:pt x="0" y="0"/>
                    </a:moveTo>
                    <a:cubicBezTo>
                      <a:pt x="0" y="0"/>
                      <a:pt x="152" y="229"/>
                      <a:pt x="192" y="484"/>
                    </a:cubicBezTo>
                  </a:path>
                </a:pathLst>
              </a:custGeom>
              <a:noFill/>
              <a:ln w="9525" cap="rnd" cmpd="sng">
                <a:solidFill>
                  <a:schemeClr val="dk2"/>
                </a:solidFill>
                <a:prstDash val="solid"/>
                <a:round/>
                <a:headEnd type="none" w="sm" len="sm"/>
                <a:tailEnd type="none" w="sm" len="sm"/>
              </a:ln>
            </p:spPr>
            <p:txBody>
              <a:bodyPr spcFirstLastPara="1" wrap="square" lIns="93225" tIns="48225" rIns="93225" bIns="48225" anchor="ctr" anchorCtr="1">
                <a:noAutofit/>
              </a:bodyPr>
              <a:lstStyle/>
              <a:p>
                <a:pPr>
                  <a:defRPr/>
                </a:pPr>
                <a:endParaRPr sz="1800"/>
              </a:p>
            </p:txBody>
          </p:sp>
          <p:sp>
            <p:nvSpPr>
              <p:cNvPr id="2827" name="Google Shape;2827;p40"/>
              <p:cNvSpPr/>
              <p:nvPr/>
            </p:nvSpPr>
            <p:spPr>
              <a:xfrm>
                <a:off x="4399560" y="1198800"/>
                <a:ext cx="198360" cy="246960"/>
              </a:xfrm>
              <a:custGeom>
                <a:avLst/>
                <a:gdLst/>
                <a:ahLst/>
                <a:cxnLst/>
                <a:rect l="l" t="t" r="r" b="b"/>
                <a:pathLst>
                  <a:path w="551" h="686" fill="none" extrusionOk="0">
                    <a:moveTo>
                      <a:pt x="0" y="0"/>
                    </a:moveTo>
                    <a:cubicBezTo>
                      <a:pt x="0" y="0"/>
                      <a:pt x="242" y="49"/>
                      <a:pt x="416" y="361"/>
                    </a:cubicBezTo>
                    <a:cubicBezTo>
                      <a:pt x="507" y="526"/>
                      <a:pt x="551" y="686"/>
                      <a:pt x="551" y="686"/>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a:defRPr/>
                </a:pPr>
                <a:endParaRPr sz="1800"/>
              </a:p>
            </p:txBody>
          </p:sp>
          <p:sp>
            <p:nvSpPr>
              <p:cNvPr id="2828" name="Google Shape;2828;p40"/>
              <p:cNvSpPr/>
              <p:nvPr/>
            </p:nvSpPr>
            <p:spPr>
              <a:xfrm>
                <a:off x="4571280" y="1513440"/>
                <a:ext cx="116640" cy="221040"/>
              </a:xfrm>
              <a:custGeom>
                <a:avLst/>
                <a:gdLst/>
                <a:ahLst/>
                <a:cxnLst/>
                <a:rect l="l" t="t" r="r" b="b"/>
                <a:pathLst>
                  <a:path w="324" h="614" extrusionOk="0">
                    <a:moveTo>
                      <a:pt x="197" y="2"/>
                    </a:moveTo>
                    <a:lnTo>
                      <a:pt x="32" y="47"/>
                    </a:lnTo>
                    <a:cubicBezTo>
                      <a:pt x="10" y="53"/>
                      <a:pt x="-4" y="75"/>
                      <a:pt x="0" y="98"/>
                    </a:cubicBezTo>
                    <a:cubicBezTo>
                      <a:pt x="15" y="175"/>
                      <a:pt x="47" y="351"/>
                      <a:pt x="59" y="501"/>
                    </a:cubicBezTo>
                    <a:cubicBezTo>
                      <a:pt x="66" y="590"/>
                      <a:pt x="163" y="642"/>
                      <a:pt x="240" y="598"/>
                    </a:cubicBezTo>
                    <a:cubicBezTo>
                      <a:pt x="241" y="597"/>
                      <a:pt x="242" y="596"/>
                      <a:pt x="244" y="596"/>
                    </a:cubicBezTo>
                    <a:cubicBezTo>
                      <a:pt x="297" y="564"/>
                      <a:pt x="327" y="505"/>
                      <a:pt x="323" y="444"/>
                    </a:cubicBezTo>
                    <a:cubicBezTo>
                      <a:pt x="317" y="336"/>
                      <a:pt x="299" y="156"/>
                      <a:pt x="249" y="29"/>
                    </a:cubicBezTo>
                    <a:cubicBezTo>
                      <a:pt x="241" y="8"/>
                      <a:pt x="218" y="-3"/>
                      <a:pt x="197" y="2"/>
                    </a:cubicBezTo>
                    <a:close/>
                  </a:path>
                </a:pathLst>
              </a:custGeom>
              <a:solidFill>
                <a:schemeClr val="dk1"/>
              </a:solidFill>
              <a:ln>
                <a:noFill/>
              </a:ln>
            </p:spPr>
            <p:txBody>
              <a:bodyPr spcFirstLastPara="1" wrap="square" lIns="90000" tIns="45000" rIns="90000" bIns="45000" anchor="ctr" anchorCtr="1">
                <a:noAutofit/>
              </a:bodyPr>
              <a:lstStyle/>
              <a:p>
                <a:pPr>
                  <a:defRPr/>
                </a:pPr>
                <a:endParaRPr sz="1800">
                  <a:solidFill>
                    <a:srgbClr val="FFFFFF"/>
                  </a:solidFill>
                </a:endParaRPr>
              </a:p>
            </p:txBody>
          </p:sp>
          <p:sp>
            <p:nvSpPr>
              <p:cNvPr id="2829" name="Google Shape;2829;p40"/>
              <p:cNvSpPr/>
              <p:nvPr/>
            </p:nvSpPr>
            <p:spPr>
              <a:xfrm>
                <a:off x="4572360" y="1539360"/>
                <a:ext cx="93240" cy="23040"/>
              </a:xfrm>
              <a:custGeom>
                <a:avLst/>
                <a:gdLst/>
                <a:ahLst/>
                <a:cxnLst/>
                <a:rect l="l" t="t" r="r" b="b"/>
                <a:pathLst>
                  <a:path w="259" h="64" fill="none" extrusionOk="0">
                    <a:moveTo>
                      <a:pt x="259" y="0"/>
                    </a:moveTo>
                    <a:cubicBezTo>
                      <a:pt x="259" y="0"/>
                      <a:pt x="142" y="62"/>
                      <a:pt x="0" y="64"/>
                    </a:cubicBezTo>
                  </a:path>
                </a:pathLst>
              </a:custGeom>
              <a:noFill/>
              <a:ln w="9525" cap="rnd" cmpd="sng">
                <a:solidFill>
                  <a:schemeClr val="dk2"/>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sp>
            <p:nvSpPr>
              <p:cNvPr id="2830" name="Google Shape;2830;p40"/>
              <p:cNvSpPr/>
              <p:nvPr/>
            </p:nvSpPr>
            <p:spPr>
              <a:xfrm>
                <a:off x="4570200" y="1400400"/>
                <a:ext cx="49320" cy="75600"/>
              </a:xfrm>
              <a:custGeom>
                <a:avLst/>
                <a:gdLst/>
                <a:ahLst/>
                <a:cxnLst/>
                <a:rect l="l" t="t" r="r" b="b"/>
                <a:pathLst>
                  <a:path w="137" h="210" extrusionOk="0">
                    <a:moveTo>
                      <a:pt x="77" y="22"/>
                    </a:moveTo>
                    <a:lnTo>
                      <a:pt x="129" y="114"/>
                    </a:lnTo>
                    <a:cubicBezTo>
                      <a:pt x="149" y="151"/>
                      <a:pt x="130" y="197"/>
                      <a:pt x="90" y="208"/>
                    </a:cubicBezTo>
                    <a:lnTo>
                      <a:pt x="90" y="208"/>
                    </a:lnTo>
                    <a:cubicBezTo>
                      <a:pt x="51" y="218"/>
                      <a:pt x="12" y="191"/>
                      <a:pt x="9" y="151"/>
                    </a:cubicBezTo>
                    <a:lnTo>
                      <a:pt x="0" y="45"/>
                    </a:lnTo>
                    <a:cubicBezTo>
                      <a:pt x="-2" y="23"/>
                      <a:pt x="14" y="4"/>
                      <a:pt x="36" y="1"/>
                    </a:cubicBezTo>
                    <a:lnTo>
                      <a:pt x="36" y="1"/>
                    </a:lnTo>
                    <a:cubicBezTo>
                      <a:pt x="53" y="-1"/>
                      <a:pt x="68" y="7"/>
                      <a:pt x="77" y="22"/>
                    </a:cubicBezTo>
                    <a:close/>
                  </a:path>
                </a:pathLst>
              </a:custGeom>
              <a:solidFill>
                <a:schemeClr val="lt2"/>
              </a:solidFill>
              <a:ln>
                <a:noFill/>
              </a:ln>
            </p:spPr>
            <p:txBody>
              <a:bodyPr spcFirstLastPara="1" wrap="square" lIns="90000" tIns="30600" rIns="90000" bIns="30600" anchor="ctr" anchorCtr="1">
                <a:noAutofit/>
              </a:bodyPr>
              <a:lstStyle/>
              <a:p>
                <a:pPr>
                  <a:defRPr/>
                </a:pPr>
                <a:endParaRPr sz="1800"/>
              </a:p>
            </p:txBody>
          </p:sp>
          <p:sp>
            <p:nvSpPr>
              <p:cNvPr id="2831" name="Google Shape;2831;p40"/>
              <p:cNvSpPr/>
              <p:nvPr/>
            </p:nvSpPr>
            <p:spPr>
              <a:xfrm>
                <a:off x="4588560" y="1442160"/>
                <a:ext cx="17640" cy="17640"/>
              </a:xfrm>
              <a:custGeom>
                <a:avLst/>
                <a:gdLst/>
                <a:ahLst/>
                <a:cxnLst/>
                <a:rect l="l" t="t" r="r" b="b"/>
                <a:pathLst>
                  <a:path w="49" h="49" extrusionOk="0">
                    <a:moveTo>
                      <a:pt x="49" y="25"/>
                    </a:moveTo>
                    <a:cubicBezTo>
                      <a:pt x="49" y="38"/>
                      <a:pt x="38" y="49"/>
                      <a:pt x="25" y="49"/>
                    </a:cubicBezTo>
                    <a:cubicBezTo>
                      <a:pt x="11" y="49"/>
                      <a:pt x="0" y="38"/>
                      <a:pt x="0" y="25"/>
                    </a:cubicBezTo>
                    <a:cubicBezTo>
                      <a:pt x="0" y="11"/>
                      <a:pt x="11" y="0"/>
                      <a:pt x="25" y="0"/>
                    </a:cubicBezTo>
                    <a:cubicBezTo>
                      <a:pt x="38" y="0"/>
                      <a:pt x="49" y="11"/>
                      <a:pt x="49" y="25"/>
                    </a:cubicBezTo>
                    <a:close/>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sp>
            <p:nvSpPr>
              <p:cNvPr id="2832" name="Google Shape;2832;p40"/>
              <p:cNvSpPr/>
              <p:nvPr/>
            </p:nvSpPr>
            <p:spPr>
              <a:xfrm>
                <a:off x="4377600" y="1305000"/>
                <a:ext cx="42120" cy="47880"/>
              </a:xfrm>
              <a:custGeom>
                <a:avLst/>
                <a:gdLst/>
                <a:ahLst/>
                <a:cxnLst/>
                <a:rect l="l" t="t" r="r" b="b"/>
                <a:pathLst>
                  <a:path w="117" h="133" extrusionOk="0">
                    <a:moveTo>
                      <a:pt x="106" y="41"/>
                    </a:moveTo>
                    <a:cubicBezTo>
                      <a:pt x="125" y="75"/>
                      <a:pt x="118" y="114"/>
                      <a:pt x="91" y="128"/>
                    </a:cubicBezTo>
                    <a:cubicBezTo>
                      <a:pt x="65" y="142"/>
                      <a:pt x="29" y="126"/>
                      <a:pt x="10" y="92"/>
                    </a:cubicBezTo>
                    <a:cubicBezTo>
                      <a:pt x="-8" y="58"/>
                      <a:pt x="-1" y="19"/>
                      <a:pt x="26" y="5"/>
                    </a:cubicBezTo>
                    <a:cubicBezTo>
                      <a:pt x="52" y="-9"/>
                      <a:pt x="88" y="7"/>
                      <a:pt x="106" y="41"/>
                    </a:cubicBezTo>
                    <a:close/>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sp>
            <p:nvSpPr>
              <p:cNvPr id="2833" name="Google Shape;2833;p40"/>
              <p:cNvSpPr/>
              <p:nvPr/>
            </p:nvSpPr>
            <p:spPr>
              <a:xfrm>
                <a:off x="3891600" y="1720080"/>
                <a:ext cx="393120" cy="23400"/>
              </a:xfrm>
              <a:custGeom>
                <a:avLst/>
                <a:gdLst/>
                <a:ahLst/>
                <a:cxnLst/>
                <a:rect l="l" t="t" r="r" b="b"/>
                <a:pathLst>
                  <a:path w="1092" h="65" fill="none" extrusionOk="0">
                    <a:moveTo>
                      <a:pt x="1092" y="28"/>
                    </a:moveTo>
                    <a:cubicBezTo>
                      <a:pt x="1092" y="28"/>
                      <a:pt x="630" y="127"/>
                      <a:pt x="0" y="0"/>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sp>
            <p:nvSpPr>
              <p:cNvPr id="2834" name="Google Shape;2834;p40"/>
              <p:cNvSpPr/>
              <p:nvPr/>
            </p:nvSpPr>
            <p:spPr>
              <a:xfrm>
                <a:off x="4052520" y="1197000"/>
                <a:ext cx="183240" cy="113400"/>
              </a:xfrm>
              <a:custGeom>
                <a:avLst/>
                <a:gdLst/>
                <a:ahLst/>
                <a:cxnLst/>
                <a:rect l="l" t="t" r="r" b="b"/>
                <a:pathLst>
                  <a:path w="509" h="315" extrusionOk="0">
                    <a:moveTo>
                      <a:pt x="508" y="73"/>
                    </a:moveTo>
                    <a:cubicBezTo>
                      <a:pt x="511" y="65"/>
                      <a:pt x="446" y="0"/>
                      <a:pt x="446" y="0"/>
                    </a:cubicBezTo>
                    <a:cubicBezTo>
                      <a:pt x="446" y="0"/>
                      <a:pt x="245" y="105"/>
                      <a:pt x="65" y="19"/>
                    </a:cubicBezTo>
                    <a:lnTo>
                      <a:pt x="0" y="133"/>
                    </a:lnTo>
                    <a:lnTo>
                      <a:pt x="73" y="310"/>
                    </a:lnTo>
                    <a:lnTo>
                      <a:pt x="175" y="189"/>
                    </a:lnTo>
                    <a:lnTo>
                      <a:pt x="220" y="315"/>
                    </a:lnTo>
                    <a:cubicBezTo>
                      <a:pt x="220" y="315"/>
                      <a:pt x="446" y="250"/>
                      <a:pt x="508" y="73"/>
                    </a:cubicBezTo>
                    <a:close/>
                  </a:path>
                </a:pathLst>
              </a:custGeom>
              <a:solidFill>
                <a:schemeClr val="dk2"/>
              </a:solidFill>
              <a:ln>
                <a:noFill/>
              </a:ln>
            </p:spPr>
            <p:txBody>
              <a:bodyPr spcFirstLastPara="1" wrap="square" lIns="90000" tIns="45000" rIns="90000" bIns="45000" anchor="ctr" anchorCtr="1">
                <a:noAutofit/>
              </a:bodyPr>
              <a:lstStyle/>
              <a:p>
                <a:pPr>
                  <a:defRPr/>
                </a:pPr>
                <a:endParaRPr sz="1800"/>
              </a:p>
            </p:txBody>
          </p:sp>
          <p:sp>
            <p:nvSpPr>
              <p:cNvPr id="2835" name="Google Shape;2835;p40"/>
              <p:cNvSpPr/>
              <p:nvPr/>
            </p:nvSpPr>
            <p:spPr>
              <a:xfrm>
                <a:off x="4109040" y="1206000"/>
                <a:ext cx="408240" cy="586800"/>
              </a:xfrm>
              <a:custGeom>
                <a:avLst/>
                <a:gdLst/>
                <a:ahLst/>
                <a:cxnLst/>
                <a:rect l="l" t="t" r="r" b="b"/>
                <a:pathLst>
                  <a:path w="1134" h="1630" extrusionOk="0">
                    <a:moveTo>
                      <a:pt x="587" y="34"/>
                    </a:moveTo>
                    <a:cubicBezTo>
                      <a:pt x="608" y="44"/>
                      <a:pt x="615" y="70"/>
                      <a:pt x="599" y="87"/>
                    </a:cubicBezTo>
                    <a:cubicBezTo>
                      <a:pt x="522" y="164"/>
                      <a:pt x="340" y="379"/>
                      <a:pt x="296" y="726"/>
                    </a:cubicBezTo>
                    <a:cubicBezTo>
                      <a:pt x="239" y="1169"/>
                      <a:pt x="547" y="1372"/>
                      <a:pt x="1041" y="1390"/>
                    </a:cubicBezTo>
                    <a:lnTo>
                      <a:pt x="1134" y="1629"/>
                    </a:lnTo>
                    <a:cubicBezTo>
                      <a:pt x="1134" y="1629"/>
                      <a:pt x="-94" y="1656"/>
                      <a:pt x="6" y="755"/>
                    </a:cubicBezTo>
                    <a:cubicBezTo>
                      <a:pt x="6" y="755"/>
                      <a:pt x="171" y="225"/>
                      <a:pt x="347" y="34"/>
                    </a:cubicBezTo>
                    <a:cubicBezTo>
                      <a:pt x="365" y="14"/>
                      <a:pt x="390" y="2"/>
                      <a:pt x="417" y="1"/>
                    </a:cubicBezTo>
                    <a:cubicBezTo>
                      <a:pt x="466" y="0"/>
                      <a:pt x="511" y="-3"/>
                      <a:pt x="587" y="34"/>
                    </a:cubicBezTo>
                    <a:close/>
                  </a:path>
                </a:pathLst>
              </a:custGeom>
              <a:solidFill>
                <a:schemeClr val="accent2"/>
              </a:solidFill>
              <a:ln>
                <a:noFill/>
              </a:ln>
            </p:spPr>
            <p:txBody>
              <a:bodyPr spcFirstLastPara="1" wrap="square" lIns="90000" tIns="45000" rIns="90000" bIns="45000" anchor="ctr" anchorCtr="1">
                <a:noAutofit/>
              </a:bodyPr>
              <a:lstStyle/>
              <a:p>
                <a:pPr>
                  <a:defRPr/>
                </a:pPr>
                <a:endParaRPr sz="1800"/>
              </a:p>
            </p:txBody>
          </p:sp>
          <p:sp>
            <p:nvSpPr>
              <p:cNvPr id="2836" name="Google Shape;2836;p40"/>
              <p:cNvSpPr/>
              <p:nvPr/>
            </p:nvSpPr>
            <p:spPr>
              <a:xfrm>
                <a:off x="4090320" y="1381320"/>
                <a:ext cx="155520" cy="198720"/>
              </a:xfrm>
              <a:custGeom>
                <a:avLst/>
                <a:gdLst/>
                <a:ahLst/>
                <a:cxnLst/>
                <a:rect l="l" t="t" r="r" b="b"/>
                <a:pathLst>
                  <a:path w="432" h="552" extrusionOk="0">
                    <a:moveTo>
                      <a:pt x="432" y="329"/>
                    </a:moveTo>
                    <a:cubicBezTo>
                      <a:pt x="432" y="329"/>
                      <a:pt x="390" y="136"/>
                      <a:pt x="321" y="68"/>
                    </a:cubicBezTo>
                    <a:cubicBezTo>
                      <a:pt x="252" y="1"/>
                      <a:pt x="109" y="-32"/>
                      <a:pt x="95" y="44"/>
                    </a:cubicBezTo>
                    <a:cubicBezTo>
                      <a:pt x="95" y="44"/>
                      <a:pt x="12" y="44"/>
                      <a:pt x="30" y="133"/>
                    </a:cubicBezTo>
                    <a:cubicBezTo>
                      <a:pt x="30" y="133"/>
                      <a:pt x="-21" y="149"/>
                      <a:pt x="12" y="214"/>
                    </a:cubicBezTo>
                    <a:cubicBezTo>
                      <a:pt x="12" y="214"/>
                      <a:pt x="1" y="234"/>
                      <a:pt x="17" y="265"/>
                    </a:cubicBezTo>
                    <a:cubicBezTo>
                      <a:pt x="35" y="300"/>
                      <a:pt x="182" y="436"/>
                      <a:pt x="178" y="401"/>
                    </a:cubicBezTo>
                    <a:cubicBezTo>
                      <a:pt x="166" y="294"/>
                      <a:pt x="71" y="304"/>
                      <a:pt x="71" y="304"/>
                    </a:cubicBezTo>
                    <a:lnTo>
                      <a:pt x="124" y="346"/>
                    </a:lnTo>
                    <a:cubicBezTo>
                      <a:pt x="124" y="346"/>
                      <a:pt x="93" y="472"/>
                      <a:pt x="221" y="541"/>
                    </a:cubicBezTo>
                    <a:cubicBezTo>
                      <a:pt x="348" y="611"/>
                      <a:pt x="432" y="329"/>
                      <a:pt x="432" y="329"/>
                    </a:cubicBezTo>
                    <a:close/>
                  </a:path>
                </a:pathLst>
              </a:custGeom>
              <a:solidFill>
                <a:srgbClr val="FEAAA0"/>
              </a:solidFill>
              <a:ln>
                <a:noFill/>
              </a:ln>
            </p:spPr>
            <p:txBody>
              <a:bodyPr spcFirstLastPara="1" wrap="square" lIns="90000" tIns="45000" rIns="90000" bIns="45000" anchor="ctr" anchorCtr="1">
                <a:noAutofit/>
              </a:bodyPr>
              <a:lstStyle/>
              <a:p>
                <a:pPr>
                  <a:defRPr/>
                </a:pPr>
                <a:endParaRPr sz="1800"/>
              </a:p>
            </p:txBody>
          </p:sp>
          <p:sp>
            <p:nvSpPr>
              <p:cNvPr id="2837" name="Google Shape;2837;p40"/>
              <p:cNvSpPr/>
              <p:nvPr/>
            </p:nvSpPr>
            <p:spPr>
              <a:xfrm>
                <a:off x="4188240" y="1452960"/>
                <a:ext cx="345600" cy="219240"/>
              </a:xfrm>
              <a:custGeom>
                <a:avLst/>
                <a:gdLst/>
                <a:ahLst/>
                <a:cxnLst/>
                <a:rect l="l" t="t" r="r" b="b"/>
                <a:pathLst>
                  <a:path w="960" h="609" extrusionOk="0">
                    <a:moveTo>
                      <a:pt x="101" y="0"/>
                    </a:moveTo>
                    <a:cubicBezTo>
                      <a:pt x="101" y="0"/>
                      <a:pt x="909" y="17"/>
                      <a:pt x="959" y="389"/>
                    </a:cubicBezTo>
                    <a:cubicBezTo>
                      <a:pt x="984" y="574"/>
                      <a:pt x="521" y="793"/>
                      <a:pt x="0" y="348"/>
                    </a:cubicBezTo>
                    <a:lnTo>
                      <a:pt x="101" y="0"/>
                    </a:lnTo>
                    <a:close/>
                  </a:path>
                </a:pathLst>
              </a:custGeom>
              <a:solidFill>
                <a:srgbClr val="FEAAA0"/>
              </a:solidFill>
              <a:ln>
                <a:noFill/>
              </a:ln>
            </p:spPr>
            <p:txBody>
              <a:bodyPr spcFirstLastPara="1" wrap="square" lIns="90000" tIns="45000" rIns="90000" bIns="45000" anchor="ctr" anchorCtr="1">
                <a:noAutofit/>
              </a:bodyPr>
              <a:lstStyle/>
              <a:p>
                <a:pPr>
                  <a:defRPr/>
                </a:pPr>
                <a:endParaRPr sz="1800"/>
              </a:p>
            </p:txBody>
          </p:sp>
          <p:sp>
            <p:nvSpPr>
              <p:cNvPr id="2838" name="Google Shape;2838;p40"/>
              <p:cNvSpPr/>
              <p:nvPr/>
            </p:nvSpPr>
            <p:spPr>
              <a:xfrm>
                <a:off x="4124520" y="1397160"/>
                <a:ext cx="58680" cy="28440"/>
              </a:xfrm>
              <a:custGeom>
                <a:avLst/>
                <a:gdLst/>
                <a:ahLst/>
                <a:cxnLst/>
                <a:rect l="l" t="t" r="r" b="b"/>
                <a:pathLst>
                  <a:path w="163" h="79" fill="none" extrusionOk="0">
                    <a:moveTo>
                      <a:pt x="0" y="0"/>
                    </a:moveTo>
                    <a:cubicBezTo>
                      <a:pt x="0" y="0"/>
                      <a:pt x="120" y="20"/>
                      <a:pt x="163" y="79"/>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sp>
            <p:nvSpPr>
              <p:cNvPr id="2839" name="Google Shape;2839;p40"/>
              <p:cNvSpPr/>
              <p:nvPr/>
            </p:nvSpPr>
            <p:spPr>
              <a:xfrm>
                <a:off x="4101480" y="1426320"/>
                <a:ext cx="58320" cy="23400"/>
              </a:xfrm>
              <a:custGeom>
                <a:avLst/>
                <a:gdLst/>
                <a:ahLst/>
                <a:cxnLst/>
                <a:rect l="l" t="t" r="r" b="b"/>
                <a:pathLst>
                  <a:path w="162" h="65" fill="none" extrusionOk="0">
                    <a:moveTo>
                      <a:pt x="0" y="1"/>
                    </a:moveTo>
                    <a:cubicBezTo>
                      <a:pt x="0" y="1"/>
                      <a:pt x="112" y="-5"/>
                      <a:pt x="162" y="65"/>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sp>
            <p:nvSpPr>
              <p:cNvPr id="2840" name="Google Shape;2840;p40"/>
              <p:cNvSpPr/>
              <p:nvPr/>
            </p:nvSpPr>
            <p:spPr>
              <a:xfrm>
                <a:off x="4094640" y="1458360"/>
                <a:ext cx="54360" cy="26280"/>
              </a:xfrm>
              <a:custGeom>
                <a:avLst/>
                <a:gdLst/>
                <a:ahLst/>
                <a:cxnLst/>
                <a:rect l="l" t="t" r="r" b="b"/>
                <a:pathLst>
                  <a:path w="151" h="73" fill="none" extrusionOk="0">
                    <a:moveTo>
                      <a:pt x="0" y="0"/>
                    </a:moveTo>
                    <a:cubicBezTo>
                      <a:pt x="0" y="0"/>
                      <a:pt x="112" y="26"/>
                      <a:pt x="151" y="73"/>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sp>
            <p:nvSpPr>
              <p:cNvPr id="2841" name="Google Shape;2841;p40"/>
              <p:cNvSpPr/>
              <p:nvPr/>
            </p:nvSpPr>
            <p:spPr>
              <a:xfrm>
                <a:off x="4319640" y="1460520"/>
                <a:ext cx="92160" cy="26640"/>
              </a:xfrm>
              <a:custGeom>
                <a:avLst/>
                <a:gdLst/>
                <a:ahLst/>
                <a:cxnLst/>
                <a:rect l="l" t="t" r="r" b="b"/>
                <a:pathLst>
                  <a:path w="256" h="74" fill="none" extrusionOk="0">
                    <a:moveTo>
                      <a:pt x="0" y="0"/>
                    </a:moveTo>
                    <a:cubicBezTo>
                      <a:pt x="0" y="0"/>
                      <a:pt x="169" y="21"/>
                      <a:pt x="256" y="74"/>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sp>
            <p:nvSpPr>
              <p:cNvPr id="2842" name="Google Shape;2842;p40"/>
              <p:cNvSpPr/>
              <p:nvPr/>
            </p:nvSpPr>
            <p:spPr>
              <a:xfrm>
                <a:off x="4313520" y="1215720"/>
                <a:ext cx="12240" cy="21600"/>
              </a:xfrm>
              <a:custGeom>
                <a:avLst/>
                <a:gdLst/>
                <a:ahLst/>
                <a:cxnLst/>
                <a:rect l="l" t="t" r="r" b="b"/>
                <a:pathLst>
                  <a:path w="34" h="60" fill="none" extrusionOk="0">
                    <a:moveTo>
                      <a:pt x="0" y="0"/>
                    </a:moveTo>
                    <a:cubicBezTo>
                      <a:pt x="0" y="0"/>
                      <a:pt x="45" y="21"/>
                      <a:pt x="31" y="60"/>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sp>
            <p:nvSpPr>
              <p:cNvPr id="2843" name="Google Shape;2843;p40"/>
              <p:cNvSpPr/>
              <p:nvPr/>
            </p:nvSpPr>
            <p:spPr>
              <a:xfrm>
                <a:off x="4137840" y="1263240"/>
                <a:ext cx="110160" cy="111600"/>
              </a:xfrm>
              <a:custGeom>
                <a:avLst/>
                <a:gdLst/>
                <a:ahLst/>
                <a:cxnLst/>
                <a:rect l="l" t="t" r="r" b="b"/>
                <a:pathLst>
                  <a:path w="306" h="310" extrusionOk="0">
                    <a:moveTo>
                      <a:pt x="303" y="82"/>
                    </a:moveTo>
                    <a:cubicBezTo>
                      <a:pt x="310" y="62"/>
                      <a:pt x="300" y="40"/>
                      <a:pt x="280" y="31"/>
                    </a:cubicBezTo>
                    <a:cubicBezTo>
                      <a:pt x="244" y="14"/>
                      <a:pt x="186" y="-7"/>
                      <a:pt x="142" y="3"/>
                    </a:cubicBezTo>
                    <a:cubicBezTo>
                      <a:pt x="75" y="20"/>
                      <a:pt x="-16" y="220"/>
                      <a:pt x="3" y="257"/>
                    </a:cubicBezTo>
                    <a:cubicBezTo>
                      <a:pt x="21" y="294"/>
                      <a:pt x="169" y="315"/>
                      <a:pt x="195" y="310"/>
                    </a:cubicBezTo>
                    <a:cubicBezTo>
                      <a:pt x="215" y="306"/>
                      <a:pt x="280" y="153"/>
                      <a:pt x="303" y="82"/>
                    </a:cubicBezTo>
                    <a:close/>
                  </a:path>
                </a:pathLst>
              </a:custGeom>
              <a:solidFill>
                <a:schemeClr val="dk1"/>
              </a:solidFill>
              <a:ln>
                <a:noFill/>
              </a:ln>
            </p:spPr>
            <p:txBody>
              <a:bodyPr spcFirstLastPara="1" wrap="square" lIns="90000" tIns="45000" rIns="90000" bIns="45000" anchor="ctr" anchorCtr="1">
                <a:noAutofit/>
              </a:bodyPr>
              <a:lstStyle/>
              <a:p>
                <a:pPr>
                  <a:defRPr/>
                </a:pPr>
                <a:endParaRPr sz="1800">
                  <a:solidFill>
                    <a:srgbClr val="FFFFFF"/>
                  </a:solidFill>
                </a:endParaRPr>
              </a:p>
            </p:txBody>
          </p:sp>
          <p:sp>
            <p:nvSpPr>
              <p:cNvPr id="2844" name="Google Shape;2844;p40"/>
              <p:cNvSpPr/>
              <p:nvPr/>
            </p:nvSpPr>
            <p:spPr>
              <a:xfrm>
                <a:off x="4169160" y="1280520"/>
                <a:ext cx="73800" cy="22320"/>
              </a:xfrm>
              <a:custGeom>
                <a:avLst/>
                <a:gdLst/>
                <a:ahLst/>
                <a:cxnLst/>
                <a:rect l="l" t="t" r="r" b="b"/>
                <a:pathLst>
                  <a:path w="205" h="62" fill="none" extrusionOk="0">
                    <a:moveTo>
                      <a:pt x="205" y="62"/>
                    </a:moveTo>
                    <a:cubicBezTo>
                      <a:pt x="205" y="62"/>
                      <a:pt x="126" y="-2"/>
                      <a:pt x="0" y="0"/>
                    </a:cubicBezTo>
                  </a:path>
                </a:pathLst>
              </a:custGeom>
              <a:noFill/>
              <a:ln w="9525" cap="rnd" cmpd="sng">
                <a:solidFill>
                  <a:schemeClr val="dk2"/>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sp>
            <p:nvSpPr>
              <p:cNvPr id="2845" name="Google Shape;2845;p40"/>
              <p:cNvSpPr/>
              <p:nvPr/>
            </p:nvSpPr>
            <p:spPr>
              <a:xfrm>
                <a:off x="4456800" y="1702440"/>
                <a:ext cx="87120" cy="2880"/>
              </a:xfrm>
              <a:custGeom>
                <a:avLst/>
                <a:gdLst/>
                <a:ahLst/>
                <a:cxnLst/>
                <a:rect l="l" t="t" r="r" b="b"/>
                <a:pathLst>
                  <a:path w="242" h="8" fill="none" extrusionOk="0">
                    <a:moveTo>
                      <a:pt x="0" y="0"/>
                    </a:moveTo>
                    <a:cubicBezTo>
                      <a:pt x="0" y="0"/>
                      <a:pt x="154" y="12"/>
                      <a:pt x="242" y="5"/>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cxnSp>
            <p:nvCxnSpPr>
              <p:cNvPr id="2846" name="Google Shape;2846;p40"/>
              <p:cNvCxnSpPr/>
              <p:nvPr/>
            </p:nvCxnSpPr>
            <p:spPr>
              <a:xfrm rot="10800000" flipH="1">
                <a:off x="4491720" y="1791480"/>
                <a:ext cx="46200" cy="2400"/>
              </a:xfrm>
              <a:prstGeom prst="straightConnector1">
                <a:avLst/>
              </a:prstGeom>
              <a:noFill/>
              <a:ln w="9525" cap="rnd" cmpd="sng">
                <a:solidFill>
                  <a:schemeClr val="dk1"/>
                </a:solidFill>
                <a:prstDash val="solid"/>
                <a:round/>
                <a:headEnd type="none" w="sm" len="sm"/>
                <a:tailEnd type="none" w="sm" len="sm"/>
              </a:ln>
            </p:spPr>
          </p:cxnSp>
          <p:cxnSp>
            <p:nvCxnSpPr>
              <p:cNvPr id="2847" name="Google Shape;2847;p40"/>
              <p:cNvCxnSpPr/>
              <p:nvPr/>
            </p:nvCxnSpPr>
            <p:spPr>
              <a:xfrm rot="10800000">
                <a:off x="4109700" y="1239180"/>
                <a:ext cx="8700" cy="43500"/>
              </a:xfrm>
              <a:prstGeom prst="straightConnector1">
                <a:avLst/>
              </a:prstGeom>
              <a:noFill/>
              <a:ln w="9525" cap="rnd" cmpd="sng">
                <a:solidFill>
                  <a:schemeClr val="dk1"/>
                </a:solidFill>
                <a:prstDash val="solid"/>
                <a:round/>
                <a:headEnd type="none" w="sm" len="sm"/>
                <a:tailEnd type="none" w="sm" len="sm"/>
              </a:ln>
            </p:spPr>
          </p:cxnSp>
          <p:sp>
            <p:nvSpPr>
              <p:cNvPr id="2848" name="Google Shape;2848;p40"/>
              <p:cNvSpPr/>
              <p:nvPr/>
            </p:nvSpPr>
            <p:spPr>
              <a:xfrm>
                <a:off x="3967920" y="2741400"/>
                <a:ext cx="37080" cy="20880"/>
              </a:xfrm>
              <a:custGeom>
                <a:avLst/>
                <a:gdLst/>
                <a:ahLst/>
                <a:cxnLst/>
                <a:rect l="l" t="t" r="r" b="b"/>
                <a:pathLst>
                  <a:path w="103" h="58" fill="none" extrusionOk="0">
                    <a:moveTo>
                      <a:pt x="0" y="0"/>
                    </a:moveTo>
                    <a:cubicBezTo>
                      <a:pt x="0" y="0"/>
                      <a:pt x="39" y="45"/>
                      <a:pt x="103" y="58"/>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sp>
            <p:nvSpPr>
              <p:cNvPr id="2849" name="Google Shape;2849;p40"/>
              <p:cNvSpPr/>
              <p:nvPr/>
            </p:nvSpPr>
            <p:spPr>
              <a:xfrm>
                <a:off x="4862880" y="2181600"/>
                <a:ext cx="12240" cy="38520"/>
              </a:xfrm>
              <a:custGeom>
                <a:avLst/>
                <a:gdLst/>
                <a:ahLst/>
                <a:cxnLst/>
                <a:rect l="l" t="t" r="r" b="b"/>
                <a:pathLst>
                  <a:path w="34" h="107" fill="none" extrusionOk="0">
                    <a:moveTo>
                      <a:pt x="34" y="0"/>
                    </a:moveTo>
                    <a:cubicBezTo>
                      <a:pt x="34" y="0"/>
                      <a:pt x="38" y="71"/>
                      <a:pt x="0" y="107"/>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sp>
            <p:nvSpPr>
              <p:cNvPr id="2850" name="Google Shape;2850;p40"/>
              <p:cNvSpPr/>
              <p:nvPr/>
            </p:nvSpPr>
            <p:spPr>
              <a:xfrm>
                <a:off x="4880880" y="2202840"/>
                <a:ext cx="16560" cy="25200"/>
              </a:xfrm>
              <a:custGeom>
                <a:avLst/>
                <a:gdLst/>
                <a:ahLst/>
                <a:cxnLst/>
                <a:rect l="l" t="t" r="r" b="b"/>
                <a:pathLst>
                  <a:path w="46" h="70" fill="none" extrusionOk="0">
                    <a:moveTo>
                      <a:pt x="46" y="0"/>
                    </a:moveTo>
                    <a:cubicBezTo>
                      <a:pt x="46" y="0"/>
                      <a:pt x="36" y="53"/>
                      <a:pt x="0" y="70"/>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sp>
            <p:nvSpPr>
              <p:cNvPr id="2851" name="Google Shape;2851;p40"/>
              <p:cNvSpPr/>
              <p:nvPr/>
            </p:nvSpPr>
            <p:spPr>
              <a:xfrm>
                <a:off x="3953880" y="2763360"/>
                <a:ext cx="21960" cy="14400"/>
              </a:xfrm>
              <a:custGeom>
                <a:avLst/>
                <a:gdLst/>
                <a:ahLst/>
                <a:cxnLst/>
                <a:rect l="l" t="t" r="r" b="b"/>
                <a:pathLst>
                  <a:path w="61" h="40" fill="none" extrusionOk="0">
                    <a:moveTo>
                      <a:pt x="61" y="40"/>
                    </a:moveTo>
                    <a:cubicBezTo>
                      <a:pt x="61" y="40"/>
                      <a:pt x="24" y="21"/>
                      <a:pt x="0" y="0"/>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sp>
            <p:nvSpPr>
              <p:cNvPr id="2852" name="Google Shape;2852;p40"/>
              <p:cNvSpPr/>
              <p:nvPr/>
            </p:nvSpPr>
            <p:spPr>
              <a:xfrm>
                <a:off x="3973680" y="681120"/>
                <a:ext cx="21960" cy="26280"/>
              </a:xfrm>
              <a:custGeom>
                <a:avLst/>
                <a:gdLst/>
                <a:ahLst/>
                <a:cxnLst/>
                <a:rect l="l" t="t" r="r" b="b"/>
                <a:pathLst>
                  <a:path w="61" h="73" extrusionOk="0">
                    <a:moveTo>
                      <a:pt x="49" y="10"/>
                    </a:moveTo>
                    <a:cubicBezTo>
                      <a:pt x="43" y="15"/>
                      <a:pt x="38" y="20"/>
                      <a:pt x="32" y="26"/>
                    </a:cubicBezTo>
                    <a:cubicBezTo>
                      <a:pt x="25" y="35"/>
                      <a:pt x="18" y="44"/>
                      <a:pt x="12" y="53"/>
                    </a:cubicBezTo>
                    <a:cubicBezTo>
                      <a:pt x="7" y="59"/>
                      <a:pt x="4" y="66"/>
                      <a:pt x="0" y="73"/>
                    </a:cubicBezTo>
                    <a:cubicBezTo>
                      <a:pt x="4" y="66"/>
                      <a:pt x="9" y="60"/>
                      <a:pt x="14" y="53"/>
                    </a:cubicBezTo>
                    <a:cubicBezTo>
                      <a:pt x="17" y="50"/>
                      <a:pt x="19" y="46"/>
                      <a:pt x="22" y="43"/>
                    </a:cubicBezTo>
                    <a:cubicBezTo>
                      <a:pt x="27" y="36"/>
                      <a:pt x="33" y="29"/>
                      <a:pt x="39" y="23"/>
                    </a:cubicBezTo>
                    <a:cubicBezTo>
                      <a:pt x="46" y="15"/>
                      <a:pt x="54" y="7"/>
                      <a:pt x="61" y="0"/>
                    </a:cubicBezTo>
                    <a:cubicBezTo>
                      <a:pt x="57" y="3"/>
                      <a:pt x="53" y="6"/>
                      <a:pt x="49" y="10"/>
                    </a:cubicBezTo>
                    <a:close/>
                  </a:path>
                </a:pathLst>
              </a:custGeom>
              <a:solidFill>
                <a:srgbClr val="B96040">
                  <a:alpha val="49800"/>
                </a:srgbClr>
              </a:solidFill>
              <a:ln>
                <a:noFill/>
              </a:ln>
            </p:spPr>
            <p:txBody>
              <a:bodyPr spcFirstLastPara="1" wrap="square" lIns="90000" tIns="0" rIns="90000" bIns="0" anchor="ctr" anchorCtr="1">
                <a:noAutofit/>
              </a:bodyPr>
              <a:lstStyle/>
              <a:p>
                <a:pPr>
                  <a:defRPr/>
                </a:pPr>
                <a:endParaRPr sz="1800"/>
              </a:p>
            </p:txBody>
          </p:sp>
          <p:sp>
            <p:nvSpPr>
              <p:cNvPr id="2853" name="Google Shape;2853;p40"/>
              <p:cNvSpPr/>
              <p:nvPr/>
            </p:nvSpPr>
            <p:spPr>
              <a:xfrm>
                <a:off x="4398120" y="801720"/>
                <a:ext cx="0" cy="0"/>
              </a:xfrm>
              <a:custGeom>
                <a:avLst/>
                <a:gdLst/>
                <a:ahLst/>
                <a:cxnLst/>
                <a:rect l="l" t="t" r="r" b="b"/>
                <a:pathLst>
                  <a:path w="120000" h="120000" extrusionOk="0">
                    <a:moveTo>
                      <a:pt x="0" y="0"/>
                    </a:moveTo>
                    <a:lnTo>
                      <a:pt x="0" y="0"/>
                    </a:lnTo>
                    <a:close/>
                  </a:path>
                </a:pathLst>
              </a:custGeom>
              <a:solidFill>
                <a:srgbClr val="B96040">
                  <a:alpha val="49800"/>
                </a:srgbClr>
              </a:solidFill>
              <a:ln>
                <a:noFill/>
              </a:ln>
            </p:spPr>
            <p:txBody>
              <a:bodyPr spcFirstLastPara="1" wrap="square" lIns="90000" tIns="0" rIns="90000" bIns="0" anchor="ctr" anchorCtr="1">
                <a:noAutofit/>
              </a:bodyPr>
              <a:lstStyle/>
              <a:p>
                <a:pPr>
                  <a:defRPr/>
                </a:pPr>
                <a:endParaRPr sz="1800"/>
              </a:p>
            </p:txBody>
          </p:sp>
          <p:sp>
            <p:nvSpPr>
              <p:cNvPr id="2854" name="Google Shape;2854;p40"/>
              <p:cNvSpPr/>
              <p:nvPr/>
            </p:nvSpPr>
            <p:spPr>
              <a:xfrm>
                <a:off x="4398120" y="801720"/>
                <a:ext cx="0" cy="360"/>
              </a:xfrm>
              <a:custGeom>
                <a:avLst/>
                <a:gdLst/>
                <a:ahLst/>
                <a:cxnLst/>
                <a:rect l="l" t="t" r="r" b="b"/>
                <a:pathLst>
                  <a:path w="120000" h="1" extrusionOk="0">
                    <a:moveTo>
                      <a:pt x="0" y="1"/>
                    </a:moveTo>
                    <a:lnTo>
                      <a:pt x="0" y="0"/>
                    </a:lnTo>
                    <a:lnTo>
                      <a:pt x="0" y="1"/>
                    </a:lnTo>
                    <a:close/>
                  </a:path>
                </a:pathLst>
              </a:custGeom>
              <a:solidFill>
                <a:srgbClr val="B96040">
                  <a:alpha val="49800"/>
                </a:srgbClr>
              </a:solidFill>
              <a:ln>
                <a:noFill/>
              </a:ln>
            </p:spPr>
            <p:txBody>
              <a:bodyPr spcFirstLastPara="1" wrap="square" lIns="90000" tIns="0" rIns="90000" bIns="0" anchor="ctr" anchorCtr="1">
                <a:noAutofit/>
              </a:bodyPr>
              <a:lstStyle/>
              <a:p>
                <a:pPr>
                  <a:defRPr/>
                </a:pPr>
                <a:endParaRPr sz="1800"/>
              </a:p>
            </p:txBody>
          </p:sp>
          <p:sp>
            <p:nvSpPr>
              <p:cNvPr id="2855" name="Google Shape;2855;p40"/>
              <p:cNvSpPr/>
              <p:nvPr/>
            </p:nvSpPr>
            <p:spPr>
              <a:xfrm>
                <a:off x="4398120" y="802080"/>
                <a:ext cx="0" cy="0"/>
              </a:xfrm>
              <a:custGeom>
                <a:avLst/>
                <a:gdLst/>
                <a:ahLst/>
                <a:cxnLst/>
                <a:rect l="l" t="t" r="r" b="b"/>
                <a:pathLst>
                  <a:path w="120000" h="120000" extrusionOk="0">
                    <a:moveTo>
                      <a:pt x="0" y="0"/>
                    </a:moveTo>
                    <a:lnTo>
                      <a:pt x="0" y="0"/>
                    </a:lnTo>
                    <a:close/>
                  </a:path>
                </a:pathLst>
              </a:custGeom>
              <a:solidFill>
                <a:srgbClr val="B96040">
                  <a:alpha val="49800"/>
                </a:srgbClr>
              </a:solidFill>
              <a:ln>
                <a:noFill/>
              </a:ln>
            </p:spPr>
            <p:txBody>
              <a:bodyPr spcFirstLastPara="1" wrap="square" lIns="90000" tIns="0" rIns="90000" bIns="0" anchor="ctr" anchorCtr="1">
                <a:noAutofit/>
              </a:bodyPr>
              <a:lstStyle/>
              <a:p>
                <a:pPr>
                  <a:defRPr/>
                </a:pPr>
                <a:endParaRPr sz="1800"/>
              </a:p>
            </p:txBody>
          </p:sp>
          <p:sp>
            <p:nvSpPr>
              <p:cNvPr id="2856" name="Google Shape;2856;p40"/>
              <p:cNvSpPr/>
              <p:nvPr/>
            </p:nvSpPr>
            <p:spPr>
              <a:xfrm>
                <a:off x="3887640" y="824040"/>
                <a:ext cx="94320" cy="119520"/>
              </a:xfrm>
              <a:custGeom>
                <a:avLst/>
                <a:gdLst/>
                <a:ahLst/>
                <a:cxnLst/>
                <a:rect l="l" t="t" r="r" b="b"/>
                <a:pathLst>
                  <a:path w="262" h="332" extrusionOk="0">
                    <a:moveTo>
                      <a:pt x="117" y="2"/>
                    </a:moveTo>
                    <a:cubicBezTo>
                      <a:pt x="106" y="4"/>
                      <a:pt x="95" y="8"/>
                      <a:pt x="84" y="13"/>
                    </a:cubicBezTo>
                    <a:cubicBezTo>
                      <a:pt x="61" y="23"/>
                      <a:pt x="41" y="40"/>
                      <a:pt x="27" y="60"/>
                    </a:cubicBezTo>
                    <a:cubicBezTo>
                      <a:pt x="1" y="97"/>
                      <a:pt x="-6" y="147"/>
                      <a:pt x="6" y="198"/>
                    </a:cubicBezTo>
                    <a:cubicBezTo>
                      <a:pt x="18" y="248"/>
                      <a:pt x="46" y="292"/>
                      <a:pt x="84" y="319"/>
                    </a:cubicBezTo>
                    <a:cubicBezTo>
                      <a:pt x="90" y="323"/>
                      <a:pt x="98" y="327"/>
                      <a:pt x="106" y="332"/>
                    </a:cubicBezTo>
                    <a:cubicBezTo>
                      <a:pt x="108" y="332"/>
                      <a:pt x="109" y="332"/>
                      <a:pt x="111" y="332"/>
                    </a:cubicBezTo>
                    <a:cubicBezTo>
                      <a:pt x="112" y="332"/>
                      <a:pt x="113" y="332"/>
                      <a:pt x="114" y="331"/>
                    </a:cubicBezTo>
                    <a:cubicBezTo>
                      <a:pt x="116" y="330"/>
                      <a:pt x="117" y="329"/>
                      <a:pt x="118" y="327"/>
                    </a:cubicBezTo>
                    <a:cubicBezTo>
                      <a:pt x="124" y="328"/>
                      <a:pt x="129" y="329"/>
                      <a:pt x="134" y="329"/>
                    </a:cubicBezTo>
                    <a:cubicBezTo>
                      <a:pt x="141" y="329"/>
                      <a:pt x="148" y="329"/>
                      <a:pt x="156" y="327"/>
                    </a:cubicBezTo>
                    <a:cubicBezTo>
                      <a:pt x="157" y="327"/>
                      <a:pt x="158" y="327"/>
                      <a:pt x="160" y="326"/>
                    </a:cubicBezTo>
                    <a:cubicBezTo>
                      <a:pt x="174" y="323"/>
                      <a:pt x="188" y="316"/>
                      <a:pt x="202" y="306"/>
                    </a:cubicBezTo>
                    <a:cubicBezTo>
                      <a:pt x="214" y="297"/>
                      <a:pt x="225" y="285"/>
                      <a:pt x="234" y="270"/>
                    </a:cubicBezTo>
                    <a:cubicBezTo>
                      <a:pt x="243" y="257"/>
                      <a:pt x="250" y="242"/>
                      <a:pt x="255" y="226"/>
                    </a:cubicBezTo>
                    <a:cubicBezTo>
                      <a:pt x="262" y="205"/>
                      <a:pt x="264" y="182"/>
                      <a:pt x="262" y="156"/>
                    </a:cubicBezTo>
                    <a:cubicBezTo>
                      <a:pt x="261" y="134"/>
                      <a:pt x="256" y="110"/>
                      <a:pt x="246" y="88"/>
                    </a:cubicBezTo>
                    <a:cubicBezTo>
                      <a:pt x="238" y="66"/>
                      <a:pt x="225" y="47"/>
                      <a:pt x="210" y="32"/>
                    </a:cubicBezTo>
                    <a:cubicBezTo>
                      <a:pt x="202" y="24"/>
                      <a:pt x="193" y="18"/>
                      <a:pt x="184" y="13"/>
                    </a:cubicBezTo>
                    <a:cubicBezTo>
                      <a:pt x="175" y="8"/>
                      <a:pt x="165" y="4"/>
                      <a:pt x="154" y="2"/>
                    </a:cubicBezTo>
                    <a:cubicBezTo>
                      <a:pt x="142" y="0"/>
                      <a:pt x="130" y="0"/>
                      <a:pt x="117" y="2"/>
                    </a:cubicBezTo>
                    <a:close/>
                  </a:path>
                </a:pathLst>
              </a:custGeom>
              <a:solidFill>
                <a:srgbClr val="FEAAA0"/>
              </a:solidFill>
              <a:ln>
                <a:noFill/>
              </a:ln>
            </p:spPr>
            <p:txBody>
              <a:bodyPr spcFirstLastPara="1" wrap="square" lIns="90000" tIns="45000" rIns="90000" bIns="45000" anchor="ctr" anchorCtr="1">
                <a:noAutofit/>
              </a:bodyPr>
              <a:lstStyle/>
              <a:p>
                <a:pPr>
                  <a:defRPr/>
                </a:pPr>
                <a:endParaRPr sz="1800"/>
              </a:p>
            </p:txBody>
          </p:sp>
          <p:sp>
            <p:nvSpPr>
              <p:cNvPr id="2857" name="Google Shape;2857;p40"/>
              <p:cNvSpPr/>
              <p:nvPr/>
            </p:nvSpPr>
            <p:spPr>
              <a:xfrm>
                <a:off x="3924000" y="837720"/>
                <a:ext cx="35640" cy="51120"/>
              </a:xfrm>
              <a:custGeom>
                <a:avLst/>
                <a:gdLst/>
                <a:ahLst/>
                <a:cxnLst/>
                <a:rect l="l" t="t" r="r" b="b"/>
                <a:pathLst>
                  <a:path w="99" h="142" extrusionOk="0">
                    <a:moveTo>
                      <a:pt x="1" y="4"/>
                    </a:moveTo>
                    <a:cubicBezTo>
                      <a:pt x="0" y="7"/>
                      <a:pt x="2" y="9"/>
                      <a:pt x="5" y="10"/>
                    </a:cubicBezTo>
                    <a:cubicBezTo>
                      <a:pt x="8" y="11"/>
                      <a:pt x="12" y="12"/>
                      <a:pt x="15" y="14"/>
                    </a:cubicBezTo>
                    <a:lnTo>
                      <a:pt x="14" y="13"/>
                    </a:lnTo>
                    <a:cubicBezTo>
                      <a:pt x="21" y="16"/>
                      <a:pt x="28" y="20"/>
                      <a:pt x="34" y="25"/>
                    </a:cubicBezTo>
                    <a:cubicBezTo>
                      <a:pt x="40" y="29"/>
                      <a:pt x="45" y="34"/>
                      <a:pt x="49" y="40"/>
                    </a:cubicBezTo>
                    <a:cubicBezTo>
                      <a:pt x="55" y="48"/>
                      <a:pt x="60" y="56"/>
                      <a:pt x="64" y="65"/>
                    </a:cubicBezTo>
                    <a:cubicBezTo>
                      <a:pt x="72" y="84"/>
                      <a:pt x="76" y="103"/>
                      <a:pt x="79" y="122"/>
                    </a:cubicBezTo>
                    <a:lnTo>
                      <a:pt x="79" y="122"/>
                    </a:lnTo>
                    <a:cubicBezTo>
                      <a:pt x="79" y="125"/>
                      <a:pt x="80" y="129"/>
                      <a:pt x="80" y="132"/>
                    </a:cubicBezTo>
                    <a:cubicBezTo>
                      <a:pt x="80" y="135"/>
                      <a:pt x="81" y="137"/>
                      <a:pt x="83" y="139"/>
                    </a:cubicBezTo>
                    <a:cubicBezTo>
                      <a:pt x="85" y="141"/>
                      <a:pt x="87" y="142"/>
                      <a:pt x="90" y="142"/>
                    </a:cubicBezTo>
                    <a:cubicBezTo>
                      <a:pt x="92" y="142"/>
                      <a:pt x="95" y="141"/>
                      <a:pt x="97" y="139"/>
                    </a:cubicBezTo>
                    <a:cubicBezTo>
                      <a:pt x="98" y="137"/>
                      <a:pt x="100" y="134"/>
                      <a:pt x="99" y="132"/>
                    </a:cubicBezTo>
                    <a:cubicBezTo>
                      <a:pt x="96" y="103"/>
                      <a:pt x="89" y="74"/>
                      <a:pt x="73" y="50"/>
                    </a:cubicBezTo>
                    <a:cubicBezTo>
                      <a:pt x="66" y="38"/>
                      <a:pt x="56" y="28"/>
                      <a:pt x="46" y="19"/>
                    </a:cubicBezTo>
                    <a:cubicBezTo>
                      <a:pt x="34" y="10"/>
                      <a:pt x="21" y="4"/>
                      <a:pt x="7" y="0"/>
                    </a:cubicBezTo>
                    <a:cubicBezTo>
                      <a:pt x="7" y="0"/>
                      <a:pt x="6" y="0"/>
                      <a:pt x="5" y="0"/>
                    </a:cubicBezTo>
                    <a:cubicBezTo>
                      <a:pt x="3" y="0"/>
                      <a:pt x="1" y="2"/>
                      <a:pt x="1" y="4"/>
                    </a:cubicBezTo>
                    <a:moveTo>
                      <a:pt x="50" y="41"/>
                    </a:moveTo>
                    <a:lnTo>
                      <a:pt x="50" y="41"/>
                    </a:lnTo>
                    <a:moveTo>
                      <a:pt x="78" y="120"/>
                    </a:moveTo>
                    <a:lnTo>
                      <a:pt x="78" y="121"/>
                    </a:lnTo>
                    <a:lnTo>
                      <a:pt x="78" y="120"/>
                    </a:lnTo>
                    <a:close/>
                  </a:path>
                </a:pathLst>
              </a:custGeom>
              <a:solidFill>
                <a:schemeClr val="dk1"/>
              </a:solidFill>
              <a:ln>
                <a:noFill/>
              </a:ln>
            </p:spPr>
            <p:txBody>
              <a:bodyPr spcFirstLastPara="1" wrap="square" lIns="90000" tIns="6100" rIns="90000" bIns="6100" anchor="ctr" anchorCtr="1">
                <a:noAutofit/>
              </a:bodyPr>
              <a:lstStyle/>
              <a:p>
                <a:pPr>
                  <a:defRPr/>
                </a:pPr>
                <a:endParaRPr sz="1800"/>
              </a:p>
            </p:txBody>
          </p:sp>
          <p:sp>
            <p:nvSpPr>
              <p:cNvPr id="2858" name="Google Shape;2858;p40"/>
              <p:cNvSpPr/>
              <p:nvPr/>
            </p:nvSpPr>
            <p:spPr>
              <a:xfrm>
                <a:off x="3908520" y="636480"/>
                <a:ext cx="551880" cy="529920"/>
              </a:xfrm>
              <a:custGeom>
                <a:avLst/>
                <a:gdLst/>
                <a:ahLst/>
                <a:cxnLst/>
                <a:rect l="l" t="t" r="r" b="b"/>
                <a:pathLst>
                  <a:path w="1533" h="1472" extrusionOk="0">
                    <a:moveTo>
                      <a:pt x="408" y="0"/>
                    </a:moveTo>
                    <a:cubicBezTo>
                      <a:pt x="406" y="0"/>
                      <a:pt x="405" y="1"/>
                      <a:pt x="404" y="2"/>
                    </a:cubicBezTo>
                    <a:cubicBezTo>
                      <a:pt x="356" y="37"/>
                      <a:pt x="316" y="80"/>
                      <a:pt x="284" y="128"/>
                    </a:cubicBezTo>
                    <a:cubicBezTo>
                      <a:pt x="266" y="157"/>
                      <a:pt x="249" y="188"/>
                      <a:pt x="235" y="221"/>
                    </a:cubicBezTo>
                    <a:cubicBezTo>
                      <a:pt x="222" y="252"/>
                      <a:pt x="211" y="285"/>
                      <a:pt x="201" y="321"/>
                    </a:cubicBezTo>
                    <a:cubicBezTo>
                      <a:pt x="192" y="352"/>
                      <a:pt x="184" y="387"/>
                      <a:pt x="176" y="427"/>
                    </a:cubicBezTo>
                    <a:cubicBezTo>
                      <a:pt x="172" y="445"/>
                      <a:pt x="168" y="463"/>
                      <a:pt x="165" y="481"/>
                    </a:cubicBezTo>
                    <a:lnTo>
                      <a:pt x="164" y="488"/>
                    </a:lnTo>
                    <a:lnTo>
                      <a:pt x="163" y="490"/>
                    </a:lnTo>
                    <a:cubicBezTo>
                      <a:pt x="161" y="503"/>
                      <a:pt x="158" y="519"/>
                      <a:pt x="154" y="534"/>
                    </a:cubicBezTo>
                    <a:cubicBezTo>
                      <a:pt x="138" y="591"/>
                      <a:pt x="110" y="645"/>
                      <a:pt x="83" y="697"/>
                    </a:cubicBezTo>
                    <a:lnTo>
                      <a:pt x="70" y="723"/>
                    </a:lnTo>
                    <a:cubicBezTo>
                      <a:pt x="52" y="758"/>
                      <a:pt x="38" y="787"/>
                      <a:pt x="26" y="818"/>
                    </a:cubicBezTo>
                    <a:cubicBezTo>
                      <a:pt x="12" y="854"/>
                      <a:pt x="4" y="887"/>
                      <a:pt x="1" y="918"/>
                    </a:cubicBezTo>
                    <a:cubicBezTo>
                      <a:pt x="0" y="936"/>
                      <a:pt x="0" y="954"/>
                      <a:pt x="1" y="971"/>
                    </a:cubicBezTo>
                    <a:cubicBezTo>
                      <a:pt x="3" y="988"/>
                      <a:pt x="6" y="1007"/>
                      <a:pt x="11" y="1025"/>
                    </a:cubicBezTo>
                    <a:cubicBezTo>
                      <a:pt x="16" y="1042"/>
                      <a:pt x="22" y="1058"/>
                      <a:pt x="29" y="1076"/>
                    </a:cubicBezTo>
                    <a:cubicBezTo>
                      <a:pt x="36" y="1091"/>
                      <a:pt x="44" y="1106"/>
                      <a:pt x="51" y="1120"/>
                    </a:cubicBezTo>
                    <a:cubicBezTo>
                      <a:pt x="67" y="1149"/>
                      <a:pt x="86" y="1176"/>
                      <a:pt x="105" y="1200"/>
                    </a:cubicBezTo>
                    <a:cubicBezTo>
                      <a:pt x="125" y="1224"/>
                      <a:pt x="148" y="1247"/>
                      <a:pt x="173" y="1269"/>
                    </a:cubicBezTo>
                    <a:cubicBezTo>
                      <a:pt x="219" y="1310"/>
                      <a:pt x="274" y="1345"/>
                      <a:pt x="334" y="1374"/>
                    </a:cubicBezTo>
                    <a:cubicBezTo>
                      <a:pt x="445" y="1427"/>
                      <a:pt x="571" y="1459"/>
                      <a:pt x="709" y="1469"/>
                    </a:cubicBezTo>
                    <a:cubicBezTo>
                      <a:pt x="745" y="1472"/>
                      <a:pt x="779" y="1473"/>
                      <a:pt x="812" y="1472"/>
                    </a:cubicBezTo>
                    <a:cubicBezTo>
                      <a:pt x="850" y="1471"/>
                      <a:pt x="884" y="1468"/>
                      <a:pt x="914" y="1462"/>
                    </a:cubicBezTo>
                    <a:lnTo>
                      <a:pt x="916" y="1462"/>
                    </a:lnTo>
                    <a:cubicBezTo>
                      <a:pt x="950" y="1456"/>
                      <a:pt x="982" y="1447"/>
                      <a:pt x="1012" y="1435"/>
                    </a:cubicBezTo>
                    <a:cubicBezTo>
                      <a:pt x="1041" y="1422"/>
                      <a:pt x="1067" y="1408"/>
                      <a:pt x="1090" y="1391"/>
                    </a:cubicBezTo>
                    <a:cubicBezTo>
                      <a:pt x="1097" y="1400"/>
                      <a:pt x="1106" y="1408"/>
                      <a:pt x="1116" y="1415"/>
                    </a:cubicBezTo>
                    <a:cubicBezTo>
                      <a:pt x="1129" y="1424"/>
                      <a:pt x="1142" y="1432"/>
                      <a:pt x="1154" y="1438"/>
                    </a:cubicBezTo>
                    <a:cubicBezTo>
                      <a:pt x="1180" y="1450"/>
                      <a:pt x="1209" y="1458"/>
                      <a:pt x="1238" y="1460"/>
                    </a:cubicBezTo>
                    <a:cubicBezTo>
                      <a:pt x="1264" y="1463"/>
                      <a:pt x="1289" y="1462"/>
                      <a:pt x="1313" y="1457"/>
                    </a:cubicBezTo>
                    <a:cubicBezTo>
                      <a:pt x="1320" y="1456"/>
                      <a:pt x="1327" y="1454"/>
                      <a:pt x="1334" y="1453"/>
                    </a:cubicBezTo>
                    <a:cubicBezTo>
                      <a:pt x="1351" y="1448"/>
                      <a:pt x="1366" y="1442"/>
                      <a:pt x="1378" y="1436"/>
                    </a:cubicBezTo>
                    <a:cubicBezTo>
                      <a:pt x="1393" y="1428"/>
                      <a:pt x="1405" y="1421"/>
                      <a:pt x="1415" y="1413"/>
                    </a:cubicBezTo>
                    <a:cubicBezTo>
                      <a:pt x="1433" y="1400"/>
                      <a:pt x="1450" y="1383"/>
                      <a:pt x="1463" y="1363"/>
                    </a:cubicBezTo>
                    <a:cubicBezTo>
                      <a:pt x="1478" y="1341"/>
                      <a:pt x="1489" y="1319"/>
                      <a:pt x="1495" y="1298"/>
                    </a:cubicBezTo>
                    <a:cubicBezTo>
                      <a:pt x="1503" y="1272"/>
                      <a:pt x="1506" y="1250"/>
                      <a:pt x="1504" y="1228"/>
                    </a:cubicBezTo>
                    <a:cubicBezTo>
                      <a:pt x="1502" y="1204"/>
                      <a:pt x="1494" y="1183"/>
                      <a:pt x="1481" y="1166"/>
                    </a:cubicBezTo>
                    <a:cubicBezTo>
                      <a:pt x="1474" y="1156"/>
                      <a:pt x="1465" y="1148"/>
                      <a:pt x="1456" y="1141"/>
                    </a:cubicBezTo>
                    <a:cubicBezTo>
                      <a:pt x="1444" y="1132"/>
                      <a:pt x="1432" y="1126"/>
                      <a:pt x="1420" y="1122"/>
                    </a:cubicBezTo>
                    <a:cubicBezTo>
                      <a:pt x="1411" y="1119"/>
                      <a:pt x="1402" y="1117"/>
                      <a:pt x="1393" y="1116"/>
                    </a:cubicBezTo>
                    <a:cubicBezTo>
                      <a:pt x="1385" y="1115"/>
                      <a:pt x="1375" y="1114"/>
                      <a:pt x="1366" y="1115"/>
                    </a:cubicBezTo>
                    <a:cubicBezTo>
                      <a:pt x="1379" y="1100"/>
                      <a:pt x="1394" y="1080"/>
                      <a:pt x="1409" y="1058"/>
                    </a:cubicBezTo>
                    <a:cubicBezTo>
                      <a:pt x="1428" y="1029"/>
                      <a:pt x="1445" y="999"/>
                      <a:pt x="1460" y="969"/>
                    </a:cubicBezTo>
                    <a:cubicBezTo>
                      <a:pt x="1476" y="937"/>
                      <a:pt x="1489" y="904"/>
                      <a:pt x="1499" y="872"/>
                    </a:cubicBezTo>
                    <a:cubicBezTo>
                      <a:pt x="1511" y="837"/>
                      <a:pt x="1519" y="805"/>
                      <a:pt x="1525" y="775"/>
                    </a:cubicBezTo>
                    <a:cubicBezTo>
                      <a:pt x="1530" y="742"/>
                      <a:pt x="1533" y="713"/>
                      <a:pt x="1532" y="685"/>
                    </a:cubicBezTo>
                    <a:cubicBezTo>
                      <a:pt x="1532" y="661"/>
                      <a:pt x="1528" y="637"/>
                      <a:pt x="1523" y="612"/>
                    </a:cubicBezTo>
                    <a:cubicBezTo>
                      <a:pt x="1504" y="525"/>
                      <a:pt x="1452" y="439"/>
                      <a:pt x="1370" y="358"/>
                    </a:cubicBezTo>
                    <a:cubicBezTo>
                      <a:pt x="1333" y="322"/>
                      <a:pt x="1291" y="287"/>
                      <a:pt x="1244" y="255"/>
                    </a:cubicBezTo>
                    <a:cubicBezTo>
                      <a:pt x="1199" y="224"/>
                      <a:pt x="1151" y="195"/>
                      <a:pt x="1100" y="169"/>
                    </a:cubicBezTo>
                    <a:cubicBezTo>
                      <a:pt x="1052" y="144"/>
                      <a:pt x="1002" y="121"/>
                      <a:pt x="952" y="103"/>
                    </a:cubicBezTo>
                    <a:cubicBezTo>
                      <a:pt x="901" y="83"/>
                      <a:pt x="854" y="68"/>
                      <a:pt x="809" y="57"/>
                    </a:cubicBezTo>
                    <a:cubicBezTo>
                      <a:pt x="787" y="51"/>
                      <a:pt x="766" y="47"/>
                      <a:pt x="743" y="42"/>
                    </a:cubicBezTo>
                    <a:cubicBezTo>
                      <a:pt x="701" y="35"/>
                      <a:pt x="663" y="29"/>
                      <a:pt x="629" y="24"/>
                    </a:cubicBezTo>
                    <a:lnTo>
                      <a:pt x="625" y="23"/>
                    </a:lnTo>
                    <a:lnTo>
                      <a:pt x="622" y="23"/>
                    </a:lnTo>
                    <a:cubicBezTo>
                      <a:pt x="541" y="13"/>
                      <a:pt x="476" y="11"/>
                      <a:pt x="417" y="18"/>
                    </a:cubicBezTo>
                    <a:cubicBezTo>
                      <a:pt x="419" y="17"/>
                      <a:pt x="420" y="15"/>
                      <a:pt x="421" y="12"/>
                    </a:cubicBezTo>
                    <a:cubicBezTo>
                      <a:pt x="421" y="9"/>
                      <a:pt x="421" y="6"/>
                      <a:pt x="419" y="4"/>
                    </a:cubicBezTo>
                    <a:cubicBezTo>
                      <a:pt x="417" y="2"/>
                      <a:pt x="415" y="0"/>
                      <a:pt x="412" y="0"/>
                    </a:cubicBezTo>
                    <a:cubicBezTo>
                      <a:pt x="410" y="0"/>
                      <a:pt x="409" y="0"/>
                      <a:pt x="408" y="0"/>
                    </a:cubicBezTo>
                    <a:close/>
                  </a:path>
                </a:pathLst>
              </a:custGeom>
              <a:solidFill>
                <a:srgbClr val="FEAAA0"/>
              </a:solidFill>
              <a:ln>
                <a:noFill/>
              </a:ln>
            </p:spPr>
            <p:txBody>
              <a:bodyPr spcFirstLastPara="1" wrap="square" lIns="90000" tIns="45000" rIns="90000" bIns="45000" anchor="ctr" anchorCtr="1">
                <a:noAutofit/>
              </a:bodyPr>
              <a:lstStyle/>
              <a:p>
                <a:pPr>
                  <a:defRPr/>
                </a:pPr>
                <a:endParaRPr sz="1800"/>
              </a:p>
            </p:txBody>
          </p:sp>
          <p:sp>
            <p:nvSpPr>
              <p:cNvPr id="2859" name="Google Shape;2859;p40"/>
              <p:cNvSpPr/>
              <p:nvPr/>
            </p:nvSpPr>
            <p:spPr>
              <a:xfrm>
                <a:off x="4129560" y="810000"/>
                <a:ext cx="0" cy="0"/>
              </a:xfrm>
              <a:custGeom>
                <a:avLst/>
                <a:gdLst/>
                <a:ahLst/>
                <a:cxnLst/>
                <a:rect l="l" t="t" r="r" b="b"/>
                <a:pathLst>
                  <a:path w="120000" h="120000" extrusionOk="0">
                    <a:moveTo>
                      <a:pt x="0" y="0"/>
                    </a:moveTo>
                    <a:lnTo>
                      <a:pt x="0" y="0"/>
                    </a:lnTo>
                    <a:close/>
                  </a:path>
                </a:pathLst>
              </a:custGeom>
              <a:solidFill>
                <a:srgbClr val="E9A89F">
                  <a:alpha val="40000"/>
                </a:srgbClr>
              </a:solidFill>
              <a:ln>
                <a:noFill/>
              </a:ln>
            </p:spPr>
            <p:txBody>
              <a:bodyPr spcFirstLastPara="1" wrap="square" lIns="90000" tIns="0" rIns="90000" bIns="0" anchor="ctr" anchorCtr="1">
                <a:noAutofit/>
              </a:bodyPr>
              <a:lstStyle/>
              <a:p>
                <a:pPr>
                  <a:defRPr/>
                </a:pPr>
                <a:endParaRPr sz="1800"/>
              </a:p>
            </p:txBody>
          </p:sp>
          <p:sp>
            <p:nvSpPr>
              <p:cNvPr id="2860" name="Google Shape;2860;p40"/>
              <p:cNvSpPr/>
              <p:nvPr/>
            </p:nvSpPr>
            <p:spPr>
              <a:xfrm>
                <a:off x="4322520" y="1001160"/>
                <a:ext cx="0" cy="360"/>
              </a:xfrm>
              <a:custGeom>
                <a:avLst/>
                <a:gdLst/>
                <a:ahLst/>
                <a:cxnLst/>
                <a:rect l="l" t="t" r="r" b="b"/>
                <a:pathLst>
                  <a:path w="120000" h="1" extrusionOk="0">
                    <a:moveTo>
                      <a:pt x="0" y="1"/>
                    </a:moveTo>
                    <a:lnTo>
                      <a:pt x="0" y="0"/>
                    </a:lnTo>
                    <a:cubicBezTo>
                      <a:pt x="0" y="1"/>
                      <a:pt x="0" y="1"/>
                      <a:pt x="0" y="1"/>
                    </a:cubicBezTo>
                    <a:close/>
                  </a:path>
                </a:pathLst>
              </a:custGeom>
              <a:solidFill>
                <a:srgbClr val="E9A89F">
                  <a:alpha val="40000"/>
                </a:srgbClr>
              </a:solidFill>
              <a:ln>
                <a:noFill/>
              </a:ln>
            </p:spPr>
            <p:txBody>
              <a:bodyPr spcFirstLastPara="1" wrap="square" lIns="90000" tIns="0" rIns="90000" bIns="0" anchor="ctr" anchorCtr="1">
                <a:noAutofit/>
              </a:bodyPr>
              <a:lstStyle/>
              <a:p>
                <a:pPr>
                  <a:defRPr/>
                </a:pPr>
                <a:endParaRPr sz="1800"/>
              </a:p>
            </p:txBody>
          </p:sp>
          <p:sp>
            <p:nvSpPr>
              <p:cNvPr id="2861" name="Google Shape;2861;p40"/>
              <p:cNvSpPr/>
              <p:nvPr/>
            </p:nvSpPr>
            <p:spPr>
              <a:xfrm>
                <a:off x="4336200" y="1058760"/>
                <a:ext cx="55800" cy="65160"/>
              </a:xfrm>
              <a:custGeom>
                <a:avLst/>
                <a:gdLst/>
                <a:ahLst/>
                <a:cxnLst/>
                <a:rect l="l" t="t" r="r" b="b"/>
                <a:pathLst>
                  <a:path w="155" h="181" extrusionOk="0">
                    <a:moveTo>
                      <a:pt x="137" y="3"/>
                    </a:moveTo>
                    <a:cubicBezTo>
                      <a:pt x="136" y="4"/>
                      <a:pt x="135" y="5"/>
                      <a:pt x="135" y="6"/>
                    </a:cubicBezTo>
                    <a:cubicBezTo>
                      <a:pt x="134" y="7"/>
                      <a:pt x="133" y="9"/>
                      <a:pt x="134" y="11"/>
                    </a:cubicBezTo>
                    <a:cubicBezTo>
                      <a:pt x="133" y="13"/>
                      <a:pt x="133" y="14"/>
                      <a:pt x="133" y="16"/>
                    </a:cubicBezTo>
                    <a:cubicBezTo>
                      <a:pt x="132" y="32"/>
                      <a:pt x="128" y="47"/>
                      <a:pt x="123" y="62"/>
                    </a:cubicBezTo>
                    <a:cubicBezTo>
                      <a:pt x="117" y="77"/>
                      <a:pt x="110" y="90"/>
                      <a:pt x="101" y="102"/>
                    </a:cubicBezTo>
                    <a:cubicBezTo>
                      <a:pt x="92" y="115"/>
                      <a:pt x="82" y="126"/>
                      <a:pt x="70" y="136"/>
                    </a:cubicBezTo>
                    <a:cubicBezTo>
                      <a:pt x="59" y="145"/>
                      <a:pt x="48" y="152"/>
                      <a:pt x="36" y="158"/>
                    </a:cubicBezTo>
                    <a:cubicBezTo>
                      <a:pt x="26" y="162"/>
                      <a:pt x="15" y="165"/>
                      <a:pt x="5" y="167"/>
                    </a:cubicBezTo>
                    <a:cubicBezTo>
                      <a:pt x="1" y="168"/>
                      <a:pt x="-1" y="173"/>
                      <a:pt x="0" y="176"/>
                    </a:cubicBezTo>
                    <a:cubicBezTo>
                      <a:pt x="1" y="178"/>
                      <a:pt x="2" y="179"/>
                      <a:pt x="4" y="180"/>
                    </a:cubicBezTo>
                    <a:cubicBezTo>
                      <a:pt x="5" y="181"/>
                      <a:pt x="7" y="181"/>
                      <a:pt x="9" y="181"/>
                    </a:cubicBezTo>
                    <a:cubicBezTo>
                      <a:pt x="48" y="173"/>
                      <a:pt x="84" y="152"/>
                      <a:pt x="110" y="122"/>
                    </a:cubicBezTo>
                    <a:cubicBezTo>
                      <a:pt x="124" y="107"/>
                      <a:pt x="135" y="90"/>
                      <a:pt x="143" y="71"/>
                    </a:cubicBezTo>
                    <a:cubicBezTo>
                      <a:pt x="151" y="52"/>
                      <a:pt x="155" y="31"/>
                      <a:pt x="155" y="10"/>
                    </a:cubicBezTo>
                    <a:cubicBezTo>
                      <a:pt x="155" y="4"/>
                      <a:pt x="150" y="0"/>
                      <a:pt x="144" y="0"/>
                    </a:cubicBezTo>
                    <a:lnTo>
                      <a:pt x="143" y="0"/>
                    </a:lnTo>
                    <a:cubicBezTo>
                      <a:pt x="140" y="0"/>
                      <a:pt x="138" y="2"/>
                      <a:pt x="137" y="3"/>
                    </a:cubicBezTo>
                    <a:moveTo>
                      <a:pt x="133" y="14"/>
                    </a:moveTo>
                    <a:cubicBezTo>
                      <a:pt x="133" y="15"/>
                      <a:pt x="133" y="15"/>
                      <a:pt x="133" y="16"/>
                    </a:cubicBezTo>
                    <a:cubicBezTo>
                      <a:pt x="133" y="15"/>
                      <a:pt x="133" y="15"/>
                      <a:pt x="133" y="14"/>
                    </a:cubicBezTo>
                    <a:moveTo>
                      <a:pt x="133" y="16"/>
                    </a:moveTo>
                    <a:lnTo>
                      <a:pt x="133" y="17"/>
                    </a:lnTo>
                    <a:lnTo>
                      <a:pt x="133" y="16"/>
                    </a:lnTo>
                    <a:moveTo>
                      <a:pt x="37" y="157"/>
                    </a:moveTo>
                    <a:cubicBezTo>
                      <a:pt x="37" y="157"/>
                      <a:pt x="36" y="157"/>
                      <a:pt x="36" y="158"/>
                    </a:cubicBezTo>
                    <a:cubicBezTo>
                      <a:pt x="36" y="157"/>
                      <a:pt x="37" y="157"/>
                      <a:pt x="37" y="157"/>
                    </a:cubicBezTo>
                    <a:close/>
                  </a:path>
                </a:pathLst>
              </a:custGeom>
              <a:solidFill>
                <a:schemeClr val="dk1"/>
              </a:solidFill>
              <a:ln>
                <a:noFill/>
              </a:ln>
            </p:spPr>
            <p:txBody>
              <a:bodyPr spcFirstLastPara="1" wrap="square" lIns="90000" tIns="20150" rIns="90000" bIns="20150" anchor="ctr" anchorCtr="1">
                <a:noAutofit/>
              </a:bodyPr>
              <a:lstStyle/>
              <a:p>
                <a:pPr>
                  <a:defRPr/>
                </a:pPr>
                <a:endParaRPr sz="1800"/>
              </a:p>
            </p:txBody>
          </p:sp>
          <p:sp>
            <p:nvSpPr>
              <p:cNvPr id="2862" name="Google Shape;2862;p40"/>
              <p:cNvSpPr/>
              <p:nvPr/>
            </p:nvSpPr>
            <p:spPr>
              <a:xfrm>
                <a:off x="4385160" y="1058400"/>
                <a:ext cx="48600" cy="29160"/>
              </a:xfrm>
              <a:custGeom>
                <a:avLst/>
                <a:gdLst/>
                <a:ahLst/>
                <a:cxnLst/>
                <a:rect l="l" t="t" r="r" b="b"/>
                <a:pathLst>
                  <a:path w="135" h="81" extrusionOk="0">
                    <a:moveTo>
                      <a:pt x="7" y="1"/>
                    </a:moveTo>
                    <a:cubicBezTo>
                      <a:pt x="3" y="2"/>
                      <a:pt x="0" y="6"/>
                      <a:pt x="0" y="11"/>
                    </a:cubicBezTo>
                    <a:cubicBezTo>
                      <a:pt x="0" y="12"/>
                      <a:pt x="0" y="14"/>
                      <a:pt x="1" y="16"/>
                    </a:cubicBezTo>
                    <a:cubicBezTo>
                      <a:pt x="2" y="18"/>
                      <a:pt x="4" y="20"/>
                      <a:pt x="7" y="20"/>
                    </a:cubicBezTo>
                    <a:cubicBezTo>
                      <a:pt x="12" y="21"/>
                      <a:pt x="17" y="22"/>
                      <a:pt x="23" y="22"/>
                    </a:cubicBezTo>
                    <a:cubicBezTo>
                      <a:pt x="27" y="22"/>
                      <a:pt x="32" y="23"/>
                      <a:pt x="36" y="24"/>
                    </a:cubicBezTo>
                    <a:cubicBezTo>
                      <a:pt x="49" y="26"/>
                      <a:pt x="62" y="29"/>
                      <a:pt x="74" y="35"/>
                    </a:cubicBezTo>
                    <a:cubicBezTo>
                      <a:pt x="84" y="39"/>
                      <a:pt x="93" y="44"/>
                      <a:pt x="101" y="51"/>
                    </a:cubicBezTo>
                    <a:cubicBezTo>
                      <a:pt x="101" y="50"/>
                      <a:pt x="100" y="50"/>
                      <a:pt x="100" y="50"/>
                    </a:cubicBezTo>
                    <a:cubicBezTo>
                      <a:pt x="105" y="55"/>
                      <a:pt x="111" y="60"/>
                      <a:pt x="115" y="66"/>
                    </a:cubicBezTo>
                    <a:cubicBezTo>
                      <a:pt x="118" y="70"/>
                      <a:pt x="120" y="74"/>
                      <a:pt x="122" y="78"/>
                    </a:cubicBezTo>
                    <a:cubicBezTo>
                      <a:pt x="124" y="81"/>
                      <a:pt x="128" y="82"/>
                      <a:pt x="131" y="80"/>
                    </a:cubicBezTo>
                    <a:cubicBezTo>
                      <a:pt x="134" y="79"/>
                      <a:pt x="135" y="75"/>
                      <a:pt x="134" y="71"/>
                    </a:cubicBezTo>
                    <a:cubicBezTo>
                      <a:pt x="122" y="49"/>
                      <a:pt x="105" y="31"/>
                      <a:pt x="83" y="18"/>
                    </a:cubicBezTo>
                    <a:cubicBezTo>
                      <a:pt x="72" y="12"/>
                      <a:pt x="59" y="7"/>
                      <a:pt x="47" y="4"/>
                    </a:cubicBezTo>
                    <a:cubicBezTo>
                      <a:pt x="40" y="2"/>
                      <a:pt x="33" y="1"/>
                      <a:pt x="27" y="0"/>
                    </a:cubicBezTo>
                    <a:cubicBezTo>
                      <a:pt x="21" y="0"/>
                      <a:pt x="14" y="0"/>
                      <a:pt x="8" y="1"/>
                    </a:cubicBezTo>
                    <a:lnTo>
                      <a:pt x="7" y="1"/>
                    </a:lnTo>
                    <a:moveTo>
                      <a:pt x="115" y="65"/>
                    </a:moveTo>
                    <a:lnTo>
                      <a:pt x="115" y="66"/>
                    </a:lnTo>
                    <a:cubicBezTo>
                      <a:pt x="115" y="65"/>
                      <a:pt x="115" y="65"/>
                      <a:pt x="115" y="65"/>
                    </a:cubicBezTo>
                    <a:close/>
                  </a:path>
                </a:pathLst>
              </a:custGeom>
              <a:solidFill>
                <a:schemeClr val="dk1"/>
              </a:solidFill>
              <a:ln>
                <a:noFill/>
              </a:ln>
            </p:spPr>
            <p:txBody>
              <a:bodyPr spcFirstLastPara="1" wrap="square" lIns="90000" tIns="0" rIns="90000" bIns="0" anchor="ctr" anchorCtr="1">
                <a:noAutofit/>
              </a:bodyPr>
              <a:lstStyle/>
              <a:p>
                <a:pPr>
                  <a:defRPr/>
                </a:pPr>
                <a:endParaRPr sz="1800"/>
              </a:p>
            </p:txBody>
          </p:sp>
          <p:sp>
            <p:nvSpPr>
              <p:cNvPr id="2863" name="Google Shape;2863;p40"/>
              <p:cNvSpPr/>
              <p:nvPr/>
            </p:nvSpPr>
            <p:spPr>
              <a:xfrm>
                <a:off x="3960000" y="612000"/>
                <a:ext cx="519840" cy="442440"/>
              </a:xfrm>
              <a:custGeom>
                <a:avLst/>
                <a:gdLst/>
                <a:ahLst/>
                <a:cxnLst/>
                <a:rect l="l" t="t" r="r" b="b"/>
                <a:pathLst>
                  <a:path w="1444" h="1229" extrusionOk="0">
                    <a:moveTo>
                      <a:pt x="345" y="17"/>
                    </a:moveTo>
                    <a:cubicBezTo>
                      <a:pt x="332" y="19"/>
                      <a:pt x="319" y="22"/>
                      <a:pt x="306" y="25"/>
                    </a:cubicBezTo>
                    <a:cubicBezTo>
                      <a:pt x="251" y="38"/>
                      <a:pt x="202" y="56"/>
                      <a:pt x="160" y="80"/>
                    </a:cubicBezTo>
                    <a:cubicBezTo>
                      <a:pt x="138" y="93"/>
                      <a:pt x="118" y="108"/>
                      <a:pt x="99" y="124"/>
                    </a:cubicBezTo>
                    <a:cubicBezTo>
                      <a:pt x="80" y="141"/>
                      <a:pt x="64" y="160"/>
                      <a:pt x="49" y="181"/>
                    </a:cubicBezTo>
                    <a:cubicBezTo>
                      <a:pt x="37" y="201"/>
                      <a:pt x="26" y="223"/>
                      <a:pt x="17" y="248"/>
                    </a:cubicBezTo>
                    <a:cubicBezTo>
                      <a:pt x="9" y="272"/>
                      <a:pt x="3" y="298"/>
                      <a:pt x="0" y="329"/>
                    </a:cubicBezTo>
                    <a:cubicBezTo>
                      <a:pt x="0" y="330"/>
                      <a:pt x="1" y="332"/>
                      <a:pt x="2" y="334"/>
                    </a:cubicBezTo>
                    <a:cubicBezTo>
                      <a:pt x="2" y="337"/>
                      <a:pt x="3" y="340"/>
                      <a:pt x="6" y="342"/>
                    </a:cubicBezTo>
                    <a:cubicBezTo>
                      <a:pt x="8" y="344"/>
                      <a:pt x="11" y="345"/>
                      <a:pt x="14" y="344"/>
                    </a:cubicBezTo>
                    <a:cubicBezTo>
                      <a:pt x="16" y="344"/>
                      <a:pt x="18" y="343"/>
                      <a:pt x="20" y="341"/>
                    </a:cubicBezTo>
                    <a:cubicBezTo>
                      <a:pt x="35" y="321"/>
                      <a:pt x="53" y="302"/>
                      <a:pt x="72" y="285"/>
                    </a:cubicBezTo>
                    <a:cubicBezTo>
                      <a:pt x="100" y="261"/>
                      <a:pt x="133" y="239"/>
                      <a:pt x="169" y="221"/>
                    </a:cubicBezTo>
                    <a:lnTo>
                      <a:pt x="171" y="220"/>
                    </a:lnTo>
                    <a:cubicBezTo>
                      <a:pt x="216" y="198"/>
                      <a:pt x="268" y="180"/>
                      <a:pt x="334" y="165"/>
                    </a:cubicBezTo>
                    <a:cubicBezTo>
                      <a:pt x="364" y="281"/>
                      <a:pt x="424" y="397"/>
                      <a:pt x="508" y="500"/>
                    </a:cubicBezTo>
                    <a:cubicBezTo>
                      <a:pt x="591" y="603"/>
                      <a:pt x="695" y="689"/>
                      <a:pt x="808" y="750"/>
                    </a:cubicBezTo>
                    <a:cubicBezTo>
                      <a:pt x="857" y="776"/>
                      <a:pt x="910" y="798"/>
                      <a:pt x="963" y="813"/>
                    </a:cubicBezTo>
                    <a:cubicBezTo>
                      <a:pt x="990" y="821"/>
                      <a:pt x="1017" y="828"/>
                      <a:pt x="1045" y="833"/>
                    </a:cubicBezTo>
                    <a:cubicBezTo>
                      <a:pt x="1058" y="835"/>
                      <a:pt x="1072" y="837"/>
                      <a:pt x="1086" y="839"/>
                    </a:cubicBezTo>
                    <a:cubicBezTo>
                      <a:pt x="1095" y="840"/>
                      <a:pt x="1104" y="841"/>
                      <a:pt x="1112" y="841"/>
                    </a:cubicBezTo>
                    <a:lnTo>
                      <a:pt x="1104" y="858"/>
                    </a:lnTo>
                    <a:cubicBezTo>
                      <a:pt x="1098" y="871"/>
                      <a:pt x="1091" y="884"/>
                      <a:pt x="1085" y="898"/>
                    </a:cubicBezTo>
                    <a:cubicBezTo>
                      <a:pt x="1072" y="927"/>
                      <a:pt x="1060" y="954"/>
                      <a:pt x="1051" y="979"/>
                    </a:cubicBezTo>
                    <a:cubicBezTo>
                      <a:pt x="1040" y="1011"/>
                      <a:pt x="1032" y="1040"/>
                      <a:pt x="1027" y="1066"/>
                    </a:cubicBezTo>
                    <a:cubicBezTo>
                      <a:pt x="1022" y="1096"/>
                      <a:pt x="1022" y="1122"/>
                      <a:pt x="1027" y="1145"/>
                    </a:cubicBezTo>
                    <a:cubicBezTo>
                      <a:pt x="1033" y="1172"/>
                      <a:pt x="1046" y="1194"/>
                      <a:pt x="1065" y="1210"/>
                    </a:cubicBezTo>
                    <a:cubicBezTo>
                      <a:pt x="1070" y="1213"/>
                      <a:pt x="1075" y="1216"/>
                      <a:pt x="1081" y="1220"/>
                    </a:cubicBezTo>
                    <a:cubicBezTo>
                      <a:pt x="1087" y="1223"/>
                      <a:pt x="1094" y="1225"/>
                      <a:pt x="1100" y="1226"/>
                    </a:cubicBezTo>
                    <a:cubicBezTo>
                      <a:pt x="1110" y="1229"/>
                      <a:pt x="1123" y="1230"/>
                      <a:pt x="1137" y="1229"/>
                    </a:cubicBezTo>
                    <a:cubicBezTo>
                      <a:pt x="1142" y="1229"/>
                      <a:pt x="1147" y="1228"/>
                      <a:pt x="1151" y="1227"/>
                    </a:cubicBezTo>
                    <a:cubicBezTo>
                      <a:pt x="1159" y="1226"/>
                      <a:pt x="1167" y="1224"/>
                      <a:pt x="1176" y="1221"/>
                    </a:cubicBezTo>
                    <a:cubicBezTo>
                      <a:pt x="1187" y="1217"/>
                      <a:pt x="1199" y="1212"/>
                      <a:pt x="1212" y="1205"/>
                    </a:cubicBezTo>
                    <a:cubicBezTo>
                      <a:pt x="1235" y="1193"/>
                      <a:pt x="1255" y="1177"/>
                      <a:pt x="1271" y="1159"/>
                    </a:cubicBezTo>
                    <a:cubicBezTo>
                      <a:pt x="1289" y="1139"/>
                      <a:pt x="1305" y="1118"/>
                      <a:pt x="1318" y="1097"/>
                    </a:cubicBezTo>
                    <a:cubicBezTo>
                      <a:pt x="1320" y="1096"/>
                      <a:pt x="1322" y="1094"/>
                      <a:pt x="1323" y="1092"/>
                    </a:cubicBezTo>
                    <a:cubicBezTo>
                      <a:pt x="1364" y="1019"/>
                      <a:pt x="1392" y="957"/>
                      <a:pt x="1412" y="898"/>
                    </a:cubicBezTo>
                    <a:cubicBezTo>
                      <a:pt x="1434" y="830"/>
                      <a:pt x="1445" y="763"/>
                      <a:pt x="1444" y="698"/>
                    </a:cubicBezTo>
                    <a:cubicBezTo>
                      <a:pt x="1443" y="663"/>
                      <a:pt x="1439" y="628"/>
                      <a:pt x="1430" y="592"/>
                    </a:cubicBezTo>
                    <a:cubicBezTo>
                      <a:pt x="1423" y="558"/>
                      <a:pt x="1411" y="524"/>
                      <a:pt x="1396" y="487"/>
                    </a:cubicBezTo>
                    <a:cubicBezTo>
                      <a:pt x="1370" y="427"/>
                      <a:pt x="1336" y="371"/>
                      <a:pt x="1296" y="321"/>
                    </a:cubicBezTo>
                    <a:cubicBezTo>
                      <a:pt x="1257" y="272"/>
                      <a:pt x="1211" y="228"/>
                      <a:pt x="1161" y="189"/>
                    </a:cubicBezTo>
                    <a:cubicBezTo>
                      <a:pt x="1112" y="152"/>
                      <a:pt x="1057" y="120"/>
                      <a:pt x="998" y="93"/>
                    </a:cubicBezTo>
                    <a:cubicBezTo>
                      <a:pt x="886" y="41"/>
                      <a:pt x="761" y="10"/>
                      <a:pt x="629" y="2"/>
                    </a:cubicBezTo>
                    <a:cubicBezTo>
                      <a:pt x="602" y="0"/>
                      <a:pt x="574" y="0"/>
                      <a:pt x="541" y="0"/>
                    </a:cubicBezTo>
                    <a:cubicBezTo>
                      <a:pt x="515" y="0"/>
                      <a:pt x="490" y="1"/>
                      <a:pt x="465" y="3"/>
                    </a:cubicBezTo>
                    <a:cubicBezTo>
                      <a:pt x="422" y="5"/>
                      <a:pt x="383" y="10"/>
                      <a:pt x="345" y="17"/>
                    </a:cubicBezTo>
                    <a:close/>
                  </a:path>
                </a:pathLst>
              </a:custGeom>
              <a:solidFill>
                <a:srgbClr val="79111D"/>
              </a:solidFill>
              <a:ln>
                <a:noFill/>
              </a:ln>
            </p:spPr>
            <p:txBody>
              <a:bodyPr spcFirstLastPara="1" wrap="square" lIns="90000" tIns="45000" rIns="90000" bIns="45000" anchor="ctr" anchorCtr="1">
                <a:noAutofit/>
              </a:bodyPr>
              <a:lstStyle/>
              <a:p>
                <a:pPr>
                  <a:defRPr/>
                </a:pPr>
                <a:endParaRPr sz="1800">
                  <a:solidFill>
                    <a:srgbClr val="FFFFFF"/>
                  </a:solidFill>
                </a:endParaRPr>
              </a:p>
            </p:txBody>
          </p:sp>
          <p:sp>
            <p:nvSpPr>
              <p:cNvPr id="2864" name="Google Shape;2864;p40"/>
              <p:cNvSpPr/>
              <p:nvPr/>
            </p:nvSpPr>
            <p:spPr>
              <a:xfrm>
                <a:off x="4105440" y="667800"/>
                <a:ext cx="290880" cy="212040"/>
              </a:xfrm>
              <a:custGeom>
                <a:avLst/>
                <a:gdLst/>
                <a:ahLst/>
                <a:cxnLst/>
                <a:rect l="l" t="t" r="r" b="b"/>
                <a:pathLst>
                  <a:path w="808" h="589" extrusionOk="0">
                    <a:moveTo>
                      <a:pt x="3" y="0"/>
                    </a:moveTo>
                    <a:cubicBezTo>
                      <a:pt x="1" y="2"/>
                      <a:pt x="-1" y="5"/>
                      <a:pt x="1" y="8"/>
                    </a:cubicBezTo>
                    <a:cubicBezTo>
                      <a:pt x="28" y="65"/>
                      <a:pt x="61" y="121"/>
                      <a:pt x="99" y="173"/>
                    </a:cubicBezTo>
                    <a:cubicBezTo>
                      <a:pt x="118" y="200"/>
                      <a:pt x="139" y="226"/>
                      <a:pt x="161" y="252"/>
                    </a:cubicBezTo>
                    <a:cubicBezTo>
                      <a:pt x="172" y="265"/>
                      <a:pt x="183" y="277"/>
                      <a:pt x="195" y="289"/>
                    </a:cubicBezTo>
                    <a:cubicBezTo>
                      <a:pt x="206" y="302"/>
                      <a:pt x="218" y="314"/>
                      <a:pt x="230" y="325"/>
                    </a:cubicBezTo>
                    <a:cubicBezTo>
                      <a:pt x="256" y="349"/>
                      <a:pt x="281" y="372"/>
                      <a:pt x="309" y="393"/>
                    </a:cubicBezTo>
                    <a:cubicBezTo>
                      <a:pt x="335" y="415"/>
                      <a:pt x="362" y="434"/>
                      <a:pt x="390" y="453"/>
                    </a:cubicBezTo>
                    <a:cubicBezTo>
                      <a:pt x="419" y="472"/>
                      <a:pt x="449" y="489"/>
                      <a:pt x="480" y="505"/>
                    </a:cubicBezTo>
                    <a:cubicBezTo>
                      <a:pt x="510" y="520"/>
                      <a:pt x="540" y="533"/>
                      <a:pt x="571" y="545"/>
                    </a:cubicBezTo>
                    <a:cubicBezTo>
                      <a:pt x="607" y="558"/>
                      <a:pt x="643" y="568"/>
                      <a:pt x="680" y="576"/>
                    </a:cubicBezTo>
                    <a:cubicBezTo>
                      <a:pt x="697" y="580"/>
                      <a:pt x="715" y="583"/>
                      <a:pt x="733" y="585"/>
                    </a:cubicBezTo>
                    <a:cubicBezTo>
                      <a:pt x="742" y="586"/>
                      <a:pt x="751" y="587"/>
                      <a:pt x="760" y="587"/>
                    </a:cubicBezTo>
                    <a:cubicBezTo>
                      <a:pt x="769" y="588"/>
                      <a:pt x="778" y="588"/>
                      <a:pt x="787" y="589"/>
                    </a:cubicBezTo>
                    <a:cubicBezTo>
                      <a:pt x="792" y="589"/>
                      <a:pt x="797" y="587"/>
                      <a:pt x="801" y="584"/>
                    </a:cubicBezTo>
                    <a:cubicBezTo>
                      <a:pt x="805" y="580"/>
                      <a:pt x="808" y="576"/>
                      <a:pt x="808" y="571"/>
                    </a:cubicBezTo>
                    <a:cubicBezTo>
                      <a:pt x="809" y="560"/>
                      <a:pt x="801" y="550"/>
                      <a:pt x="790" y="549"/>
                    </a:cubicBezTo>
                    <a:cubicBezTo>
                      <a:pt x="780" y="549"/>
                      <a:pt x="770" y="548"/>
                      <a:pt x="759" y="547"/>
                    </a:cubicBezTo>
                    <a:cubicBezTo>
                      <a:pt x="749" y="546"/>
                      <a:pt x="739" y="545"/>
                      <a:pt x="729" y="544"/>
                    </a:cubicBezTo>
                    <a:cubicBezTo>
                      <a:pt x="709" y="541"/>
                      <a:pt x="689" y="537"/>
                      <a:pt x="669" y="533"/>
                    </a:cubicBezTo>
                    <a:cubicBezTo>
                      <a:pt x="596" y="516"/>
                      <a:pt x="526" y="490"/>
                      <a:pt x="460" y="455"/>
                    </a:cubicBezTo>
                    <a:cubicBezTo>
                      <a:pt x="460" y="456"/>
                      <a:pt x="460" y="456"/>
                      <a:pt x="461" y="456"/>
                    </a:cubicBezTo>
                    <a:cubicBezTo>
                      <a:pt x="460" y="456"/>
                      <a:pt x="460" y="455"/>
                      <a:pt x="459" y="455"/>
                    </a:cubicBezTo>
                    <a:cubicBezTo>
                      <a:pt x="458" y="455"/>
                      <a:pt x="457" y="454"/>
                      <a:pt x="456" y="454"/>
                    </a:cubicBezTo>
                    <a:cubicBezTo>
                      <a:pt x="457" y="454"/>
                      <a:pt x="457" y="454"/>
                      <a:pt x="457" y="454"/>
                    </a:cubicBezTo>
                    <a:cubicBezTo>
                      <a:pt x="414" y="431"/>
                      <a:pt x="373" y="406"/>
                      <a:pt x="335" y="377"/>
                    </a:cubicBezTo>
                    <a:cubicBezTo>
                      <a:pt x="295" y="348"/>
                      <a:pt x="256" y="315"/>
                      <a:pt x="219" y="281"/>
                    </a:cubicBezTo>
                    <a:lnTo>
                      <a:pt x="220" y="282"/>
                    </a:lnTo>
                    <a:cubicBezTo>
                      <a:pt x="204" y="267"/>
                      <a:pt x="189" y="251"/>
                      <a:pt x="174" y="236"/>
                    </a:cubicBezTo>
                    <a:cubicBezTo>
                      <a:pt x="158" y="219"/>
                      <a:pt x="143" y="202"/>
                      <a:pt x="128" y="185"/>
                    </a:cubicBezTo>
                    <a:cubicBezTo>
                      <a:pt x="100" y="151"/>
                      <a:pt x="75" y="115"/>
                      <a:pt x="52" y="78"/>
                    </a:cubicBezTo>
                    <a:lnTo>
                      <a:pt x="52" y="79"/>
                    </a:lnTo>
                    <a:cubicBezTo>
                      <a:pt x="37" y="54"/>
                      <a:pt x="23" y="29"/>
                      <a:pt x="11" y="3"/>
                    </a:cubicBezTo>
                    <a:cubicBezTo>
                      <a:pt x="10" y="1"/>
                      <a:pt x="7" y="-1"/>
                      <a:pt x="5" y="0"/>
                    </a:cubicBezTo>
                    <a:cubicBezTo>
                      <a:pt x="4" y="0"/>
                      <a:pt x="4" y="0"/>
                      <a:pt x="3" y="0"/>
                    </a:cubicBezTo>
                    <a:moveTo>
                      <a:pt x="459" y="455"/>
                    </a:moveTo>
                    <a:lnTo>
                      <a:pt x="460" y="455"/>
                    </a:lnTo>
                    <a:cubicBezTo>
                      <a:pt x="459" y="455"/>
                      <a:pt x="458" y="455"/>
                      <a:pt x="457" y="454"/>
                    </a:cubicBezTo>
                    <a:cubicBezTo>
                      <a:pt x="458" y="454"/>
                      <a:pt x="458" y="455"/>
                      <a:pt x="459" y="455"/>
                    </a:cubicBezTo>
                    <a:moveTo>
                      <a:pt x="221" y="283"/>
                    </a:moveTo>
                    <a:cubicBezTo>
                      <a:pt x="221" y="283"/>
                      <a:pt x="221" y="282"/>
                      <a:pt x="220" y="282"/>
                    </a:cubicBezTo>
                    <a:cubicBezTo>
                      <a:pt x="221" y="282"/>
                      <a:pt x="221" y="283"/>
                      <a:pt x="221" y="283"/>
                    </a:cubicBezTo>
                    <a:close/>
                  </a:path>
                </a:pathLst>
              </a:custGeom>
              <a:solidFill>
                <a:srgbClr val="6A0E18"/>
              </a:solidFill>
              <a:ln>
                <a:noFill/>
              </a:ln>
            </p:spPr>
            <p:txBody>
              <a:bodyPr spcFirstLastPara="1" wrap="square" lIns="90000" tIns="45000" rIns="90000" bIns="45000" anchor="ctr" anchorCtr="1">
                <a:noAutofit/>
              </a:bodyPr>
              <a:lstStyle/>
              <a:p>
                <a:pPr>
                  <a:defRPr/>
                </a:pPr>
                <a:endParaRPr sz="1800"/>
              </a:p>
            </p:txBody>
          </p:sp>
          <p:sp>
            <p:nvSpPr>
              <p:cNvPr id="2865" name="Google Shape;2865;p40"/>
              <p:cNvSpPr/>
              <p:nvPr/>
            </p:nvSpPr>
            <p:spPr>
              <a:xfrm>
                <a:off x="4258800" y="770760"/>
                <a:ext cx="173880" cy="69120"/>
              </a:xfrm>
              <a:custGeom>
                <a:avLst/>
                <a:gdLst/>
                <a:ahLst/>
                <a:cxnLst/>
                <a:rect l="l" t="t" r="r" b="b"/>
                <a:pathLst>
                  <a:path w="483" h="192" extrusionOk="0">
                    <a:moveTo>
                      <a:pt x="0" y="6"/>
                    </a:moveTo>
                    <a:cubicBezTo>
                      <a:pt x="13" y="16"/>
                      <a:pt x="27" y="26"/>
                      <a:pt x="41" y="36"/>
                    </a:cubicBezTo>
                    <a:cubicBezTo>
                      <a:pt x="55" y="46"/>
                      <a:pt x="70" y="56"/>
                      <a:pt x="85" y="66"/>
                    </a:cubicBezTo>
                    <a:cubicBezTo>
                      <a:pt x="100" y="76"/>
                      <a:pt x="115" y="86"/>
                      <a:pt x="131" y="95"/>
                    </a:cubicBezTo>
                    <a:cubicBezTo>
                      <a:pt x="146" y="105"/>
                      <a:pt x="162" y="113"/>
                      <a:pt x="178" y="122"/>
                    </a:cubicBezTo>
                    <a:cubicBezTo>
                      <a:pt x="194" y="130"/>
                      <a:pt x="211" y="138"/>
                      <a:pt x="228" y="145"/>
                    </a:cubicBezTo>
                    <a:cubicBezTo>
                      <a:pt x="244" y="153"/>
                      <a:pt x="261" y="159"/>
                      <a:pt x="278" y="165"/>
                    </a:cubicBezTo>
                    <a:cubicBezTo>
                      <a:pt x="312" y="177"/>
                      <a:pt x="348" y="185"/>
                      <a:pt x="383" y="189"/>
                    </a:cubicBezTo>
                    <a:cubicBezTo>
                      <a:pt x="397" y="191"/>
                      <a:pt x="412" y="192"/>
                      <a:pt x="426" y="192"/>
                    </a:cubicBezTo>
                    <a:cubicBezTo>
                      <a:pt x="433" y="192"/>
                      <a:pt x="440" y="192"/>
                      <a:pt x="447" y="191"/>
                    </a:cubicBezTo>
                    <a:cubicBezTo>
                      <a:pt x="456" y="191"/>
                      <a:pt x="464" y="190"/>
                      <a:pt x="472" y="189"/>
                    </a:cubicBezTo>
                    <a:cubicBezTo>
                      <a:pt x="475" y="188"/>
                      <a:pt x="477" y="187"/>
                      <a:pt x="479" y="185"/>
                    </a:cubicBezTo>
                    <a:cubicBezTo>
                      <a:pt x="481" y="182"/>
                      <a:pt x="483" y="178"/>
                      <a:pt x="483" y="175"/>
                    </a:cubicBezTo>
                    <a:cubicBezTo>
                      <a:pt x="483" y="171"/>
                      <a:pt x="481" y="167"/>
                      <a:pt x="478" y="164"/>
                    </a:cubicBezTo>
                    <a:cubicBezTo>
                      <a:pt x="476" y="162"/>
                      <a:pt x="472" y="160"/>
                      <a:pt x="468" y="160"/>
                    </a:cubicBezTo>
                    <a:cubicBezTo>
                      <a:pt x="449" y="162"/>
                      <a:pt x="430" y="164"/>
                      <a:pt x="411" y="164"/>
                    </a:cubicBezTo>
                    <a:cubicBezTo>
                      <a:pt x="393" y="164"/>
                      <a:pt x="375" y="162"/>
                      <a:pt x="357" y="160"/>
                    </a:cubicBezTo>
                    <a:cubicBezTo>
                      <a:pt x="333" y="157"/>
                      <a:pt x="311" y="152"/>
                      <a:pt x="288" y="146"/>
                    </a:cubicBezTo>
                    <a:cubicBezTo>
                      <a:pt x="264" y="139"/>
                      <a:pt x="241" y="132"/>
                      <a:pt x="218" y="123"/>
                    </a:cubicBezTo>
                    <a:cubicBezTo>
                      <a:pt x="219" y="123"/>
                      <a:pt x="219" y="123"/>
                      <a:pt x="220" y="123"/>
                    </a:cubicBezTo>
                    <a:cubicBezTo>
                      <a:pt x="200" y="115"/>
                      <a:pt x="181" y="107"/>
                      <a:pt x="162" y="97"/>
                    </a:cubicBezTo>
                    <a:cubicBezTo>
                      <a:pt x="143" y="88"/>
                      <a:pt x="125" y="78"/>
                      <a:pt x="106" y="68"/>
                    </a:cubicBezTo>
                    <a:cubicBezTo>
                      <a:pt x="71" y="47"/>
                      <a:pt x="37" y="25"/>
                      <a:pt x="4" y="0"/>
                    </a:cubicBezTo>
                    <a:cubicBezTo>
                      <a:pt x="3" y="0"/>
                      <a:pt x="3" y="0"/>
                      <a:pt x="2" y="0"/>
                    </a:cubicBezTo>
                    <a:cubicBezTo>
                      <a:pt x="0" y="0"/>
                      <a:pt x="-2" y="4"/>
                      <a:pt x="0" y="6"/>
                    </a:cubicBezTo>
                    <a:close/>
                  </a:path>
                </a:pathLst>
              </a:custGeom>
              <a:solidFill>
                <a:srgbClr val="6A0E18"/>
              </a:solidFill>
              <a:ln>
                <a:noFill/>
              </a:ln>
            </p:spPr>
            <p:txBody>
              <a:bodyPr spcFirstLastPara="1" wrap="square" lIns="90000" tIns="24100" rIns="90000" bIns="24100" anchor="ctr" anchorCtr="1">
                <a:noAutofit/>
              </a:bodyPr>
              <a:lstStyle/>
              <a:p>
                <a:pPr>
                  <a:defRPr/>
                </a:pPr>
                <a:endParaRPr sz="1800"/>
              </a:p>
            </p:txBody>
          </p:sp>
          <p:sp>
            <p:nvSpPr>
              <p:cNvPr id="2866" name="Google Shape;2866;p40"/>
              <p:cNvSpPr/>
              <p:nvPr/>
            </p:nvSpPr>
            <p:spPr>
              <a:xfrm>
                <a:off x="4357080" y="918360"/>
                <a:ext cx="31320" cy="99720"/>
              </a:xfrm>
              <a:custGeom>
                <a:avLst/>
                <a:gdLst/>
                <a:ahLst/>
                <a:cxnLst/>
                <a:rect l="l" t="t" r="r" b="b"/>
                <a:pathLst>
                  <a:path w="87" h="277" extrusionOk="0">
                    <a:moveTo>
                      <a:pt x="80" y="2"/>
                    </a:moveTo>
                    <a:cubicBezTo>
                      <a:pt x="68" y="21"/>
                      <a:pt x="56" y="41"/>
                      <a:pt x="46" y="62"/>
                    </a:cubicBezTo>
                    <a:cubicBezTo>
                      <a:pt x="40" y="72"/>
                      <a:pt x="35" y="83"/>
                      <a:pt x="30" y="93"/>
                    </a:cubicBezTo>
                    <a:cubicBezTo>
                      <a:pt x="25" y="105"/>
                      <a:pt x="21" y="116"/>
                      <a:pt x="16" y="128"/>
                    </a:cubicBezTo>
                    <a:cubicBezTo>
                      <a:pt x="9" y="150"/>
                      <a:pt x="4" y="173"/>
                      <a:pt x="1" y="196"/>
                    </a:cubicBezTo>
                    <a:cubicBezTo>
                      <a:pt x="-1" y="220"/>
                      <a:pt x="-1" y="245"/>
                      <a:pt x="3" y="269"/>
                    </a:cubicBezTo>
                    <a:cubicBezTo>
                      <a:pt x="4" y="275"/>
                      <a:pt x="9" y="278"/>
                      <a:pt x="15" y="277"/>
                    </a:cubicBezTo>
                    <a:cubicBezTo>
                      <a:pt x="21" y="276"/>
                      <a:pt x="25" y="271"/>
                      <a:pt x="23" y="265"/>
                    </a:cubicBezTo>
                    <a:cubicBezTo>
                      <a:pt x="21" y="252"/>
                      <a:pt x="19" y="239"/>
                      <a:pt x="18" y="226"/>
                    </a:cubicBezTo>
                    <a:cubicBezTo>
                      <a:pt x="17" y="213"/>
                      <a:pt x="18" y="201"/>
                      <a:pt x="19" y="189"/>
                    </a:cubicBezTo>
                    <a:cubicBezTo>
                      <a:pt x="20" y="177"/>
                      <a:pt x="22" y="165"/>
                      <a:pt x="25" y="153"/>
                    </a:cubicBezTo>
                    <a:cubicBezTo>
                      <a:pt x="25" y="154"/>
                      <a:pt x="25" y="154"/>
                      <a:pt x="25" y="155"/>
                    </a:cubicBezTo>
                    <a:cubicBezTo>
                      <a:pt x="29" y="134"/>
                      <a:pt x="36" y="114"/>
                      <a:pt x="43" y="93"/>
                    </a:cubicBezTo>
                    <a:cubicBezTo>
                      <a:pt x="50" y="74"/>
                      <a:pt x="59" y="54"/>
                      <a:pt x="69" y="35"/>
                    </a:cubicBezTo>
                    <a:lnTo>
                      <a:pt x="69" y="36"/>
                    </a:lnTo>
                    <a:cubicBezTo>
                      <a:pt x="74" y="26"/>
                      <a:pt x="80" y="16"/>
                      <a:pt x="86" y="6"/>
                    </a:cubicBezTo>
                    <a:cubicBezTo>
                      <a:pt x="87" y="4"/>
                      <a:pt x="86" y="2"/>
                      <a:pt x="85" y="1"/>
                    </a:cubicBezTo>
                    <a:cubicBezTo>
                      <a:pt x="84" y="0"/>
                      <a:pt x="83" y="0"/>
                      <a:pt x="82" y="0"/>
                    </a:cubicBezTo>
                    <a:cubicBezTo>
                      <a:pt x="81" y="0"/>
                      <a:pt x="80" y="1"/>
                      <a:pt x="80" y="2"/>
                    </a:cubicBezTo>
                    <a:close/>
                  </a:path>
                </a:pathLst>
              </a:custGeom>
              <a:solidFill>
                <a:srgbClr val="6A0E18"/>
              </a:solidFill>
              <a:ln>
                <a:noFill/>
              </a:ln>
            </p:spPr>
            <p:txBody>
              <a:bodyPr spcFirstLastPara="1" wrap="square" lIns="90000" tIns="45000" rIns="90000" bIns="45000" anchor="ctr" anchorCtr="1">
                <a:noAutofit/>
              </a:bodyPr>
              <a:lstStyle/>
              <a:p>
                <a:pPr>
                  <a:defRPr/>
                </a:pPr>
                <a:endParaRPr sz="1800"/>
              </a:p>
            </p:txBody>
          </p:sp>
          <p:sp>
            <p:nvSpPr>
              <p:cNvPr id="2867" name="Google Shape;2867;p40"/>
              <p:cNvSpPr/>
              <p:nvPr/>
            </p:nvSpPr>
            <p:spPr>
              <a:xfrm>
                <a:off x="4179240" y="597600"/>
                <a:ext cx="316800" cy="214560"/>
              </a:xfrm>
              <a:custGeom>
                <a:avLst/>
                <a:gdLst/>
                <a:ahLst/>
                <a:cxnLst/>
                <a:rect l="l" t="t" r="r" b="b"/>
                <a:pathLst>
                  <a:path w="880" h="596" extrusionOk="0">
                    <a:moveTo>
                      <a:pt x="5" y="15"/>
                    </a:moveTo>
                    <a:cubicBezTo>
                      <a:pt x="2" y="15"/>
                      <a:pt x="0" y="17"/>
                      <a:pt x="1" y="20"/>
                    </a:cubicBezTo>
                    <a:cubicBezTo>
                      <a:pt x="1" y="23"/>
                      <a:pt x="4" y="25"/>
                      <a:pt x="6" y="25"/>
                    </a:cubicBezTo>
                    <a:cubicBezTo>
                      <a:pt x="40" y="16"/>
                      <a:pt x="75" y="12"/>
                      <a:pt x="109" y="12"/>
                    </a:cubicBezTo>
                    <a:lnTo>
                      <a:pt x="108" y="12"/>
                    </a:lnTo>
                    <a:cubicBezTo>
                      <a:pt x="151" y="12"/>
                      <a:pt x="194" y="17"/>
                      <a:pt x="237" y="28"/>
                    </a:cubicBezTo>
                    <a:lnTo>
                      <a:pt x="236" y="28"/>
                    </a:lnTo>
                    <a:cubicBezTo>
                      <a:pt x="285" y="41"/>
                      <a:pt x="333" y="60"/>
                      <a:pt x="377" y="85"/>
                    </a:cubicBezTo>
                    <a:lnTo>
                      <a:pt x="376" y="84"/>
                    </a:lnTo>
                    <a:cubicBezTo>
                      <a:pt x="393" y="94"/>
                      <a:pt x="409" y="103"/>
                      <a:pt x="426" y="114"/>
                    </a:cubicBezTo>
                    <a:cubicBezTo>
                      <a:pt x="443" y="125"/>
                      <a:pt x="459" y="137"/>
                      <a:pt x="475" y="149"/>
                    </a:cubicBezTo>
                    <a:cubicBezTo>
                      <a:pt x="507" y="173"/>
                      <a:pt x="538" y="199"/>
                      <a:pt x="567" y="227"/>
                    </a:cubicBezTo>
                    <a:cubicBezTo>
                      <a:pt x="588" y="247"/>
                      <a:pt x="608" y="268"/>
                      <a:pt x="627" y="290"/>
                    </a:cubicBezTo>
                    <a:cubicBezTo>
                      <a:pt x="647" y="312"/>
                      <a:pt x="667" y="335"/>
                      <a:pt x="685" y="358"/>
                    </a:cubicBezTo>
                    <a:cubicBezTo>
                      <a:pt x="722" y="403"/>
                      <a:pt x="756" y="450"/>
                      <a:pt x="788" y="498"/>
                    </a:cubicBezTo>
                    <a:cubicBezTo>
                      <a:pt x="797" y="512"/>
                      <a:pt x="806" y="526"/>
                      <a:pt x="815" y="541"/>
                    </a:cubicBezTo>
                    <a:cubicBezTo>
                      <a:pt x="823" y="554"/>
                      <a:pt x="832" y="568"/>
                      <a:pt x="840" y="581"/>
                    </a:cubicBezTo>
                    <a:cubicBezTo>
                      <a:pt x="840" y="582"/>
                      <a:pt x="841" y="583"/>
                      <a:pt x="842" y="584"/>
                    </a:cubicBezTo>
                    <a:cubicBezTo>
                      <a:pt x="844" y="589"/>
                      <a:pt x="847" y="593"/>
                      <a:pt x="853" y="595"/>
                    </a:cubicBezTo>
                    <a:cubicBezTo>
                      <a:pt x="857" y="597"/>
                      <a:pt x="864" y="597"/>
                      <a:pt x="868" y="595"/>
                    </a:cubicBezTo>
                    <a:cubicBezTo>
                      <a:pt x="873" y="593"/>
                      <a:pt x="876" y="589"/>
                      <a:pt x="878" y="584"/>
                    </a:cubicBezTo>
                    <a:cubicBezTo>
                      <a:pt x="880" y="579"/>
                      <a:pt x="880" y="573"/>
                      <a:pt x="878" y="569"/>
                    </a:cubicBezTo>
                    <a:cubicBezTo>
                      <a:pt x="875" y="563"/>
                      <a:pt x="872" y="558"/>
                      <a:pt x="870" y="552"/>
                    </a:cubicBezTo>
                    <a:cubicBezTo>
                      <a:pt x="867" y="546"/>
                      <a:pt x="863" y="540"/>
                      <a:pt x="860" y="534"/>
                    </a:cubicBezTo>
                    <a:cubicBezTo>
                      <a:pt x="854" y="522"/>
                      <a:pt x="847" y="511"/>
                      <a:pt x="840" y="499"/>
                    </a:cubicBezTo>
                    <a:cubicBezTo>
                      <a:pt x="825" y="474"/>
                      <a:pt x="809" y="449"/>
                      <a:pt x="792" y="425"/>
                    </a:cubicBezTo>
                    <a:cubicBezTo>
                      <a:pt x="758" y="377"/>
                      <a:pt x="721" y="331"/>
                      <a:pt x="681" y="288"/>
                    </a:cubicBezTo>
                    <a:cubicBezTo>
                      <a:pt x="660" y="265"/>
                      <a:pt x="637" y="244"/>
                      <a:pt x="614" y="223"/>
                    </a:cubicBezTo>
                    <a:cubicBezTo>
                      <a:pt x="592" y="203"/>
                      <a:pt x="569" y="184"/>
                      <a:pt x="545" y="165"/>
                    </a:cubicBezTo>
                    <a:cubicBezTo>
                      <a:pt x="498" y="129"/>
                      <a:pt x="448" y="96"/>
                      <a:pt x="395" y="69"/>
                    </a:cubicBezTo>
                    <a:cubicBezTo>
                      <a:pt x="344" y="44"/>
                      <a:pt x="290" y="24"/>
                      <a:pt x="234" y="12"/>
                    </a:cubicBezTo>
                    <a:cubicBezTo>
                      <a:pt x="206" y="6"/>
                      <a:pt x="179" y="2"/>
                      <a:pt x="151" y="0"/>
                    </a:cubicBezTo>
                    <a:cubicBezTo>
                      <a:pt x="123" y="-1"/>
                      <a:pt x="95" y="0"/>
                      <a:pt x="67" y="3"/>
                    </a:cubicBezTo>
                    <a:cubicBezTo>
                      <a:pt x="57" y="5"/>
                      <a:pt x="47" y="6"/>
                      <a:pt x="37" y="8"/>
                    </a:cubicBezTo>
                    <a:cubicBezTo>
                      <a:pt x="26" y="10"/>
                      <a:pt x="15" y="12"/>
                      <a:pt x="5" y="15"/>
                    </a:cubicBezTo>
                    <a:moveTo>
                      <a:pt x="376" y="84"/>
                    </a:moveTo>
                    <a:lnTo>
                      <a:pt x="375" y="84"/>
                    </a:lnTo>
                    <a:lnTo>
                      <a:pt x="376" y="84"/>
                    </a:lnTo>
                    <a:close/>
                  </a:path>
                </a:pathLst>
              </a:custGeom>
              <a:solidFill>
                <a:srgbClr val="6A0E18"/>
              </a:solidFill>
              <a:ln>
                <a:noFill/>
              </a:ln>
            </p:spPr>
            <p:txBody>
              <a:bodyPr spcFirstLastPara="1" wrap="square" lIns="90000" tIns="45000" rIns="90000" bIns="45000" anchor="ctr" anchorCtr="1">
                <a:noAutofit/>
              </a:bodyPr>
              <a:lstStyle/>
              <a:p>
                <a:pPr>
                  <a:defRPr/>
                </a:pPr>
                <a:endParaRPr sz="1800"/>
              </a:p>
            </p:txBody>
          </p:sp>
          <p:sp>
            <p:nvSpPr>
              <p:cNvPr id="2868" name="Google Shape;2868;p40"/>
              <p:cNvSpPr/>
              <p:nvPr/>
            </p:nvSpPr>
            <p:spPr>
              <a:xfrm>
                <a:off x="4525560" y="891720"/>
                <a:ext cx="79560" cy="246960"/>
              </a:xfrm>
              <a:custGeom>
                <a:avLst/>
                <a:gdLst/>
                <a:ahLst/>
                <a:cxnLst/>
                <a:rect l="l" t="t" r="r" b="b"/>
                <a:pathLst>
                  <a:path w="221" h="686" extrusionOk="0">
                    <a:moveTo>
                      <a:pt x="0" y="8"/>
                    </a:moveTo>
                    <a:cubicBezTo>
                      <a:pt x="28" y="44"/>
                      <a:pt x="53" y="81"/>
                      <a:pt x="77" y="120"/>
                    </a:cubicBezTo>
                    <a:lnTo>
                      <a:pt x="76" y="119"/>
                    </a:lnTo>
                    <a:cubicBezTo>
                      <a:pt x="77" y="120"/>
                      <a:pt x="78" y="122"/>
                      <a:pt x="78" y="123"/>
                    </a:cubicBezTo>
                    <a:lnTo>
                      <a:pt x="78" y="122"/>
                    </a:lnTo>
                    <a:cubicBezTo>
                      <a:pt x="115" y="184"/>
                      <a:pt x="147" y="250"/>
                      <a:pt x="167" y="319"/>
                    </a:cubicBezTo>
                    <a:cubicBezTo>
                      <a:pt x="179" y="363"/>
                      <a:pt x="186" y="409"/>
                      <a:pt x="186" y="455"/>
                    </a:cubicBezTo>
                    <a:cubicBezTo>
                      <a:pt x="186" y="485"/>
                      <a:pt x="182" y="515"/>
                      <a:pt x="175" y="544"/>
                    </a:cubicBezTo>
                    <a:cubicBezTo>
                      <a:pt x="168" y="571"/>
                      <a:pt x="157" y="598"/>
                      <a:pt x="144" y="622"/>
                    </a:cubicBezTo>
                    <a:cubicBezTo>
                      <a:pt x="137" y="633"/>
                      <a:pt x="131" y="644"/>
                      <a:pt x="123" y="655"/>
                    </a:cubicBezTo>
                    <a:cubicBezTo>
                      <a:pt x="117" y="663"/>
                      <a:pt x="119" y="676"/>
                      <a:pt x="127" y="682"/>
                    </a:cubicBezTo>
                    <a:cubicBezTo>
                      <a:pt x="136" y="689"/>
                      <a:pt x="149" y="687"/>
                      <a:pt x="155" y="678"/>
                    </a:cubicBezTo>
                    <a:cubicBezTo>
                      <a:pt x="174" y="651"/>
                      <a:pt x="190" y="622"/>
                      <a:pt x="201" y="591"/>
                    </a:cubicBezTo>
                    <a:cubicBezTo>
                      <a:pt x="211" y="561"/>
                      <a:pt x="218" y="530"/>
                      <a:pt x="220" y="499"/>
                    </a:cubicBezTo>
                    <a:cubicBezTo>
                      <a:pt x="222" y="469"/>
                      <a:pt x="221" y="438"/>
                      <a:pt x="217" y="407"/>
                    </a:cubicBezTo>
                    <a:cubicBezTo>
                      <a:pt x="212" y="376"/>
                      <a:pt x="204" y="346"/>
                      <a:pt x="194" y="317"/>
                    </a:cubicBezTo>
                    <a:cubicBezTo>
                      <a:pt x="173" y="257"/>
                      <a:pt x="145" y="201"/>
                      <a:pt x="112" y="148"/>
                    </a:cubicBezTo>
                    <a:cubicBezTo>
                      <a:pt x="81" y="97"/>
                      <a:pt x="45" y="49"/>
                      <a:pt x="8" y="2"/>
                    </a:cubicBezTo>
                    <a:cubicBezTo>
                      <a:pt x="6" y="1"/>
                      <a:pt x="5" y="0"/>
                      <a:pt x="4" y="1"/>
                    </a:cubicBezTo>
                    <a:cubicBezTo>
                      <a:pt x="0" y="1"/>
                      <a:pt x="-2" y="5"/>
                      <a:pt x="0" y="8"/>
                    </a:cubicBezTo>
                    <a:moveTo>
                      <a:pt x="186" y="452"/>
                    </a:moveTo>
                    <a:cubicBezTo>
                      <a:pt x="186" y="453"/>
                      <a:pt x="186" y="454"/>
                      <a:pt x="186" y="455"/>
                    </a:cubicBezTo>
                    <a:cubicBezTo>
                      <a:pt x="186" y="454"/>
                      <a:pt x="186" y="453"/>
                      <a:pt x="186" y="452"/>
                    </a:cubicBezTo>
                    <a:close/>
                  </a:path>
                </a:pathLst>
              </a:custGeom>
              <a:solidFill>
                <a:srgbClr val="6A0E18"/>
              </a:solidFill>
              <a:ln>
                <a:noFill/>
              </a:ln>
            </p:spPr>
            <p:txBody>
              <a:bodyPr spcFirstLastPara="1" wrap="square" lIns="90000" tIns="45000" rIns="90000" bIns="45000" anchor="ctr" anchorCtr="1">
                <a:noAutofit/>
              </a:bodyPr>
              <a:lstStyle/>
              <a:p>
                <a:pPr>
                  <a:defRPr/>
                </a:pPr>
                <a:endParaRPr sz="1800"/>
              </a:p>
            </p:txBody>
          </p:sp>
          <p:sp>
            <p:nvSpPr>
              <p:cNvPr id="2869" name="Google Shape;2869;p40"/>
              <p:cNvSpPr/>
              <p:nvPr/>
            </p:nvSpPr>
            <p:spPr>
              <a:xfrm>
                <a:off x="4506480" y="1022400"/>
                <a:ext cx="34560" cy="120240"/>
              </a:xfrm>
              <a:custGeom>
                <a:avLst/>
                <a:gdLst/>
                <a:ahLst/>
                <a:cxnLst/>
                <a:rect l="l" t="t" r="r" b="b"/>
                <a:pathLst>
                  <a:path w="96" h="334" extrusionOk="0">
                    <a:moveTo>
                      <a:pt x="69" y="9"/>
                    </a:moveTo>
                    <a:cubicBezTo>
                      <a:pt x="73" y="32"/>
                      <a:pt x="76" y="56"/>
                      <a:pt x="76" y="79"/>
                    </a:cubicBezTo>
                    <a:cubicBezTo>
                      <a:pt x="76" y="113"/>
                      <a:pt x="71" y="147"/>
                      <a:pt x="63" y="180"/>
                    </a:cubicBezTo>
                    <a:lnTo>
                      <a:pt x="64" y="177"/>
                    </a:lnTo>
                    <a:cubicBezTo>
                      <a:pt x="56" y="209"/>
                      <a:pt x="44" y="239"/>
                      <a:pt x="28" y="268"/>
                    </a:cubicBezTo>
                    <a:cubicBezTo>
                      <a:pt x="20" y="281"/>
                      <a:pt x="12" y="293"/>
                      <a:pt x="4" y="306"/>
                    </a:cubicBezTo>
                    <a:cubicBezTo>
                      <a:pt x="-2" y="313"/>
                      <a:pt x="-1" y="325"/>
                      <a:pt x="7" y="331"/>
                    </a:cubicBezTo>
                    <a:cubicBezTo>
                      <a:pt x="15" y="336"/>
                      <a:pt x="27" y="335"/>
                      <a:pt x="33" y="327"/>
                    </a:cubicBezTo>
                    <a:cubicBezTo>
                      <a:pt x="63" y="280"/>
                      <a:pt x="83" y="226"/>
                      <a:pt x="92" y="171"/>
                    </a:cubicBezTo>
                    <a:cubicBezTo>
                      <a:pt x="96" y="144"/>
                      <a:pt x="96" y="116"/>
                      <a:pt x="95" y="89"/>
                    </a:cubicBezTo>
                    <a:cubicBezTo>
                      <a:pt x="94" y="61"/>
                      <a:pt x="90" y="34"/>
                      <a:pt x="84" y="7"/>
                    </a:cubicBezTo>
                    <a:cubicBezTo>
                      <a:pt x="83" y="3"/>
                      <a:pt x="80" y="0"/>
                      <a:pt x="75" y="0"/>
                    </a:cubicBezTo>
                    <a:lnTo>
                      <a:pt x="75" y="0"/>
                    </a:lnTo>
                    <a:cubicBezTo>
                      <a:pt x="71" y="1"/>
                      <a:pt x="68" y="5"/>
                      <a:pt x="69" y="9"/>
                    </a:cubicBezTo>
                    <a:moveTo>
                      <a:pt x="76" y="78"/>
                    </a:moveTo>
                    <a:lnTo>
                      <a:pt x="76" y="79"/>
                    </a:lnTo>
                    <a:cubicBezTo>
                      <a:pt x="76" y="78"/>
                      <a:pt x="76" y="78"/>
                      <a:pt x="76" y="78"/>
                    </a:cubicBezTo>
                    <a:moveTo>
                      <a:pt x="29" y="265"/>
                    </a:moveTo>
                    <a:cubicBezTo>
                      <a:pt x="29" y="266"/>
                      <a:pt x="28" y="267"/>
                      <a:pt x="28" y="267"/>
                    </a:cubicBezTo>
                    <a:cubicBezTo>
                      <a:pt x="28" y="267"/>
                      <a:pt x="29" y="266"/>
                      <a:pt x="29" y="265"/>
                    </a:cubicBezTo>
                    <a:close/>
                  </a:path>
                </a:pathLst>
              </a:custGeom>
              <a:solidFill>
                <a:srgbClr val="6A0E18"/>
              </a:solidFill>
              <a:ln>
                <a:noFill/>
              </a:ln>
            </p:spPr>
            <p:txBody>
              <a:bodyPr spcFirstLastPara="1" wrap="square" lIns="90000" tIns="45000" rIns="90000" bIns="45000" anchor="ctr" anchorCtr="1">
                <a:noAutofit/>
              </a:bodyPr>
              <a:lstStyle/>
              <a:p>
                <a:pPr>
                  <a:defRPr/>
                </a:pPr>
                <a:endParaRPr sz="1800"/>
              </a:p>
            </p:txBody>
          </p:sp>
          <p:sp>
            <p:nvSpPr>
              <p:cNvPr id="2870" name="Google Shape;2870;p40"/>
              <p:cNvSpPr/>
              <p:nvPr/>
            </p:nvSpPr>
            <p:spPr>
              <a:xfrm>
                <a:off x="3968280" y="639000"/>
                <a:ext cx="98640" cy="56160"/>
              </a:xfrm>
              <a:custGeom>
                <a:avLst/>
                <a:gdLst/>
                <a:ahLst/>
                <a:cxnLst/>
                <a:rect l="l" t="t" r="r" b="b"/>
                <a:pathLst>
                  <a:path w="274" h="156" extrusionOk="0">
                    <a:moveTo>
                      <a:pt x="126" y="41"/>
                    </a:moveTo>
                    <a:cubicBezTo>
                      <a:pt x="102" y="54"/>
                      <a:pt x="81" y="69"/>
                      <a:pt x="59" y="86"/>
                    </a:cubicBezTo>
                    <a:cubicBezTo>
                      <a:pt x="49" y="93"/>
                      <a:pt x="39" y="102"/>
                      <a:pt x="30" y="110"/>
                    </a:cubicBezTo>
                    <a:cubicBezTo>
                      <a:pt x="25" y="114"/>
                      <a:pt x="21" y="119"/>
                      <a:pt x="16" y="123"/>
                    </a:cubicBezTo>
                    <a:cubicBezTo>
                      <a:pt x="12" y="127"/>
                      <a:pt x="7" y="132"/>
                      <a:pt x="3" y="136"/>
                    </a:cubicBezTo>
                    <a:cubicBezTo>
                      <a:pt x="1" y="138"/>
                      <a:pt x="0" y="141"/>
                      <a:pt x="0" y="144"/>
                    </a:cubicBezTo>
                    <a:cubicBezTo>
                      <a:pt x="0" y="147"/>
                      <a:pt x="1" y="150"/>
                      <a:pt x="3" y="153"/>
                    </a:cubicBezTo>
                    <a:cubicBezTo>
                      <a:pt x="8" y="157"/>
                      <a:pt x="16" y="158"/>
                      <a:pt x="20" y="153"/>
                    </a:cubicBezTo>
                    <a:cubicBezTo>
                      <a:pt x="25" y="147"/>
                      <a:pt x="30" y="141"/>
                      <a:pt x="36" y="135"/>
                    </a:cubicBezTo>
                    <a:cubicBezTo>
                      <a:pt x="42" y="128"/>
                      <a:pt x="48" y="122"/>
                      <a:pt x="55" y="115"/>
                    </a:cubicBezTo>
                    <a:cubicBezTo>
                      <a:pt x="68" y="103"/>
                      <a:pt x="81" y="91"/>
                      <a:pt x="96" y="80"/>
                    </a:cubicBezTo>
                    <a:cubicBezTo>
                      <a:pt x="122" y="59"/>
                      <a:pt x="151" y="42"/>
                      <a:pt x="182" y="28"/>
                    </a:cubicBezTo>
                    <a:lnTo>
                      <a:pt x="182" y="28"/>
                    </a:lnTo>
                    <a:cubicBezTo>
                      <a:pt x="200" y="21"/>
                      <a:pt x="220" y="15"/>
                      <a:pt x="239" y="12"/>
                    </a:cubicBezTo>
                    <a:cubicBezTo>
                      <a:pt x="249" y="11"/>
                      <a:pt x="259" y="10"/>
                      <a:pt x="269" y="10"/>
                    </a:cubicBezTo>
                    <a:cubicBezTo>
                      <a:pt x="271" y="11"/>
                      <a:pt x="274" y="8"/>
                      <a:pt x="274" y="5"/>
                    </a:cubicBezTo>
                    <a:cubicBezTo>
                      <a:pt x="274" y="2"/>
                      <a:pt x="271" y="0"/>
                      <a:pt x="268" y="0"/>
                    </a:cubicBezTo>
                    <a:cubicBezTo>
                      <a:pt x="253" y="-1"/>
                      <a:pt x="239" y="0"/>
                      <a:pt x="224" y="3"/>
                    </a:cubicBezTo>
                    <a:cubicBezTo>
                      <a:pt x="189" y="9"/>
                      <a:pt x="156" y="24"/>
                      <a:pt x="126" y="41"/>
                    </a:cubicBezTo>
                    <a:close/>
                  </a:path>
                </a:pathLst>
              </a:custGeom>
              <a:solidFill>
                <a:srgbClr val="6A0E18"/>
              </a:solidFill>
              <a:ln>
                <a:noFill/>
              </a:ln>
            </p:spPr>
            <p:txBody>
              <a:bodyPr spcFirstLastPara="1" wrap="square" lIns="90000" tIns="11150" rIns="90000" bIns="11150" anchor="ctr" anchorCtr="1">
                <a:noAutofit/>
              </a:bodyPr>
              <a:lstStyle/>
              <a:p>
                <a:pPr>
                  <a:defRPr/>
                </a:pPr>
                <a:endParaRPr sz="1800"/>
              </a:p>
            </p:txBody>
          </p:sp>
          <p:sp>
            <p:nvSpPr>
              <p:cNvPr id="2871" name="Google Shape;2871;p40"/>
              <p:cNvSpPr/>
              <p:nvPr/>
            </p:nvSpPr>
            <p:spPr>
              <a:xfrm>
                <a:off x="4210920" y="622800"/>
                <a:ext cx="122400" cy="65520"/>
              </a:xfrm>
              <a:custGeom>
                <a:avLst/>
                <a:gdLst/>
                <a:ahLst/>
                <a:cxnLst/>
                <a:rect l="l" t="t" r="r" b="b"/>
                <a:pathLst>
                  <a:path w="340" h="182" extrusionOk="0">
                    <a:moveTo>
                      <a:pt x="1" y="4"/>
                    </a:moveTo>
                    <a:cubicBezTo>
                      <a:pt x="0" y="7"/>
                      <a:pt x="2" y="11"/>
                      <a:pt x="5" y="12"/>
                    </a:cubicBezTo>
                    <a:cubicBezTo>
                      <a:pt x="39" y="17"/>
                      <a:pt x="71" y="26"/>
                      <a:pt x="103" y="39"/>
                    </a:cubicBezTo>
                    <a:lnTo>
                      <a:pt x="102" y="39"/>
                    </a:lnTo>
                    <a:cubicBezTo>
                      <a:pt x="128" y="49"/>
                      <a:pt x="152" y="61"/>
                      <a:pt x="176" y="75"/>
                    </a:cubicBezTo>
                    <a:cubicBezTo>
                      <a:pt x="200" y="89"/>
                      <a:pt x="223" y="105"/>
                      <a:pt x="245" y="122"/>
                    </a:cubicBezTo>
                    <a:cubicBezTo>
                      <a:pt x="268" y="139"/>
                      <a:pt x="290" y="158"/>
                      <a:pt x="311" y="178"/>
                    </a:cubicBezTo>
                    <a:cubicBezTo>
                      <a:pt x="315" y="181"/>
                      <a:pt x="318" y="182"/>
                      <a:pt x="323" y="182"/>
                    </a:cubicBezTo>
                    <a:cubicBezTo>
                      <a:pt x="328" y="182"/>
                      <a:pt x="332" y="181"/>
                      <a:pt x="335" y="178"/>
                    </a:cubicBezTo>
                    <a:cubicBezTo>
                      <a:pt x="341" y="172"/>
                      <a:pt x="342" y="160"/>
                      <a:pt x="335" y="154"/>
                    </a:cubicBezTo>
                    <a:cubicBezTo>
                      <a:pt x="311" y="133"/>
                      <a:pt x="286" y="115"/>
                      <a:pt x="260" y="97"/>
                    </a:cubicBezTo>
                    <a:cubicBezTo>
                      <a:pt x="235" y="81"/>
                      <a:pt x="209" y="66"/>
                      <a:pt x="182" y="53"/>
                    </a:cubicBezTo>
                    <a:cubicBezTo>
                      <a:pt x="127" y="27"/>
                      <a:pt x="68" y="9"/>
                      <a:pt x="9" y="0"/>
                    </a:cubicBezTo>
                    <a:cubicBezTo>
                      <a:pt x="8" y="0"/>
                      <a:pt x="7" y="0"/>
                      <a:pt x="6" y="0"/>
                    </a:cubicBezTo>
                    <a:cubicBezTo>
                      <a:pt x="4" y="0"/>
                      <a:pt x="2" y="2"/>
                      <a:pt x="1" y="4"/>
                    </a:cubicBezTo>
                    <a:close/>
                  </a:path>
                </a:pathLst>
              </a:custGeom>
              <a:solidFill>
                <a:srgbClr val="6A0E18"/>
              </a:solidFill>
              <a:ln>
                <a:noFill/>
              </a:ln>
            </p:spPr>
            <p:txBody>
              <a:bodyPr spcFirstLastPara="1" wrap="square" lIns="90000" tIns="20500" rIns="90000" bIns="20500" anchor="ctr" anchorCtr="1">
                <a:noAutofit/>
              </a:bodyPr>
              <a:lstStyle/>
              <a:p>
                <a:pPr>
                  <a:defRPr/>
                </a:pPr>
                <a:endParaRPr sz="1800"/>
              </a:p>
            </p:txBody>
          </p:sp>
          <p:sp>
            <p:nvSpPr>
              <p:cNvPr id="2872" name="Google Shape;2872;p40"/>
              <p:cNvSpPr/>
              <p:nvPr/>
            </p:nvSpPr>
            <p:spPr>
              <a:xfrm>
                <a:off x="4064400" y="1035720"/>
                <a:ext cx="62640" cy="31680"/>
              </a:xfrm>
              <a:custGeom>
                <a:avLst/>
                <a:gdLst/>
                <a:ahLst/>
                <a:cxnLst/>
                <a:rect l="l" t="t" r="r" b="b"/>
                <a:pathLst>
                  <a:path w="174" h="88" extrusionOk="0">
                    <a:moveTo>
                      <a:pt x="124" y="5"/>
                    </a:moveTo>
                    <a:cubicBezTo>
                      <a:pt x="125" y="6"/>
                      <a:pt x="127" y="6"/>
                      <a:pt x="128" y="6"/>
                    </a:cubicBezTo>
                    <a:cubicBezTo>
                      <a:pt x="134" y="8"/>
                      <a:pt x="141" y="10"/>
                      <a:pt x="147" y="13"/>
                    </a:cubicBezTo>
                    <a:cubicBezTo>
                      <a:pt x="150" y="15"/>
                      <a:pt x="153" y="16"/>
                      <a:pt x="156" y="18"/>
                    </a:cubicBezTo>
                    <a:cubicBezTo>
                      <a:pt x="161" y="20"/>
                      <a:pt x="165" y="23"/>
                      <a:pt x="168" y="25"/>
                    </a:cubicBezTo>
                    <a:cubicBezTo>
                      <a:pt x="168" y="26"/>
                      <a:pt x="169" y="26"/>
                      <a:pt x="169" y="26"/>
                    </a:cubicBezTo>
                    <a:cubicBezTo>
                      <a:pt x="169" y="26"/>
                      <a:pt x="170" y="26"/>
                      <a:pt x="170" y="27"/>
                    </a:cubicBezTo>
                    <a:cubicBezTo>
                      <a:pt x="172" y="27"/>
                      <a:pt x="173" y="28"/>
                      <a:pt x="174" y="29"/>
                    </a:cubicBezTo>
                    <a:cubicBezTo>
                      <a:pt x="174" y="31"/>
                      <a:pt x="174" y="32"/>
                      <a:pt x="174" y="33"/>
                    </a:cubicBezTo>
                    <a:cubicBezTo>
                      <a:pt x="172" y="38"/>
                      <a:pt x="170" y="42"/>
                      <a:pt x="167" y="46"/>
                    </a:cubicBezTo>
                    <a:cubicBezTo>
                      <a:pt x="165" y="50"/>
                      <a:pt x="162" y="54"/>
                      <a:pt x="158" y="58"/>
                    </a:cubicBezTo>
                    <a:cubicBezTo>
                      <a:pt x="151" y="65"/>
                      <a:pt x="144" y="71"/>
                      <a:pt x="134" y="76"/>
                    </a:cubicBezTo>
                    <a:cubicBezTo>
                      <a:pt x="126" y="80"/>
                      <a:pt x="116" y="83"/>
                      <a:pt x="105" y="85"/>
                    </a:cubicBezTo>
                    <a:cubicBezTo>
                      <a:pt x="96" y="87"/>
                      <a:pt x="86" y="88"/>
                      <a:pt x="75" y="88"/>
                    </a:cubicBezTo>
                    <a:cubicBezTo>
                      <a:pt x="66" y="87"/>
                      <a:pt x="56" y="86"/>
                      <a:pt x="46" y="83"/>
                    </a:cubicBezTo>
                    <a:lnTo>
                      <a:pt x="45" y="83"/>
                    </a:lnTo>
                    <a:cubicBezTo>
                      <a:pt x="36" y="80"/>
                      <a:pt x="27" y="76"/>
                      <a:pt x="19" y="71"/>
                    </a:cubicBezTo>
                    <a:cubicBezTo>
                      <a:pt x="14" y="68"/>
                      <a:pt x="9" y="64"/>
                      <a:pt x="6" y="60"/>
                    </a:cubicBezTo>
                    <a:cubicBezTo>
                      <a:pt x="3" y="57"/>
                      <a:pt x="1" y="52"/>
                      <a:pt x="0" y="48"/>
                    </a:cubicBezTo>
                    <a:cubicBezTo>
                      <a:pt x="0" y="44"/>
                      <a:pt x="0" y="40"/>
                      <a:pt x="2" y="37"/>
                    </a:cubicBezTo>
                    <a:cubicBezTo>
                      <a:pt x="4" y="32"/>
                      <a:pt x="7" y="28"/>
                      <a:pt x="10" y="25"/>
                    </a:cubicBezTo>
                    <a:cubicBezTo>
                      <a:pt x="15" y="21"/>
                      <a:pt x="20" y="17"/>
                      <a:pt x="25" y="14"/>
                    </a:cubicBezTo>
                    <a:cubicBezTo>
                      <a:pt x="31" y="11"/>
                      <a:pt x="37" y="8"/>
                      <a:pt x="44" y="6"/>
                    </a:cubicBezTo>
                    <a:cubicBezTo>
                      <a:pt x="57" y="1"/>
                      <a:pt x="70" y="-1"/>
                      <a:pt x="86" y="0"/>
                    </a:cubicBezTo>
                    <a:cubicBezTo>
                      <a:pt x="98" y="0"/>
                      <a:pt x="111" y="2"/>
                      <a:pt x="124" y="5"/>
                    </a:cubicBezTo>
                    <a:close/>
                  </a:path>
                </a:pathLst>
              </a:custGeom>
              <a:solidFill>
                <a:schemeClr val="accent1"/>
              </a:solidFill>
              <a:ln>
                <a:noFill/>
              </a:ln>
            </p:spPr>
            <p:txBody>
              <a:bodyPr spcFirstLastPara="1" wrap="square" lIns="90000" tIns="0" rIns="90000" bIns="0" anchor="ctr" anchorCtr="1">
                <a:noAutofit/>
              </a:bodyPr>
              <a:lstStyle/>
              <a:p>
                <a:pPr>
                  <a:defRPr/>
                </a:pPr>
                <a:endParaRPr sz="1800"/>
              </a:p>
            </p:txBody>
          </p:sp>
          <p:sp>
            <p:nvSpPr>
              <p:cNvPr id="2873" name="Google Shape;2873;p40"/>
              <p:cNvSpPr/>
              <p:nvPr/>
            </p:nvSpPr>
            <p:spPr>
              <a:xfrm>
                <a:off x="4051440" y="991800"/>
                <a:ext cx="90000" cy="78120"/>
              </a:xfrm>
              <a:custGeom>
                <a:avLst/>
                <a:gdLst/>
                <a:ahLst/>
                <a:cxnLst/>
                <a:rect l="l" t="t" r="r" b="b"/>
                <a:pathLst>
                  <a:path w="250" h="217" extrusionOk="0">
                    <a:moveTo>
                      <a:pt x="250" y="61"/>
                    </a:moveTo>
                    <a:cubicBezTo>
                      <a:pt x="232" y="62"/>
                      <a:pt x="213" y="61"/>
                      <a:pt x="192" y="59"/>
                    </a:cubicBezTo>
                    <a:cubicBezTo>
                      <a:pt x="171" y="56"/>
                      <a:pt x="150" y="52"/>
                      <a:pt x="129" y="47"/>
                    </a:cubicBezTo>
                    <a:cubicBezTo>
                      <a:pt x="126" y="46"/>
                      <a:pt x="124" y="45"/>
                      <a:pt x="122" y="44"/>
                    </a:cubicBezTo>
                    <a:cubicBezTo>
                      <a:pt x="98" y="38"/>
                      <a:pt x="76" y="29"/>
                      <a:pt x="55" y="18"/>
                    </a:cubicBezTo>
                    <a:cubicBezTo>
                      <a:pt x="44" y="13"/>
                      <a:pt x="33" y="6"/>
                      <a:pt x="23" y="0"/>
                    </a:cubicBezTo>
                    <a:cubicBezTo>
                      <a:pt x="22" y="0"/>
                      <a:pt x="22" y="1"/>
                      <a:pt x="22" y="2"/>
                    </a:cubicBezTo>
                    <a:cubicBezTo>
                      <a:pt x="16" y="16"/>
                      <a:pt x="11" y="30"/>
                      <a:pt x="7" y="45"/>
                    </a:cubicBezTo>
                    <a:cubicBezTo>
                      <a:pt x="4" y="60"/>
                      <a:pt x="2" y="75"/>
                      <a:pt x="1" y="88"/>
                    </a:cubicBezTo>
                    <a:cubicBezTo>
                      <a:pt x="0" y="111"/>
                      <a:pt x="3" y="132"/>
                      <a:pt x="11" y="150"/>
                    </a:cubicBezTo>
                    <a:cubicBezTo>
                      <a:pt x="19" y="169"/>
                      <a:pt x="32" y="185"/>
                      <a:pt x="49" y="196"/>
                    </a:cubicBezTo>
                    <a:cubicBezTo>
                      <a:pt x="58" y="202"/>
                      <a:pt x="69" y="207"/>
                      <a:pt x="80" y="211"/>
                    </a:cubicBezTo>
                    <a:cubicBezTo>
                      <a:pt x="82" y="212"/>
                      <a:pt x="85" y="213"/>
                      <a:pt x="87" y="213"/>
                    </a:cubicBezTo>
                    <a:cubicBezTo>
                      <a:pt x="95" y="215"/>
                      <a:pt x="103" y="217"/>
                      <a:pt x="110" y="217"/>
                    </a:cubicBezTo>
                    <a:cubicBezTo>
                      <a:pt x="130" y="219"/>
                      <a:pt x="148" y="215"/>
                      <a:pt x="165" y="206"/>
                    </a:cubicBezTo>
                    <a:cubicBezTo>
                      <a:pt x="180" y="198"/>
                      <a:pt x="194" y="186"/>
                      <a:pt x="206" y="170"/>
                    </a:cubicBezTo>
                    <a:cubicBezTo>
                      <a:pt x="217" y="155"/>
                      <a:pt x="227" y="138"/>
                      <a:pt x="234" y="119"/>
                    </a:cubicBezTo>
                    <a:cubicBezTo>
                      <a:pt x="241" y="101"/>
                      <a:pt x="247" y="82"/>
                      <a:pt x="250" y="62"/>
                    </a:cubicBezTo>
                    <a:lnTo>
                      <a:pt x="250" y="61"/>
                    </a:lnTo>
                    <a:moveTo>
                      <a:pt x="90" y="203"/>
                    </a:moveTo>
                    <a:cubicBezTo>
                      <a:pt x="83" y="201"/>
                      <a:pt x="76" y="198"/>
                      <a:pt x="69" y="195"/>
                    </a:cubicBezTo>
                    <a:cubicBezTo>
                      <a:pt x="61" y="191"/>
                      <a:pt x="53" y="186"/>
                      <a:pt x="46" y="181"/>
                    </a:cubicBezTo>
                    <a:cubicBezTo>
                      <a:pt x="43" y="178"/>
                      <a:pt x="39" y="174"/>
                      <a:pt x="36" y="171"/>
                    </a:cubicBezTo>
                    <a:cubicBezTo>
                      <a:pt x="37" y="170"/>
                      <a:pt x="38" y="169"/>
                      <a:pt x="38" y="168"/>
                    </a:cubicBezTo>
                    <a:cubicBezTo>
                      <a:pt x="41" y="163"/>
                      <a:pt x="44" y="159"/>
                      <a:pt x="47" y="155"/>
                    </a:cubicBezTo>
                    <a:cubicBezTo>
                      <a:pt x="51" y="151"/>
                      <a:pt x="56" y="146"/>
                      <a:pt x="61" y="143"/>
                    </a:cubicBezTo>
                    <a:lnTo>
                      <a:pt x="62" y="142"/>
                    </a:lnTo>
                    <a:cubicBezTo>
                      <a:pt x="69" y="138"/>
                      <a:pt x="77" y="134"/>
                      <a:pt x="86" y="131"/>
                    </a:cubicBezTo>
                    <a:cubicBezTo>
                      <a:pt x="97" y="127"/>
                      <a:pt x="110" y="125"/>
                      <a:pt x="122" y="124"/>
                    </a:cubicBezTo>
                    <a:cubicBezTo>
                      <a:pt x="134" y="124"/>
                      <a:pt x="146" y="125"/>
                      <a:pt x="157" y="127"/>
                    </a:cubicBezTo>
                    <a:cubicBezTo>
                      <a:pt x="158" y="127"/>
                      <a:pt x="159" y="128"/>
                      <a:pt x="161" y="128"/>
                    </a:cubicBezTo>
                    <a:cubicBezTo>
                      <a:pt x="167" y="130"/>
                      <a:pt x="174" y="132"/>
                      <a:pt x="180" y="135"/>
                    </a:cubicBezTo>
                    <a:cubicBezTo>
                      <a:pt x="185" y="138"/>
                      <a:pt x="190" y="141"/>
                      <a:pt x="195" y="146"/>
                    </a:cubicBezTo>
                    <a:cubicBezTo>
                      <a:pt x="198" y="149"/>
                      <a:pt x="201" y="152"/>
                      <a:pt x="204" y="155"/>
                    </a:cubicBezTo>
                    <a:cubicBezTo>
                      <a:pt x="200" y="160"/>
                      <a:pt x="197" y="165"/>
                      <a:pt x="193" y="169"/>
                    </a:cubicBezTo>
                    <a:cubicBezTo>
                      <a:pt x="186" y="177"/>
                      <a:pt x="178" y="184"/>
                      <a:pt x="170" y="190"/>
                    </a:cubicBezTo>
                    <a:cubicBezTo>
                      <a:pt x="163" y="195"/>
                      <a:pt x="156" y="199"/>
                      <a:pt x="148" y="202"/>
                    </a:cubicBezTo>
                    <a:cubicBezTo>
                      <a:pt x="141" y="204"/>
                      <a:pt x="133" y="206"/>
                      <a:pt x="126" y="206"/>
                    </a:cubicBezTo>
                    <a:cubicBezTo>
                      <a:pt x="118" y="207"/>
                      <a:pt x="109" y="207"/>
                      <a:pt x="100" y="205"/>
                    </a:cubicBezTo>
                    <a:cubicBezTo>
                      <a:pt x="97" y="205"/>
                      <a:pt x="94" y="204"/>
                      <a:pt x="90" y="203"/>
                    </a:cubicBezTo>
                    <a:close/>
                  </a:path>
                </a:pathLst>
              </a:custGeom>
              <a:solidFill>
                <a:schemeClr val="dk1"/>
              </a:solidFill>
              <a:ln>
                <a:noFill/>
              </a:ln>
            </p:spPr>
            <p:txBody>
              <a:bodyPr spcFirstLastPara="1" wrap="square" lIns="90000" tIns="33100" rIns="90000" bIns="33100" anchor="ctr" anchorCtr="1">
                <a:noAutofit/>
              </a:bodyPr>
              <a:lstStyle/>
              <a:p>
                <a:pPr>
                  <a:defRPr/>
                </a:pPr>
                <a:endParaRPr sz="1800">
                  <a:solidFill>
                    <a:srgbClr val="FFFFFF"/>
                  </a:solidFill>
                </a:endParaRPr>
              </a:p>
            </p:txBody>
          </p:sp>
          <p:sp>
            <p:nvSpPr>
              <p:cNvPr id="2874" name="Google Shape;2874;p40"/>
              <p:cNvSpPr/>
              <p:nvPr/>
            </p:nvSpPr>
            <p:spPr>
              <a:xfrm>
                <a:off x="3998880" y="876960"/>
                <a:ext cx="70920" cy="64440"/>
              </a:xfrm>
              <a:custGeom>
                <a:avLst/>
                <a:gdLst/>
                <a:ahLst/>
                <a:cxnLst/>
                <a:rect l="l" t="t" r="r" b="b"/>
                <a:pathLst>
                  <a:path w="197" h="179" extrusionOk="0">
                    <a:moveTo>
                      <a:pt x="139" y="2"/>
                    </a:moveTo>
                    <a:cubicBezTo>
                      <a:pt x="140" y="3"/>
                      <a:pt x="142" y="3"/>
                      <a:pt x="143" y="3"/>
                    </a:cubicBezTo>
                    <a:cubicBezTo>
                      <a:pt x="156" y="8"/>
                      <a:pt x="168" y="16"/>
                      <a:pt x="177" y="27"/>
                    </a:cubicBezTo>
                    <a:cubicBezTo>
                      <a:pt x="193" y="48"/>
                      <a:pt x="197" y="73"/>
                      <a:pt x="197" y="90"/>
                    </a:cubicBezTo>
                    <a:cubicBezTo>
                      <a:pt x="197" y="117"/>
                      <a:pt x="188" y="145"/>
                      <a:pt x="172" y="177"/>
                    </a:cubicBezTo>
                    <a:cubicBezTo>
                      <a:pt x="171" y="179"/>
                      <a:pt x="168" y="180"/>
                      <a:pt x="165" y="179"/>
                    </a:cubicBezTo>
                    <a:cubicBezTo>
                      <a:pt x="165" y="179"/>
                      <a:pt x="164" y="179"/>
                      <a:pt x="164" y="178"/>
                    </a:cubicBezTo>
                    <a:cubicBezTo>
                      <a:pt x="161" y="177"/>
                      <a:pt x="161" y="173"/>
                      <a:pt x="162" y="171"/>
                    </a:cubicBezTo>
                    <a:cubicBezTo>
                      <a:pt x="165" y="165"/>
                      <a:pt x="168" y="160"/>
                      <a:pt x="170" y="154"/>
                    </a:cubicBezTo>
                    <a:cubicBezTo>
                      <a:pt x="176" y="139"/>
                      <a:pt x="180" y="124"/>
                      <a:pt x="182" y="110"/>
                    </a:cubicBezTo>
                    <a:cubicBezTo>
                      <a:pt x="184" y="100"/>
                      <a:pt x="184" y="90"/>
                      <a:pt x="182" y="80"/>
                    </a:cubicBezTo>
                    <a:cubicBezTo>
                      <a:pt x="181" y="72"/>
                      <a:pt x="179" y="65"/>
                      <a:pt x="177" y="58"/>
                    </a:cubicBezTo>
                    <a:cubicBezTo>
                      <a:pt x="174" y="53"/>
                      <a:pt x="171" y="48"/>
                      <a:pt x="168" y="44"/>
                    </a:cubicBezTo>
                    <a:cubicBezTo>
                      <a:pt x="165" y="40"/>
                      <a:pt x="161" y="36"/>
                      <a:pt x="157" y="33"/>
                    </a:cubicBezTo>
                    <a:cubicBezTo>
                      <a:pt x="153" y="30"/>
                      <a:pt x="150" y="28"/>
                      <a:pt x="145" y="26"/>
                    </a:cubicBezTo>
                    <a:cubicBezTo>
                      <a:pt x="143" y="25"/>
                      <a:pt x="141" y="24"/>
                      <a:pt x="139" y="23"/>
                    </a:cubicBezTo>
                    <a:cubicBezTo>
                      <a:pt x="136" y="23"/>
                      <a:pt x="134" y="22"/>
                      <a:pt x="131" y="22"/>
                    </a:cubicBezTo>
                    <a:cubicBezTo>
                      <a:pt x="126" y="21"/>
                      <a:pt x="121" y="21"/>
                      <a:pt x="116" y="22"/>
                    </a:cubicBezTo>
                    <a:cubicBezTo>
                      <a:pt x="110" y="23"/>
                      <a:pt x="103" y="25"/>
                      <a:pt x="97" y="27"/>
                    </a:cubicBezTo>
                    <a:cubicBezTo>
                      <a:pt x="90" y="30"/>
                      <a:pt x="83" y="34"/>
                      <a:pt x="76" y="39"/>
                    </a:cubicBezTo>
                    <a:cubicBezTo>
                      <a:pt x="65" y="47"/>
                      <a:pt x="55" y="58"/>
                      <a:pt x="45" y="70"/>
                    </a:cubicBezTo>
                    <a:cubicBezTo>
                      <a:pt x="39" y="78"/>
                      <a:pt x="34" y="86"/>
                      <a:pt x="27" y="97"/>
                    </a:cubicBezTo>
                    <a:cubicBezTo>
                      <a:pt x="23" y="103"/>
                      <a:pt x="17" y="105"/>
                      <a:pt x="11" y="104"/>
                    </a:cubicBezTo>
                    <a:cubicBezTo>
                      <a:pt x="10" y="103"/>
                      <a:pt x="9" y="103"/>
                      <a:pt x="8" y="102"/>
                    </a:cubicBezTo>
                    <a:cubicBezTo>
                      <a:pt x="4" y="100"/>
                      <a:pt x="2" y="96"/>
                      <a:pt x="1" y="93"/>
                    </a:cubicBezTo>
                    <a:cubicBezTo>
                      <a:pt x="0" y="89"/>
                      <a:pt x="1" y="86"/>
                      <a:pt x="3" y="83"/>
                    </a:cubicBezTo>
                    <a:cubicBezTo>
                      <a:pt x="17" y="59"/>
                      <a:pt x="32" y="41"/>
                      <a:pt x="49" y="27"/>
                    </a:cubicBezTo>
                    <a:cubicBezTo>
                      <a:pt x="65" y="14"/>
                      <a:pt x="81" y="6"/>
                      <a:pt x="98" y="2"/>
                    </a:cubicBezTo>
                    <a:cubicBezTo>
                      <a:pt x="112" y="-1"/>
                      <a:pt x="127" y="-1"/>
                      <a:pt x="139" y="2"/>
                    </a:cubicBezTo>
                    <a:close/>
                  </a:path>
                </a:pathLst>
              </a:custGeom>
              <a:solidFill>
                <a:schemeClr val="dk1"/>
              </a:solidFill>
              <a:ln>
                <a:noFill/>
              </a:ln>
            </p:spPr>
            <p:txBody>
              <a:bodyPr spcFirstLastPara="1" wrap="square" lIns="90000" tIns="19425" rIns="90000" bIns="19425" anchor="ctr" anchorCtr="1">
                <a:noAutofit/>
              </a:bodyPr>
              <a:lstStyle/>
              <a:p>
                <a:pPr>
                  <a:defRPr/>
                </a:pPr>
                <a:endParaRPr sz="1800">
                  <a:solidFill>
                    <a:srgbClr val="FFFFFF"/>
                  </a:solidFill>
                </a:endParaRPr>
              </a:p>
            </p:txBody>
          </p:sp>
          <p:sp>
            <p:nvSpPr>
              <p:cNvPr id="2875" name="Google Shape;2875;p40"/>
              <p:cNvSpPr/>
              <p:nvPr/>
            </p:nvSpPr>
            <p:spPr>
              <a:xfrm>
                <a:off x="4181040" y="967320"/>
                <a:ext cx="74520" cy="70560"/>
              </a:xfrm>
              <a:custGeom>
                <a:avLst/>
                <a:gdLst/>
                <a:ahLst/>
                <a:cxnLst/>
                <a:rect l="l" t="t" r="r" b="b"/>
                <a:pathLst>
                  <a:path w="207" h="196" extrusionOk="0">
                    <a:moveTo>
                      <a:pt x="144" y="3"/>
                    </a:moveTo>
                    <a:cubicBezTo>
                      <a:pt x="154" y="6"/>
                      <a:pt x="163" y="10"/>
                      <a:pt x="171" y="17"/>
                    </a:cubicBezTo>
                    <a:cubicBezTo>
                      <a:pt x="172" y="17"/>
                      <a:pt x="173" y="18"/>
                      <a:pt x="174" y="19"/>
                    </a:cubicBezTo>
                    <a:cubicBezTo>
                      <a:pt x="185" y="28"/>
                      <a:pt x="193" y="41"/>
                      <a:pt x="199" y="56"/>
                    </a:cubicBezTo>
                    <a:cubicBezTo>
                      <a:pt x="205" y="73"/>
                      <a:pt x="208" y="92"/>
                      <a:pt x="206" y="114"/>
                    </a:cubicBezTo>
                    <a:cubicBezTo>
                      <a:pt x="204" y="137"/>
                      <a:pt x="197" y="162"/>
                      <a:pt x="184" y="188"/>
                    </a:cubicBezTo>
                    <a:cubicBezTo>
                      <a:pt x="181" y="194"/>
                      <a:pt x="173" y="198"/>
                      <a:pt x="166" y="196"/>
                    </a:cubicBezTo>
                    <a:cubicBezTo>
                      <a:pt x="166" y="196"/>
                      <a:pt x="165" y="196"/>
                      <a:pt x="164" y="195"/>
                    </a:cubicBezTo>
                    <a:cubicBezTo>
                      <a:pt x="157" y="192"/>
                      <a:pt x="153" y="183"/>
                      <a:pt x="157" y="175"/>
                    </a:cubicBezTo>
                    <a:cubicBezTo>
                      <a:pt x="162" y="163"/>
                      <a:pt x="166" y="153"/>
                      <a:pt x="170" y="143"/>
                    </a:cubicBezTo>
                    <a:lnTo>
                      <a:pt x="171" y="141"/>
                    </a:lnTo>
                    <a:lnTo>
                      <a:pt x="171" y="142"/>
                    </a:lnTo>
                    <a:cubicBezTo>
                      <a:pt x="175" y="125"/>
                      <a:pt x="178" y="111"/>
                      <a:pt x="179" y="97"/>
                    </a:cubicBezTo>
                    <a:cubicBezTo>
                      <a:pt x="179" y="88"/>
                      <a:pt x="179" y="79"/>
                      <a:pt x="177" y="71"/>
                    </a:cubicBezTo>
                    <a:cubicBezTo>
                      <a:pt x="176" y="64"/>
                      <a:pt x="174" y="57"/>
                      <a:pt x="171" y="51"/>
                    </a:cubicBezTo>
                    <a:cubicBezTo>
                      <a:pt x="168" y="46"/>
                      <a:pt x="165" y="42"/>
                      <a:pt x="162" y="38"/>
                    </a:cubicBezTo>
                    <a:cubicBezTo>
                      <a:pt x="158" y="34"/>
                      <a:pt x="154" y="31"/>
                      <a:pt x="150" y="28"/>
                    </a:cubicBezTo>
                    <a:cubicBezTo>
                      <a:pt x="146" y="25"/>
                      <a:pt x="141" y="23"/>
                      <a:pt x="137" y="21"/>
                    </a:cubicBezTo>
                    <a:cubicBezTo>
                      <a:pt x="136" y="21"/>
                      <a:pt x="135" y="21"/>
                      <a:pt x="134" y="20"/>
                    </a:cubicBezTo>
                    <a:cubicBezTo>
                      <a:pt x="130" y="19"/>
                      <a:pt x="126" y="18"/>
                      <a:pt x="121" y="18"/>
                    </a:cubicBezTo>
                    <a:cubicBezTo>
                      <a:pt x="115" y="18"/>
                      <a:pt x="109" y="18"/>
                      <a:pt x="103" y="19"/>
                    </a:cubicBezTo>
                    <a:cubicBezTo>
                      <a:pt x="96" y="21"/>
                      <a:pt x="89" y="23"/>
                      <a:pt x="81" y="27"/>
                    </a:cubicBezTo>
                    <a:cubicBezTo>
                      <a:pt x="71" y="32"/>
                      <a:pt x="62" y="38"/>
                      <a:pt x="54" y="45"/>
                    </a:cubicBezTo>
                    <a:lnTo>
                      <a:pt x="53" y="45"/>
                    </a:lnTo>
                    <a:lnTo>
                      <a:pt x="53" y="46"/>
                    </a:lnTo>
                    <a:cubicBezTo>
                      <a:pt x="42" y="56"/>
                      <a:pt x="31" y="68"/>
                      <a:pt x="22" y="82"/>
                    </a:cubicBezTo>
                    <a:cubicBezTo>
                      <a:pt x="19" y="87"/>
                      <a:pt x="15" y="93"/>
                      <a:pt x="12" y="99"/>
                    </a:cubicBezTo>
                    <a:cubicBezTo>
                      <a:pt x="11" y="101"/>
                      <a:pt x="8" y="103"/>
                      <a:pt x="5" y="102"/>
                    </a:cubicBezTo>
                    <a:lnTo>
                      <a:pt x="4" y="102"/>
                    </a:lnTo>
                    <a:cubicBezTo>
                      <a:pt x="3" y="101"/>
                      <a:pt x="1" y="100"/>
                      <a:pt x="1" y="98"/>
                    </a:cubicBezTo>
                    <a:cubicBezTo>
                      <a:pt x="0" y="96"/>
                      <a:pt x="1" y="95"/>
                      <a:pt x="1" y="94"/>
                    </a:cubicBezTo>
                    <a:cubicBezTo>
                      <a:pt x="19" y="60"/>
                      <a:pt x="40" y="36"/>
                      <a:pt x="63" y="20"/>
                    </a:cubicBezTo>
                    <a:cubicBezTo>
                      <a:pt x="79" y="10"/>
                      <a:pt x="103" y="-2"/>
                      <a:pt x="131" y="0"/>
                    </a:cubicBezTo>
                    <a:cubicBezTo>
                      <a:pt x="135" y="1"/>
                      <a:pt x="139" y="2"/>
                      <a:pt x="144" y="3"/>
                    </a:cubicBezTo>
                    <a:close/>
                  </a:path>
                </a:pathLst>
              </a:custGeom>
              <a:solidFill>
                <a:schemeClr val="dk1"/>
              </a:solidFill>
              <a:ln>
                <a:noFill/>
              </a:ln>
            </p:spPr>
            <p:txBody>
              <a:bodyPr spcFirstLastPara="1" wrap="square" lIns="90000" tIns="25550" rIns="90000" bIns="25550" anchor="ctr" anchorCtr="1">
                <a:noAutofit/>
              </a:bodyPr>
              <a:lstStyle/>
              <a:p>
                <a:pPr>
                  <a:defRPr/>
                </a:pPr>
                <a:endParaRPr sz="1800">
                  <a:solidFill>
                    <a:srgbClr val="FFFFFF"/>
                  </a:solidFill>
                </a:endParaRPr>
              </a:p>
            </p:txBody>
          </p:sp>
          <p:sp>
            <p:nvSpPr>
              <p:cNvPr id="2876" name="Google Shape;2876;p40"/>
              <p:cNvSpPr/>
              <p:nvPr/>
            </p:nvSpPr>
            <p:spPr>
              <a:xfrm>
                <a:off x="4253760" y="903600"/>
                <a:ext cx="52920" cy="54720"/>
              </a:xfrm>
              <a:custGeom>
                <a:avLst/>
                <a:gdLst/>
                <a:ahLst/>
                <a:cxnLst/>
                <a:rect l="l" t="t" r="r" b="b"/>
                <a:pathLst>
                  <a:path w="147" h="152" extrusionOk="0">
                    <a:moveTo>
                      <a:pt x="26" y="2"/>
                    </a:moveTo>
                    <a:cubicBezTo>
                      <a:pt x="46" y="7"/>
                      <a:pt x="73" y="27"/>
                      <a:pt x="98" y="52"/>
                    </a:cubicBezTo>
                    <a:cubicBezTo>
                      <a:pt x="116" y="71"/>
                      <a:pt x="131" y="92"/>
                      <a:pt x="139" y="110"/>
                    </a:cubicBezTo>
                    <a:cubicBezTo>
                      <a:pt x="148" y="128"/>
                      <a:pt x="149" y="142"/>
                      <a:pt x="142" y="148"/>
                    </a:cubicBezTo>
                    <a:cubicBezTo>
                      <a:pt x="138" y="152"/>
                      <a:pt x="130" y="153"/>
                      <a:pt x="120" y="150"/>
                    </a:cubicBezTo>
                    <a:cubicBezTo>
                      <a:pt x="100" y="145"/>
                      <a:pt x="73" y="126"/>
                      <a:pt x="48" y="100"/>
                    </a:cubicBezTo>
                    <a:cubicBezTo>
                      <a:pt x="30" y="81"/>
                      <a:pt x="15" y="60"/>
                      <a:pt x="7" y="42"/>
                    </a:cubicBezTo>
                    <a:cubicBezTo>
                      <a:pt x="-2" y="24"/>
                      <a:pt x="-3" y="11"/>
                      <a:pt x="4" y="4"/>
                    </a:cubicBezTo>
                    <a:cubicBezTo>
                      <a:pt x="8" y="0"/>
                      <a:pt x="16" y="-1"/>
                      <a:pt x="26" y="2"/>
                    </a:cubicBezTo>
                    <a:close/>
                  </a:path>
                </a:pathLst>
              </a:custGeom>
              <a:solidFill>
                <a:schemeClr val="dk1"/>
              </a:solidFill>
              <a:ln>
                <a:noFill/>
              </a:ln>
            </p:spPr>
            <p:txBody>
              <a:bodyPr spcFirstLastPara="1" wrap="square" lIns="90000" tIns="9700" rIns="90000" bIns="9700" anchor="ctr" anchorCtr="1">
                <a:noAutofit/>
              </a:bodyPr>
              <a:lstStyle/>
              <a:p>
                <a:pPr>
                  <a:defRPr/>
                </a:pPr>
                <a:endParaRPr sz="1800">
                  <a:solidFill>
                    <a:srgbClr val="FFFFFF"/>
                  </a:solidFill>
                </a:endParaRPr>
              </a:p>
            </p:txBody>
          </p:sp>
          <p:sp>
            <p:nvSpPr>
              <p:cNvPr id="2877" name="Google Shape;2877;p40"/>
              <p:cNvSpPr/>
              <p:nvPr/>
            </p:nvSpPr>
            <p:spPr>
              <a:xfrm>
                <a:off x="4020120" y="817920"/>
                <a:ext cx="71640" cy="25560"/>
              </a:xfrm>
              <a:custGeom>
                <a:avLst/>
                <a:gdLst/>
                <a:ahLst/>
                <a:cxnLst/>
                <a:rect l="l" t="t" r="r" b="b"/>
                <a:pathLst>
                  <a:path w="199" h="71" extrusionOk="0">
                    <a:moveTo>
                      <a:pt x="148" y="9"/>
                    </a:moveTo>
                    <a:cubicBezTo>
                      <a:pt x="181" y="18"/>
                      <a:pt x="200" y="32"/>
                      <a:pt x="199" y="44"/>
                    </a:cubicBezTo>
                    <a:cubicBezTo>
                      <a:pt x="198" y="54"/>
                      <a:pt x="187" y="61"/>
                      <a:pt x="168" y="66"/>
                    </a:cubicBezTo>
                    <a:cubicBezTo>
                      <a:pt x="148" y="71"/>
                      <a:pt x="123" y="72"/>
                      <a:pt x="97" y="70"/>
                    </a:cubicBezTo>
                    <a:cubicBezTo>
                      <a:pt x="81" y="69"/>
                      <a:pt x="65" y="66"/>
                      <a:pt x="52" y="62"/>
                    </a:cubicBezTo>
                    <a:cubicBezTo>
                      <a:pt x="19" y="53"/>
                      <a:pt x="-1" y="40"/>
                      <a:pt x="1" y="27"/>
                    </a:cubicBezTo>
                    <a:cubicBezTo>
                      <a:pt x="1" y="18"/>
                      <a:pt x="13" y="10"/>
                      <a:pt x="32" y="5"/>
                    </a:cubicBezTo>
                    <a:cubicBezTo>
                      <a:pt x="51" y="0"/>
                      <a:pt x="77" y="-1"/>
                      <a:pt x="103" y="1"/>
                    </a:cubicBezTo>
                    <a:cubicBezTo>
                      <a:pt x="119" y="3"/>
                      <a:pt x="134" y="5"/>
                      <a:pt x="148" y="9"/>
                    </a:cubicBezTo>
                    <a:close/>
                  </a:path>
                </a:pathLst>
              </a:custGeom>
              <a:solidFill>
                <a:schemeClr val="dk1"/>
              </a:solidFill>
              <a:ln>
                <a:noFill/>
              </a:ln>
            </p:spPr>
            <p:txBody>
              <a:bodyPr spcFirstLastPara="1" wrap="square" lIns="90000" tIns="0" rIns="90000" bIns="0" anchor="ctr" anchorCtr="1">
                <a:noAutofit/>
              </a:bodyPr>
              <a:lstStyle/>
              <a:p>
                <a:pPr>
                  <a:defRPr/>
                </a:pPr>
                <a:endParaRPr sz="1800">
                  <a:solidFill>
                    <a:srgbClr val="FFFFFF"/>
                  </a:solidFill>
                </a:endParaRPr>
              </a:p>
            </p:txBody>
          </p:sp>
          <p:sp>
            <p:nvSpPr>
              <p:cNvPr id="2878" name="Google Shape;2878;p40"/>
              <p:cNvSpPr/>
              <p:nvPr/>
            </p:nvSpPr>
            <p:spPr>
              <a:xfrm>
                <a:off x="4081680" y="920880"/>
                <a:ext cx="56160" cy="60480"/>
              </a:xfrm>
              <a:custGeom>
                <a:avLst/>
                <a:gdLst/>
                <a:ahLst/>
                <a:cxnLst/>
                <a:rect l="l" t="t" r="r" b="b"/>
                <a:pathLst>
                  <a:path w="156" h="168" extrusionOk="0">
                    <a:moveTo>
                      <a:pt x="153" y="0"/>
                    </a:moveTo>
                    <a:cubicBezTo>
                      <a:pt x="154" y="0"/>
                      <a:pt x="155" y="1"/>
                      <a:pt x="155" y="2"/>
                    </a:cubicBezTo>
                    <a:cubicBezTo>
                      <a:pt x="156" y="3"/>
                      <a:pt x="156" y="4"/>
                      <a:pt x="156" y="5"/>
                    </a:cubicBezTo>
                    <a:cubicBezTo>
                      <a:pt x="152" y="17"/>
                      <a:pt x="149" y="29"/>
                      <a:pt x="146" y="42"/>
                    </a:cubicBezTo>
                    <a:cubicBezTo>
                      <a:pt x="143" y="50"/>
                      <a:pt x="141" y="59"/>
                      <a:pt x="139" y="67"/>
                    </a:cubicBezTo>
                    <a:cubicBezTo>
                      <a:pt x="136" y="77"/>
                      <a:pt x="133" y="88"/>
                      <a:pt x="130" y="99"/>
                    </a:cubicBezTo>
                    <a:cubicBezTo>
                      <a:pt x="129" y="104"/>
                      <a:pt x="127" y="109"/>
                      <a:pt x="126" y="114"/>
                    </a:cubicBezTo>
                    <a:cubicBezTo>
                      <a:pt x="124" y="119"/>
                      <a:pt x="122" y="125"/>
                      <a:pt x="121" y="130"/>
                    </a:cubicBezTo>
                    <a:cubicBezTo>
                      <a:pt x="120" y="132"/>
                      <a:pt x="118" y="133"/>
                      <a:pt x="116" y="133"/>
                    </a:cubicBezTo>
                    <a:lnTo>
                      <a:pt x="115" y="133"/>
                    </a:lnTo>
                    <a:cubicBezTo>
                      <a:pt x="113" y="133"/>
                      <a:pt x="112" y="131"/>
                      <a:pt x="111" y="130"/>
                    </a:cubicBezTo>
                    <a:lnTo>
                      <a:pt x="109" y="123"/>
                    </a:lnTo>
                    <a:cubicBezTo>
                      <a:pt x="107" y="116"/>
                      <a:pt x="105" y="111"/>
                      <a:pt x="103" y="106"/>
                    </a:cubicBezTo>
                    <a:cubicBezTo>
                      <a:pt x="99" y="96"/>
                      <a:pt x="94" y="88"/>
                      <a:pt x="89" y="80"/>
                    </a:cubicBezTo>
                    <a:cubicBezTo>
                      <a:pt x="86" y="76"/>
                      <a:pt x="83" y="73"/>
                      <a:pt x="79" y="70"/>
                    </a:cubicBezTo>
                    <a:cubicBezTo>
                      <a:pt x="76" y="67"/>
                      <a:pt x="73" y="66"/>
                      <a:pt x="71" y="65"/>
                    </a:cubicBezTo>
                    <a:cubicBezTo>
                      <a:pt x="70" y="64"/>
                      <a:pt x="69" y="64"/>
                      <a:pt x="67" y="64"/>
                    </a:cubicBezTo>
                    <a:cubicBezTo>
                      <a:pt x="66" y="63"/>
                      <a:pt x="65" y="63"/>
                      <a:pt x="64" y="63"/>
                    </a:cubicBezTo>
                    <a:cubicBezTo>
                      <a:pt x="62" y="63"/>
                      <a:pt x="60" y="63"/>
                      <a:pt x="58" y="63"/>
                    </a:cubicBezTo>
                    <a:cubicBezTo>
                      <a:pt x="56" y="63"/>
                      <a:pt x="54" y="64"/>
                      <a:pt x="52" y="65"/>
                    </a:cubicBezTo>
                    <a:cubicBezTo>
                      <a:pt x="50" y="66"/>
                      <a:pt x="48" y="67"/>
                      <a:pt x="46" y="68"/>
                    </a:cubicBezTo>
                    <a:cubicBezTo>
                      <a:pt x="43" y="71"/>
                      <a:pt x="40" y="73"/>
                      <a:pt x="38" y="76"/>
                    </a:cubicBezTo>
                    <a:cubicBezTo>
                      <a:pt x="34" y="81"/>
                      <a:pt x="31" y="87"/>
                      <a:pt x="29" y="93"/>
                    </a:cubicBezTo>
                    <a:cubicBezTo>
                      <a:pt x="25" y="102"/>
                      <a:pt x="22" y="112"/>
                      <a:pt x="21" y="122"/>
                    </a:cubicBezTo>
                    <a:cubicBezTo>
                      <a:pt x="20" y="134"/>
                      <a:pt x="20" y="146"/>
                      <a:pt x="21" y="159"/>
                    </a:cubicBezTo>
                    <a:cubicBezTo>
                      <a:pt x="21" y="162"/>
                      <a:pt x="19" y="164"/>
                      <a:pt x="18" y="166"/>
                    </a:cubicBezTo>
                    <a:cubicBezTo>
                      <a:pt x="16" y="167"/>
                      <a:pt x="14" y="168"/>
                      <a:pt x="11" y="168"/>
                    </a:cubicBezTo>
                    <a:cubicBezTo>
                      <a:pt x="10" y="168"/>
                      <a:pt x="9" y="168"/>
                      <a:pt x="9" y="168"/>
                    </a:cubicBezTo>
                    <a:cubicBezTo>
                      <a:pt x="7" y="168"/>
                      <a:pt x="5" y="167"/>
                      <a:pt x="4" y="166"/>
                    </a:cubicBezTo>
                    <a:cubicBezTo>
                      <a:pt x="3" y="164"/>
                      <a:pt x="2" y="162"/>
                      <a:pt x="1" y="159"/>
                    </a:cubicBezTo>
                    <a:cubicBezTo>
                      <a:pt x="0" y="146"/>
                      <a:pt x="0" y="132"/>
                      <a:pt x="2" y="119"/>
                    </a:cubicBezTo>
                    <a:cubicBezTo>
                      <a:pt x="4" y="108"/>
                      <a:pt x="6" y="98"/>
                      <a:pt x="10" y="88"/>
                    </a:cubicBezTo>
                    <a:cubicBezTo>
                      <a:pt x="13" y="83"/>
                      <a:pt x="15" y="79"/>
                      <a:pt x="17" y="75"/>
                    </a:cubicBezTo>
                    <a:cubicBezTo>
                      <a:pt x="19" y="72"/>
                      <a:pt x="22" y="68"/>
                      <a:pt x="25" y="64"/>
                    </a:cubicBezTo>
                    <a:cubicBezTo>
                      <a:pt x="31" y="58"/>
                      <a:pt x="37" y="53"/>
                      <a:pt x="45" y="50"/>
                    </a:cubicBezTo>
                    <a:cubicBezTo>
                      <a:pt x="48" y="49"/>
                      <a:pt x="51" y="48"/>
                      <a:pt x="55" y="47"/>
                    </a:cubicBezTo>
                    <a:cubicBezTo>
                      <a:pt x="59" y="47"/>
                      <a:pt x="62" y="47"/>
                      <a:pt x="66" y="48"/>
                    </a:cubicBezTo>
                    <a:cubicBezTo>
                      <a:pt x="67" y="48"/>
                      <a:pt x="69" y="48"/>
                      <a:pt x="70" y="49"/>
                    </a:cubicBezTo>
                    <a:cubicBezTo>
                      <a:pt x="75" y="50"/>
                      <a:pt x="81" y="53"/>
                      <a:pt x="87" y="58"/>
                    </a:cubicBezTo>
                    <a:cubicBezTo>
                      <a:pt x="93" y="63"/>
                      <a:pt x="99" y="70"/>
                      <a:pt x="105" y="80"/>
                    </a:cubicBezTo>
                    <a:cubicBezTo>
                      <a:pt x="110" y="89"/>
                      <a:pt x="114" y="100"/>
                      <a:pt x="117" y="112"/>
                    </a:cubicBezTo>
                    <a:cubicBezTo>
                      <a:pt x="118" y="108"/>
                      <a:pt x="119" y="105"/>
                      <a:pt x="120" y="101"/>
                    </a:cubicBezTo>
                    <a:lnTo>
                      <a:pt x="121" y="98"/>
                    </a:lnTo>
                    <a:cubicBezTo>
                      <a:pt x="125" y="88"/>
                      <a:pt x="128" y="77"/>
                      <a:pt x="131" y="66"/>
                    </a:cubicBezTo>
                    <a:cubicBezTo>
                      <a:pt x="133" y="57"/>
                      <a:pt x="136" y="48"/>
                      <a:pt x="138" y="39"/>
                    </a:cubicBezTo>
                    <a:lnTo>
                      <a:pt x="140" y="33"/>
                    </a:lnTo>
                    <a:cubicBezTo>
                      <a:pt x="143" y="23"/>
                      <a:pt x="145" y="13"/>
                      <a:pt x="148" y="3"/>
                    </a:cubicBezTo>
                    <a:cubicBezTo>
                      <a:pt x="148" y="1"/>
                      <a:pt x="151" y="-1"/>
                      <a:pt x="153" y="0"/>
                    </a:cubicBezTo>
                    <a:close/>
                  </a:path>
                </a:pathLst>
              </a:custGeom>
              <a:solidFill>
                <a:schemeClr val="dk1"/>
              </a:solidFill>
              <a:ln>
                <a:noFill/>
              </a:ln>
            </p:spPr>
            <p:txBody>
              <a:bodyPr spcFirstLastPara="1" wrap="square" lIns="90000" tIns="15475" rIns="90000" bIns="15475" anchor="ctr" anchorCtr="1">
                <a:noAutofit/>
              </a:bodyPr>
              <a:lstStyle/>
              <a:p>
                <a:pPr>
                  <a:defRPr/>
                </a:pPr>
                <a:endParaRPr sz="1800"/>
              </a:p>
            </p:txBody>
          </p:sp>
          <p:sp>
            <p:nvSpPr>
              <p:cNvPr id="2879" name="Google Shape;2879;p40"/>
              <p:cNvSpPr/>
              <p:nvPr/>
            </p:nvSpPr>
            <p:spPr>
              <a:xfrm>
                <a:off x="3936600" y="916920"/>
                <a:ext cx="83520" cy="83520"/>
              </a:xfrm>
              <a:custGeom>
                <a:avLst/>
                <a:gdLst/>
                <a:ahLst/>
                <a:cxnLst/>
                <a:rect l="l" t="t" r="r" b="b"/>
                <a:pathLst>
                  <a:path w="232" h="232" extrusionOk="0">
                    <a:moveTo>
                      <a:pt x="4" y="85"/>
                    </a:moveTo>
                    <a:cubicBezTo>
                      <a:pt x="-13" y="147"/>
                      <a:pt x="24" y="211"/>
                      <a:pt x="86" y="228"/>
                    </a:cubicBezTo>
                    <a:cubicBezTo>
                      <a:pt x="148" y="245"/>
                      <a:pt x="212" y="208"/>
                      <a:pt x="229" y="146"/>
                    </a:cubicBezTo>
                    <a:cubicBezTo>
                      <a:pt x="245" y="84"/>
                      <a:pt x="209" y="20"/>
                      <a:pt x="147" y="4"/>
                    </a:cubicBezTo>
                    <a:cubicBezTo>
                      <a:pt x="85" y="-13"/>
                      <a:pt x="21" y="23"/>
                      <a:pt x="4" y="85"/>
                    </a:cubicBezTo>
                    <a:close/>
                  </a:path>
                </a:pathLst>
              </a:custGeom>
              <a:solidFill>
                <a:schemeClr val="accent1"/>
              </a:solidFill>
              <a:ln>
                <a:noFill/>
              </a:ln>
            </p:spPr>
            <p:txBody>
              <a:bodyPr spcFirstLastPara="1" wrap="square" lIns="90000" tIns="38500" rIns="90000" bIns="38500" anchor="ctr" anchorCtr="1">
                <a:noAutofit/>
              </a:bodyPr>
              <a:lstStyle/>
              <a:p>
                <a:pPr>
                  <a:defRPr/>
                </a:pPr>
                <a:endParaRPr sz="1800"/>
              </a:p>
            </p:txBody>
          </p:sp>
          <p:sp>
            <p:nvSpPr>
              <p:cNvPr id="2880" name="Google Shape;2880;p40"/>
              <p:cNvSpPr/>
              <p:nvPr/>
            </p:nvSpPr>
            <p:spPr>
              <a:xfrm>
                <a:off x="4175640" y="1042560"/>
                <a:ext cx="84240" cy="83880"/>
              </a:xfrm>
              <a:custGeom>
                <a:avLst/>
                <a:gdLst/>
                <a:ahLst/>
                <a:cxnLst/>
                <a:rect l="l" t="t" r="r" b="b"/>
                <a:pathLst>
                  <a:path w="234" h="233" extrusionOk="0">
                    <a:moveTo>
                      <a:pt x="5" y="86"/>
                    </a:moveTo>
                    <a:cubicBezTo>
                      <a:pt x="-12" y="148"/>
                      <a:pt x="25" y="212"/>
                      <a:pt x="87" y="229"/>
                    </a:cubicBezTo>
                    <a:cubicBezTo>
                      <a:pt x="149" y="246"/>
                      <a:pt x="212" y="209"/>
                      <a:pt x="229" y="147"/>
                    </a:cubicBezTo>
                    <a:cubicBezTo>
                      <a:pt x="246" y="85"/>
                      <a:pt x="209" y="21"/>
                      <a:pt x="148" y="4"/>
                    </a:cubicBezTo>
                    <a:cubicBezTo>
                      <a:pt x="86" y="-13"/>
                      <a:pt x="22" y="24"/>
                      <a:pt x="5" y="86"/>
                    </a:cubicBezTo>
                    <a:close/>
                  </a:path>
                </a:pathLst>
              </a:custGeom>
              <a:solidFill>
                <a:schemeClr val="accent1"/>
              </a:solidFill>
              <a:ln>
                <a:noFill/>
              </a:ln>
            </p:spPr>
            <p:txBody>
              <a:bodyPr spcFirstLastPara="1" wrap="square" lIns="90000" tIns="38875" rIns="90000" bIns="38875" anchor="ctr" anchorCtr="1">
                <a:noAutofit/>
              </a:bodyPr>
              <a:lstStyle/>
              <a:p>
                <a:pPr>
                  <a:defRPr/>
                </a:pPr>
                <a:endParaRPr sz="1800"/>
              </a:p>
            </p:txBody>
          </p:sp>
          <p:sp>
            <p:nvSpPr>
              <p:cNvPr id="2881" name="Google Shape;2881;p40"/>
              <p:cNvSpPr/>
              <p:nvPr/>
            </p:nvSpPr>
            <p:spPr>
              <a:xfrm>
                <a:off x="4076640" y="1149480"/>
                <a:ext cx="135720" cy="18360"/>
              </a:xfrm>
              <a:custGeom>
                <a:avLst/>
                <a:gdLst/>
                <a:ahLst/>
                <a:cxnLst/>
                <a:rect l="l" t="t" r="r" b="b"/>
                <a:pathLst>
                  <a:path w="377" h="51" fill="none" extrusionOk="0">
                    <a:moveTo>
                      <a:pt x="377" y="48"/>
                    </a:moveTo>
                    <a:cubicBezTo>
                      <a:pt x="377" y="48"/>
                      <a:pt x="180" y="71"/>
                      <a:pt x="0" y="0"/>
                    </a:cubicBezTo>
                  </a:path>
                </a:pathLst>
              </a:custGeom>
              <a:noFill/>
              <a:ln w="9525" cap="rnd" cmpd="sng">
                <a:solidFill>
                  <a:srgbClr val="DF8781"/>
                </a:solidFill>
                <a:prstDash val="solid"/>
                <a:round/>
                <a:headEnd type="none" w="sm" len="sm"/>
                <a:tailEnd type="none" w="sm" len="sm"/>
              </a:ln>
            </p:spPr>
            <p:txBody>
              <a:bodyPr spcFirstLastPara="1" wrap="square" lIns="93225" tIns="0" rIns="93225" bIns="0" anchor="ctr" anchorCtr="1">
                <a:noAutofit/>
              </a:bodyPr>
              <a:lstStyle/>
              <a:p>
                <a:pPr>
                  <a:defRPr/>
                </a:pPr>
                <a:endParaRPr sz="1800"/>
              </a:p>
            </p:txBody>
          </p:sp>
        </p:grpSp>
        <p:sp>
          <p:nvSpPr>
            <p:cNvPr id="2882" name="Google Shape;2882;p40"/>
            <p:cNvSpPr/>
            <p:nvPr/>
          </p:nvSpPr>
          <p:spPr>
            <a:xfrm rot="-1748438">
              <a:off x="7875894" y="4358773"/>
              <a:ext cx="38813" cy="46856"/>
            </a:xfrm>
            <a:prstGeom prst="ellipse">
              <a:avLst/>
            </a:prstGeom>
            <a:solidFill>
              <a:schemeClr val="accent2"/>
            </a:solidFill>
            <a:ln>
              <a:noFill/>
            </a:ln>
          </p:spPr>
          <p:txBody>
            <a:bodyPr spcFirstLastPara="1" wrap="square" lIns="91425" tIns="91425" rIns="91425" bIns="91425" anchor="ctr" anchorCtr="1">
              <a:noAutofit/>
            </a:bodyPr>
            <a:lstStyle/>
            <a:p>
              <a:pPr algn="ctr">
                <a:defRPr/>
              </a:pPr>
              <a:endParaRPr>
                <a:latin typeface="Quicksand Medium"/>
                <a:ea typeface="Quicksand Medium"/>
                <a:cs typeface="Quicksand Medium"/>
                <a:sym typeface="Quicksand Medium"/>
              </a:endParaRPr>
            </a:p>
          </p:txBody>
        </p:sp>
      </p:grpSp>
      <p:sp>
        <p:nvSpPr>
          <p:cNvPr id="6" name="Google Shape;2203;p57">
            <a:extLst>
              <a:ext uri="{FF2B5EF4-FFF2-40B4-BE49-F238E27FC236}">
                <a16:creationId xmlns:a16="http://schemas.microsoft.com/office/drawing/2014/main" id="{7D79D2B0-1F1E-40F8-4876-F117BEC75E20}"/>
              </a:ext>
            </a:extLst>
          </p:cNvPr>
          <p:cNvSpPr txBox="1">
            <a:spLocks/>
          </p:cNvSpPr>
          <p:nvPr/>
        </p:nvSpPr>
        <p:spPr>
          <a:xfrm>
            <a:off x="302229" y="137397"/>
            <a:ext cx="8647482" cy="13138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Fredoka One"/>
              <a:buNone/>
              <a:defRPr sz="72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a:lnSpc>
                <a:spcPct val="150000"/>
              </a:lnSpc>
              <a:buClr>
                <a:srgbClr val="FAC827"/>
              </a:buClr>
              <a:defRPr/>
            </a:pPr>
            <a:r>
              <a:rPr lang="en-US" sz="2400" b="1" dirty="0">
                <a:solidFill>
                  <a:srgbClr val="ED4D1B"/>
                </a:solidFill>
                <a:latin typeface="Times New Roman" panose="02020603050405020304" pitchFamily="18" charset="0"/>
                <a:cs typeface="Times New Roman" panose="02020603050405020304" pitchFamily="18" charset="0"/>
                <a:sym typeface="Montserrat"/>
              </a:rPr>
              <a:t>UỶ BAN NHÂN DÂN QUẬN HỒNG BÀNG</a:t>
            </a:r>
          </a:p>
          <a:p>
            <a:pPr>
              <a:lnSpc>
                <a:spcPct val="150000"/>
              </a:lnSpc>
              <a:buClr>
                <a:srgbClr val="FAC827"/>
              </a:buClr>
              <a:defRPr/>
            </a:pPr>
            <a:r>
              <a:rPr lang="en-US" sz="2400" b="1" dirty="0">
                <a:solidFill>
                  <a:srgbClr val="ED4D1B"/>
                </a:solidFill>
                <a:latin typeface="Times New Roman" panose="02020603050405020304" pitchFamily="18" charset="0"/>
                <a:cs typeface="Times New Roman" panose="02020603050405020304" pitchFamily="18" charset="0"/>
                <a:sym typeface="Montserrat"/>
              </a:rPr>
              <a:t>TRƯỜNG TIỂU HỌC AN HỒNG</a:t>
            </a:r>
            <a:endParaRPr lang="vi-VN" sz="2400" b="1" dirty="0">
              <a:solidFill>
                <a:srgbClr val="ED4D1B"/>
              </a:solidFill>
              <a:latin typeface="Times New Roman" panose="02020603050405020304" pitchFamily="18" charset="0"/>
              <a:cs typeface="Times New Roman" panose="02020603050405020304" pitchFamily="18" charset="0"/>
            </a:endParaRPr>
          </a:p>
        </p:txBody>
      </p:sp>
      <p:pic>
        <p:nvPicPr>
          <p:cNvPr id="2" name="Google Shape;195;p2">
            <a:extLst>
              <a:ext uri="{FF2B5EF4-FFF2-40B4-BE49-F238E27FC236}">
                <a16:creationId xmlns:a16="http://schemas.microsoft.com/office/drawing/2014/main" id="{D7206CEE-5643-FCAB-3510-3CC69A62A059}"/>
              </a:ext>
            </a:extLst>
          </p:cNvPr>
          <p:cNvPicPr preferRelativeResize="0"/>
          <p:nvPr/>
        </p:nvPicPr>
        <p:blipFill rotWithShape="1">
          <a:blip r:embed="rId3">
            <a:alphaModFix/>
          </a:blip>
          <a:srcRect/>
          <a:stretch/>
        </p:blipFill>
        <p:spPr>
          <a:xfrm>
            <a:off x="7824310" y="69887"/>
            <a:ext cx="1326761" cy="353312"/>
          </a:xfrm>
          <a:prstGeom prst="rect">
            <a:avLst/>
          </a:prstGeom>
          <a:noFill/>
          <a:ln>
            <a:noFill/>
          </a:ln>
        </p:spPr>
      </p:pic>
      <p:sp>
        <p:nvSpPr>
          <p:cNvPr id="3" name="Google Shape;377;p12">
            <a:extLst>
              <a:ext uri="{FF2B5EF4-FFF2-40B4-BE49-F238E27FC236}">
                <a16:creationId xmlns:a16="http://schemas.microsoft.com/office/drawing/2014/main" id="{6A21965D-F601-F159-1746-7317BA92D743}"/>
              </a:ext>
            </a:extLst>
          </p:cNvPr>
          <p:cNvSpPr txBox="1"/>
          <p:nvPr/>
        </p:nvSpPr>
        <p:spPr>
          <a:xfrm>
            <a:off x="1321436" y="1248863"/>
            <a:ext cx="6258744" cy="2267905"/>
          </a:xfrm>
          <a:prstGeom prst="rect">
            <a:avLst/>
          </a:prstGeom>
          <a:noFill/>
          <a:ln>
            <a:noFill/>
          </a:ln>
        </p:spPr>
        <p:txBody>
          <a:bodyPr spcFirstLastPara="1" wrap="square" lIns="51427" tIns="25706" rIns="51427" bIns="25706" anchor="t" anchorCtr="0">
            <a:spAutoFit/>
          </a:bodyPr>
          <a:lstStyle/>
          <a:p>
            <a:pPr defTabSz="685800">
              <a:lnSpc>
                <a:spcPct val="150000"/>
              </a:lnSpc>
              <a:buClrTx/>
              <a:defRPr/>
            </a:pPr>
            <a:r>
              <a:rPr lang="en-US" sz="2400" kern="1200" dirty="0" err="1">
                <a:solidFill>
                  <a:prstClr val="black"/>
                </a:solidFill>
                <a:latin typeface="Times New Roman" panose="02020603050405020304" pitchFamily="18" charset="0"/>
                <a:ea typeface="+mn-ea"/>
                <a:cs typeface="Times New Roman" panose="02020603050405020304" pitchFamily="18" charset="0"/>
              </a:rPr>
              <a:t>Chủ</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đề</a:t>
            </a:r>
            <a:r>
              <a:rPr lang="en-US" sz="2400" kern="1200" dirty="0">
                <a:solidFill>
                  <a:prstClr val="black"/>
                </a:solidFill>
                <a:latin typeface="Times New Roman" panose="02020603050405020304" pitchFamily="18" charset="0"/>
                <a:ea typeface="+mn-ea"/>
                <a:cs typeface="Times New Roman" panose="02020603050405020304" pitchFamily="18" charset="0"/>
              </a:rPr>
              <a:t> 3: Gia </a:t>
            </a:r>
            <a:r>
              <a:rPr lang="en-US" sz="2400" kern="1200" dirty="0" err="1">
                <a:solidFill>
                  <a:prstClr val="black"/>
                </a:solidFill>
                <a:latin typeface="Times New Roman" panose="02020603050405020304" pitchFamily="18" charset="0"/>
                <a:ea typeface="+mn-ea"/>
                <a:cs typeface="Times New Roman" panose="02020603050405020304" pitchFamily="18" charset="0"/>
              </a:rPr>
              <a:t>đình</a:t>
            </a:r>
            <a:endParaRPr lang="en-US" sz="2400" kern="1200" dirty="0">
              <a:solidFill>
                <a:prstClr val="black"/>
              </a:solidFill>
              <a:latin typeface="Times New Roman" panose="02020603050405020304" pitchFamily="18" charset="0"/>
              <a:ea typeface="+mn-ea"/>
              <a:cs typeface="Times New Roman" panose="02020603050405020304" pitchFamily="18" charset="0"/>
            </a:endParaRPr>
          </a:p>
          <a:p>
            <a:pPr defTabSz="685800">
              <a:lnSpc>
                <a:spcPct val="150000"/>
              </a:lnSpc>
              <a:buClrTx/>
              <a:defRPr/>
            </a:pPr>
            <a:r>
              <a:rPr lang="en-US" sz="2400" kern="1200" dirty="0" err="1">
                <a:solidFill>
                  <a:prstClr val="black"/>
                </a:solidFill>
                <a:latin typeface="Times New Roman" panose="02020603050405020304" pitchFamily="18" charset="0"/>
                <a:ea typeface="+mn-ea"/>
                <a:cs typeface="Times New Roman" panose="02020603050405020304" pitchFamily="18" charset="0"/>
              </a:rPr>
              <a:t>Tiết</a:t>
            </a:r>
            <a:r>
              <a:rPr lang="en-US" sz="2400" kern="1200" dirty="0">
                <a:solidFill>
                  <a:prstClr val="black"/>
                </a:solidFill>
                <a:latin typeface="Times New Roman" panose="02020603050405020304" pitchFamily="18" charset="0"/>
                <a:ea typeface="+mn-ea"/>
                <a:cs typeface="Times New Roman" panose="02020603050405020304" pitchFamily="18" charset="0"/>
              </a:rPr>
              <a:t> 1: Quan </a:t>
            </a:r>
            <a:r>
              <a:rPr lang="en-US" sz="2400" kern="1200" dirty="0" err="1">
                <a:solidFill>
                  <a:prstClr val="black"/>
                </a:solidFill>
                <a:latin typeface="Times New Roman" panose="02020603050405020304" pitchFamily="18" charset="0"/>
                <a:ea typeface="+mn-ea"/>
                <a:cs typeface="Times New Roman" panose="02020603050405020304" pitchFamily="18" charset="0"/>
              </a:rPr>
              <a:t>sát</a:t>
            </a:r>
            <a:endParaRPr lang="en-US" sz="2400" kern="1200" dirty="0">
              <a:solidFill>
                <a:prstClr val="black"/>
              </a:solidFill>
              <a:latin typeface="Times New Roman" panose="02020603050405020304" pitchFamily="18" charset="0"/>
              <a:ea typeface="+mn-ea"/>
              <a:cs typeface="Times New Roman" panose="02020603050405020304" pitchFamily="18" charset="0"/>
            </a:endParaRPr>
          </a:p>
          <a:p>
            <a:pPr defTabSz="685800">
              <a:lnSpc>
                <a:spcPct val="150000"/>
              </a:lnSpc>
              <a:buClrTx/>
              <a:defRPr/>
            </a:pPr>
            <a:r>
              <a:rPr lang="en-US" sz="2400" kern="1200" dirty="0" err="1">
                <a:solidFill>
                  <a:prstClr val="black"/>
                </a:solidFill>
                <a:latin typeface="Times New Roman" panose="02020603050405020304" pitchFamily="18" charset="0"/>
                <a:ea typeface="+mn-ea"/>
                <a:cs typeface="Times New Roman" panose="02020603050405020304" pitchFamily="18" charset="0"/>
              </a:rPr>
              <a:t>Lớp</a:t>
            </a:r>
            <a:r>
              <a:rPr lang="en-US" sz="2400" kern="1200" dirty="0">
                <a:solidFill>
                  <a:prstClr val="black"/>
                </a:solidFill>
                <a:latin typeface="Times New Roman" panose="02020603050405020304" pitchFamily="18" charset="0"/>
                <a:ea typeface="+mn-ea"/>
                <a:cs typeface="Times New Roman" panose="02020603050405020304" pitchFamily="18" charset="0"/>
              </a:rPr>
              <a:t>: 5</a:t>
            </a:r>
          </a:p>
          <a:p>
            <a:pPr defTabSz="685800">
              <a:lnSpc>
                <a:spcPct val="150000"/>
              </a:lnSpc>
              <a:buClrTx/>
              <a:defRPr/>
            </a:pPr>
            <a:r>
              <a:rPr lang="en-US" sz="2400" kern="1200" dirty="0" err="1">
                <a:solidFill>
                  <a:prstClr val="black"/>
                </a:solidFill>
                <a:latin typeface="Times New Roman" panose="02020603050405020304" pitchFamily="18" charset="0"/>
                <a:ea typeface="+mn-ea"/>
                <a:cs typeface="Times New Roman" panose="02020603050405020304" pitchFamily="18" charset="0"/>
              </a:rPr>
              <a:t>Giáo</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viên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Trần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Thi</a:t>
            </a:r>
            <a:r>
              <a:rPr lang="en-US" sz="2400" kern="1200" dirty="0">
                <a:solidFill>
                  <a:prstClr val="black"/>
                </a:solidFill>
                <a:latin typeface="Times New Roman" panose="02020603050405020304" pitchFamily="18" charset="0"/>
                <a:ea typeface="+mn-ea"/>
                <a:cs typeface="Times New Roman" panose="02020603050405020304" pitchFamily="18" charset="0"/>
              </a:rPr>
              <a:t>̣ Trang</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9"/>
        <p:cNvGrpSpPr/>
        <p:nvPr/>
      </p:nvGrpSpPr>
      <p:grpSpPr>
        <a:xfrm>
          <a:off x="0" y="0"/>
          <a:ext cx="0" cy="0"/>
          <a:chOff x="0" y="0"/>
          <a:chExt cx="0" cy="0"/>
        </a:xfrm>
      </p:grpSpPr>
      <p:sp>
        <p:nvSpPr>
          <p:cNvPr id="2" name="Title 1">
            <a:extLst>
              <a:ext uri="{FF2B5EF4-FFF2-40B4-BE49-F238E27FC236}">
                <a16:creationId xmlns:a16="http://schemas.microsoft.com/office/drawing/2014/main" id="{25C882DC-9A35-FBBD-1585-FD71C09BA2A1}"/>
              </a:ext>
            </a:extLst>
          </p:cNvPr>
          <p:cNvSpPr>
            <a:spLocks noGrp="1"/>
          </p:cNvSpPr>
          <p:nvPr>
            <p:ph type="title"/>
          </p:nvPr>
        </p:nvSpPr>
        <p:spPr>
          <a:xfrm>
            <a:off x="720000" y="397656"/>
            <a:ext cx="7704000" cy="572700"/>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 Quan sát một số hình minh họa SGK tr.18</a:t>
            </a:r>
            <a:endParaRPr lang="vi-VN" sz="2200" b="1" dirty="0">
              <a:solidFill>
                <a:schemeClr val="bg1">
                  <a:lumMod val="75000"/>
                </a:schemeClr>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8FB40CF5-B52B-6D8D-4CA5-4A5B5F5DCB35}"/>
              </a:ext>
            </a:extLst>
          </p:cNvPr>
          <p:cNvGrpSpPr/>
          <p:nvPr/>
        </p:nvGrpSpPr>
        <p:grpSpPr>
          <a:xfrm>
            <a:off x="3722151" y="1107787"/>
            <a:ext cx="4616306" cy="3638057"/>
            <a:chOff x="406867" y="1097110"/>
            <a:chExt cx="3417655" cy="2693415"/>
          </a:xfrm>
        </p:grpSpPr>
        <p:sp>
          <p:nvSpPr>
            <p:cNvPr id="11" name="TextBox 10">
              <a:extLst>
                <a:ext uri="{FF2B5EF4-FFF2-40B4-BE49-F238E27FC236}">
                  <a16:creationId xmlns:a16="http://schemas.microsoft.com/office/drawing/2014/main" id="{29856E02-3619-262C-C77B-86B00D216599}"/>
                </a:ext>
              </a:extLst>
            </p:cNvPr>
            <p:cNvSpPr txBox="1"/>
            <p:nvPr/>
          </p:nvSpPr>
          <p:spPr>
            <a:xfrm>
              <a:off x="406867" y="3524980"/>
              <a:ext cx="3417653" cy="265545"/>
            </a:xfrm>
            <a:prstGeom prst="rect">
              <a:avLst/>
            </a:prstGeom>
            <a:solidFill>
              <a:schemeClr val="accent6"/>
            </a:solidFill>
          </p:spPr>
          <p:txBody>
            <a:bodyPr wrap="square" anchor="ctr">
              <a:spAutoFit/>
            </a:bodyPr>
            <a:lstStyle/>
            <a:p>
              <a:pPr algn="ctr"/>
              <a:r>
                <a:rPr lang="vi-VN" sz="1800" dirty="0"/>
                <a:t>Trần Minh Thu, </a:t>
              </a:r>
              <a:r>
                <a:rPr lang="vi-VN" sz="1800" i="1" dirty="0"/>
                <a:t>Ngày cuối tuần</a:t>
              </a:r>
              <a:r>
                <a:rPr lang="vi-VN" sz="1800" dirty="0"/>
                <a:t>, màu sáp</a:t>
              </a:r>
            </a:p>
          </p:txBody>
        </p:sp>
        <p:pic>
          <p:nvPicPr>
            <p:cNvPr id="3" name="Picture 2">
              <a:extLst>
                <a:ext uri="{FF2B5EF4-FFF2-40B4-BE49-F238E27FC236}">
                  <a16:creationId xmlns:a16="http://schemas.microsoft.com/office/drawing/2014/main" id="{D1D17E1A-E741-1F1A-628A-4C289522FFB2}"/>
                </a:ext>
              </a:extLst>
            </p:cNvPr>
            <p:cNvPicPr>
              <a:picLocks noChangeAspect="1" noChangeArrowheads="1"/>
            </p:cNvPicPr>
            <p:nvPr/>
          </p:nvPicPr>
          <p:blipFill>
            <a:blip r:embed="rId3"/>
            <a:srcRect/>
            <a:stretch/>
          </p:blipFill>
          <p:spPr bwMode="auto">
            <a:xfrm>
              <a:off x="406868" y="1097110"/>
              <a:ext cx="3417654" cy="23769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98ED56AA-FBE4-4E32-78DB-BAF1D161B769}"/>
              </a:ext>
            </a:extLst>
          </p:cNvPr>
          <p:cNvGrpSpPr/>
          <p:nvPr/>
        </p:nvGrpSpPr>
        <p:grpSpPr>
          <a:xfrm>
            <a:off x="399856" y="2678264"/>
            <a:ext cx="2626373" cy="2465236"/>
            <a:chOff x="479685" y="2076138"/>
            <a:chExt cx="3267856" cy="3067362"/>
          </a:xfrm>
        </p:grpSpPr>
        <p:sp>
          <p:nvSpPr>
            <p:cNvPr id="7" name="Freeform 27">
              <a:extLst>
                <a:ext uri="{FF2B5EF4-FFF2-40B4-BE49-F238E27FC236}">
                  <a16:creationId xmlns:a16="http://schemas.microsoft.com/office/drawing/2014/main" id="{0F3BF151-6BAA-4C22-9BF1-B9217EDF9864}"/>
                </a:ext>
              </a:extLst>
            </p:cNvPr>
            <p:cNvSpPr/>
            <p:nvPr/>
          </p:nvSpPr>
          <p:spPr>
            <a:xfrm flipH="1">
              <a:off x="479685" y="2076138"/>
              <a:ext cx="3267856" cy="3067362"/>
            </a:xfrm>
            <a:custGeom>
              <a:avLst/>
              <a:gdLst/>
              <a:ahLst/>
              <a:cxnLst/>
              <a:rect l="l" t="t" r="r" b="b"/>
              <a:pathLst>
                <a:path w="1707509" h="1526798">
                  <a:moveTo>
                    <a:pt x="0" y="0"/>
                  </a:moveTo>
                  <a:lnTo>
                    <a:pt x="1707509" y="0"/>
                  </a:lnTo>
                  <a:lnTo>
                    <a:pt x="1707509" y="1526798"/>
                  </a:lnTo>
                  <a:lnTo>
                    <a:pt x="0" y="1526798"/>
                  </a:lnTo>
                  <a:lnTo>
                    <a:pt x="0" y="0"/>
                  </a:lnTo>
                  <a:close/>
                </a:path>
              </a:pathLst>
            </a:custGeom>
            <a:blipFill>
              <a:blip r:embed="rId4"/>
              <a:stretch>
                <a:fillRect/>
              </a:stretch>
            </a:blipFill>
          </p:spPr>
        </p:sp>
        <p:pic>
          <p:nvPicPr>
            <p:cNvPr id="8" name="Graphic 7" descr="Question mark">
              <a:extLst>
                <a:ext uri="{FF2B5EF4-FFF2-40B4-BE49-F238E27FC236}">
                  <a16:creationId xmlns:a16="http://schemas.microsoft.com/office/drawing/2014/main" id="{C8ADC04E-1CDD-EE0A-324B-7DE1CBFB05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55823" y="2481809"/>
              <a:ext cx="914400" cy="914400"/>
            </a:xfrm>
            <a:prstGeom prst="rect">
              <a:avLst/>
            </a:prstGeom>
          </p:spPr>
        </p:pic>
      </p:grpSp>
    </p:spTree>
    <p:extLst>
      <p:ext uri="{BB962C8B-B14F-4D97-AF65-F5344CB8AC3E}">
        <p14:creationId xmlns:p14="http://schemas.microsoft.com/office/powerpoint/2010/main" val="28524744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grpSp>
        <p:nvGrpSpPr>
          <p:cNvPr id="1590" name="Google Shape;1590;p44"/>
          <p:cNvGrpSpPr/>
          <p:nvPr/>
        </p:nvGrpSpPr>
        <p:grpSpPr>
          <a:xfrm>
            <a:off x="7409543" y="1198792"/>
            <a:ext cx="1467160" cy="3456956"/>
            <a:chOff x="2275585" y="1269799"/>
            <a:chExt cx="1229394" cy="2896726"/>
          </a:xfrm>
        </p:grpSpPr>
        <p:sp>
          <p:nvSpPr>
            <p:cNvPr id="1591" name="Google Shape;1591;p44"/>
            <p:cNvSpPr/>
            <p:nvPr/>
          </p:nvSpPr>
          <p:spPr>
            <a:xfrm>
              <a:off x="2905923" y="4134223"/>
              <a:ext cx="129096" cy="32302"/>
            </a:xfrm>
            <a:custGeom>
              <a:avLst/>
              <a:gdLst/>
              <a:ahLst/>
              <a:cxnLst/>
              <a:rect l="l" t="t" r="r" b="b"/>
              <a:pathLst>
                <a:path w="2286" h="572" extrusionOk="0">
                  <a:moveTo>
                    <a:pt x="1895" y="0"/>
                  </a:moveTo>
                  <a:cubicBezTo>
                    <a:pt x="1671" y="0"/>
                    <a:pt x="1422" y="80"/>
                    <a:pt x="1422" y="80"/>
                  </a:cubicBezTo>
                  <a:cubicBezTo>
                    <a:pt x="1422" y="80"/>
                    <a:pt x="1334" y="77"/>
                    <a:pt x="1203" y="77"/>
                  </a:cubicBezTo>
                  <a:cubicBezTo>
                    <a:pt x="804" y="77"/>
                    <a:pt x="1" y="105"/>
                    <a:pt x="18" y="333"/>
                  </a:cubicBezTo>
                  <a:cubicBezTo>
                    <a:pt x="30" y="472"/>
                    <a:pt x="599" y="572"/>
                    <a:pt x="1159" y="572"/>
                  </a:cubicBezTo>
                  <a:cubicBezTo>
                    <a:pt x="1727" y="572"/>
                    <a:pt x="2285" y="469"/>
                    <a:pt x="2243" y="198"/>
                  </a:cubicBezTo>
                  <a:cubicBezTo>
                    <a:pt x="2216" y="44"/>
                    <a:pt x="2063" y="0"/>
                    <a:pt x="1895" y="0"/>
                  </a:cubicBezTo>
                  <a:close/>
                </a:path>
              </a:pathLst>
            </a:custGeom>
            <a:solidFill>
              <a:srgbClr val="413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4"/>
            <p:cNvSpPr/>
            <p:nvPr/>
          </p:nvSpPr>
          <p:spPr>
            <a:xfrm>
              <a:off x="2622547" y="2266302"/>
              <a:ext cx="508648" cy="979120"/>
            </a:xfrm>
            <a:custGeom>
              <a:avLst/>
              <a:gdLst/>
              <a:ahLst/>
              <a:cxnLst/>
              <a:rect l="l" t="t" r="r" b="b"/>
              <a:pathLst>
                <a:path w="9007" h="17338" extrusionOk="0">
                  <a:moveTo>
                    <a:pt x="4283" y="0"/>
                  </a:moveTo>
                  <a:cubicBezTo>
                    <a:pt x="4230" y="0"/>
                    <a:pt x="4181" y="3"/>
                    <a:pt x="4135" y="8"/>
                  </a:cubicBezTo>
                  <a:cubicBezTo>
                    <a:pt x="2394" y="200"/>
                    <a:pt x="698" y="3260"/>
                    <a:pt x="257" y="10705"/>
                  </a:cubicBezTo>
                  <a:cubicBezTo>
                    <a:pt x="1" y="15070"/>
                    <a:pt x="2244" y="17338"/>
                    <a:pt x="4508" y="17338"/>
                  </a:cubicBezTo>
                  <a:cubicBezTo>
                    <a:pt x="6748" y="17338"/>
                    <a:pt x="9007" y="15119"/>
                    <a:pt x="8887" y="10517"/>
                  </a:cubicBezTo>
                  <a:cubicBezTo>
                    <a:pt x="8648" y="1517"/>
                    <a:pt x="5532" y="0"/>
                    <a:pt x="4283" y="0"/>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4"/>
            <p:cNvSpPr/>
            <p:nvPr/>
          </p:nvSpPr>
          <p:spPr>
            <a:xfrm>
              <a:off x="2913207" y="2969547"/>
              <a:ext cx="206463" cy="1187391"/>
            </a:xfrm>
            <a:custGeom>
              <a:avLst/>
              <a:gdLst/>
              <a:ahLst/>
              <a:cxnLst/>
              <a:rect l="l" t="t" r="r" b="b"/>
              <a:pathLst>
                <a:path w="3656" h="21026" extrusionOk="0">
                  <a:moveTo>
                    <a:pt x="3625" y="1"/>
                  </a:moveTo>
                  <a:lnTo>
                    <a:pt x="0" y="4691"/>
                  </a:lnTo>
                  <a:cubicBezTo>
                    <a:pt x="614" y="10828"/>
                    <a:pt x="1212" y="19572"/>
                    <a:pt x="1289" y="20700"/>
                  </a:cubicBezTo>
                  <a:cubicBezTo>
                    <a:pt x="1283" y="20700"/>
                    <a:pt x="1250" y="20699"/>
                    <a:pt x="1199" y="20699"/>
                  </a:cubicBezTo>
                  <a:cubicBezTo>
                    <a:pt x="963" y="20699"/>
                    <a:pt x="354" y="20715"/>
                    <a:pt x="392" y="20892"/>
                  </a:cubicBezTo>
                  <a:cubicBezTo>
                    <a:pt x="411" y="20981"/>
                    <a:pt x="725" y="21026"/>
                    <a:pt x="1079" y="21026"/>
                  </a:cubicBezTo>
                  <a:cubicBezTo>
                    <a:pt x="1512" y="21026"/>
                    <a:pt x="2003" y="20959"/>
                    <a:pt x="2083" y="20826"/>
                  </a:cubicBezTo>
                  <a:lnTo>
                    <a:pt x="2110" y="20826"/>
                  </a:lnTo>
                  <a:cubicBezTo>
                    <a:pt x="2110" y="20826"/>
                    <a:pt x="2114" y="20796"/>
                    <a:pt x="2114" y="20788"/>
                  </a:cubicBezTo>
                  <a:cubicBezTo>
                    <a:pt x="2152" y="20355"/>
                    <a:pt x="3655" y="3460"/>
                    <a:pt x="3625" y="1"/>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4"/>
            <p:cNvSpPr/>
            <p:nvPr/>
          </p:nvSpPr>
          <p:spPr>
            <a:xfrm>
              <a:off x="2683311" y="4134223"/>
              <a:ext cx="129153" cy="32302"/>
            </a:xfrm>
            <a:custGeom>
              <a:avLst/>
              <a:gdLst/>
              <a:ahLst/>
              <a:cxnLst/>
              <a:rect l="l" t="t" r="r" b="b"/>
              <a:pathLst>
                <a:path w="2287" h="572" extrusionOk="0">
                  <a:moveTo>
                    <a:pt x="1898" y="0"/>
                  </a:moveTo>
                  <a:cubicBezTo>
                    <a:pt x="1674" y="0"/>
                    <a:pt x="1425" y="80"/>
                    <a:pt x="1425" y="80"/>
                  </a:cubicBezTo>
                  <a:cubicBezTo>
                    <a:pt x="1425" y="80"/>
                    <a:pt x="1337" y="77"/>
                    <a:pt x="1206" y="77"/>
                  </a:cubicBezTo>
                  <a:cubicBezTo>
                    <a:pt x="806" y="77"/>
                    <a:pt x="0" y="105"/>
                    <a:pt x="17" y="333"/>
                  </a:cubicBezTo>
                  <a:cubicBezTo>
                    <a:pt x="29" y="472"/>
                    <a:pt x="599" y="572"/>
                    <a:pt x="1159" y="572"/>
                  </a:cubicBezTo>
                  <a:cubicBezTo>
                    <a:pt x="1728" y="572"/>
                    <a:pt x="2286" y="469"/>
                    <a:pt x="2242" y="198"/>
                  </a:cubicBezTo>
                  <a:cubicBezTo>
                    <a:pt x="2217" y="44"/>
                    <a:pt x="2065" y="0"/>
                    <a:pt x="1898" y="0"/>
                  </a:cubicBezTo>
                  <a:close/>
                </a:path>
              </a:pathLst>
            </a:custGeom>
            <a:solidFill>
              <a:srgbClr val="413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4"/>
            <p:cNvSpPr/>
            <p:nvPr/>
          </p:nvSpPr>
          <p:spPr>
            <a:xfrm>
              <a:off x="2653494" y="3031722"/>
              <a:ext cx="203019" cy="1125497"/>
            </a:xfrm>
            <a:custGeom>
              <a:avLst/>
              <a:gdLst/>
              <a:ahLst/>
              <a:cxnLst/>
              <a:rect l="l" t="t" r="r" b="b"/>
              <a:pathLst>
                <a:path w="3595" h="19930" extrusionOk="0">
                  <a:moveTo>
                    <a:pt x="1" y="0"/>
                  </a:moveTo>
                  <a:lnTo>
                    <a:pt x="1" y="0"/>
                  </a:lnTo>
                  <a:cubicBezTo>
                    <a:pt x="534" y="7119"/>
                    <a:pt x="1800" y="18341"/>
                    <a:pt x="1941" y="19603"/>
                  </a:cubicBezTo>
                  <a:cubicBezTo>
                    <a:pt x="1933" y="19603"/>
                    <a:pt x="1905" y="19602"/>
                    <a:pt x="1864" y="19602"/>
                  </a:cubicBezTo>
                  <a:cubicBezTo>
                    <a:pt x="1637" y="19602"/>
                    <a:pt x="1009" y="19616"/>
                    <a:pt x="1052" y="19794"/>
                  </a:cubicBezTo>
                  <a:cubicBezTo>
                    <a:pt x="1071" y="19884"/>
                    <a:pt x="1387" y="19929"/>
                    <a:pt x="1742" y="19929"/>
                  </a:cubicBezTo>
                  <a:cubicBezTo>
                    <a:pt x="2173" y="19929"/>
                    <a:pt x="2661" y="19863"/>
                    <a:pt x="2743" y="19733"/>
                  </a:cubicBezTo>
                  <a:lnTo>
                    <a:pt x="2766" y="19733"/>
                  </a:lnTo>
                  <a:lnTo>
                    <a:pt x="2766" y="19698"/>
                  </a:lnTo>
                  <a:cubicBezTo>
                    <a:pt x="2766" y="19687"/>
                    <a:pt x="2770" y="19687"/>
                    <a:pt x="2766" y="19683"/>
                  </a:cubicBezTo>
                  <a:cubicBezTo>
                    <a:pt x="2770" y="19223"/>
                    <a:pt x="2866" y="9953"/>
                    <a:pt x="3594" y="3686"/>
                  </a:cubicBezTo>
                  <a:lnTo>
                    <a:pt x="1" y="0"/>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4"/>
            <p:cNvSpPr/>
            <p:nvPr/>
          </p:nvSpPr>
          <p:spPr>
            <a:xfrm>
              <a:off x="2631639" y="3008343"/>
              <a:ext cx="496054" cy="1013681"/>
            </a:xfrm>
            <a:custGeom>
              <a:avLst/>
              <a:gdLst/>
              <a:ahLst/>
              <a:cxnLst/>
              <a:rect l="l" t="t" r="r" b="b"/>
              <a:pathLst>
                <a:path w="8784" h="17950" extrusionOk="0">
                  <a:moveTo>
                    <a:pt x="185" y="253"/>
                  </a:moveTo>
                  <a:cubicBezTo>
                    <a:pt x="185" y="253"/>
                    <a:pt x="0" y="4004"/>
                    <a:pt x="1822" y="17949"/>
                  </a:cubicBezTo>
                  <a:lnTo>
                    <a:pt x="3510" y="17949"/>
                  </a:lnTo>
                  <a:lnTo>
                    <a:pt x="4097" y="4426"/>
                  </a:lnTo>
                  <a:lnTo>
                    <a:pt x="4783" y="4426"/>
                  </a:lnTo>
                  <a:lnTo>
                    <a:pt x="5753" y="17888"/>
                  </a:lnTo>
                  <a:lnTo>
                    <a:pt x="7510" y="17888"/>
                  </a:lnTo>
                  <a:cubicBezTo>
                    <a:pt x="7510" y="17888"/>
                    <a:pt x="8783" y="4794"/>
                    <a:pt x="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4"/>
            <p:cNvSpPr/>
            <p:nvPr/>
          </p:nvSpPr>
          <p:spPr>
            <a:xfrm>
              <a:off x="3033379" y="3082152"/>
              <a:ext cx="52519" cy="936596"/>
            </a:xfrm>
            <a:custGeom>
              <a:avLst/>
              <a:gdLst/>
              <a:ahLst/>
              <a:cxnLst/>
              <a:rect l="l" t="t" r="r" b="b"/>
              <a:pathLst>
                <a:path w="930" h="16585" extrusionOk="0">
                  <a:moveTo>
                    <a:pt x="722" y="1"/>
                  </a:moveTo>
                  <a:lnTo>
                    <a:pt x="622" y="2294"/>
                  </a:lnTo>
                  <a:cubicBezTo>
                    <a:pt x="653" y="2302"/>
                    <a:pt x="676" y="2317"/>
                    <a:pt x="703" y="2329"/>
                  </a:cubicBezTo>
                  <a:cubicBezTo>
                    <a:pt x="760" y="2348"/>
                    <a:pt x="787" y="2410"/>
                    <a:pt x="768" y="2463"/>
                  </a:cubicBezTo>
                  <a:cubicBezTo>
                    <a:pt x="753" y="2505"/>
                    <a:pt x="710" y="2532"/>
                    <a:pt x="664" y="2532"/>
                  </a:cubicBezTo>
                  <a:cubicBezTo>
                    <a:pt x="657" y="2532"/>
                    <a:pt x="641" y="2528"/>
                    <a:pt x="634" y="2528"/>
                  </a:cubicBezTo>
                  <a:cubicBezTo>
                    <a:pt x="622" y="2525"/>
                    <a:pt x="618" y="2525"/>
                    <a:pt x="615" y="2521"/>
                  </a:cubicBezTo>
                  <a:lnTo>
                    <a:pt x="1" y="16585"/>
                  </a:lnTo>
                  <a:lnTo>
                    <a:pt x="212" y="16585"/>
                  </a:lnTo>
                  <a:lnTo>
                    <a:pt x="929" y="16"/>
                  </a:lnTo>
                  <a:lnTo>
                    <a:pt x="722" y="1"/>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4"/>
            <p:cNvSpPr/>
            <p:nvPr/>
          </p:nvSpPr>
          <p:spPr>
            <a:xfrm>
              <a:off x="2840020" y="3093220"/>
              <a:ext cx="52011" cy="144739"/>
            </a:xfrm>
            <a:custGeom>
              <a:avLst/>
              <a:gdLst/>
              <a:ahLst/>
              <a:cxnLst/>
              <a:rect l="l" t="t" r="r" b="b"/>
              <a:pathLst>
                <a:path w="921" h="2563" extrusionOk="0">
                  <a:moveTo>
                    <a:pt x="763" y="1"/>
                  </a:moveTo>
                  <a:cubicBezTo>
                    <a:pt x="702" y="8"/>
                    <a:pt x="656" y="50"/>
                    <a:pt x="656" y="112"/>
                  </a:cubicBezTo>
                  <a:lnTo>
                    <a:pt x="702" y="2214"/>
                  </a:lnTo>
                  <a:lnTo>
                    <a:pt x="702" y="2214"/>
                  </a:lnTo>
                  <a:lnTo>
                    <a:pt x="303" y="1849"/>
                  </a:lnTo>
                  <a:lnTo>
                    <a:pt x="211" y="108"/>
                  </a:lnTo>
                  <a:cubicBezTo>
                    <a:pt x="207" y="50"/>
                    <a:pt x="153" y="8"/>
                    <a:pt x="100" y="8"/>
                  </a:cubicBezTo>
                  <a:cubicBezTo>
                    <a:pt x="42" y="12"/>
                    <a:pt x="0" y="62"/>
                    <a:pt x="0" y="119"/>
                  </a:cubicBezTo>
                  <a:lnTo>
                    <a:pt x="96" y="1903"/>
                  </a:lnTo>
                  <a:cubicBezTo>
                    <a:pt x="100" y="1926"/>
                    <a:pt x="111" y="1953"/>
                    <a:pt x="130" y="1972"/>
                  </a:cubicBezTo>
                  <a:lnTo>
                    <a:pt x="744" y="2536"/>
                  </a:lnTo>
                  <a:cubicBezTo>
                    <a:pt x="763" y="2555"/>
                    <a:pt x="786" y="2563"/>
                    <a:pt x="817" y="2563"/>
                  </a:cubicBezTo>
                  <a:cubicBezTo>
                    <a:pt x="828" y="2563"/>
                    <a:pt x="844" y="2559"/>
                    <a:pt x="859" y="2555"/>
                  </a:cubicBezTo>
                  <a:cubicBezTo>
                    <a:pt x="897" y="2536"/>
                    <a:pt x="920" y="2497"/>
                    <a:pt x="920" y="2451"/>
                  </a:cubicBezTo>
                  <a:lnTo>
                    <a:pt x="874" y="108"/>
                  </a:lnTo>
                  <a:cubicBezTo>
                    <a:pt x="863" y="50"/>
                    <a:pt x="821" y="1"/>
                    <a:pt x="763"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4"/>
            <p:cNvSpPr/>
            <p:nvPr/>
          </p:nvSpPr>
          <p:spPr>
            <a:xfrm>
              <a:off x="2983571" y="3097343"/>
              <a:ext cx="94535" cy="127854"/>
            </a:xfrm>
            <a:custGeom>
              <a:avLst/>
              <a:gdLst/>
              <a:ahLst/>
              <a:cxnLst/>
              <a:rect l="l" t="t" r="r" b="b"/>
              <a:pathLst>
                <a:path w="1674" h="2264" extrusionOk="0">
                  <a:moveTo>
                    <a:pt x="101" y="0"/>
                  </a:moveTo>
                  <a:cubicBezTo>
                    <a:pt x="43" y="4"/>
                    <a:pt x="1" y="58"/>
                    <a:pt x="5" y="116"/>
                  </a:cubicBezTo>
                  <a:cubicBezTo>
                    <a:pt x="8" y="185"/>
                    <a:pt x="173" y="1765"/>
                    <a:pt x="1500" y="2252"/>
                  </a:cubicBezTo>
                  <a:cubicBezTo>
                    <a:pt x="1508" y="2256"/>
                    <a:pt x="1516" y="2256"/>
                    <a:pt x="1520" y="2259"/>
                  </a:cubicBezTo>
                  <a:cubicBezTo>
                    <a:pt x="1527" y="2259"/>
                    <a:pt x="1543" y="2263"/>
                    <a:pt x="1554" y="2263"/>
                  </a:cubicBezTo>
                  <a:cubicBezTo>
                    <a:pt x="1596" y="2263"/>
                    <a:pt x="1639" y="2236"/>
                    <a:pt x="1654" y="2194"/>
                  </a:cubicBezTo>
                  <a:cubicBezTo>
                    <a:pt x="1673" y="2137"/>
                    <a:pt x="1642" y="2079"/>
                    <a:pt x="1592" y="2060"/>
                  </a:cubicBezTo>
                  <a:cubicBezTo>
                    <a:pt x="1562" y="2048"/>
                    <a:pt x="1535" y="2041"/>
                    <a:pt x="1508" y="2025"/>
                  </a:cubicBezTo>
                  <a:cubicBezTo>
                    <a:pt x="358" y="1561"/>
                    <a:pt x="216" y="112"/>
                    <a:pt x="216" y="96"/>
                  </a:cubicBezTo>
                  <a:cubicBezTo>
                    <a:pt x="212" y="39"/>
                    <a:pt x="162" y="0"/>
                    <a:pt x="108"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4"/>
            <p:cNvSpPr/>
            <p:nvPr/>
          </p:nvSpPr>
          <p:spPr>
            <a:xfrm>
              <a:off x="2647903" y="3089549"/>
              <a:ext cx="52689" cy="121134"/>
            </a:xfrm>
            <a:custGeom>
              <a:avLst/>
              <a:gdLst/>
              <a:ahLst/>
              <a:cxnLst/>
              <a:rect l="l" t="t" r="r" b="b"/>
              <a:pathLst>
                <a:path w="933" h="2145" extrusionOk="0">
                  <a:moveTo>
                    <a:pt x="825" y="0"/>
                  </a:moveTo>
                  <a:cubicBezTo>
                    <a:pt x="767" y="0"/>
                    <a:pt x="721" y="43"/>
                    <a:pt x="717" y="100"/>
                  </a:cubicBezTo>
                  <a:cubicBezTo>
                    <a:pt x="717" y="115"/>
                    <a:pt x="656" y="1393"/>
                    <a:pt x="0" y="1899"/>
                  </a:cubicBezTo>
                  <a:lnTo>
                    <a:pt x="12" y="2144"/>
                  </a:lnTo>
                  <a:cubicBezTo>
                    <a:pt x="852" y="1634"/>
                    <a:pt x="924" y="177"/>
                    <a:pt x="928" y="112"/>
                  </a:cubicBezTo>
                  <a:cubicBezTo>
                    <a:pt x="932" y="54"/>
                    <a:pt x="886" y="0"/>
                    <a:pt x="829"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4"/>
            <p:cNvSpPr/>
            <p:nvPr/>
          </p:nvSpPr>
          <p:spPr>
            <a:xfrm>
              <a:off x="2988146" y="3318712"/>
              <a:ext cx="123505" cy="699807"/>
            </a:xfrm>
            <a:custGeom>
              <a:avLst/>
              <a:gdLst/>
              <a:ahLst/>
              <a:cxnLst/>
              <a:rect l="l" t="t" r="r" b="b"/>
              <a:pathLst>
                <a:path w="2187" h="12392" extrusionOk="0">
                  <a:moveTo>
                    <a:pt x="2186" y="0"/>
                  </a:moveTo>
                  <a:lnTo>
                    <a:pt x="2186" y="0"/>
                  </a:lnTo>
                  <a:cubicBezTo>
                    <a:pt x="1826" y="387"/>
                    <a:pt x="1753" y="1331"/>
                    <a:pt x="1749" y="1331"/>
                  </a:cubicBezTo>
                  <a:cubicBezTo>
                    <a:pt x="1208" y="1691"/>
                    <a:pt x="886" y="2351"/>
                    <a:pt x="633" y="2972"/>
                  </a:cubicBezTo>
                  <a:cubicBezTo>
                    <a:pt x="384" y="3571"/>
                    <a:pt x="0" y="6854"/>
                    <a:pt x="349" y="10632"/>
                  </a:cubicBezTo>
                  <a:cubicBezTo>
                    <a:pt x="426" y="11437"/>
                    <a:pt x="522" y="11997"/>
                    <a:pt x="637" y="12392"/>
                  </a:cubicBezTo>
                  <a:lnTo>
                    <a:pt x="1132" y="12392"/>
                  </a:lnTo>
                  <a:cubicBezTo>
                    <a:pt x="971" y="12101"/>
                    <a:pt x="882" y="11537"/>
                    <a:pt x="810" y="10670"/>
                  </a:cubicBezTo>
                  <a:cubicBezTo>
                    <a:pt x="794" y="10474"/>
                    <a:pt x="790" y="10168"/>
                    <a:pt x="790" y="9784"/>
                  </a:cubicBezTo>
                  <a:lnTo>
                    <a:pt x="790" y="9784"/>
                  </a:lnTo>
                  <a:cubicBezTo>
                    <a:pt x="936" y="10095"/>
                    <a:pt x="1120" y="10363"/>
                    <a:pt x="1362" y="10570"/>
                  </a:cubicBezTo>
                  <a:cubicBezTo>
                    <a:pt x="1581" y="8169"/>
                    <a:pt x="1956" y="3801"/>
                    <a:pt x="2186"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4"/>
            <p:cNvSpPr/>
            <p:nvPr/>
          </p:nvSpPr>
          <p:spPr>
            <a:xfrm>
              <a:off x="2275585" y="2347565"/>
              <a:ext cx="501871" cy="560772"/>
            </a:xfrm>
            <a:custGeom>
              <a:avLst/>
              <a:gdLst/>
              <a:ahLst/>
              <a:cxnLst/>
              <a:rect l="l" t="t" r="r" b="b"/>
              <a:pathLst>
                <a:path w="8887" h="9930" extrusionOk="0">
                  <a:moveTo>
                    <a:pt x="828" y="1"/>
                  </a:moveTo>
                  <a:cubicBezTo>
                    <a:pt x="820" y="1"/>
                    <a:pt x="814" y="3"/>
                    <a:pt x="809" y="7"/>
                  </a:cubicBezTo>
                  <a:cubicBezTo>
                    <a:pt x="691" y="130"/>
                    <a:pt x="1419" y="717"/>
                    <a:pt x="1369" y="809"/>
                  </a:cubicBezTo>
                  <a:cubicBezTo>
                    <a:pt x="1367" y="813"/>
                    <a:pt x="1363" y="815"/>
                    <a:pt x="1357" y="815"/>
                  </a:cubicBezTo>
                  <a:cubicBezTo>
                    <a:pt x="1244" y="815"/>
                    <a:pt x="457" y="47"/>
                    <a:pt x="267" y="47"/>
                  </a:cubicBezTo>
                  <a:cubicBezTo>
                    <a:pt x="255" y="47"/>
                    <a:pt x="245" y="50"/>
                    <a:pt x="238" y="57"/>
                  </a:cubicBezTo>
                  <a:cubicBezTo>
                    <a:pt x="119" y="176"/>
                    <a:pt x="1155" y="997"/>
                    <a:pt x="1132" y="1093"/>
                  </a:cubicBezTo>
                  <a:cubicBezTo>
                    <a:pt x="1130" y="1098"/>
                    <a:pt x="1126" y="1100"/>
                    <a:pt x="1120" y="1100"/>
                  </a:cubicBezTo>
                  <a:cubicBezTo>
                    <a:pt x="1019" y="1100"/>
                    <a:pt x="336" y="468"/>
                    <a:pt x="152" y="468"/>
                  </a:cubicBezTo>
                  <a:cubicBezTo>
                    <a:pt x="138" y="468"/>
                    <a:pt x="127" y="471"/>
                    <a:pt x="119" y="479"/>
                  </a:cubicBezTo>
                  <a:cubicBezTo>
                    <a:pt x="0" y="594"/>
                    <a:pt x="1040" y="1288"/>
                    <a:pt x="990" y="1407"/>
                  </a:cubicBezTo>
                  <a:cubicBezTo>
                    <a:pt x="985" y="1420"/>
                    <a:pt x="974" y="1426"/>
                    <a:pt x="958" y="1426"/>
                  </a:cubicBezTo>
                  <a:cubicBezTo>
                    <a:pt x="834" y="1426"/>
                    <a:pt x="409" y="1081"/>
                    <a:pt x="285" y="1081"/>
                  </a:cubicBezTo>
                  <a:cubicBezTo>
                    <a:pt x="272" y="1081"/>
                    <a:pt x="263" y="1085"/>
                    <a:pt x="257" y="1093"/>
                  </a:cubicBezTo>
                  <a:cubicBezTo>
                    <a:pt x="192" y="1189"/>
                    <a:pt x="598" y="1534"/>
                    <a:pt x="1327" y="1975"/>
                  </a:cubicBezTo>
                  <a:cubicBezTo>
                    <a:pt x="1657" y="2174"/>
                    <a:pt x="1891" y="2190"/>
                    <a:pt x="2094" y="2362"/>
                  </a:cubicBezTo>
                  <a:cubicBezTo>
                    <a:pt x="2313" y="3436"/>
                    <a:pt x="3770" y="9672"/>
                    <a:pt x="4929" y="9918"/>
                  </a:cubicBezTo>
                  <a:cubicBezTo>
                    <a:pt x="4965" y="9925"/>
                    <a:pt x="5002" y="9929"/>
                    <a:pt x="5041" y="9929"/>
                  </a:cubicBezTo>
                  <a:cubicBezTo>
                    <a:pt x="6331" y="9929"/>
                    <a:pt x="8728" y="5636"/>
                    <a:pt x="8810" y="3382"/>
                  </a:cubicBezTo>
                  <a:cubicBezTo>
                    <a:pt x="8886" y="1536"/>
                    <a:pt x="8719" y="504"/>
                    <a:pt x="8234" y="504"/>
                  </a:cubicBezTo>
                  <a:cubicBezTo>
                    <a:pt x="8112" y="504"/>
                    <a:pt x="7969" y="570"/>
                    <a:pt x="7805" y="705"/>
                  </a:cubicBezTo>
                  <a:cubicBezTo>
                    <a:pt x="6988" y="1380"/>
                    <a:pt x="6194" y="4475"/>
                    <a:pt x="5109" y="6477"/>
                  </a:cubicBezTo>
                  <a:cubicBezTo>
                    <a:pt x="4395" y="4924"/>
                    <a:pt x="3249" y="3191"/>
                    <a:pt x="2788" y="2052"/>
                  </a:cubicBezTo>
                  <a:cubicBezTo>
                    <a:pt x="2704" y="1729"/>
                    <a:pt x="2992" y="598"/>
                    <a:pt x="2873" y="525"/>
                  </a:cubicBezTo>
                  <a:cubicBezTo>
                    <a:pt x="2866" y="521"/>
                    <a:pt x="2858" y="519"/>
                    <a:pt x="2851" y="519"/>
                  </a:cubicBezTo>
                  <a:cubicBezTo>
                    <a:pt x="2732" y="519"/>
                    <a:pt x="2587" y="1002"/>
                    <a:pt x="2501" y="1081"/>
                  </a:cubicBezTo>
                  <a:cubicBezTo>
                    <a:pt x="2485" y="1096"/>
                    <a:pt x="2463" y="1104"/>
                    <a:pt x="2436" y="1104"/>
                  </a:cubicBezTo>
                  <a:cubicBezTo>
                    <a:pt x="2294" y="1104"/>
                    <a:pt x="2002" y="901"/>
                    <a:pt x="1619" y="598"/>
                  </a:cubicBezTo>
                  <a:cubicBezTo>
                    <a:pt x="1251" y="301"/>
                    <a:pt x="922" y="1"/>
                    <a:pt x="828" y="1"/>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4"/>
            <p:cNvSpPr/>
            <p:nvPr/>
          </p:nvSpPr>
          <p:spPr>
            <a:xfrm>
              <a:off x="3123508" y="3297479"/>
              <a:ext cx="16490" cy="35013"/>
            </a:xfrm>
            <a:custGeom>
              <a:avLst/>
              <a:gdLst/>
              <a:ahLst/>
              <a:cxnLst/>
              <a:rect l="l" t="t" r="r" b="b"/>
              <a:pathLst>
                <a:path w="292" h="620" extrusionOk="0">
                  <a:moveTo>
                    <a:pt x="175" y="0"/>
                  </a:moveTo>
                  <a:cubicBezTo>
                    <a:pt x="103" y="0"/>
                    <a:pt x="23" y="39"/>
                    <a:pt x="23" y="39"/>
                  </a:cubicBezTo>
                  <a:cubicBezTo>
                    <a:pt x="0" y="253"/>
                    <a:pt x="35" y="591"/>
                    <a:pt x="139" y="618"/>
                  </a:cubicBezTo>
                  <a:cubicBezTo>
                    <a:pt x="143" y="619"/>
                    <a:pt x="147" y="619"/>
                    <a:pt x="151" y="619"/>
                  </a:cubicBezTo>
                  <a:cubicBezTo>
                    <a:pt x="250" y="619"/>
                    <a:pt x="292" y="325"/>
                    <a:pt x="292" y="127"/>
                  </a:cubicBezTo>
                  <a:cubicBezTo>
                    <a:pt x="292" y="27"/>
                    <a:pt x="236" y="0"/>
                    <a:pt x="175" y="0"/>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4"/>
            <p:cNvSpPr/>
            <p:nvPr/>
          </p:nvSpPr>
          <p:spPr>
            <a:xfrm>
              <a:off x="2591770" y="2299847"/>
              <a:ext cx="258023" cy="384521"/>
            </a:xfrm>
            <a:custGeom>
              <a:avLst/>
              <a:gdLst/>
              <a:ahLst/>
              <a:cxnLst/>
              <a:rect l="l" t="t" r="r" b="b"/>
              <a:pathLst>
                <a:path w="4569" h="6809" extrusionOk="0">
                  <a:moveTo>
                    <a:pt x="3383" y="1"/>
                  </a:moveTo>
                  <a:cubicBezTo>
                    <a:pt x="3383" y="1"/>
                    <a:pt x="1224" y="1823"/>
                    <a:pt x="1" y="5405"/>
                  </a:cubicBezTo>
                  <a:cubicBezTo>
                    <a:pt x="676" y="6141"/>
                    <a:pt x="1707" y="6809"/>
                    <a:pt x="2731" y="6659"/>
                  </a:cubicBezTo>
                  <a:cubicBezTo>
                    <a:pt x="2728" y="6659"/>
                    <a:pt x="4569" y="3353"/>
                    <a:pt x="3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4"/>
            <p:cNvSpPr/>
            <p:nvPr/>
          </p:nvSpPr>
          <p:spPr>
            <a:xfrm>
              <a:off x="2575337" y="2246594"/>
              <a:ext cx="586975" cy="913612"/>
            </a:xfrm>
            <a:custGeom>
              <a:avLst/>
              <a:gdLst/>
              <a:ahLst/>
              <a:cxnLst/>
              <a:rect l="l" t="t" r="r" b="b"/>
              <a:pathLst>
                <a:path w="10394" h="16178" extrusionOk="0">
                  <a:moveTo>
                    <a:pt x="10191" y="14739"/>
                  </a:moveTo>
                  <a:cubicBezTo>
                    <a:pt x="10191" y="14739"/>
                    <a:pt x="5688" y="16178"/>
                    <a:pt x="940" y="14866"/>
                  </a:cubicBezTo>
                  <a:cubicBezTo>
                    <a:pt x="940" y="14866"/>
                    <a:pt x="0" y="603"/>
                    <a:pt x="5351" y="292"/>
                  </a:cubicBezTo>
                  <a:cubicBezTo>
                    <a:pt x="10394" y="0"/>
                    <a:pt x="10191" y="14739"/>
                    <a:pt x="10191" y="147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4"/>
            <p:cNvSpPr/>
            <p:nvPr/>
          </p:nvSpPr>
          <p:spPr>
            <a:xfrm>
              <a:off x="3021069" y="2459493"/>
              <a:ext cx="222050" cy="806823"/>
            </a:xfrm>
            <a:custGeom>
              <a:avLst/>
              <a:gdLst/>
              <a:ahLst/>
              <a:cxnLst/>
              <a:rect l="l" t="t" r="r" b="b"/>
              <a:pathLst>
                <a:path w="3932" h="14287" extrusionOk="0">
                  <a:moveTo>
                    <a:pt x="3517" y="6969"/>
                  </a:moveTo>
                  <a:cubicBezTo>
                    <a:pt x="3329" y="4714"/>
                    <a:pt x="2183" y="1358"/>
                    <a:pt x="1377" y="0"/>
                  </a:cubicBezTo>
                  <a:lnTo>
                    <a:pt x="0" y="1857"/>
                  </a:lnTo>
                  <a:cubicBezTo>
                    <a:pt x="641" y="3537"/>
                    <a:pt x="1224" y="5673"/>
                    <a:pt x="1600" y="7019"/>
                  </a:cubicBezTo>
                  <a:cubicBezTo>
                    <a:pt x="2217" y="11027"/>
                    <a:pt x="2394" y="13992"/>
                    <a:pt x="2221" y="14279"/>
                  </a:cubicBezTo>
                  <a:lnTo>
                    <a:pt x="2965" y="14287"/>
                  </a:lnTo>
                  <a:cubicBezTo>
                    <a:pt x="2980" y="13854"/>
                    <a:pt x="3932" y="10325"/>
                    <a:pt x="3517" y="6969"/>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4"/>
            <p:cNvSpPr/>
            <p:nvPr/>
          </p:nvSpPr>
          <p:spPr>
            <a:xfrm>
              <a:off x="2900840" y="2291206"/>
              <a:ext cx="270616" cy="376276"/>
            </a:xfrm>
            <a:custGeom>
              <a:avLst/>
              <a:gdLst/>
              <a:ahLst/>
              <a:cxnLst/>
              <a:rect l="l" t="t" r="r" b="b"/>
              <a:pathLst>
                <a:path w="4792" h="6663" extrusionOk="0">
                  <a:moveTo>
                    <a:pt x="1167" y="0"/>
                  </a:moveTo>
                  <a:cubicBezTo>
                    <a:pt x="1167" y="0"/>
                    <a:pt x="3406" y="1366"/>
                    <a:pt x="4791" y="5155"/>
                  </a:cubicBezTo>
                  <a:cubicBezTo>
                    <a:pt x="4120" y="5895"/>
                    <a:pt x="3357" y="6497"/>
                    <a:pt x="2014" y="6662"/>
                  </a:cubicBezTo>
                  <a:cubicBezTo>
                    <a:pt x="2010" y="6662"/>
                    <a:pt x="1" y="3356"/>
                    <a:pt x="1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4"/>
            <p:cNvSpPr/>
            <p:nvPr/>
          </p:nvSpPr>
          <p:spPr>
            <a:xfrm>
              <a:off x="3098378" y="3293978"/>
              <a:ext cx="142593" cy="108823"/>
            </a:xfrm>
            <a:custGeom>
              <a:avLst/>
              <a:gdLst/>
              <a:ahLst/>
              <a:cxnLst/>
              <a:rect l="l" t="t" r="r" b="b"/>
              <a:pathLst>
                <a:path w="2525" h="1927" extrusionOk="0">
                  <a:moveTo>
                    <a:pt x="173" y="1926"/>
                  </a:moveTo>
                  <a:cubicBezTo>
                    <a:pt x="173" y="1926"/>
                    <a:pt x="1" y="277"/>
                    <a:pt x="1151" y="139"/>
                  </a:cubicBezTo>
                  <a:cubicBezTo>
                    <a:pt x="2306" y="1"/>
                    <a:pt x="2524" y="1669"/>
                    <a:pt x="2524" y="1669"/>
                  </a:cubicBezTo>
                  <a:lnTo>
                    <a:pt x="2060" y="1727"/>
                  </a:lnTo>
                  <a:cubicBezTo>
                    <a:pt x="2060" y="1727"/>
                    <a:pt x="2014" y="373"/>
                    <a:pt x="1201" y="427"/>
                  </a:cubicBezTo>
                  <a:cubicBezTo>
                    <a:pt x="453" y="476"/>
                    <a:pt x="607" y="1888"/>
                    <a:pt x="607" y="1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4"/>
            <p:cNvSpPr/>
            <p:nvPr/>
          </p:nvSpPr>
          <p:spPr>
            <a:xfrm>
              <a:off x="3121136" y="3312331"/>
              <a:ext cx="105095" cy="73753"/>
            </a:xfrm>
            <a:custGeom>
              <a:avLst/>
              <a:gdLst/>
              <a:ahLst/>
              <a:cxnLst/>
              <a:rect l="l" t="t" r="r" b="b"/>
              <a:pathLst>
                <a:path w="1861" h="1306" extrusionOk="0">
                  <a:moveTo>
                    <a:pt x="865" y="0"/>
                  </a:moveTo>
                  <a:cubicBezTo>
                    <a:pt x="850" y="0"/>
                    <a:pt x="833" y="1"/>
                    <a:pt x="817" y="2"/>
                  </a:cubicBezTo>
                  <a:cubicBezTo>
                    <a:pt x="58" y="48"/>
                    <a:pt x="0" y="1306"/>
                    <a:pt x="0" y="1306"/>
                  </a:cubicBezTo>
                  <a:lnTo>
                    <a:pt x="184" y="1225"/>
                  </a:lnTo>
                  <a:lnTo>
                    <a:pt x="196" y="1225"/>
                  </a:lnTo>
                  <a:cubicBezTo>
                    <a:pt x="200" y="803"/>
                    <a:pt x="292" y="136"/>
                    <a:pt x="806" y="102"/>
                  </a:cubicBezTo>
                  <a:cubicBezTo>
                    <a:pt x="822" y="101"/>
                    <a:pt x="837" y="100"/>
                    <a:pt x="853" y="100"/>
                  </a:cubicBezTo>
                  <a:cubicBezTo>
                    <a:pt x="1384" y="100"/>
                    <a:pt x="1567" y="730"/>
                    <a:pt x="1634" y="1114"/>
                  </a:cubicBezTo>
                  <a:lnTo>
                    <a:pt x="1860" y="1095"/>
                  </a:lnTo>
                  <a:cubicBezTo>
                    <a:pt x="1853" y="1095"/>
                    <a:pt x="1592" y="0"/>
                    <a:pt x="865"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4"/>
            <p:cNvSpPr/>
            <p:nvPr/>
          </p:nvSpPr>
          <p:spPr>
            <a:xfrm>
              <a:off x="3005878" y="3456673"/>
              <a:ext cx="147789" cy="613009"/>
            </a:xfrm>
            <a:custGeom>
              <a:avLst/>
              <a:gdLst/>
              <a:ahLst/>
              <a:cxnLst/>
              <a:rect l="l" t="t" r="r" b="b"/>
              <a:pathLst>
                <a:path w="2617" h="10855" extrusionOk="0">
                  <a:moveTo>
                    <a:pt x="1094" y="0"/>
                  </a:moveTo>
                  <a:cubicBezTo>
                    <a:pt x="1094" y="0"/>
                    <a:pt x="764" y="207"/>
                    <a:pt x="634" y="529"/>
                  </a:cubicBezTo>
                  <a:cubicBezTo>
                    <a:pt x="384" y="1128"/>
                    <a:pt x="1" y="4411"/>
                    <a:pt x="354" y="8189"/>
                  </a:cubicBezTo>
                  <a:cubicBezTo>
                    <a:pt x="572" y="10551"/>
                    <a:pt x="990" y="10854"/>
                    <a:pt x="1485" y="10804"/>
                  </a:cubicBezTo>
                  <a:cubicBezTo>
                    <a:pt x="2129" y="10739"/>
                    <a:pt x="2264" y="9297"/>
                    <a:pt x="2436" y="8300"/>
                  </a:cubicBezTo>
                  <a:cubicBezTo>
                    <a:pt x="2617" y="7287"/>
                    <a:pt x="2122" y="319"/>
                    <a:pt x="2122" y="319"/>
                  </a:cubicBezTo>
                  <a:lnTo>
                    <a:pt x="1800" y="319"/>
                  </a:lnTo>
                  <a:cubicBezTo>
                    <a:pt x="1800" y="319"/>
                    <a:pt x="1976" y="6919"/>
                    <a:pt x="1945" y="8334"/>
                  </a:cubicBezTo>
                  <a:cubicBezTo>
                    <a:pt x="1907" y="9746"/>
                    <a:pt x="1658" y="10206"/>
                    <a:pt x="1485" y="10206"/>
                  </a:cubicBezTo>
                  <a:cubicBezTo>
                    <a:pt x="1094" y="10206"/>
                    <a:pt x="921" y="9608"/>
                    <a:pt x="818" y="8231"/>
                  </a:cubicBezTo>
                  <a:cubicBezTo>
                    <a:pt x="707" y="6850"/>
                    <a:pt x="1094" y="0"/>
                    <a:pt x="1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4"/>
            <p:cNvSpPr/>
            <p:nvPr/>
          </p:nvSpPr>
          <p:spPr>
            <a:xfrm>
              <a:off x="3197599" y="3446452"/>
              <a:ext cx="138414" cy="611936"/>
            </a:xfrm>
            <a:custGeom>
              <a:avLst/>
              <a:gdLst/>
              <a:ahLst/>
              <a:cxnLst/>
              <a:rect l="l" t="t" r="r" b="b"/>
              <a:pathLst>
                <a:path w="2451" h="10836" extrusionOk="0">
                  <a:moveTo>
                    <a:pt x="1266" y="1"/>
                  </a:moveTo>
                  <a:cubicBezTo>
                    <a:pt x="1266" y="1"/>
                    <a:pt x="1603" y="200"/>
                    <a:pt x="1738" y="519"/>
                  </a:cubicBezTo>
                  <a:cubicBezTo>
                    <a:pt x="1994" y="1113"/>
                    <a:pt x="2451" y="4392"/>
                    <a:pt x="2175" y="8174"/>
                  </a:cubicBezTo>
                  <a:cubicBezTo>
                    <a:pt x="2002" y="10537"/>
                    <a:pt x="1588" y="10836"/>
                    <a:pt x="1093" y="10809"/>
                  </a:cubicBezTo>
                  <a:cubicBezTo>
                    <a:pt x="391" y="10778"/>
                    <a:pt x="184" y="9348"/>
                    <a:pt x="92" y="8324"/>
                  </a:cubicBezTo>
                  <a:cubicBezTo>
                    <a:pt x="0" y="7296"/>
                    <a:pt x="246" y="335"/>
                    <a:pt x="246" y="335"/>
                  </a:cubicBezTo>
                  <a:lnTo>
                    <a:pt x="568" y="331"/>
                  </a:lnTo>
                  <a:cubicBezTo>
                    <a:pt x="568" y="331"/>
                    <a:pt x="522" y="6935"/>
                    <a:pt x="587" y="8347"/>
                  </a:cubicBezTo>
                  <a:cubicBezTo>
                    <a:pt x="652" y="9754"/>
                    <a:pt x="913" y="10211"/>
                    <a:pt x="1086" y="10211"/>
                  </a:cubicBezTo>
                  <a:cubicBezTo>
                    <a:pt x="1473" y="10203"/>
                    <a:pt x="1630" y="9601"/>
                    <a:pt x="1715" y="8220"/>
                  </a:cubicBezTo>
                  <a:cubicBezTo>
                    <a:pt x="1795" y="6839"/>
                    <a:pt x="1266" y="1"/>
                    <a:pt x="1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4"/>
            <p:cNvSpPr/>
            <p:nvPr/>
          </p:nvSpPr>
          <p:spPr>
            <a:xfrm>
              <a:off x="3022142" y="3347513"/>
              <a:ext cx="434330" cy="621875"/>
            </a:xfrm>
            <a:custGeom>
              <a:avLst/>
              <a:gdLst/>
              <a:ahLst/>
              <a:cxnLst/>
              <a:rect l="l" t="t" r="r" b="b"/>
              <a:pathLst>
                <a:path w="7691" h="11012" extrusionOk="0">
                  <a:moveTo>
                    <a:pt x="2332" y="510"/>
                  </a:moveTo>
                  <a:cubicBezTo>
                    <a:pt x="135" y="794"/>
                    <a:pt x="162" y="3797"/>
                    <a:pt x="85" y="5546"/>
                  </a:cubicBezTo>
                  <a:cubicBezTo>
                    <a:pt x="1" y="7322"/>
                    <a:pt x="39" y="9937"/>
                    <a:pt x="1746" y="10413"/>
                  </a:cubicBezTo>
                  <a:cubicBezTo>
                    <a:pt x="3920" y="11011"/>
                    <a:pt x="6532" y="10436"/>
                    <a:pt x="7111" y="9071"/>
                  </a:cubicBezTo>
                  <a:cubicBezTo>
                    <a:pt x="7690" y="7705"/>
                    <a:pt x="6720" y="6359"/>
                    <a:pt x="6244" y="4522"/>
                  </a:cubicBezTo>
                  <a:cubicBezTo>
                    <a:pt x="5765" y="2681"/>
                    <a:pt x="6260" y="0"/>
                    <a:pt x="2332" y="5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4"/>
            <p:cNvSpPr/>
            <p:nvPr/>
          </p:nvSpPr>
          <p:spPr>
            <a:xfrm>
              <a:off x="3070425" y="3420023"/>
              <a:ext cx="304387" cy="218605"/>
            </a:xfrm>
            <a:custGeom>
              <a:avLst/>
              <a:gdLst/>
              <a:ahLst/>
              <a:cxnLst/>
              <a:rect l="l" t="t" r="r" b="b"/>
              <a:pathLst>
                <a:path w="5390" h="3871" extrusionOk="0">
                  <a:moveTo>
                    <a:pt x="3014" y="0"/>
                  </a:moveTo>
                  <a:cubicBezTo>
                    <a:pt x="2227" y="0"/>
                    <a:pt x="1352" y="82"/>
                    <a:pt x="910" y="239"/>
                  </a:cubicBezTo>
                  <a:cubicBezTo>
                    <a:pt x="112" y="519"/>
                    <a:pt x="1" y="3250"/>
                    <a:pt x="442" y="3652"/>
                  </a:cubicBezTo>
                  <a:cubicBezTo>
                    <a:pt x="607" y="3804"/>
                    <a:pt x="1262" y="3870"/>
                    <a:pt x="2044" y="3870"/>
                  </a:cubicBezTo>
                  <a:cubicBezTo>
                    <a:pt x="3435" y="3870"/>
                    <a:pt x="5228" y="3660"/>
                    <a:pt x="5370" y="3345"/>
                  </a:cubicBezTo>
                  <a:cubicBezTo>
                    <a:pt x="5378" y="3326"/>
                    <a:pt x="5386" y="3299"/>
                    <a:pt x="5389" y="3273"/>
                  </a:cubicBezTo>
                  <a:cubicBezTo>
                    <a:pt x="5386" y="3261"/>
                    <a:pt x="5386" y="3250"/>
                    <a:pt x="5378" y="3238"/>
                  </a:cubicBezTo>
                  <a:cubicBezTo>
                    <a:pt x="5163" y="2410"/>
                    <a:pt x="5144" y="1401"/>
                    <a:pt x="4822" y="596"/>
                  </a:cubicBezTo>
                  <a:cubicBezTo>
                    <a:pt x="4714" y="377"/>
                    <a:pt x="4599" y="220"/>
                    <a:pt x="4477" y="166"/>
                  </a:cubicBezTo>
                  <a:cubicBezTo>
                    <a:pt x="4233" y="54"/>
                    <a:pt x="3652" y="0"/>
                    <a:pt x="3014"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4"/>
            <p:cNvSpPr/>
            <p:nvPr/>
          </p:nvSpPr>
          <p:spPr>
            <a:xfrm>
              <a:off x="3071498" y="3649864"/>
              <a:ext cx="377406" cy="271859"/>
            </a:xfrm>
            <a:custGeom>
              <a:avLst/>
              <a:gdLst/>
              <a:ahLst/>
              <a:cxnLst/>
              <a:rect l="l" t="t" r="r" b="b"/>
              <a:pathLst>
                <a:path w="6683" h="4814" extrusionOk="0">
                  <a:moveTo>
                    <a:pt x="5441" y="1"/>
                  </a:moveTo>
                  <a:cubicBezTo>
                    <a:pt x="5182" y="1"/>
                    <a:pt x="4267" y="220"/>
                    <a:pt x="3188" y="284"/>
                  </a:cubicBezTo>
                  <a:cubicBezTo>
                    <a:pt x="1478" y="392"/>
                    <a:pt x="710" y="284"/>
                    <a:pt x="419" y="572"/>
                  </a:cubicBezTo>
                  <a:cubicBezTo>
                    <a:pt x="1" y="982"/>
                    <a:pt x="55" y="4177"/>
                    <a:pt x="1002" y="4599"/>
                  </a:cubicBezTo>
                  <a:cubicBezTo>
                    <a:pt x="1316" y="4738"/>
                    <a:pt x="1883" y="4813"/>
                    <a:pt x="2536" y="4813"/>
                  </a:cubicBezTo>
                  <a:cubicBezTo>
                    <a:pt x="3859" y="4813"/>
                    <a:pt x="5532" y="4504"/>
                    <a:pt x="6157" y="3790"/>
                  </a:cubicBezTo>
                  <a:cubicBezTo>
                    <a:pt x="6195" y="3744"/>
                    <a:pt x="6233" y="3694"/>
                    <a:pt x="6268" y="3640"/>
                  </a:cubicBezTo>
                  <a:cubicBezTo>
                    <a:pt x="6682" y="2562"/>
                    <a:pt x="6141" y="1488"/>
                    <a:pt x="5673" y="169"/>
                  </a:cubicBezTo>
                  <a:cubicBezTo>
                    <a:pt x="5601" y="69"/>
                    <a:pt x="5531" y="12"/>
                    <a:pt x="5485" y="4"/>
                  </a:cubicBezTo>
                  <a:cubicBezTo>
                    <a:pt x="5474" y="2"/>
                    <a:pt x="5459" y="1"/>
                    <a:pt x="5441"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4"/>
            <p:cNvSpPr/>
            <p:nvPr/>
          </p:nvSpPr>
          <p:spPr>
            <a:xfrm>
              <a:off x="3081493" y="3404889"/>
              <a:ext cx="304330" cy="234643"/>
            </a:xfrm>
            <a:custGeom>
              <a:avLst/>
              <a:gdLst/>
              <a:ahLst/>
              <a:cxnLst/>
              <a:rect l="l" t="t" r="r" b="b"/>
              <a:pathLst>
                <a:path w="5389" h="4155" extrusionOk="0">
                  <a:moveTo>
                    <a:pt x="426" y="3732"/>
                  </a:moveTo>
                  <a:cubicBezTo>
                    <a:pt x="0" y="3330"/>
                    <a:pt x="108" y="603"/>
                    <a:pt x="886" y="319"/>
                  </a:cubicBezTo>
                  <a:cubicBezTo>
                    <a:pt x="1665" y="35"/>
                    <a:pt x="3817" y="1"/>
                    <a:pt x="4350" y="246"/>
                  </a:cubicBezTo>
                  <a:cubicBezTo>
                    <a:pt x="4879" y="495"/>
                    <a:pt x="5389" y="3004"/>
                    <a:pt x="5209" y="3426"/>
                  </a:cubicBezTo>
                  <a:cubicBezTo>
                    <a:pt x="4990" y="3920"/>
                    <a:pt x="875" y="4154"/>
                    <a:pt x="426" y="3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4"/>
            <p:cNvSpPr/>
            <p:nvPr/>
          </p:nvSpPr>
          <p:spPr>
            <a:xfrm>
              <a:off x="3117861" y="3474631"/>
              <a:ext cx="243735" cy="147789"/>
            </a:xfrm>
            <a:custGeom>
              <a:avLst/>
              <a:gdLst/>
              <a:ahLst/>
              <a:cxnLst/>
              <a:rect l="l" t="t" r="r" b="b"/>
              <a:pathLst>
                <a:path w="4316" h="2617" extrusionOk="0">
                  <a:moveTo>
                    <a:pt x="2229" y="1"/>
                  </a:moveTo>
                  <a:cubicBezTo>
                    <a:pt x="1535" y="20"/>
                    <a:pt x="998" y="238"/>
                    <a:pt x="634" y="660"/>
                  </a:cubicBezTo>
                  <a:cubicBezTo>
                    <a:pt x="1" y="1400"/>
                    <a:pt x="127" y="2478"/>
                    <a:pt x="135" y="2520"/>
                  </a:cubicBezTo>
                  <a:cubicBezTo>
                    <a:pt x="143" y="2574"/>
                    <a:pt x="185" y="2612"/>
                    <a:pt x="239" y="2612"/>
                  </a:cubicBezTo>
                  <a:cubicBezTo>
                    <a:pt x="242" y="2612"/>
                    <a:pt x="250" y="2612"/>
                    <a:pt x="250" y="2616"/>
                  </a:cubicBezTo>
                  <a:cubicBezTo>
                    <a:pt x="308" y="2609"/>
                    <a:pt x="350" y="2555"/>
                    <a:pt x="338" y="2497"/>
                  </a:cubicBezTo>
                  <a:cubicBezTo>
                    <a:pt x="338" y="2486"/>
                    <a:pt x="215" y="1469"/>
                    <a:pt x="791" y="798"/>
                  </a:cubicBezTo>
                  <a:cubicBezTo>
                    <a:pt x="1117" y="422"/>
                    <a:pt x="1600" y="223"/>
                    <a:pt x="2233" y="211"/>
                  </a:cubicBezTo>
                  <a:cubicBezTo>
                    <a:pt x="2246" y="211"/>
                    <a:pt x="2260" y="211"/>
                    <a:pt x="2273" y="211"/>
                  </a:cubicBezTo>
                  <a:cubicBezTo>
                    <a:pt x="2776" y="211"/>
                    <a:pt x="3185" y="354"/>
                    <a:pt x="3495" y="656"/>
                  </a:cubicBezTo>
                  <a:cubicBezTo>
                    <a:pt x="4105" y="1255"/>
                    <a:pt x="4105" y="2267"/>
                    <a:pt x="4105" y="2275"/>
                  </a:cubicBezTo>
                  <a:cubicBezTo>
                    <a:pt x="4105" y="2332"/>
                    <a:pt x="4151" y="2382"/>
                    <a:pt x="4208" y="2382"/>
                  </a:cubicBezTo>
                  <a:cubicBezTo>
                    <a:pt x="4266" y="2382"/>
                    <a:pt x="4315" y="2332"/>
                    <a:pt x="4315" y="2275"/>
                  </a:cubicBezTo>
                  <a:cubicBezTo>
                    <a:pt x="4315" y="2233"/>
                    <a:pt x="4315" y="1174"/>
                    <a:pt x="3644" y="507"/>
                  </a:cubicBezTo>
                  <a:cubicBezTo>
                    <a:pt x="3299" y="173"/>
                    <a:pt x="2843" y="1"/>
                    <a:pt x="2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4"/>
            <p:cNvSpPr/>
            <p:nvPr/>
          </p:nvSpPr>
          <p:spPr>
            <a:xfrm>
              <a:off x="3082340" y="3637496"/>
              <a:ext cx="387966" cy="285073"/>
            </a:xfrm>
            <a:custGeom>
              <a:avLst/>
              <a:gdLst/>
              <a:ahLst/>
              <a:cxnLst/>
              <a:rect l="l" t="t" r="r" b="b"/>
              <a:pathLst>
                <a:path w="6870" h="5048" extrusionOk="0">
                  <a:moveTo>
                    <a:pt x="407" y="599"/>
                  </a:moveTo>
                  <a:cubicBezTo>
                    <a:pt x="1" y="1009"/>
                    <a:pt x="58" y="4204"/>
                    <a:pt x="975" y="4626"/>
                  </a:cubicBezTo>
                  <a:cubicBezTo>
                    <a:pt x="1895" y="5048"/>
                    <a:pt x="5071" y="4883"/>
                    <a:pt x="5968" y="3817"/>
                  </a:cubicBezTo>
                  <a:cubicBezTo>
                    <a:pt x="6870" y="2751"/>
                    <a:pt x="5673" y="104"/>
                    <a:pt x="5316" y="35"/>
                  </a:cubicBezTo>
                  <a:cubicBezTo>
                    <a:pt x="5144" y="1"/>
                    <a:pt x="4208" y="246"/>
                    <a:pt x="3092" y="315"/>
                  </a:cubicBezTo>
                  <a:cubicBezTo>
                    <a:pt x="1435" y="423"/>
                    <a:pt x="695" y="319"/>
                    <a:pt x="407" y="5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4"/>
            <p:cNvSpPr/>
            <p:nvPr/>
          </p:nvSpPr>
          <p:spPr>
            <a:xfrm>
              <a:off x="3022142" y="3393820"/>
              <a:ext cx="381698" cy="555125"/>
            </a:xfrm>
            <a:custGeom>
              <a:avLst/>
              <a:gdLst/>
              <a:ahLst/>
              <a:cxnLst/>
              <a:rect l="l" t="t" r="r" b="b"/>
              <a:pathLst>
                <a:path w="6759" h="9830" extrusionOk="0">
                  <a:moveTo>
                    <a:pt x="1458" y="1"/>
                  </a:moveTo>
                  <a:cubicBezTo>
                    <a:pt x="135" y="875"/>
                    <a:pt x="146" y="3246"/>
                    <a:pt x="77" y="4726"/>
                  </a:cubicBezTo>
                  <a:cubicBezTo>
                    <a:pt x="1" y="6502"/>
                    <a:pt x="35" y="9121"/>
                    <a:pt x="1746" y="9593"/>
                  </a:cubicBezTo>
                  <a:cubicBezTo>
                    <a:pt x="2325" y="9753"/>
                    <a:pt x="2935" y="9830"/>
                    <a:pt x="3529" y="9830"/>
                  </a:cubicBezTo>
                  <a:cubicBezTo>
                    <a:pt x="4856" y="9830"/>
                    <a:pt x="6104" y="9449"/>
                    <a:pt x="6758" y="8768"/>
                  </a:cubicBezTo>
                  <a:lnTo>
                    <a:pt x="6758" y="8768"/>
                  </a:lnTo>
                  <a:cubicBezTo>
                    <a:pt x="6129" y="9094"/>
                    <a:pt x="5366" y="9417"/>
                    <a:pt x="4442" y="9478"/>
                  </a:cubicBezTo>
                  <a:cubicBezTo>
                    <a:pt x="4165" y="9496"/>
                    <a:pt x="3908" y="9505"/>
                    <a:pt x="3668" y="9505"/>
                  </a:cubicBezTo>
                  <a:cubicBezTo>
                    <a:pt x="639" y="9505"/>
                    <a:pt x="482" y="8034"/>
                    <a:pt x="415" y="4856"/>
                  </a:cubicBezTo>
                  <a:cubicBezTo>
                    <a:pt x="346" y="1673"/>
                    <a:pt x="1328" y="177"/>
                    <a:pt x="1458"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4"/>
            <p:cNvSpPr/>
            <p:nvPr/>
          </p:nvSpPr>
          <p:spPr>
            <a:xfrm>
              <a:off x="3086237" y="3454471"/>
              <a:ext cx="295069" cy="173314"/>
            </a:xfrm>
            <a:custGeom>
              <a:avLst/>
              <a:gdLst/>
              <a:ahLst/>
              <a:cxnLst/>
              <a:rect l="l" t="t" r="r" b="b"/>
              <a:pathLst>
                <a:path w="5225" h="3069" extrusionOk="0">
                  <a:moveTo>
                    <a:pt x="354" y="1"/>
                  </a:moveTo>
                  <a:cubicBezTo>
                    <a:pt x="1" y="902"/>
                    <a:pt x="16" y="2544"/>
                    <a:pt x="342" y="2850"/>
                  </a:cubicBezTo>
                  <a:cubicBezTo>
                    <a:pt x="503" y="3002"/>
                    <a:pt x="1139" y="3069"/>
                    <a:pt x="1897" y="3069"/>
                  </a:cubicBezTo>
                  <a:cubicBezTo>
                    <a:pt x="3246" y="3069"/>
                    <a:pt x="4982" y="2858"/>
                    <a:pt x="5117" y="2544"/>
                  </a:cubicBezTo>
                  <a:cubicBezTo>
                    <a:pt x="5224" y="2298"/>
                    <a:pt x="5098" y="1374"/>
                    <a:pt x="4875" y="580"/>
                  </a:cubicBezTo>
                  <a:lnTo>
                    <a:pt x="4875" y="580"/>
                  </a:lnTo>
                  <a:cubicBezTo>
                    <a:pt x="5047" y="1631"/>
                    <a:pt x="3908" y="2342"/>
                    <a:pt x="2731" y="2342"/>
                  </a:cubicBezTo>
                  <a:cubicBezTo>
                    <a:pt x="1589" y="2342"/>
                    <a:pt x="410" y="1674"/>
                    <a:pt x="354"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4"/>
            <p:cNvSpPr/>
            <p:nvPr/>
          </p:nvSpPr>
          <p:spPr>
            <a:xfrm>
              <a:off x="3083244" y="3659181"/>
              <a:ext cx="376220" cy="251698"/>
            </a:xfrm>
            <a:custGeom>
              <a:avLst/>
              <a:gdLst/>
              <a:ahLst/>
              <a:cxnLst/>
              <a:rect l="l" t="t" r="r" b="b"/>
              <a:pathLst>
                <a:path w="6662" h="4457" extrusionOk="0">
                  <a:moveTo>
                    <a:pt x="5607" y="0"/>
                  </a:moveTo>
                  <a:lnTo>
                    <a:pt x="5607" y="0"/>
                  </a:lnTo>
                  <a:cubicBezTo>
                    <a:pt x="6427" y="2159"/>
                    <a:pt x="4933" y="3396"/>
                    <a:pt x="3324" y="3396"/>
                  </a:cubicBezTo>
                  <a:cubicBezTo>
                    <a:pt x="1920" y="3396"/>
                    <a:pt x="428" y="2455"/>
                    <a:pt x="307" y="365"/>
                  </a:cubicBezTo>
                  <a:lnTo>
                    <a:pt x="307" y="365"/>
                  </a:lnTo>
                  <a:cubicBezTo>
                    <a:pt x="0" y="1112"/>
                    <a:pt x="115" y="3855"/>
                    <a:pt x="959" y="4242"/>
                  </a:cubicBezTo>
                  <a:cubicBezTo>
                    <a:pt x="1262" y="4381"/>
                    <a:pt x="1811" y="4457"/>
                    <a:pt x="2444" y="4457"/>
                  </a:cubicBezTo>
                  <a:cubicBezTo>
                    <a:pt x="3727" y="4457"/>
                    <a:pt x="5351" y="4147"/>
                    <a:pt x="5952" y="3433"/>
                  </a:cubicBezTo>
                  <a:cubicBezTo>
                    <a:pt x="6662" y="2593"/>
                    <a:pt x="6068" y="767"/>
                    <a:pt x="5607"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4"/>
            <p:cNvSpPr/>
            <p:nvPr/>
          </p:nvSpPr>
          <p:spPr>
            <a:xfrm>
              <a:off x="3090811" y="3485700"/>
              <a:ext cx="12367" cy="12367"/>
            </a:xfrm>
            <a:custGeom>
              <a:avLst/>
              <a:gdLst/>
              <a:ahLst/>
              <a:cxnLst/>
              <a:rect l="l" t="t" r="r" b="b"/>
              <a:pathLst>
                <a:path w="219" h="219" extrusionOk="0">
                  <a:moveTo>
                    <a:pt x="108" y="0"/>
                  </a:moveTo>
                  <a:cubicBezTo>
                    <a:pt x="46" y="0"/>
                    <a:pt x="0" y="50"/>
                    <a:pt x="0" y="111"/>
                  </a:cubicBezTo>
                  <a:cubicBezTo>
                    <a:pt x="0" y="169"/>
                    <a:pt x="46" y="219"/>
                    <a:pt x="108" y="219"/>
                  </a:cubicBezTo>
                  <a:cubicBezTo>
                    <a:pt x="169" y="219"/>
                    <a:pt x="219" y="169"/>
                    <a:pt x="219" y="111"/>
                  </a:cubicBezTo>
                  <a:cubicBezTo>
                    <a:pt x="219" y="50"/>
                    <a:pt x="169"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4"/>
            <p:cNvSpPr/>
            <p:nvPr/>
          </p:nvSpPr>
          <p:spPr>
            <a:xfrm>
              <a:off x="3084938" y="3497615"/>
              <a:ext cx="16095" cy="31229"/>
            </a:xfrm>
            <a:custGeom>
              <a:avLst/>
              <a:gdLst/>
              <a:ahLst/>
              <a:cxnLst/>
              <a:rect l="l" t="t" r="r" b="b"/>
              <a:pathLst>
                <a:path w="285" h="553" extrusionOk="0">
                  <a:moveTo>
                    <a:pt x="146" y="0"/>
                  </a:moveTo>
                  <a:cubicBezTo>
                    <a:pt x="146" y="0"/>
                    <a:pt x="1" y="441"/>
                    <a:pt x="47" y="506"/>
                  </a:cubicBezTo>
                  <a:cubicBezTo>
                    <a:pt x="68" y="540"/>
                    <a:pt x="119" y="553"/>
                    <a:pt x="165" y="553"/>
                  </a:cubicBezTo>
                  <a:cubicBezTo>
                    <a:pt x="210" y="553"/>
                    <a:pt x="252" y="541"/>
                    <a:pt x="262" y="522"/>
                  </a:cubicBezTo>
                  <a:cubicBezTo>
                    <a:pt x="285" y="483"/>
                    <a:pt x="239" y="4"/>
                    <a:pt x="239" y="4"/>
                  </a:cubicBezTo>
                  <a:lnTo>
                    <a:pt x="1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4"/>
            <p:cNvSpPr/>
            <p:nvPr/>
          </p:nvSpPr>
          <p:spPr>
            <a:xfrm>
              <a:off x="3086463" y="3717856"/>
              <a:ext cx="13271" cy="12876"/>
            </a:xfrm>
            <a:custGeom>
              <a:avLst/>
              <a:gdLst/>
              <a:ahLst/>
              <a:cxnLst/>
              <a:rect l="l" t="t" r="r" b="b"/>
              <a:pathLst>
                <a:path w="235" h="228" extrusionOk="0">
                  <a:moveTo>
                    <a:pt x="115" y="0"/>
                  </a:moveTo>
                  <a:cubicBezTo>
                    <a:pt x="113" y="0"/>
                    <a:pt x="110" y="0"/>
                    <a:pt x="108" y="1"/>
                  </a:cubicBezTo>
                  <a:cubicBezTo>
                    <a:pt x="47" y="8"/>
                    <a:pt x="1" y="58"/>
                    <a:pt x="4" y="123"/>
                  </a:cubicBezTo>
                  <a:cubicBezTo>
                    <a:pt x="8" y="182"/>
                    <a:pt x="58" y="227"/>
                    <a:pt x="116" y="227"/>
                  </a:cubicBezTo>
                  <a:cubicBezTo>
                    <a:pt x="119" y="227"/>
                    <a:pt x="121" y="227"/>
                    <a:pt x="123" y="227"/>
                  </a:cubicBezTo>
                  <a:cubicBezTo>
                    <a:pt x="185" y="223"/>
                    <a:pt x="235" y="169"/>
                    <a:pt x="231" y="108"/>
                  </a:cubicBezTo>
                  <a:cubicBezTo>
                    <a:pt x="231" y="49"/>
                    <a:pt x="181"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4"/>
            <p:cNvSpPr/>
            <p:nvPr/>
          </p:nvSpPr>
          <p:spPr>
            <a:xfrm>
              <a:off x="3082792" y="3729771"/>
              <a:ext cx="16095" cy="31286"/>
            </a:xfrm>
            <a:custGeom>
              <a:avLst/>
              <a:gdLst/>
              <a:ahLst/>
              <a:cxnLst/>
              <a:rect l="l" t="t" r="r" b="b"/>
              <a:pathLst>
                <a:path w="285" h="554" extrusionOk="0">
                  <a:moveTo>
                    <a:pt x="123" y="1"/>
                  </a:moveTo>
                  <a:cubicBezTo>
                    <a:pt x="123" y="1"/>
                    <a:pt x="0" y="453"/>
                    <a:pt x="46" y="514"/>
                  </a:cubicBezTo>
                  <a:cubicBezTo>
                    <a:pt x="66" y="543"/>
                    <a:pt x="109" y="554"/>
                    <a:pt x="152" y="554"/>
                  </a:cubicBezTo>
                  <a:cubicBezTo>
                    <a:pt x="202" y="554"/>
                    <a:pt x="251" y="539"/>
                    <a:pt x="261" y="518"/>
                  </a:cubicBezTo>
                  <a:cubicBezTo>
                    <a:pt x="284" y="480"/>
                    <a:pt x="211"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4"/>
            <p:cNvSpPr/>
            <p:nvPr/>
          </p:nvSpPr>
          <p:spPr>
            <a:xfrm>
              <a:off x="3134125" y="3682166"/>
              <a:ext cx="255425" cy="37724"/>
            </a:xfrm>
            <a:custGeom>
              <a:avLst/>
              <a:gdLst/>
              <a:ahLst/>
              <a:cxnLst/>
              <a:rect l="l" t="t" r="r" b="b"/>
              <a:pathLst>
                <a:path w="4523" h="668" extrusionOk="0">
                  <a:moveTo>
                    <a:pt x="4395" y="0"/>
                  </a:moveTo>
                  <a:cubicBezTo>
                    <a:pt x="4385" y="0"/>
                    <a:pt x="4375" y="1"/>
                    <a:pt x="4365" y="4"/>
                  </a:cubicBezTo>
                  <a:cubicBezTo>
                    <a:pt x="3420" y="380"/>
                    <a:pt x="2082" y="456"/>
                    <a:pt x="1162" y="456"/>
                  </a:cubicBezTo>
                  <a:cubicBezTo>
                    <a:pt x="555" y="456"/>
                    <a:pt x="130" y="423"/>
                    <a:pt x="119" y="422"/>
                  </a:cubicBezTo>
                  <a:lnTo>
                    <a:pt x="108" y="422"/>
                  </a:lnTo>
                  <a:cubicBezTo>
                    <a:pt x="58" y="422"/>
                    <a:pt x="8" y="468"/>
                    <a:pt x="4" y="518"/>
                  </a:cubicBezTo>
                  <a:cubicBezTo>
                    <a:pt x="0" y="583"/>
                    <a:pt x="43" y="629"/>
                    <a:pt x="100" y="633"/>
                  </a:cubicBezTo>
                  <a:cubicBezTo>
                    <a:pt x="142" y="633"/>
                    <a:pt x="576" y="667"/>
                    <a:pt x="1174" y="667"/>
                  </a:cubicBezTo>
                  <a:cubicBezTo>
                    <a:pt x="2110" y="667"/>
                    <a:pt x="3460" y="590"/>
                    <a:pt x="4442" y="203"/>
                  </a:cubicBezTo>
                  <a:cubicBezTo>
                    <a:pt x="4495" y="180"/>
                    <a:pt x="4522" y="115"/>
                    <a:pt x="4499" y="65"/>
                  </a:cubicBezTo>
                  <a:cubicBezTo>
                    <a:pt x="4484" y="21"/>
                    <a:pt x="4440" y="0"/>
                    <a:pt x="4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4"/>
            <p:cNvSpPr/>
            <p:nvPr/>
          </p:nvSpPr>
          <p:spPr>
            <a:xfrm>
              <a:off x="3364360" y="3686344"/>
              <a:ext cx="21064" cy="45912"/>
            </a:xfrm>
            <a:custGeom>
              <a:avLst/>
              <a:gdLst/>
              <a:ahLst/>
              <a:cxnLst/>
              <a:rect l="l" t="t" r="r" b="b"/>
              <a:pathLst>
                <a:path w="373" h="813" extrusionOk="0">
                  <a:moveTo>
                    <a:pt x="142" y="0"/>
                  </a:moveTo>
                  <a:cubicBezTo>
                    <a:pt x="133" y="0"/>
                    <a:pt x="124" y="1"/>
                    <a:pt x="115" y="2"/>
                  </a:cubicBezTo>
                  <a:cubicBezTo>
                    <a:pt x="46" y="18"/>
                    <a:pt x="0" y="79"/>
                    <a:pt x="16" y="148"/>
                  </a:cubicBezTo>
                  <a:cubicBezTo>
                    <a:pt x="27" y="190"/>
                    <a:pt x="66" y="225"/>
                    <a:pt x="108" y="233"/>
                  </a:cubicBezTo>
                  <a:lnTo>
                    <a:pt x="92" y="233"/>
                  </a:lnTo>
                  <a:cubicBezTo>
                    <a:pt x="92" y="233"/>
                    <a:pt x="39" y="727"/>
                    <a:pt x="104" y="785"/>
                  </a:cubicBezTo>
                  <a:cubicBezTo>
                    <a:pt x="125" y="805"/>
                    <a:pt x="159" y="813"/>
                    <a:pt x="195" y="813"/>
                  </a:cubicBezTo>
                  <a:cubicBezTo>
                    <a:pt x="265" y="813"/>
                    <a:pt x="343" y="783"/>
                    <a:pt x="353" y="750"/>
                  </a:cubicBezTo>
                  <a:cubicBezTo>
                    <a:pt x="372" y="712"/>
                    <a:pt x="223" y="279"/>
                    <a:pt x="204" y="225"/>
                  </a:cubicBezTo>
                  <a:cubicBezTo>
                    <a:pt x="250" y="202"/>
                    <a:pt x="280" y="148"/>
                    <a:pt x="269" y="95"/>
                  </a:cubicBezTo>
                  <a:cubicBezTo>
                    <a:pt x="259" y="34"/>
                    <a:pt x="202" y="0"/>
                    <a:pt x="142"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4"/>
            <p:cNvSpPr/>
            <p:nvPr/>
          </p:nvSpPr>
          <p:spPr>
            <a:xfrm>
              <a:off x="3366506" y="3686062"/>
              <a:ext cx="14118" cy="12932"/>
            </a:xfrm>
            <a:custGeom>
              <a:avLst/>
              <a:gdLst/>
              <a:ahLst/>
              <a:cxnLst/>
              <a:rect l="l" t="t" r="r" b="b"/>
              <a:pathLst>
                <a:path w="250" h="229" extrusionOk="0">
                  <a:moveTo>
                    <a:pt x="131" y="0"/>
                  </a:moveTo>
                  <a:cubicBezTo>
                    <a:pt x="122" y="0"/>
                    <a:pt x="113" y="1"/>
                    <a:pt x="104" y="4"/>
                  </a:cubicBezTo>
                  <a:cubicBezTo>
                    <a:pt x="39" y="19"/>
                    <a:pt x="1" y="77"/>
                    <a:pt x="16" y="138"/>
                  </a:cubicBezTo>
                  <a:cubicBezTo>
                    <a:pt x="30" y="192"/>
                    <a:pt x="76" y="228"/>
                    <a:pt x="129" y="228"/>
                  </a:cubicBezTo>
                  <a:cubicBezTo>
                    <a:pt x="136" y="228"/>
                    <a:pt x="143" y="227"/>
                    <a:pt x="150" y="226"/>
                  </a:cubicBezTo>
                  <a:cubicBezTo>
                    <a:pt x="212" y="211"/>
                    <a:pt x="250" y="153"/>
                    <a:pt x="238" y="92"/>
                  </a:cubicBezTo>
                  <a:cubicBezTo>
                    <a:pt x="225" y="36"/>
                    <a:pt x="182"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4"/>
            <p:cNvSpPr/>
            <p:nvPr/>
          </p:nvSpPr>
          <p:spPr>
            <a:xfrm>
              <a:off x="3368709" y="3697695"/>
              <a:ext cx="16038" cy="31681"/>
            </a:xfrm>
            <a:custGeom>
              <a:avLst/>
              <a:gdLst/>
              <a:ahLst/>
              <a:cxnLst/>
              <a:rect l="l" t="t" r="r" b="b"/>
              <a:pathLst>
                <a:path w="284" h="561" extrusionOk="0">
                  <a:moveTo>
                    <a:pt x="134" y="1"/>
                  </a:moveTo>
                  <a:lnTo>
                    <a:pt x="46" y="20"/>
                  </a:lnTo>
                  <a:cubicBezTo>
                    <a:pt x="46" y="20"/>
                    <a:pt x="0" y="484"/>
                    <a:pt x="54" y="538"/>
                  </a:cubicBezTo>
                  <a:cubicBezTo>
                    <a:pt x="71" y="554"/>
                    <a:pt x="98" y="560"/>
                    <a:pt x="127" y="560"/>
                  </a:cubicBezTo>
                  <a:cubicBezTo>
                    <a:pt x="188" y="560"/>
                    <a:pt x="258" y="532"/>
                    <a:pt x="268" y="503"/>
                  </a:cubicBezTo>
                  <a:cubicBezTo>
                    <a:pt x="284" y="461"/>
                    <a:pt x="134"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4"/>
            <p:cNvSpPr/>
            <p:nvPr/>
          </p:nvSpPr>
          <p:spPr>
            <a:xfrm>
              <a:off x="3124581" y="3556516"/>
              <a:ext cx="18467" cy="46138"/>
            </a:xfrm>
            <a:custGeom>
              <a:avLst/>
              <a:gdLst/>
              <a:ahLst/>
              <a:cxnLst/>
              <a:rect l="l" t="t" r="r" b="b"/>
              <a:pathLst>
                <a:path w="327" h="817" extrusionOk="0">
                  <a:moveTo>
                    <a:pt x="162" y="0"/>
                  </a:moveTo>
                  <a:cubicBezTo>
                    <a:pt x="159" y="0"/>
                    <a:pt x="157" y="0"/>
                    <a:pt x="154" y="0"/>
                  </a:cubicBezTo>
                  <a:cubicBezTo>
                    <a:pt x="81" y="8"/>
                    <a:pt x="27" y="69"/>
                    <a:pt x="39" y="131"/>
                  </a:cubicBezTo>
                  <a:cubicBezTo>
                    <a:pt x="43" y="181"/>
                    <a:pt x="77" y="211"/>
                    <a:pt x="120" y="227"/>
                  </a:cubicBezTo>
                  <a:lnTo>
                    <a:pt x="104" y="227"/>
                  </a:lnTo>
                  <a:cubicBezTo>
                    <a:pt x="104" y="227"/>
                    <a:pt x="1" y="710"/>
                    <a:pt x="50" y="779"/>
                  </a:cubicBezTo>
                  <a:cubicBezTo>
                    <a:pt x="76" y="806"/>
                    <a:pt x="123" y="816"/>
                    <a:pt x="170" y="816"/>
                  </a:cubicBezTo>
                  <a:cubicBezTo>
                    <a:pt x="230" y="816"/>
                    <a:pt x="289" y="799"/>
                    <a:pt x="300" y="775"/>
                  </a:cubicBezTo>
                  <a:cubicBezTo>
                    <a:pt x="327" y="737"/>
                    <a:pt x="227" y="284"/>
                    <a:pt x="215" y="230"/>
                  </a:cubicBezTo>
                  <a:cubicBezTo>
                    <a:pt x="269" y="211"/>
                    <a:pt x="304" y="165"/>
                    <a:pt x="296" y="112"/>
                  </a:cubicBezTo>
                  <a:cubicBezTo>
                    <a:pt x="289" y="49"/>
                    <a:pt x="231" y="0"/>
                    <a:pt x="162" y="0"/>
                  </a:cubicBezTo>
                  <a:close/>
                </a:path>
              </a:pathLst>
            </a:custGeom>
            <a:solidFill>
              <a:srgbClr val="563F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4"/>
            <p:cNvSpPr/>
            <p:nvPr/>
          </p:nvSpPr>
          <p:spPr>
            <a:xfrm>
              <a:off x="3128252" y="3556290"/>
              <a:ext cx="13723" cy="12876"/>
            </a:xfrm>
            <a:custGeom>
              <a:avLst/>
              <a:gdLst/>
              <a:ahLst/>
              <a:cxnLst/>
              <a:rect l="l" t="t" r="r" b="b"/>
              <a:pathLst>
                <a:path w="243" h="228" extrusionOk="0">
                  <a:moveTo>
                    <a:pt x="119" y="0"/>
                  </a:moveTo>
                  <a:cubicBezTo>
                    <a:pt x="117" y="0"/>
                    <a:pt x="114" y="0"/>
                    <a:pt x="112" y="0"/>
                  </a:cubicBezTo>
                  <a:cubicBezTo>
                    <a:pt x="51" y="12"/>
                    <a:pt x="1" y="62"/>
                    <a:pt x="12" y="127"/>
                  </a:cubicBezTo>
                  <a:cubicBezTo>
                    <a:pt x="19" y="184"/>
                    <a:pt x="66" y="228"/>
                    <a:pt x="122" y="228"/>
                  </a:cubicBezTo>
                  <a:cubicBezTo>
                    <a:pt x="126" y="228"/>
                    <a:pt x="131" y="227"/>
                    <a:pt x="135" y="227"/>
                  </a:cubicBezTo>
                  <a:cubicBezTo>
                    <a:pt x="200" y="215"/>
                    <a:pt x="242" y="165"/>
                    <a:pt x="239" y="100"/>
                  </a:cubicBezTo>
                  <a:cubicBezTo>
                    <a:pt x="228" y="45"/>
                    <a:pt x="178"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4"/>
            <p:cNvSpPr/>
            <p:nvPr/>
          </p:nvSpPr>
          <p:spPr>
            <a:xfrm>
              <a:off x="3126727" y="3567979"/>
              <a:ext cx="16095" cy="31455"/>
            </a:xfrm>
            <a:custGeom>
              <a:avLst/>
              <a:gdLst/>
              <a:ahLst/>
              <a:cxnLst/>
              <a:rect l="l" t="t" r="r" b="b"/>
              <a:pathLst>
                <a:path w="285" h="557" extrusionOk="0">
                  <a:moveTo>
                    <a:pt x="189" y="1"/>
                  </a:moveTo>
                  <a:lnTo>
                    <a:pt x="97" y="8"/>
                  </a:lnTo>
                  <a:cubicBezTo>
                    <a:pt x="97" y="8"/>
                    <a:pt x="1" y="465"/>
                    <a:pt x="47" y="522"/>
                  </a:cubicBezTo>
                  <a:cubicBezTo>
                    <a:pt x="68" y="547"/>
                    <a:pt x="108" y="557"/>
                    <a:pt x="147" y="557"/>
                  </a:cubicBezTo>
                  <a:cubicBezTo>
                    <a:pt x="201" y="557"/>
                    <a:pt x="255" y="539"/>
                    <a:pt x="266" y="514"/>
                  </a:cubicBezTo>
                  <a:cubicBezTo>
                    <a:pt x="285" y="468"/>
                    <a:pt x="189"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4"/>
            <p:cNvSpPr/>
            <p:nvPr/>
          </p:nvSpPr>
          <p:spPr>
            <a:xfrm>
              <a:off x="3123508" y="3260659"/>
              <a:ext cx="81264" cy="102780"/>
            </a:xfrm>
            <a:custGeom>
              <a:avLst/>
              <a:gdLst/>
              <a:ahLst/>
              <a:cxnLst/>
              <a:rect l="l" t="t" r="r" b="b"/>
              <a:pathLst>
                <a:path w="1439" h="1820" extrusionOk="0">
                  <a:moveTo>
                    <a:pt x="430" y="0"/>
                  </a:moveTo>
                  <a:cubicBezTo>
                    <a:pt x="380" y="280"/>
                    <a:pt x="92" y="453"/>
                    <a:pt x="23" y="687"/>
                  </a:cubicBezTo>
                  <a:cubicBezTo>
                    <a:pt x="0" y="848"/>
                    <a:pt x="150" y="856"/>
                    <a:pt x="234" y="951"/>
                  </a:cubicBezTo>
                  <a:cubicBezTo>
                    <a:pt x="265" y="1201"/>
                    <a:pt x="311" y="1799"/>
                    <a:pt x="461" y="1818"/>
                  </a:cubicBezTo>
                  <a:cubicBezTo>
                    <a:pt x="466" y="1819"/>
                    <a:pt x="471" y="1819"/>
                    <a:pt x="476" y="1819"/>
                  </a:cubicBezTo>
                  <a:cubicBezTo>
                    <a:pt x="613" y="1819"/>
                    <a:pt x="543" y="1565"/>
                    <a:pt x="587" y="1554"/>
                  </a:cubicBezTo>
                  <a:cubicBezTo>
                    <a:pt x="589" y="1553"/>
                    <a:pt x="590" y="1553"/>
                    <a:pt x="591" y="1553"/>
                  </a:cubicBezTo>
                  <a:cubicBezTo>
                    <a:pt x="636" y="1553"/>
                    <a:pt x="633" y="1807"/>
                    <a:pt x="741" y="1807"/>
                  </a:cubicBezTo>
                  <a:cubicBezTo>
                    <a:pt x="744" y="1807"/>
                    <a:pt x="746" y="1807"/>
                    <a:pt x="748" y="1807"/>
                  </a:cubicBezTo>
                  <a:cubicBezTo>
                    <a:pt x="867" y="1799"/>
                    <a:pt x="829" y="1565"/>
                    <a:pt x="871" y="1538"/>
                  </a:cubicBezTo>
                  <a:cubicBezTo>
                    <a:pt x="874" y="1537"/>
                    <a:pt x="876" y="1536"/>
                    <a:pt x="878" y="1536"/>
                  </a:cubicBezTo>
                  <a:cubicBezTo>
                    <a:pt x="919" y="1536"/>
                    <a:pt x="930" y="1709"/>
                    <a:pt x="1036" y="1709"/>
                  </a:cubicBezTo>
                  <a:cubicBezTo>
                    <a:pt x="1042" y="1709"/>
                    <a:pt x="1049" y="1708"/>
                    <a:pt x="1055" y="1707"/>
                  </a:cubicBezTo>
                  <a:cubicBezTo>
                    <a:pt x="1186" y="1684"/>
                    <a:pt x="1117" y="1469"/>
                    <a:pt x="1186" y="1462"/>
                  </a:cubicBezTo>
                  <a:cubicBezTo>
                    <a:pt x="1186" y="1461"/>
                    <a:pt x="1187" y="1461"/>
                    <a:pt x="1188" y="1461"/>
                  </a:cubicBezTo>
                  <a:cubicBezTo>
                    <a:pt x="1242" y="1461"/>
                    <a:pt x="1248" y="1586"/>
                    <a:pt x="1310" y="1586"/>
                  </a:cubicBezTo>
                  <a:cubicBezTo>
                    <a:pt x="1320" y="1586"/>
                    <a:pt x="1330" y="1583"/>
                    <a:pt x="1343" y="1577"/>
                  </a:cubicBezTo>
                  <a:cubicBezTo>
                    <a:pt x="1439" y="1534"/>
                    <a:pt x="1389" y="917"/>
                    <a:pt x="1270" y="568"/>
                  </a:cubicBezTo>
                  <a:cubicBezTo>
                    <a:pt x="1151" y="215"/>
                    <a:pt x="1147" y="54"/>
                    <a:pt x="1147" y="54"/>
                  </a:cubicBezTo>
                  <a:lnTo>
                    <a:pt x="430" y="0"/>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4"/>
            <p:cNvSpPr/>
            <p:nvPr/>
          </p:nvSpPr>
          <p:spPr>
            <a:xfrm>
              <a:off x="3174841" y="1404089"/>
              <a:ext cx="330138" cy="812470"/>
            </a:xfrm>
            <a:custGeom>
              <a:avLst/>
              <a:gdLst/>
              <a:ahLst/>
              <a:cxnLst/>
              <a:rect l="l" t="t" r="r" b="b"/>
              <a:pathLst>
                <a:path w="5846" h="14387" extrusionOk="0">
                  <a:moveTo>
                    <a:pt x="280" y="1500"/>
                  </a:moveTo>
                  <a:cubicBezTo>
                    <a:pt x="280" y="1500"/>
                    <a:pt x="1688" y="0"/>
                    <a:pt x="3096" y="280"/>
                  </a:cubicBezTo>
                  <a:cubicBezTo>
                    <a:pt x="4503" y="560"/>
                    <a:pt x="5845" y="3195"/>
                    <a:pt x="5723" y="5162"/>
                  </a:cubicBezTo>
                  <a:cubicBezTo>
                    <a:pt x="5535" y="8066"/>
                    <a:pt x="2624" y="10701"/>
                    <a:pt x="2348" y="12104"/>
                  </a:cubicBezTo>
                  <a:cubicBezTo>
                    <a:pt x="2064" y="13508"/>
                    <a:pt x="3659" y="13416"/>
                    <a:pt x="3659" y="13416"/>
                  </a:cubicBezTo>
                  <a:cubicBezTo>
                    <a:pt x="3659" y="13416"/>
                    <a:pt x="2240" y="14386"/>
                    <a:pt x="1220" y="13512"/>
                  </a:cubicBezTo>
                  <a:cubicBezTo>
                    <a:pt x="564" y="12948"/>
                    <a:pt x="0" y="11452"/>
                    <a:pt x="1220" y="8825"/>
                  </a:cubicBezTo>
                  <a:cubicBezTo>
                    <a:pt x="2348" y="6102"/>
                    <a:pt x="2014" y="2393"/>
                    <a:pt x="748" y="2443"/>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4"/>
            <p:cNvSpPr/>
            <p:nvPr/>
          </p:nvSpPr>
          <p:spPr>
            <a:xfrm>
              <a:off x="3174841" y="1447234"/>
              <a:ext cx="219226" cy="740411"/>
            </a:xfrm>
            <a:custGeom>
              <a:avLst/>
              <a:gdLst/>
              <a:ahLst/>
              <a:cxnLst/>
              <a:rect l="l" t="t" r="r" b="b"/>
              <a:pathLst>
                <a:path w="3882" h="13111" extrusionOk="0">
                  <a:moveTo>
                    <a:pt x="1421" y="0"/>
                  </a:moveTo>
                  <a:cubicBezTo>
                    <a:pt x="1310" y="0"/>
                    <a:pt x="1212" y="18"/>
                    <a:pt x="1132" y="41"/>
                  </a:cubicBezTo>
                  <a:cubicBezTo>
                    <a:pt x="626" y="375"/>
                    <a:pt x="284" y="736"/>
                    <a:pt x="284" y="736"/>
                  </a:cubicBezTo>
                  <a:lnTo>
                    <a:pt x="748" y="1675"/>
                  </a:lnTo>
                  <a:cubicBezTo>
                    <a:pt x="757" y="1675"/>
                    <a:pt x="765" y="1675"/>
                    <a:pt x="773" y="1675"/>
                  </a:cubicBezTo>
                  <a:cubicBezTo>
                    <a:pt x="2018" y="1675"/>
                    <a:pt x="2340" y="5352"/>
                    <a:pt x="1220" y="8057"/>
                  </a:cubicBezTo>
                  <a:cubicBezTo>
                    <a:pt x="0" y="10684"/>
                    <a:pt x="564" y="12184"/>
                    <a:pt x="1220" y="12744"/>
                  </a:cubicBezTo>
                  <a:cubicBezTo>
                    <a:pt x="1537" y="13017"/>
                    <a:pt x="1893" y="13111"/>
                    <a:pt x="2232" y="13111"/>
                  </a:cubicBezTo>
                  <a:cubicBezTo>
                    <a:pt x="2985" y="13111"/>
                    <a:pt x="3659" y="12648"/>
                    <a:pt x="3659" y="12648"/>
                  </a:cubicBezTo>
                  <a:lnTo>
                    <a:pt x="3659" y="12648"/>
                  </a:lnTo>
                  <a:cubicBezTo>
                    <a:pt x="3659" y="12648"/>
                    <a:pt x="3638" y="12649"/>
                    <a:pt x="3600" y="12649"/>
                  </a:cubicBezTo>
                  <a:cubicBezTo>
                    <a:pt x="3315" y="12649"/>
                    <a:pt x="2097" y="12577"/>
                    <a:pt x="2348" y="11336"/>
                  </a:cubicBezTo>
                  <a:cubicBezTo>
                    <a:pt x="2474" y="10688"/>
                    <a:pt x="3161" y="9775"/>
                    <a:pt x="3882" y="8702"/>
                  </a:cubicBezTo>
                  <a:cubicBezTo>
                    <a:pt x="2770" y="8652"/>
                    <a:pt x="3180" y="6757"/>
                    <a:pt x="3468" y="5422"/>
                  </a:cubicBezTo>
                  <a:cubicBezTo>
                    <a:pt x="3843" y="3689"/>
                    <a:pt x="3375" y="1671"/>
                    <a:pt x="2528" y="640"/>
                  </a:cubicBezTo>
                  <a:cubicBezTo>
                    <a:pt x="2110" y="129"/>
                    <a:pt x="1718" y="0"/>
                    <a:pt x="1421"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4"/>
            <p:cNvSpPr/>
            <p:nvPr/>
          </p:nvSpPr>
          <p:spPr>
            <a:xfrm>
              <a:off x="3233741" y="1430292"/>
              <a:ext cx="158179" cy="64435"/>
            </a:xfrm>
            <a:custGeom>
              <a:avLst/>
              <a:gdLst/>
              <a:ahLst/>
              <a:cxnLst/>
              <a:rect l="l" t="t" r="r" b="b"/>
              <a:pathLst>
                <a:path w="2801" h="1141" extrusionOk="0">
                  <a:moveTo>
                    <a:pt x="2532" y="0"/>
                  </a:moveTo>
                  <a:cubicBezTo>
                    <a:pt x="2256" y="27"/>
                    <a:pt x="1957" y="84"/>
                    <a:pt x="1657" y="188"/>
                  </a:cubicBezTo>
                  <a:cubicBezTo>
                    <a:pt x="737" y="460"/>
                    <a:pt x="12" y="1093"/>
                    <a:pt x="12" y="1093"/>
                  </a:cubicBezTo>
                  <a:cubicBezTo>
                    <a:pt x="4" y="1101"/>
                    <a:pt x="1" y="1120"/>
                    <a:pt x="8" y="1132"/>
                  </a:cubicBezTo>
                  <a:cubicBezTo>
                    <a:pt x="15" y="1136"/>
                    <a:pt x="24" y="1140"/>
                    <a:pt x="32" y="1140"/>
                  </a:cubicBezTo>
                  <a:cubicBezTo>
                    <a:pt x="38" y="1140"/>
                    <a:pt x="43" y="1138"/>
                    <a:pt x="47" y="1132"/>
                  </a:cubicBezTo>
                  <a:cubicBezTo>
                    <a:pt x="47" y="1132"/>
                    <a:pt x="791" y="541"/>
                    <a:pt x="1696" y="330"/>
                  </a:cubicBezTo>
                  <a:cubicBezTo>
                    <a:pt x="2083" y="219"/>
                    <a:pt x="2478" y="188"/>
                    <a:pt x="2800" y="180"/>
                  </a:cubicBezTo>
                  <a:cubicBezTo>
                    <a:pt x="2708" y="115"/>
                    <a:pt x="2620" y="50"/>
                    <a:pt x="2532"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4"/>
            <p:cNvSpPr/>
            <p:nvPr/>
          </p:nvSpPr>
          <p:spPr>
            <a:xfrm>
              <a:off x="3243737" y="1512459"/>
              <a:ext cx="254522" cy="260282"/>
            </a:xfrm>
            <a:custGeom>
              <a:avLst/>
              <a:gdLst/>
              <a:ahLst/>
              <a:cxnLst/>
              <a:rect l="l" t="t" r="r" b="b"/>
              <a:pathLst>
                <a:path w="4507" h="4609" extrusionOk="0">
                  <a:moveTo>
                    <a:pt x="1639" y="0"/>
                  </a:moveTo>
                  <a:cubicBezTo>
                    <a:pt x="1563" y="0"/>
                    <a:pt x="1490" y="3"/>
                    <a:pt x="1419" y="6"/>
                  </a:cubicBezTo>
                  <a:cubicBezTo>
                    <a:pt x="541" y="79"/>
                    <a:pt x="27" y="371"/>
                    <a:pt x="27" y="371"/>
                  </a:cubicBezTo>
                  <a:cubicBezTo>
                    <a:pt x="8" y="382"/>
                    <a:pt x="0" y="409"/>
                    <a:pt x="8" y="428"/>
                  </a:cubicBezTo>
                  <a:cubicBezTo>
                    <a:pt x="16" y="442"/>
                    <a:pt x="30" y="452"/>
                    <a:pt x="45" y="452"/>
                  </a:cubicBezTo>
                  <a:cubicBezTo>
                    <a:pt x="51" y="452"/>
                    <a:pt x="56" y="451"/>
                    <a:pt x="61" y="447"/>
                  </a:cubicBezTo>
                  <a:cubicBezTo>
                    <a:pt x="61" y="447"/>
                    <a:pt x="583" y="194"/>
                    <a:pt x="1427" y="175"/>
                  </a:cubicBezTo>
                  <a:cubicBezTo>
                    <a:pt x="1841" y="175"/>
                    <a:pt x="2336" y="236"/>
                    <a:pt x="2781" y="490"/>
                  </a:cubicBezTo>
                  <a:cubicBezTo>
                    <a:pt x="3245" y="731"/>
                    <a:pt x="3605" y="1134"/>
                    <a:pt x="3824" y="1621"/>
                  </a:cubicBezTo>
                  <a:cubicBezTo>
                    <a:pt x="4276" y="2614"/>
                    <a:pt x="4273" y="3780"/>
                    <a:pt x="4227" y="4609"/>
                  </a:cubicBezTo>
                  <a:cubicBezTo>
                    <a:pt x="4376" y="4164"/>
                    <a:pt x="4472" y="3707"/>
                    <a:pt x="4507" y="3243"/>
                  </a:cubicBezTo>
                  <a:lnTo>
                    <a:pt x="4507" y="3190"/>
                  </a:lnTo>
                  <a:cubicBezTo>
                    <a:pt x="4468" y="2637"/>
                    <a:pt x="4357" y="2054"/>
                    <a:pt x="4119" y="1487"/>
                  </a:cubicBezTo>
                  <a:cubicBezTo>
                    <a:pt x="3893" y="919"/>
                    <a:pt x="3390" y="486"/>
                    <a:pt x="2892" y="259"/>
                  </a:cubicBezTo>
                  <a:cubicBezTo>
                    <a:pt x="2466" y="58"/>
                    <a:pt x="2024" y="0"/>
                    <a:pt x="1639"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4"/>
            <p:cNvSpPr/>
            <p:nvPr/>
          </p:nvSpPr>
          <p:spPr>
            <a:xfrm>
              <a:off x="2467250" y="1332370"/>
              <a:ext cx="993351" cy="833704"/>
            </a:xfrm>
            <a:custGeom>
              <a:avLst/>
              <a:gdLst/>
              <a:ahLst/>
              <a:cxnLst/>
              <a:rect l="l" t="t" r="r" b="b"/>
              <a:pathLst>
                <a:path w="17590" h="14763" extrusionOk="0">
                  <a:moveTo>
                    <a:pt x="7790" y="14356"/>
                  </a:moveTo>
                  <a:cubicBezTo>
                    <a:pt x="7790" y="14356"/>
                    <a:pt x="9547" y="14763"/>
                    <a:pt x="11165" y="13796"/>
                  </a:cubicBezTo>
                  <a:cubicBezTo>
                    <a:pt x="17589" y="9945"/>
                    <a:pt x="14594" y="817"/>
                    <a:pt x="12385" y="1884"/>
                  </a:cubicBezTo>
                  <a:cubicBezTo>
                    <a:pt x="11196" y="204"/>
                    <a:pt x="9570" y="1"/>
                    <a:pt x="6754" y="664"/>
                  </a:cubicBezTo>
                  <a:cubicBezTo>
                    <a:pt x="3414" y="1446"/>
                    <a:pt x="0" y="2823"/>
                    <a:pt x="1596" y="6950"/>
                  </a:cubicBezTo>
                  <a:cubicBezTo>
                    <a:pt x="1784" y="7430"/>
                    <a:pt x="7790" y="14356"/>
                    <a:pt x="7790" y="14356"/>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4"/>
            <p:cNvSpPr/>
            <p:nvPr/>
          </p:nvSpPr>
          <p:spPr>
            <a:xfrm>
              <a:off x="2495429" y="1425492"/>
              <a:ext cx="440768" cy="385368"/>
            </a:xfrm>
            <a:custGeom>
              <a:avLst/>
              <a:gdLst/>
              <a:ahLst/>
              <a:cxnLst/>
              <a:rect l="l" t="t" r="r" b="b"/>
              <a:pathLst>
                <a:path w="7805" h="6824" extrusionOk="0">
                  <a:moveTo>
                    <a:pt x="3268" y="1"/>
                  </a:moveTo>
                  <a:cubicBezTo>
                    <a:pt x="1285" y="944"/>
                    <a:pt x="0" y="2463"/>
                    <a:pt x="1097" y="5301"/>
                  </a:cubicBezTo>
                  <a:cubicBezTo>
                    <a:pt x="1147" y="5432"/>
                    <a:pt x="1626" y="6030"/>
                    <a:pt x="2278" y="6824"/>
                  </a:cubicBezTo>
                  <a:lnTo>
                    <a:pt x="5646" y="4967"/>
                  </a:lnTo>
                  <a:lnTo>
                    <a:pt x="7805" y="2578"/>
                  </a:lnTo>
                  <a:lnTo>
                    <a:pt x="7805" y="2578"/>
                  </a:lnTo>
                  <a:cubicBezTo>
                    <a:pt x="7805" y="2578"/>
                    <a:pt x="7312" y="2698"/>
                    <a:pt x="6648" y="2698"/>
                  </a:cubicBezTo>
                  <a:cubicBezTo>
                    <a:pt x="5713" y="2698"/>
                    <a:pt x="4438" y="2459"/>
                    <a:pt x="3724" y="1309"/>
                  </a:cubicBezTo>
                  <a:cubicBezTo>
                    <a:pt x="3421" y="818"/>
                    <a:pt x="3295" y="380"/>
                    <a:pt x="3268" y="1"/>
                  </a:cubicBezTo>
                  <a:close/>
                </a:path>
              </a:pathLst>
            </a:custGeom>
            <a:solidFill>
              <a:srgbClr val="963B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4"/>
            <p:cNvSpPr/>
            <p:nvPr/>
          </p:nvSpPr>
          <p:spPr>
            <a:xfrm>
              <a:off x="2900445" y="1717226"/>
              <a:ext cx="406150" cy="430659"/>
            </a:xfrm>
            <a:custGeom>
              <a:avLst/>
              <a:gdLst/>
              <a:ahLst/>
              <a:cxnLst/>
              <a:rect l="l" t="t" r="r" b="b"/>
              <a:pathLst>
                <a:path w="7192" h="7626" extrusionOk="0">
                  <a:moveTo>
                    <a:pt x="4967" y="1"/>
                  </a:moveTo>
                  <a:lnTo>
                    <a:pt x="3260" y="3549"/>
                  </a:lnTo>
                  <a:lnTo>
                    <a:pt x="0" y="7380"/>
                  </a:lnTo>
                  <a:cubicBezTo>
                    <a:pt x="58" y="7449"/>
                    <a:pt x="119" y="7541"/>
                    <a:pt x="119" y="7541"/>
                  </a:cubicBezTo>
                  <a:cubicBezTo>
                    <a:pt x="119" y="7541"/>
                    <a:pt x="486" y="7626"/>
                    <a:pt x="1038" y="7626"/>
                  </a:cubicBezTo>
                  <a:cubicBezTo>
                    <a:pt x="1695" y="7626"/>
                    <a:pt x="2615" y="7506"/>
                    <a:pt x="3494" y="6981"/>
                  </a:cubicBezTo>
                  <a:cubicBezTo>
                    <a:pt x="5684" y="5666"/>
                    <a:pt x="6789" y="3721"/>
                    <a:pt x="7191" y="1792"/>
                  </a:cubicBezTo>
                  <a:lnTo>
                    <a:pt x="7191" y="1792"/>
                  </a:lnTo>
                  <a:cubicBezTo>
                    <a:pt x="6735" y="2494"/>
                    <a:pt x="6071" y="2920"/>
                    <a:pt x="5615" y="3096"/>
                  </a:cubicBezTo>
                  <a:cubicBezTo>
                    <a:pt x="5377" y="3188"/>
                    <a:pt x="5136" y="3265"/>
                    <a:pt x="4894" y="3322"/>
                  </a:cubicBezTo>
                  <a:cubicBezTo>
                    <a:pt x="4891" y="3323"/>
                    <a:pt x="4888" y="3323"/>
                    <a:pt x="4886" y="3323"/>
                  </a:cubicBezTo>
                  <a:cubicBezTo>
                    <a:pt x="4715" y="3323"/>
                    <a:pt x="5700" y="1498"/>
                    <a:pt x="4967"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4"/>
            <p:cNvSpPr/>
            <p:nvPr/>
          </p:nvSpPr>
          <p:spPr>
            <a:xfrm>
              <a:off x="2765026" y="2263027"/>
              <a:ext cx="231594" cy="162754"/>
            </a:xfrm>
            <a:custGeom>
              <a:avLst/>
              <a:gdLst/>
              <a:ahLst/>
              <a:cxnLst/>
              <a:rect l="l" t="t" r="r" b="b"/>
              <a:pathLst>
                <a:path w="4101" h="2882" extrusionOk="0">
                  <a:moveTo>
                    <a:pt x="2140" y="0"/>
                  </a:moveTo>
                  <a:cubicBezTo>
                    <a:pt x="2091" y="0"/>
                    <a:pt x="2042" y="2"/>
                    <a:pt x="1992" y="5"/>
                  </a:cubicBezTo>
                  <a:cubicBezTo>
                    <a:pt x="1347" y="43"/>
                    <a:pt x="795" y="285"/>
                    <a:pt x="327" y="672"/>
                  </a:cubicBezTo>
                  <a:cubicBezTo>
                    <a:pt x="327" y="668"/>
                    <a:pt x="323" y="657"/>
                    <a:pt x="323" y="653"/>
                  </a:cubicBezTo>
                  <a:cubicBezTo>
                    <a:pt x="323" y="653"/>
                    <a:pt x="200" y="756"/>
                    <a:pt x="1" y="960"/>
                  </a:cubicBezTo>
                  <a:cubicBezTo>
                    <a:pt x="47" y="1397"/>
                    <a:pt x="315" y="2789"/>
                    <a:pt x="1689" y="2877"/>
                  </a:cubicBezTo>
                  <a:cubicBezTo>
                    <a:pt x="1730" y="2880"/>
                    <a:pt x="1771" y="2881"/>
                    <a:pt x="1811" y="2881"/>
                  </a:cubicBezTo>
                  <a:cubicBezTo>
                    <a:pt x="3139" y="2881"/>
                    <a:pt x="3900" y="1442"/>
                    <a:pt x="4101" y="902"/>
                  </a:cubicBezTo>
                  <a:cubicBezTo>
                    <a:pt x="3932" y="756"/>
                    <a:pt x="3798" y="657"/>
                    <a:pt x="3706" y="591"/>
                  </a:cubicBezTo>
                  <a:cubicBezTo>
                    <a:pt x="3256" y="212"/>
                    <a:pt x="2734" y="0"/>
                    <a:pt x="21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4"/>
            <p:cNvSpPr/>
            <p:nvPr/>
          </p:nvSpPr>
          <p:spPr>
            <a:xfrm>
              <a:off x="2792132" y="2153471"/>
              <a:ext cx="172015" cy="243905"/>
            </a:xfrm>
            <a:custGeom>
              <a:avLst/>
              <a:gdLst/>
              <a:ahLst/>
              <a:cxnLst/>
              <a:rect l="l" t="t" r="r" b="b"/>
              <a:pathLst>
                <a:path w="3046" h="4319" extrusionOk="0">
                  <a:moveTo>
                    <a:pt x="729" y="2044"/>
                  </a:moveTo>
                  <a:lnTo>
                    <a:pt x="810" y="4"/>
                  </a:lnTo>
                  <a:lnTo>
                    <a:pt x="2317" y="0"/>
                  </a:lnTo>
                  <a:lnTo>
                    <a:pt x="2290" y="1987"/>
                  </a:lnTo>
                  <a:cubicBezTo>
                    <a:pt x="2723" y="2140"/>
                    <a:pt x="3046" y="2390"/>
                    <a:pt x="3046" y="2390"/>
                  </a:cubicBezTo>
                  <a:cubicBezTo>
                    <a:pt x="3046" y="2390"/>
                    <a:pt x="2647" y="4319"/>
                    <a:pt x="1147" y="4131"/>
                  </a:cubicBezTo>
                  <a:cubicBezTo>
                    <a:pt x="20" y="3993"/>
                    <a:pt x="0" y="2482"/>
                    <a:pt x="0" y="2482"/>
                  </a:cubicBezTo>
                  <a:cubicBezTo>
                    <a:pt x="0" y="2482"/>
                    <a:pt x="254" y="2225"/>
                    <a:pt x="729" y="2044"/>
                  </a:cubicBezTo>
                  <a:close/>
                </a:path>
              </a:pathLst>
            </a:custGeom>
            <a:solidFill>
              <a:srgbClr val="E28A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4"/>
            <p:cNvSpPr/>
            <p:nvPr/>
          </p:nvSpPr>
          <p:spPr>
            <a:xfrm>
              <a:off x="2515985" y="1499188"/>
              <a:ext cx="677783" cy="740016"/>
            </a:xfrm>
            <a:custGeom>
              <a:avLst/>
              <a:gdLst/>
              <a:ahLst/>
              <a:cxnLst/>
              <a:rect l="l" t="t" r="r" b="b"/>
              <a:pathLst>
                <a:path w="12002" h="13104" extrusionOk="0">
                  <a:moveTo>
                    <a:pt x="5621" y="0"/>
                  </a:moveTo>
                  <a:cubicBezTo>
                    <a:pt x="785" y="0"/>
                    <a:pt x="1374" y="2672"/>
                    <a:pt x="848" y="6148"/>
                  </a:cubicBezTo>
                  <a:cubicBezTo>
                    <a:pt x="733" y="6899"/>
                    <a:pt x="85" y="7617"/>
                    <a:pt x="46" y="8464"/>
                  </a:cubicBezTo>
                  <a:cubicBezTo>
                    <a:pt x="0" y="9542"/>
                    <a:pt x="1653" y="12883"/>
                    <a:pt x="3897" y="13090"/>
                  </a:cubicBezTo>
                  <a:cubicBezTo>
                    <a:pt x="3998" y="13099"/>
                    <a:pt x="4105" y="13104"/>
                    <a:pt x="4217" y="13104"/>
                  </a:cubicBezTo>
                  <a:cubicBezTo>
                    <a:pt x="5817" y="13104"/>
                    <a:pt x="8439" y="12124"/>
                    <a:pt x="9604" y="9945"/>
                  </a:cubicBezTo>
                  <a:cubicBezTo>
                    <a:pt x="10275" y="9764"/>
                    <a:pt x="11035" y="10102"/>
                    <a:pt x="11572" y="9086"/>
                  </a:cubicBezTo>
                  <a:cubicBezTo>
                    <a:pt x="12001" y="8273"/>
                    <a:pt x="11447" y="7399"/>
                    <a:pt x="10854" y="7399"/>
                  </a:cubicBezTo>
                  <a:cubicBezTo>
                    <a:pt x="10717" y="7399"/>
                    <a:pt x="10578" y="7446"/>
                    <a:pt x="10448" y="7551"/>
                  </a:cubicBezTo>
                  <a:cubicBezTo>
                    <a:pt x="11142" y="4031"/>
                    <a:pt x="9968" y="184"/>
                    <a:pt x="6271" y="15"/>
                  </a:cubicBezTo>
                  <a:cubicBezTo>
                    <a:pt x="6044" y="5"/>
                    <a:pt x="5828" y="0"/>
                    <a:pt x="5621" y="0"/>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4"/>
            <p:cNvSpPr/>
            <p:nvPr/>
          </p:nvSpPr>
          <p:spPr>
            <a:xfrm>
              <a:off x="2868821" y="1709659"/>
              <a:ext cx="118536" cy="82393"/>
            </a:xfrm>
            <a:custGeom>
              <a:avLst/>
              <a:gdLst/>
              <a:ahLst/>
              <a:cxnLst/>
              <a:rect l="l" t="t" r="r" b="b"/>
              <a:pathLst>
                <a:path w="2099" h="1459" extrusionOk="0">
                  <a:moveTo>
                    <a:pt x="115" y="327"/>
                  </a:moveTo>
                  <a:cubicBezTo>
                    <a:pt x="0" y="572"/>
                    <a:pt x="472" y="423"/>
                    <a:pt x="1139" y="656"/>
                  </a:cubicBezTo>
                  <a:cubicBezTo>
                    <a:pt x="1676" y="844"/>
                    <a:pt x="1868" y="1458"/>
                    <a:pt x="1983" y="1213"/>
                  </a:cubicBezTo>
                  <a:cubicBezTo>
                    <a:pt x="2098" y="967"/>
                    <a:pt x="1822" y="488"/>
                    <a:pt x="1304" y="242"/>
                  </a:cubicBezTo>
                  <a:cubicBezTo>
                    <a:pt x="786" y="1"/>
                    <a:pt x="230" y="81"/>
                    <a:pt x="115" y="327"/>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4"/>
            <p:cNvSpPr/>
            <p:nvPr/>
          </p:nvSpPr>
          <p:spPr>
            <a:xfrm>
              <a:off x="2568165" y="1688030"/>
              <a:ext cx="93406" cy="70647"/>
            </a:xfrm>
            <a:custGeom>
              <a:avLst/>
              <a:gdLst/>
              <a:ahLst/>
              <a:cxnLst/>
              <a:rect l="l" t="t" r="r" b="b"/>
              <a:pathLst>
                <a:path w="1654" h="1251" extrusionOk="0">
                  <a:moveTo>
                    <a:pt x="1539" y="295"/>
                  </a:moveTo>
                  <a:cubicBezTo>
                    <a:pt x="1654" y="518"/>
                    <a:pt x="1251" y="384"/>
                    <a:pt x="741" y="575"/>
                  </a:cubicBezTo>
                  <a:cubicBezTo>
                    <a:pt x="323" y="729"/>
                    <a:pt x="231" y="1250"/>
                    <a:pt x="116" y="1036"/>
                  </a:cubicBezTo>
                  <a:cubicBezTo>
                    <a:pt x="1" y="813"/>
                    <a:pt x="185" y="407"/>
                    <a:pt x="572" y="207"/>
                  </a:cubicBezTo>
                  <a:cubicBezTo>
                    <a:pt x="971" y="0"/>
                    <a:pt x="1424" y="77"/>
                    <a:pt x="1539" y="295"/>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4"/>
            <p:cNvSpPr/>
            <p:nvPr/>
          </p:nvSpPr>
          <p:spPr>
            <a:xfrm>
              <a:off x="2663546" y="1921315"/>
              <a:ext cx="92897" cy="82958"/>
            </a:xfrm>
            <a:custGeom>
              <a:avLst/>
              <a:gdLst/>
              <a:ahLst/>
              <a:cxnLst/>
              <a:rect l="l" t="t" r="r" b="b"/>
              <a:pathLst>
                <a:path w="1645" h="1469" extrusionOk="0">
                  <a:moveTo>
                    <a:pt x="863" y="0"/>
                  </a:moveTo>
                  <a:cubicBezTo>
                    <a:pt x="206" y="0"/>
                    <a:pt x="1" y="459"/>
                    <a:pt x="191" y="843"/>
                  </a:cubicBezTo>
                  <a:cubicBezTo>
                    <a:pt x="337" y="1139"/>
                    <a:pt x="762" y="1453"/>
                    <a:pt x="1526" y="1469"/>
                  </a:cubicBezTo>
                  <a:cubicBezTo>
                    <a:pt x="1587" y="1469"/>
                    <a:pt x="1645" y="1415"/>
                    <a:pt x="1645" y="1354"/>
                  </a:cubicBezTo>
                  <a:cubicBezTo>
                    <a:pt x="1645" y="1285"/>
                    <a:pt x="1591" y="1235"/>
                    <a:pt x="1530" y="1227"/>
                  </a:cubicBezTo>
                  <a:cubicBezTo>
                    <a:pt x="759" y="1216"/>
                    <a:pt x="452" y="1093"/>
                    <a:pt x="310" y="740"/>
                  </a:cubicBezTo>
                  <a:cubicBezTo>
                    <a:pt x="222" y="519"/>
                    <a:pt x="302" y="218"/>
                    <a:pt x="743" y="218"/>
                  </a:cubicBezTo>
                  <a:cubicBezTo>
                    <a:pt x="822" y="218"/>
                    <a:pt x="912" y="227"/>
                    <a:pt x="1016" y="249"/>
                  </a:cubicBezTo>
                  <a:lnTo>
                    <a:pt x="1031" y="249"/>
                  </a:lnTo>
                  <a:cubicBezTo>
                    <a:pt x="1092" y="249"/>
                    <a:pt x="1142" y="207"/>
                    <a:pt x="1150" y="145"/>
                  </a:cubicBezTo>
                  <a:cubicBezTo>
                    <a:pt x="1154" y="76"/>
                    <a:pt x="1108" y="19"/>
                    <a:pt x="1046" y="11"/>
                  </a:cubicBezTo>
                  <a:cubicBezTo>
                    <a:pt x="982" y="4"/>
                    <a:pt x="920" y="0"/>
                    <a:pt x="863"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4"/>
            <p:cNvSpPr/>
            <p:nvPr/>
          </p:nvSpPr>
          <p:spPr>
            <a:xfrm>
              <a:off x="3058961" y="1949438"/>
              <a:ext cx="79739" cy="74318"/>
            </a:xfrm>
            <a:custGeom>
              <a:avLst/>
              <a:gdLst/>
              <a:ahLst/>
              <a:cxnLst/>
              <a:rect l="l" t="t" r="r" b="b"/>
              <a:pathLst>
                <a:path w="1412" h="1316" extrusionOk="0">
                  <a:moveTo>
                    <a:pt x="660" y="0"/>
                  </a:moveTo>
                  <a:lnTo>
                    <a:pt x="1" y="1316"/>
                  </a:lnTo>
                  <a:cubicBezTo>
                    <a:pt x="1" y="1316"/>
                    <a:pt x="844" y="1316"/>
                    <a:pt x="1128" y="1082"/>
                  </a:cubicBezTo>
                  <a:cubicBezTo>
                    <a:pt x="1412" y="852"/>
                    <a:pt x="1362" y="0"/>
                    <a:pt x="660"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4"/>
            <p:cNvSpPr/>
            <p:nvPr/>
          </p:nvSpPr>
          <p:spPr>
            <a:xfrm>
              <a:off x="2898242" y="1448024"/>
              <a:ext cx="289647" cy="726745"/>
            </a:xfrm>
            <a:custGeom>
              <a:avLst/>
              <a:gdLst/>
              <a:ahLst/>
              <a:cxnLst/>
              <a:rect l="l" t="t" r="r" b="b"/>
              <a:pathLst>
                <a:path w="5129" h="12869" extrusionOk="0">
                  <a:moveTo>
                    <a:pt x="1" y="1849"/>
                  </a:moveTo>
                  <a:cubicBezTo>
                    <a:pt x="1" y="1849"/>
                    <a:pt x="3261" y="3084"/>
                    <a:pt x="2593" y="6053"/>
                  </a:cubicBezTo>
                  <a:cubicBezTo>
                    <a:pt x="1217" y="12178"/>
                    <a:pt x="2919" y="12868"/>
                    <a:pt x="2919" y="12868"/>
                  </a:cubicBezTo>
                  <a:cubicBezTo>
                    <a:pt x="2919" y="12868"/>
                    <a:pt x="2636" y="11227"/>
                    <a:pt x="3046" y="10114"/>
                  </a:cubicBezTo>
                  <a:cubicBezTo>
                    <a:pt x="3767" y="8124"/>
                    <a:pt x="5125" y="7610"/>
                    <a:pt x="5125" y="5642"/>
                  </a:cubicBezTo>
                  <a:cubicBezTo>
                    <a:pt x="5129" y="1"/>
                    <a:pt x="1" y="1849"/>
                    <a:pt x="1" y="1849"/>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4"/>
            <p:cNvSpPr/>
            <p:nvPr/>
          </p:nvSpPr>
          <p:spPr>
            <a:xfrm>
              <a:off x="2737750" y="2148276"/>
              <a:ext cx="12650" cy="7850"/>
            </a:xfrm>
            <a:custGeom>
              <a:avLst/>
              <a:gdLst/>
              <a:ahLst/>
              <a:cxnLst/>
              <a:rect l="l" t="t" r="r" b="b"/>
              <a:pathLst>
                <a:path w="224" h="139" extrusionOk="0">
                  <a:moveTo>
                    <a:pt x="223" y="0"/>
                  </a:moveTo>
                  <a:cubicBezTo>
                    <a:pt x="154" y="58"/>
                    <a:pt x="77" y="100"/>
                    <a:pt x="1" y="138"/>
                  </a:cubicBezTo>
                  <a:cubicBezTo>
                    <a:pt x="77" y="100"/>
                    <a:pt x="146" y="58"/>
                    <a:pt x="223" y="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4"/>
            <p:cNvSpPr/>
            <p:nvPr/>
          </p:nvSpPr>
          <p:spPr>
            <a:xfrm>
              <a:off x="2628816" y="2048603"/>
              <a:ext cx="179808" cy="97754"/>
            </a:xfrm>
            <a:custGeom>
              <a:avLst/>
              <a:gdLst/>
              <a:ahLst/>
              <a:cxnLst/>
              <a:rect l="l" t="t" r="r" b="b"/>
              <a:pathLst>
                <a:path w="3184" h="1731" extrusionOk="0">
                  <a:moveTo>
                    <a:pt x="860" y="1378"/>
                  </a:moveTo>
                  <a:cubicBezTo>
                    <a:pt x="1155" y="1194"/>
                    <a:pt x="1895" y="795"/>
                    <a:pt x="2724" y="1155"/>
                  </a:cubicBezTo>
                  <a:cubicBezTo>
                    <a:pt x="2570" y="1362"/>
                    <a:pt x="2382" y="1573"/>
                    <a:pt x="2191" y="1731"/>
                  </a:cubicBezTo>
                  <a:cubicBezTo>
                    <a:pt x="2720" y="1305"/>
                    <a:pt x="3184" y="519"/>
                    <a:pt x="3088" y="446"/>
                  </a:cubicBezTo>
                  <a:cubicBezTo>
                    <a:pt x="3034" y="407"/>
                    <a:pt x="2812" y="469"/>
                    <a:pt x="2394" y="484"/>
                  </a:cubicBezTo>
                  <a:cubicBezTo>
                    <a:pt x="2248" y="622"/>
                    <a:pt x="1819" y="768"/>
                    <a:pt x="1481" y="737"/>
                  </a:cubicBezTo>
                  <a:cubicBezTo>
                    <a:pt x="1097" y="699"/>
                    <a:pt x="764" y="438"/>
                    <a:pt x="752" y="292"/>
                  </a:cubicBezTo>
                  <a:cubicBezTo>
                    <a:pt x="235" y="154"/>
                    <a:pt x="12" y="1"/>
                    <a:pt x="12" y="1"/>
                  </a:cubicBezTo>
                  <a:cubicBezTo>
                    <a:pt x="1" y="139"/>
                    <a:pt x="281" y="269"/>
                    <a:pt x="515" y="691"/>
                  </a:cubicBezTo>
                  <a:cubicBezTo>
                    <a:pt x="668" y="967"/>
                    <a:pt x="779" y="1397"/>
                    <a:pt x="1021" y="1692"/>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4"/>
            <p:cNvSpPr/>
            <p:nvPr/>
          </p:nvSpPr>
          <p:spPr>
            <a:xfrm>
              <a:off x="2714145" y="2073507"/>
              <a:ext cx="32754" cy="2485"/>
            </a:xfrm>
            <a:custGeom>
              <a:avLst/>
              <a:gdLst/>
              <a:ahLst/>
              <a:cxnLst/>
              <a:rect l="l" t="t" r="r" b="b"/>
              <a:pathLst>
                <a:path w="580" h="44" extrusionOk="0">
                  <a:moveTo>
                    <a:pt x="1" y="1"/>
                  </a:moveTo>
                  <a:cubicBezTo>
                    <a:pt x="231" y="28"/>
                    <a:pt x="411" y="39"/>
                    <a:pt x="580" y="43"/>
                  </a:cubicBezTo>
                  <a:cubicBezTo>
                    <a:pt x="407" y="39"/>
                    <a:pt x="227" y="28"/>
                    <a:pt x="1" y="1"/>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4"/>
            <p:cNvSpPr/>
            <p:nvPr/>
          </p:nvSpPr>
          <p:spPr>
            <a:xfrm>
              <a:off x="2690765" y="2149349"/>
              <a:ext cx="42072" cy="13045"/>
            </a:xfrm>
            <a:custGeom>
              <a:avLst/>
              <a:gdLst/>
              <a:ahLst/>
              <a:cxnLst/>
              <a:rect l="l" t="t" r="r" b="b"/>
              <a:pathLst>
                <a:path w="745" h="231" extrusionOk="0">
                  <a:moveTo>
                    <a:pt x="0" y="0"/>
                  </a:moveTo>
                  <a:cubicBezTo>
                    <a:pt x="116" y="112"/>
                    <a:pt x="261" y="192"/>
                    <a:pt x="453" y="215"/>
                  </a:cubicBezTo>
                  <a:cubicBezTo>
                    <a:pt x="545" y="227"/>
                    <a:pt x="645" y="207"/>
                    <a:pt x="745" y="169"/>
                  </a:cubicBezTo>
                  <a:cubicBezTo>
                    <a:pt x="645" y="207"/>
                    <a:pt x="549" y="230"/>
                    <a:pt x="453" y="215"/>
                  </a:cubicBezTo>
                  <a:cubicBezTo>
                    <a:pt x="261" y="196"/>
                    <a:pt x="116" y="112"/>
                    <a:pt x="0" y="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4"/>
            <p:cNvSpPr/>
            <p:nvPr/>
          </p:nvSpPr>
          <p:spPr>
            <a:xfrm>
              <a:off x="2671678" y="2064867"/>
              <a:ext cx="42524" cy="8527"/>
            </a:xfrm>
            <a:custGeom>
              <a:avLst/>
              <a:gdLst/>
              <a:ahLst/>
              <a:cxnLst/>
              <a:rect l="l" t="t" r="r" b="b"/>
              <a:pathLst>
                <a:path w="753" h="151" extrusionOk="0">
                  <a:moveTo>
                    <a:pt x="1" y="1"/>
                  </a:moveTo>
                  <a:lnTo>
                    <a:pt x="1" y="1"/>
                  </a:lnTo>
                  <a:cubicBezTo>
                    <a:pt x="204" y="58"/>
                    <a:pt x="446" y="112"/>
                    <a:pt x="753" y="150"/>
                  </a:cubicBezTo>
                  <a:cubicBezTo>
                    <a:pt x="446" y="112"/>
                    <a:pt x="204" y="58"/>
                    <a:pt x="1"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4"/>
            <p:cNvSpPr/>
            <p:nvPr/>
          </p:nvSpPr>
          <p:spPr>
            <a:xfrm>
              <a:off x="2746842" y="2075935"/>
              <a:ext cx="17394" cy="226"/>
            </a:xfrm>
            <a:custGeom>
              <a:avLst/>
              <a:gdLst/>
              <a:ahLst/>
              <a:cxnLst/>
              <a:rect l="l" t="t" r="r" b="b"/>
              <a:pathLst>
                <a:path w="308" h="4" extrusionOk="0">
                  <a:moveTo>
                    <a:pt x="308" y="0"/>
                  </a:moveTo>
                  <a:lnTo>
                    <a:pt x="308" y="0"/>
                  </a:lnTo>
                  <a:cubicBezTo>
                    <a:pt x="304" y="0"/>
                    <a:pt x="301" y="0"/>
                    <a:pt x="298" y="1"/>
                  </a:cubicBezTo>
                  <a:lnTo>
                    <a:pt x="298" y="1"/>
                  </a:lnTo>
                  <a:cubicBezTo>
                    <a:pt x="301" y="0"/>
                    <a:pt x="304" y="0"/>
                    <a:pt x="308" y="0"/>
                  </a:cubicBezTo>
                  <a:close/>
                  <a:moveTo>
                    <a:pt x="1" y="0"/>
                  </a:moveTo>
                  <a:cubicBezTo>
                    <a:pt x="58" y="2"/>
                    <a:pt x="111" y="3"/>
                    <a:pt x="161" y="3"/>
                  </a:cubicBezTo>
                  <a:cubicBezTo>
                    <a:pt x="208" y="3"/>
                    <a:pt x="253" y="2"/>
                    <a:pt x="298" y="1"/>
                  </a:cubicBezTo>
                  <a:lnTo>
                    <a:pt x="298" y="1"/>
                  </a:lnTo>
                  <a:cubicBezTo>
                    <a:pt x="270" y="2"/>
                    <a:pt x="242" y="2"/>
                    <a:pt x="212" y="2"/>
                  </a:cubicBezTo>
                  <a:cubicBezTo>
                    <a:pt x="146" y="2"/>
                    <a:pt x="75" y="0"/>
                    <a:pt x="1"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4"/>
            <p:cNvSpPr/>
            <p:nvPr/>
          </p:nvSpPr>
          <p:spPr>
            <a:xfrm>
              <a:off x="2671678" y="2065093"/>
              <a:ext cx="92558" cy="25469"/>
            </a:xfrm>
            <a:custGeom>
              <a:avLst/>
              <a:gdLst/>
              <a:ahLst/>
              <a:cxnLst/>
              <a:rect l="l" t="t" r="r" b="b"/>
              <a:pathLst>
                <a:path w="1639" h="451" extrusionOk="0">
                  <a:moveTo>
                    <a:pt x="1" y="0"/>
                  </a:moveTo>
                  <a:cubicBezTo>
                    <a:pt x="9" y="138"/>
                    <a:pt x="346" y="407"/>
                    <a:pt x="730" y="445"/>
                  </a:cubicBezTo>
                  <a:cubicBezTo>
                    <a:pt x="763" y="449"/>
                    <a:pt x="797" y="450"/>
                    <a:pt x="831" y="450"/>
                  </a:cubicBezTo>
                  <a:cubicBezTo>
                    <a:pt x="1146" y="450"/>
                    <a:pt x="1511" y="317"/>
                    <a:pt x="1639" y="192"/>
                  </a:cubicBezTo>
                  <a:lnTo>
                    <a:pt x="1639" y="192"/>
                  </a:lnTo>
                  <a:cubicBezTo>
                    <a:pt x="1591" y="194"/>
                    <a:pt x="1544" y="195"/>
                    <a:pt x="1494" y="195"/>
                  </a:cubicBezTo>
                  <a:cubicBezTo>
                    <a:pt x="1444" y="195"/>
                    <a:pt x="1391" y="194"/>
                    <a:pt x="1332" y="192"/>
                  </a:cubicBezTo>
                  <a:cubicBezTo>
                    <a:pt x="1163" y="188"/>
                    <a:pt x="983" y="177"/>
                    <a:pt x="753" y="150"/>
                  </a:cubicBezTo>
                  <a:cubicBezTo>
                    <a:pt x="446" y="108"/>
                    <a:pt x="204" y="54"/>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4"/>
            <p:cNvSpPr/>
            <p:nvPr/>
          </p:nvSpPr>
          <p:spPr>
            <a:xfrm>
              <a:off x="2750343" y="2146299"/>
              <a:ext cx="2654" cy="2033"/>
            </a:xfrm>
            <a:custGeom>
              <a:avLst/>
              <a:gdLst/>
              <a:ahLst/>
              <a:cxnLst/>
              <a:rect l="l" t="t" r="r" b="b"/>
              <a:pathLst>
                <a:path w="47" h="36" extrusionOk="0">
                  <a:moveTo>
                    <a:pt x="46" y="1"/>
                  </a:moveTo>
                  <a:lnTo>
                    <a:pt x="46" y="1"/>
                  </a:lnTo>
                  <a:cubicBezTo>
                    <a:pt x="31" y="12"/>
                    <a:pt x="16" y="24"/>
                    <a:pt x="0" y="35"/>
                  </a:cubicBezTo>
                  <a:cubicBezTo>
                    <a:pt x="16" y="24"/>
                    <a:pt x="31" y="16"/>
                    <a:pt x="46"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4"/>
            <p:cNvSpPr/>
            <p:nvPr/>
          </p:nvSpPr>
          <p:spPr>
            <a:xfrm>
              <a:off x="2732780" y="2156069"/>
              <a:ext cx="5026" cy="2880"/>
            </a:xfrm>
            <a:custGeom>
              <a:avLst/>
              <a:gdLst/>
              <a:ahLst/>
              <a:cxnLst/>
              <a:rect l="l" t="t" r="r" b="b"/>
              <a:pathLst>
                <a:path w="89" h="51" extrusionOk="0">
                  <a:moveTo>
                    <a:pt x="1" y="50"/>
                  </a:moveTo>
                  <a:cubicBezTo>
                    <a:pt x="31" y="39"/>
                    <a:pt x="58" y="16"/>
                    <a:pt x="89" y="0"/>
                  </a:cubicBezTo>
                  <a:cubicBezTo>
                    <a:pt x="58" y="16"/>
                    <a:pt x="31" y="39"/>
                    <a:pt x="1" y="5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4"/>
            <p:cNvSpPr/>
            <p:nvPr/>
          </p:nvSpPr>
          <p:spPr>
            <a:xfrm>
              <a:off x="2686869" y="2143928"/>
              <a:ext cx="3953" cy="5478"/>
            </a:xfrm>
            <a:custGeom>
              <a:avLst/>
              <a:gdLst/>
              <a:ahLst/>
              <a:cxnLst/>
              <a:rect l="l" t="t" r="r" b="b"/>
              <a:pathLst>
                <a:path w="70" h="97" extrusionOk="0">
                  <a:moveTo>
                    <a:pt x="0" y="0"/>
                  </a:moveTo>
                  <a:cubicBezTo>
                    <a:pt x="23" y="35"/>
                    <a:pt x="43" y="66"/>
                    <a:pt x="69" y="96"/>
                  </a:cubicBezTo>
                  <a:cubicBezTo>
                    <a:pt x="43" y="66"/>
                    <a:pt x="23" y="27"/>
                    <a:pt x="0"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4"/>
            <p:cNvSpPr/>
            <p:nvPr/>
          </p:nvSpPr>
          <p:spPr>
            <a:xfrm>
              <a:off x="2675179" y="2105188"/>
              <a:ext cx="108314" cy="56529"/>
            </a:xfrm>
            <a:custGeom>
              <a:avLst/>
              <a:gdLst/>
              <a:ahLst/>
              <a:cxnLst/>
              <a:rect l="l" t="t" r="r" b="b"/>
              <a:pathLst>
                <a:path w="1918" h="1001" extrusionOk="0">
                  <a:moveTo>
                    <a:pt x="1183" y="1"/>
                  </a:moveTo>
                  <a:cubicBezTo>
                    <a:pt x="650" y="1"/>
                    <a:pt x="206" y="222"/>
                    <a:pt x="0" y="345"/>
                  </a:cubicBezTo>
                  <a:cubicBezTo>
                    <a:pt x="58" y="472"/>
                    <a:pt x="131" y="579"/>
                    <a:pt x="211" y="686"/>
                  </a:cubicBezTo>
                  <a:cubicBezTo>
                    <a:pt x="234" y="713"/>
                    <a:pt x="253" y="752"/>
                    <a:pt x="284" y="782"/>
                  </a:cubicBezTo>
                  <a:cubicBezTo>
                    <a:pt x="399" y="894"/>
                    <a:pt x="541" y="974"/>
                    <a:pt x="733" y="997"/>
                  </a:cubicBezTo>
                  <a:cubicBezTo>
                    <a:pt x="752" y="999"/>
                    <a:pt x="770" y="1000"/>
                    <a:pt x="789" y="1000"/>
                  </a:cubicBezTo>
                  <a:cubicBezTo>
                    <a:pt x="866" y="1000"/>
                    <a:pt x="944" y="982"/>
                    <a:pt x="1024" y="951"/>
                  </a:cubicBezTo>
                  <a:cubicBezTo>
                    <a:pt x="1055" y="940"/>
                    <a:pt x="1082" y="917"/>
                    <a:pt x="1113" y="901"/>
                  </a:cubicBezTo>
                  <a:cubicBezTo>
                    <a:pt x="1185" y="863"/>
                    <a:pt x="1262" y="821"/>
                    <a:pt x="1331" y="763"/>
                  </a:cubicBezTo>
                  <a:cubicBezTo>
                    <a:pt x="1347" y="752"/>
                    <a:pt x="1362" y="740"/>
                    <a:pt x="1377" y="729"/>
                  </a:cubicBezTo>
                  <a:cubicBezTo>
                    <a:pt x="1569" y="571"/>
                    <a:pt x="1765" y="360"/>
                    <a:pt x="1918" y="153"/>
                  </a:cubicBezTo>
                  <a:cubicBezTo>
                    <a:pt x="1664" y="43"/>
                    <a:pt x="1415" y="1"/>
                    <a:pt x="1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4"/>
            <p:cNvSpPr/>
            <p:nvPr/>
          </p:nvSpPr>
          <p:spPr>
            <a:xfrm>
              <a:off x="2797892" y="1821360"/>
              <a:ext cx="168232" cy="118084"/>
            </a:xfrm>
            <a:custGeom>
              <a:avLst/>
              <a:gdLst/>
              <a:ahLst/>
              <a:cxnLst/>
              <a:rect l="l" t="t" r="r" b="b"/>
              <a:pathLst>
                <a:path w="2979" h="2091" extrusionOk="0">
                  <a:moveTo>
                    <a:pt x="1597" y="1"/>
                  </a:moveTo>
                  <a:cubicBezTo>
                    <a:pt x="810" y="1"/>
                    <a:pt x="0" y="773"/>
                    <a:pt x="412" y="1693"/>
                  </a:cubicBezTo>
                  <a:cubicBezTo>
                    <a:pt x="525" y="1948"/>
                    <a:pt x="954" y="2091"/>
                    <a:pt x="1413" y="2091"/>
                  </a:cubicBezTo>
                  <a:cubicBezTo>
                    <a:pt x="2156" y="2091"/>
                    <a:pt x="2979" y="1719"/>
                    <a:pt x="2683" y="849"/>
                  </a:cubicBezTo>
                  <a:cubicBezTo>
                    <a:pt x="2477" y="246"/>
                    <a:pt x="2041" y="1"/>
                    <a:pt x="1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4"/>
            <p:cNvSpPr/>
            <p:nvPr/>
          </p:nvSpPr>
          <p:spPr>
            <a:xfrm>
              <a:off x="2836745" y="1795665"/>
              <a:ext cx="139318" cy="115486"/>
            </a:xfrm>
            <a:custGeom>
              <a:avLst/>
              <a:gdLst/>
              <a:ahLst/>
              <a:cxnLst/>
              <a:rect l="l" t="t" r="r" b="b"/>
              <a:pathLst>
                <a:path w="2467" h="2045" extrusionOk="0">
                  <a:moveTo>
                    <a:pt x="12" y="744"/>
                  </a:moveTo>
                  <a:cubicBezTo>
                    <a:pt x="0" y="852"/>
                    <a:pt x="998" y="204"/>
                    <a:pt x="1592" y="756"/>
                  </a:cubicBezTo>
                  <a:cubicBezTo>
                    <a:pt x="2317" y="1419"/>
                    <a:pt x="1941" y="2044"/>
                    <a:pt x="1941" y="2044"/>
                  </a:cubicBezTo>
                  <a:lnTo>
                    <a:pt x="2467" y="1876"/>
                  </a:lnTo>
                  <a:lnTo>
                    <a:pt x="2160" y="1803"/>
                  </a:lnTo>
                  <a:cubicBezTo>
                    <a:pt x="2160" y="1803"/>
                    <a:pt x="2401" y="1070"/>
                    <a:pt x="1738" y="606"/>
                  </a:cubicBezTo>
                  <a:cubicBezTo>
                    <a:pt x="879" y="0"/>
                    <a:pt x="20" y="671"/>
                    <a:pt x="12" y="7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4"/>
            <p:cNvSpPr/>
            <p:nvPr/>
          </p:nvSpPr>
          <p:spPr>
            <a:xfrm>
              <a:off x="2804669" y="1825539"/>
              <a:ext cx="123957" cy="117237"/>
            </a:xfrm>
            <a:custGeom>
              <a:avLst/>
              <a:gdLst/>
              <a:ahLst/>
              <a:cxnLst/>
              <a:rect l="l" t="t" r="r" b="b"/>
              <a:pathLst>
                <a:path w="2195" h="2076" extrusionOk="0">
                  <a:moveTo>
                    <a:pt x="2175" y="1097"/>
                  </a:moveTo>
                  <a:cubicBezTo>
                    <a:pt x="2195" y="514"/>
                    <a:pt x="1738" y="24"/>
                    <a:pt x="1151" y="4"/>
                  </a:cubicBezTo>
                  <a:cubicBezTo>
                    <a:pt x="1044" y="1"/>
                    <a:pt x="948" y="27"/>
                    <a:pt x="845" y="58"/>
                  </a:cubicBezTo>
                  <a:cubicBezTo>
                    <a:pt x="346" y="323"/>
                    <a:pt x="1" y="898"/>
                    <a:pt x="281" y="1627"/>
                  </a:cubicBezTo>
                  <a:cubicBezTo>
                    <a:pt x="400" y="1945"/>
                    <a:pt x="1013" y="2075"/>
                    <a:pt x="1585" y="1995"/>
                  </a:cubicBezTo>
                  <a:cubicBezTo>
                    <a:pt x="1922" y="1826"/>
                    <a:pt x="2164" y="1500"/>
                    <a:pt x="2175" y="10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4"/>
            <p:cNvSpPr/>
            <p:nvPr/>
          </p:nvSpPr>
          <p:spPr>
            <a:xfrm>
              <a:off x="2550885" y="1789623"/>
              <a:ext cx="153436" cy="119270"/>
            </a:xfrm>
            <a:custGeom>
              <a:avLst/>
              <a:gdLst/>
              <a:ahLst/>
              <a:cxnLst/>
              <a:rect l="l" t="t" r="r" b="b"/>
              <a:pathLst>
                <a:path w="2717" h="2112" extrusionOk="0">
                  <a:moveTo>
                    <a:pt x="1291" y="0"/>
                  </a:moveTo>
                  <a:cubicBezTo>
                    <a:pt x="941" y="0"/>
                    <a:pt x="590" y="213"/>
                    <a:pt x="376" y="740"/>
                  </a:cubicBezTo>
                  <a:cubicBezTo>
                    <a:pt x="1" y="1656"/>
                    <a:pt x="850" y="2112"/>
                    <a:pt x="1535" y="2112"/>
                  </a:cubicBezTo>
                  <a:cubicBezTo>
                    <a:pt x="1858" y="2112"/>
                    <a:pt x="2145" y="2010"/>
                    <a:pt x="2247" y="1806"/>
                  </a:cubicBezTo>
                  <a:cubicBezTo>
                    <a:pt x="2716" y="890"/>
                    <a:pt x="2006" y="0"/>
                    <a:pt x="12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4"/>
            <p:cNvSpPr/>
            <p:nvPr/>
          </p:nvSpPr>
          <p:spPr>
            <a:xfrm>
              <a:off x="2546536" y="1761839"/>
              <a:ext cx="137115" cy="111420"/>
            </a:xfrm>
            <a:custGeom>
              <a:avLst/>
              <a:gdLst/>
              <a:ahLst/>
              <a:cxnLst/>
              <a:rect l="l" t="t" r="r" b="b"/>
              <a:pathLst>
                <a:path w="2428" h="1973" extrusionOk="0">
                  <a:moveTo>
                    <a:pt x="2378" y="1152"/>
                  </a:moveTo>
                  <a:cubicBezTo>
                    <a:pt x="2336" y="1175"/>
                    <a:pt x="1795" y="189"/>
                    <a:pt x="940" y="707"/>
                  </a:cubicBezTo>
                  <a:cubicBezTo>
                    <a:pt x="169" y="1175"/>
                    <a:pt x="418" y="1972"/>
                    <a:pt x="418" y="1972"/>
                  </a:cubicBezTo>
                  <a:lnTo>
                    <a:pt x="0" y="1577"/>
                  </a:lnTo>
                  <a:lnTo>
                    <a:pt x="269" y="1627"/>
                  </a:lnTo>
                  <a:cubicBezTo>
                    <a:pt x="269" y="1627"/>
                    <a:pt x="165" y="948"/>
                    <a:pt x="809" y="592"/>
                  </a:cubicBezTo>
                  <a:cubicBezTo>
                    <a:pt x="1864" y="1"/>
                    <a:pt x="2428" y="1129"/>
                    <a:pt x="2378" y="11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4"/>
            <p:cNvSpPr/>
            <p:nvPr/>
          </p:nvSpPr>
          <p:spPr>
            <a:xfrm>
              <a:off x="2551732" y="1792842"/>
              <a:ext cx="121529" cy="115938"/>
            </a:xfrm>
            <a:custGeom>
              <a:avLst/>
              <a:gdLst/>
              <a:ahLst/>
              <a:cxnLst/>
              <a:rect l="l" t="t" r="r" b="b"/>
              <a:pathLst>
                <a:path w="2152" h="2053" extrusionOk="0">
                  <a:moveTo>
                    <a:pt x="2133" y="1097"/>
                  </a:moveTo>
                  <a:cubicBezTo>
                    <a:pt x="2152" y="510"/>
                    <a:pt x="1726" y="23"/>
                    <a:pt x="1178" y="4"/>
                  </a:cubicBezTo>
                  <a:cubicBezTo>
                    <a:pt x="1074" y="0"/>
                    <a:pt x="978" y="27"/>
                    <a:pt x="882" y="58"/>
                  </a:cubicBezTo>
                  <a:cubicBezTo>
                    <a:pt x="679" y="177"/>
                    <a:pt x="487" y="365"/>
                    <a:pt x="361" y="683"/>
                  </a:cubicBezTo>
                  <a:cubicBezTo>
                    <a:pt x="0" y="1565"/>
                    <a:pt x="783" y="2018"/>
                    <a:pt x="1454" y="2052"/>
                  </a:cubicBezTo>
                  <a:cubicBezTo>
                    <a:pt x="1830" y="1918"/>
                    <a:pt x="2117" y="1546"/>
                    <a:pt x="2133" y="10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4"/>
            <p:cNvSpPr/>
            <p:nvPr/>
          </p:nvSpPr>
          <p:spPr>
            <a:xfrm>
              <a:off x="2566019" y="1269799"/>
              <a:ext cx="583304" cy="289591"/>
            </a:xfrm>
            <a:custGeom>
              <a:avLst/>
              <a:gdLst/>
              <a:ahLst/>
              <a:cxnLst/>
              <a:rect l="l" t="t" r="r" b="b"/>
              <a:pathLst>
                <a:path w="10329" h="5128" extrusionOk="0">
                  <a:moveTo>
                    <a:pt x="7867" y="4863"/>
                  </a:moveTo>
                  <a:cubicBezTo>
                    <a:pt x="7418" y="5128"/>
                    <a:pt x="6708" y="5109"/>
                    <a:pt x="5907" y="5017"/>
                  </a:cubicBezTo>
                  <a:cubicBezTo>
                    <a:pt x="5907" y="5017"/>
                    <a:pt x="5132" y="4641"/>
                    <a:pt x="4001" y="4499"/>
                  </a:cubicBezTo>
                  <a:cubicBezTo>
                    <a:pt x="2582" y="4323"/>
                    <a:pt x="1803" y="4660"/>
                    <a:pt x="1803" y="4660"/>
                  </a:cubicBezTo>
                  <a:cubicBezTo>
                    <a:pt x="0" y="4438"/>
                    <a:pt x="879" y="537"/>
                    <a:pt x="4656" y="203"/>
                  </a:cubicBezTo>
                  <a:cubicBezTo>
                    <a:pt x="7030" y="0"/>
                    <a:pt x="10329" y="3421"/>
                    <a:pt x="7867" y="4863"/>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4"/>
            <p:cNvSpPr/>
            <p:nvPr/>
          </p:nvSpPr>
          <p:spPr>
            <a:xfrm>
              <a:off x="2935966" y="1571077"/>
              <a:ext cx="155130" cy="411967"/>
            </a:xfrm>
            <a:custGeom>
              <a:avLst/>
              <a:gdLst/>
              <a:ahLst/>
              <a:cxnLst/>
              <a:rect l="l" t="t" r="r" b="b"/>
              <a:pathLst>
                <a:path w="2747" h="7295" extrusionOk="0">
                  <a:moveTo>
                    <a:pt x="4" y="0"/>
                  </a:moveTo>
                  <a:cubicBezTo>
                    <a:pt x="0" y="4"/>
                    <a:pt x="0" y="8"/>
                    <a:pt x="0" y="8"/>
                  </a:cubicBezTo>
                  <a:cubicBezTo>
                    <a:pt x="913" y="552"/>
                    <a:pt x="2401" y="1768"/>
                    <a:pt x="1929" y="3874"/>
                  </a:cubicBezTo>
                  <a:cubicBezTo>
                    <a:pt x="1611" y="5297"/>
                    <a:pt x="1465" y="6401"/>
                    <a:pt x="1423" y="7295"/>
                  </a:cubicBezTo>
                  <a:cubicBezTo>
                    <a:pt x="1680" y="5020"/>
                    <a:pt x="2746" y="4223"/>
                    <a:pt x="2589" y="2481"/>
                  </a:cubicBezTo>
                  <a:cubicBezTo>
                    <a:pt x="2401" y="418"/>
                    <a:pt x="4" y="0"/>
                    <a:pt x="4"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4"/>
            <p:cNvSpPr/>
            <p:nvPr/>
          </p:nvSpPr>
          <p:spPr>
            <a:xfrm>
              <a:off x="2672977" y="1288604"/>
              <a:ext cx="112719" cy="235264"/>
            </a:xfrm>
            <a:custGeom>
              <a:avLst/>
              <a:gdLst/>
              <a:ahLst/>
              <a:cxnLst/>
              <a:rect l="l" t="t" r="r" b="b"/>
              <a:pathLst>
                <a:path w="1996" h="4166" extrusionOk="0">
                  <a:moveTo>
                    <a:pt x="1995" y="1"/>
                  </a:moveTo>
                  <a:cubicBezTo>
                    <a:pt x="1731" y="62"/>
                    <a:pt x="1481" y="147"/>
                    <a:pt x="1251" y="246"/>
                  </a:cubicBezTo>
                  <a:cubicBezTo>
                    <a:pt x="872" y="561"/>
                    <a:pt x="488" y="1009"/>
                    <a:pt x="292" y="1550"/>
                  </a:cubicBezTo>
                  <a:cubicBezTo>
                    <a:pt x="1" y="2302"/>
                    <a:pt x="124" y="3130"/>
                    <a:pt x="335" y="3667"/>
                  </a:cubicBezTo>
                  <a:cubicBezTo>
                    <a:pt x="411" y="3867"/>
                    <a:pt x="488" y="4032"/>
                    <a:pt x="557" y="4166"/>
                  </a:cubicBezTo>
                  <a:cubicBezTo>
                    <a:pt x="603" y="4162"/>
                    <a:pt x="653" y="4154"/>
                    <a:pt x="699" y="4147"/>
                  </a:cubicBezTo>
                  <a:cubicBezTo>
                    <a:pt x="431" y="3664"/>
                    <a:pt x="74" y="2632"/>
                    <a:pt x="465" y="1615"/>
                  </a:cubicBezTo>
                  <a:cubicBezTo>
                    <a:pt x="806" y="799"/>
                    <a:pt x="1485" y="292"/>
                    <a:pt x="1995"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4"/>
            <p:cNvSpPr/>
            <p:nvPr/>
          </p:nvSpPr>
          <p:spPr>
            <a:xfrm>
              <a:off x="2618651" y="1418546"/>
              <a:ext cx="44896" cy="113340"/>
            </a:xfrm>
            <a:custGeom>
              <a:avLst/>
              <a:gdLst/>
              <a:ahLst/>
              <a:cxnLst/>
              <a:rect l="l" t="t" r="r" b="b"/>
              <a:pathLst>
                <a:path w="795" h="2007" extrusionOk="0">
                  <a:moveTo>
                    <a:pt x="142" y="1"/>
                  </a:moveTo>
                  <a:cubicBezTo>
                    <a:pt x="69" y="193"/>
                    <a:pt x="23" y="381"/>
                    <a:pt x="0" y="557"/>
                  </a:cubicBezTo>
                  <a:cubicBezTo>
                    <a:pt x="81" y="1048"/>
                    <a:pt x="276" y="1489"/>
                    <a:pt x="484" y="1800"/>
                  </a:cubicBezTo>
                  <a:cubicBezTo>
                    <a:pt x="514" y="1853"/>
                    <a:pt x="549" y="1899"/>
                    <a:pt x="583" y="1942"/>
                  </a:cubicBezTo>
                  <a:cubicBezTo>
                    <a:pt x="645" y="1972"/>
                    <a:pt x="718" y="1992"/>
                    <a:pt x="794" y="2007"/>
                  </a:cubicBezTo>
                  <a:cubicBezTo>
                    <a:pt x="733" y="1922"/>
                    <a:pt x="672" y="1827"/>
                    <a:pt x="606" y="1723"/>
                  </a:cubicBezTo>
                  <a:cubicBezTo>
                    <a:pt x="338" y="1301"/>
                    <a:pt x="100" y="664"/>
                    <a:pt x="142"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4"/>
            <p:cNvSpPr/>
            <p:nvPr/>
          </p:nvSpPr>
          <p:spPr>
            <a:xfrm>
              <a:off x="2959345" y="1434810"/>
              <a:ext cx="211659" cy="161229"/>
            </a:xfrm>
            <a:custGeom>
              <a:avLst/>
              <a:gdLst/>
              <a:ahLst/>
              <a:cxnLst/>
              <a:rect l="l" t="t" r="r" b="b"/>
              <a:pathLst>
                <a:path w="3748" h="2855" extrusionOk="0">
                  <a:moveTo>
                    <a:pt x="3621" y="1"/>
                  </a:moveTo>
                  <a:cubicBezTo>
                    <a:pt x="3613" y="12"/>
                    <a:pt x="3602" y="20"/>
                    <a:pt x="3598" y="31"/>
                  </a:cubicBezTo>
                  <a:cubicBezTo>
                    <a:pt x="3598" y="31"/>
                    <a:pt x="3597" y="31"/>
                    <a:pt x="3597" y="31"/>
                  </a:cubicBezTo>
                  <a:cubicBezTo>
                    <a:pt x="3579" y="31"/>
                    <a:pt x="3454" y="387"/>
                    <a:pt x="3107" y="818"/>
                  </a:cubicBezTo>
                  <a:cubicBezTo>
                    <a:pt x="2762" y="1251"/>
                    <a:pt x="2183" y="1742"/>
                    <a:pt x="1523" y="2087"/>
                  </a:cubicBezTo>
                  <a:cubicBezTo>
                    <a:pt x="1009" y="2359"/>
                    <a:pt x="472" y="2555"/>
                    <a:pt x="0" y="2689"/>
                  </a:cubicBezTo>
                  <a:cubicBezTo>
                    <a:pt x="73" y="2743"/>
                    <a:pt x="146" y="2797"/>
                    <a:pt x="219" y="2854"/>
                  </a:cubicBezTo>
                  <a:cubicBezTo>
                    <a:pt x="660" y="2708"/>
                    <a:pt x="1147" y="2517"/>
                    <a:pt x="1619" y="2260"/>
                  </a:cubicBezTo>
                  <a:cubicBezTo>
                    <a:pt x="2294" y="1899"/>
                    <a:pt x="2888" y="1385"/>
                    <a:pt x="3241" y="921"/>
                  </a:cubicBezTo>
                  <a:cubicBezTo>
                    <a:pt x="3598" y="466"/>
                    <a:pt x="3726" y="96"/>
                    <a:pt x="3739" y="96"/>
                  </a:cubicBezTo>
                  <a:cubicBezTo>
                    <a:pt x="3739" y="96"/>
                    <a:pt x="3740" y="96"/>
                    <a:pt x="3740" y="97"/>
                  </a:cubicBezTo>
                  <a:cubicBezTo>
                    <a:pt x="3747" y="77"/>
                    <a:pt x="3747" y="54"/>
                    <a:pt x="3740" y="35"/>
                  </a:cubicBezTo>
                  <a:lnTo>
                    <a:pt x="3671" y="62"/>
                  </a:lnTo>
                  <a:cubicBezTo>
                    <a:pt x="3655" y="43"/>
                    <a:pt x="3640" y="20"/>
                    <a:pt x="3621"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4"/>
            <p:cNvSpPr/>
            <p:nvPr/>
          </p:nvSpPr>
          <p:spPr>
            <a:xfrm>
              <a:off x="2825055" y="1410132"/>
              <a:ext cx="324265" cy="129378"/>
            </a:xfrm>
            <a:custGeom>
              <a:avLst/>
              <a:gdLst/>
              <a:ahLst/>
              <a:cxnLst/>
              <a:rect l="l" t="t" r="r" b="b"/>
              <a:pathLst>
                <a:path w="5742" h="2291" extrusionOk="0">
                  <a:moveTo>
                    <a:pt x="5646" y="0"/>
                  </a:moveTo>
                  <a:cubicBezTo>
                    <a:pt x="5523" y="127"/>
                    <a:pt x="5266" y="384"/>
                    <a:pt x="4867" y="664"/>
                  </a:cubicBezTo>
                  <a:cubicBezTo>
                    <a:pt x="4323" y="1067"/>
                    <a:pt x="3498" y="1473"/>
                    <a:pt x="2624" y="1722"/>
                  </a:cubicBezTo>
                  <a:cubicBezTo>
                    <a:pt x="1669" y="1999"/>
                    <a:pt x="698" y="2087"/>
                    <a:pt x="0" y="2110"/>
                  </a:cubicBezTo>
                  <a:cubicBezTo>
                    <a:pt x="261" y="2164"/>
                    <a:pt x="491" y="2233"/>
                    <a:pt x="683" y="2290"/>
                  </a:cubicBezTo>
                  <a:cubicBezTo>
                    <a:pt x="1285" y="2233"/>
                    <a:pt x="1987" y="2117"/>
                    <a:pt x="2677" y="1907"/>
                  </a:cubicBezTo>
                  <a:cubicBezTo>
                    <a:pt x="3563" y="1646"/>
                    <a:pt x="4399" y="1216"/>
                    <a:pt x="4959" y="794"/>
                  </a:cubicBezTo>
                  <a:cubicBezTo>
                    <a:pt x="5351" y="507"/>
                    <a:pt x="5615" y="242"/>
                    <a:pt x="5742" y="108"/>
                  </a:cubicBezTo>
                  <a:cubicBezTo>
                    <a:pt x="5707" y="73"/>
                    <a:pt x="5677" y="35"/>
                    <a:pt x="5646"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4"/>
            <p:cNvSpPr/>
            <p:nvPr/>
          </p:nvSpPr>
          <p:spPr>
            <a:xfrm>
              <a:off x="3019770" y="1572150"/>
              <a:ext cx="115486" cy="602618"/>
            </a:xfrm>
            <a:custGeom>
              <a:avLst/>
              <a:gdLst/>
              <a:ahLst/>
              <a:cxnLst/>
              <a:rect l="l" t="t" r="r" b="b"/>
              <a:pathLst>
                <a:path w="2045" h="10671" extrusionOk="0">
                  <a:moveTo>
                    <a:pt x="154" y="0"/>
                  </a:moveTo>
                  <a:cubicBezTo>
                    <a:pt x="154" y="4"/>
                    <a:pt x="158" y="4"/>
                    <a:pt x="158" y="8"/>
                  </a:cubicBezTo>
                  <a:cubicBezTo>
                    <a:pt x="169" y="39"/>
                    <a:pt x="154" y="73"/>
                    <a:pt x="119" y="81"/>
                  </a:cubicBezTo>
                  <a:lnTo>
                    <a:pt x="50" y="104"/>
                  </a:lnTo>
                  <a:cubicBezTo>
                    <a:pt x="0" y="119"/>
                    <a:pt x="898" y="192"/>
                    <a:pt x="1511" y="1151"/>
                  </a:cubicBezTo>
                  <a:cubicBezTo>
                    <a:pt x="1799" y="1630"/>
                    <a:pt x="1876" y="2294"/>
                    <a:pt x="1711" y="2996"/>
                  </a:cubicBezTo>
                  <a:cubicBezTo>
                    <a:pt x="1569" y="3682"/>
                    <a:pt x="1304" y="4403"/>
                    <a:pt x="1067" y="5124"/>
                  </a:cubicBezTo>
                  <a:cubicBezTo>
                    <a:pt x="568" y="6562"/>
                    <a:pt x="112" y="8062"/>
                    <a:pt x="207" y="9247"/>
                  </a:cubicBezTo>
                  <a:cubicBezTo>
                    <a:pt x="223" y="9746"/>
                    <a:pt x="376" y="10152"/>
                    <a:pt x="514" y="10455"/>
                  </a:cubicBezTo>
                  <a:cubicBezTo>
                    <a:pt x="656" y="10624"/>
                    <a:pt x="767" y="10670"/>
                    <a:pt x="767" y="10670"/>
                  </a:cubicBezTo>
                  <a:cubicBezTo>
                    <a:pt x="767" y="10670"/>
                    <a:pt x="748" y="10551"/>
                    <a:pt x="725" y="10356"/>
                  </a:cubicBezTo>
                  <a:cubicBezTo>
                    <a:pt x="595" y="10076"/>
                    <a:pt x="445" y="9707"/>
                    <a:pt x="434" y="9228"/>
                  </a:cubicBezTo>
                  <a:cubicBezTo>
                    <a:pt x="330" y="8112"/>
                    <a:pt x="764" y="6624"/>
                    <a:pt x="1247" y="5186"/>
                  </a:cubicBezTo>
                  <a:cubicBezTo>
                    <a:pt x="1481" y="4457"/>
                    <a:pt x="1738" y="3743"/>
                    <a:pt x="1883" y="3026"/>
                  </a:cubicBezTo>
                  <a:cubicBezTo>
                    <a:pt x="2045" y="2336"/>
                    <a:pt x="1960" y="1577"/>
                    <a:pt x="1646" y="1078"/>
                  </a:cubicBezTo>
                  <a:cubicBezTo>
                    <a:pt x="1105" y="250"/>
                    <a:pt x="388" y="58"/>
                    <a:pt x="154"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4"/>
            <p:cNvSpPr/>
            <p:nvPr/>
          </p:nvSpPr>
          <p:spPr>
            <a:xfrm>
              <a:off x="3023892" y="1570286"/>
              <a:ext cx="4800" cy="1920"/>
            </a:xfrm>
            <a:custGeom>
              <a:avLst/>
              <a:gdLst/>
              <a:ahLst/>
              <a:cxnLst/>
              <a:rect l="l" t="t" r="r" b="b"/>
              <a:pathLst>
                <a:path w="85" h="34" extrusionOk="0">
                  <a:moveTo>
                    <a:pt x="34" y="1"/>
                  </a:moveTo>
                  <a:cubicBezTo>
                    <a:pt x="29" y="1"/>
                    <a:pt x="24" y="1"/>
                    <a:pt x="19" y="3"/>
                  </a:cubicBezTo>
                  <a:cubicBezTo>
                    <a:pt x="16" y="3"/>
                    <a:pt x="16" y="10"/>
                    <a:pt x="8" y="10"/>
                  </a:cubicBezTo>
                  <a:cubicBezTo>
                    <a:pt x="0" y="14"/>
                    <a:pt x="27" y="18"/>
                    <a:pt x="85" y="33"/>
                  </a:cubicBezTo>
                  <a:cubicBezTo>
                    <a:pt x="75" y="14"/>
                    <a:pt x="55" y="1"/>
                    <a:pt x="34" y="1"/>
                  </a:cubicBezTo>
                  <a:close/>
                </a:path>
              </a:pathLst>
            </a:custGeom>
            <a:solidFill>
              <a:srgbClr val="963B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4"/>
            <p:cNvSpPr/>
            <p:nvPr/>
          </p:nvSpPr>
          <p:spPr>
            <a:xfrm>
              <a:off x="2560598" y="1321753"/>
              <a:ext cx="147337" cy="252601"/>
            </a:xfrm>
            <a:custGeom>
              <a:avLst/>
              <a:gdLst/>
              <a:ahLst/>
              <a:cxnLst/>
              <a:rect l="l" t="t" r="r" b="b"/>
              <a:pathLst>
                <a:path w="2609" h="4473" extrusionOk="0">
                  <a:moveTo>
                    <a:pt x="1531" y="3936"/>
                  </a:moveTo>
                  <a:cubicBezTo>
                    <a:pt x="1531" y="3936"/>
                    <a:pt x="553" y="3149"/>
                    <a:pt x="741" y="1976"/>
                  </a:cubicBezTo>
                  <a:cubicBezTo>
                    <a:pt x="898" y="990"/>
                    <a:pt x="2148" y="353"/>
                    <a:pt x="2148" y="353"/>
                  </a:cubicBezTo>
                  <a:lnTo>
                    <a:pt x="2608" y="1"/>
                  </a:lnTo>
                  <a:cubicBezTo>
                    <a:pt x="2608" y="1"/>
                    <a:pt x="280" y="334"/>
                    <a:pt x="127" y="2359"/>
                  </a:cubicBezTo>
                  <a:cubicBezTo>
                    <a:pt x="0" y="3997"/>
                    <a:pt x="1040" y="4473"/>
                    <a:pt x="1040" y="4473"/>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4"/>
            <p:cNvSpPr/>
            <p:nvPr/>
          </p:nvSpPr>
          <p:spPr>
            <a:xfrm>
              <a:off x="2759435" y="2594404"/>
              <a:ext cx="52011" cy="52068"/>
            </a:xfrm>
            <a:custGeom>
              <a:avLst/>
              <a:gdLst/>
              <a:ahLst/>
              <a:cxnLst/>
              <a:rect l="l" t="t" r="r" b="b"/>
              <a:pathLst>
                <a:path w="921" h="922" extrusionOk="0">
                  <a:moveTo>
                    <a:pt x="461" y="1"/>
                  </a:moveTo>
                  <a:cubicBezTo>
                    <a:pt x="204" y="1"/>
                    <a:pt x="0" y="208"/>
                    <a:pt x="0" y="461"/>
                  </a:cubicBezTo>
                  <a:cubicBezTo>
                    <a:pt x="0" y="714"/>
                    <a:pt x="204" y="921"/>
                    <a:pt x="461" y="921"/>
                  </a:cubicBezTo>
                  <a:cubicBezTo>
                    <a:pt x="714" y="921"/>
                    <a:pt x="921" y="714"/>
                    <a:pt x="921" y="461"/>
                  </a:cubicBezTo>
                  <a:cubicBezTo>
                    <a:pt x="921" y="212"/>
                    <a:pt x="714" y="5"/>
                    <a:pt x="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4"/>
            <p:cNvSpPr/>
            <p:nvPr/>
          </p:nvSpPr>
          <p:spPr>
            <a:xfrm>
              <a:off x="2887230" y="2600051"/>
              <a:ext cx="52011" cy="52068"/>
            </a:xfrm>
            <a:custGeom>
              <a:avLst/>
              <a:gdLst/>
              <a:ahLst/>
              <a:cxnLst/>
              <a:rect l="l" t="t" r="r" b="b"/>
              <a:pathLst>
                <a:path w="921" h="922" extrusionOk="0">
                  <a:moveTo>
                    <a:pt x="460" y="1"/>
                  </a:moveTo>
                  <a:cubicBezTo>
                    <a:pt x="203" y="1"/>
                    <a:pt x="0" y="208"/>
                    <a:pt x="0" y="461"/>
                  </a:cubicBezTo>
                  <a:cubicBezTo>
                    <a:pt x="0" y="714"/>
                    <a:pt x="203" y="921"/>
                    <a:pt x="460" y="921"/>
                  </a:cubicBezTo>
                  <a:cubicBezTo>
                    <a:pt x="713" y="921"/>
                    <a:pt x="921" y="714"/>
                    <a:pt x="921" y="461"/>
                  </a:cubicBezTo>
                  <a:cubicBezTo>
                    <a:pt x="921" y="208"/>
                    <a:pt x="713" y="1"/>
                    <a:pt x="4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4"/>
            <p:cNvSpPr/>
            <p:nvPr/>
          </p:nvSpPr>
          <p:spPr>
            <a:xfrm>
              <a:off x="2773045" y="2609595"/>
              <a:ext cx="29987" cy="29705"/>
            </a:xfrm>
            <a:custGeom>
              <a:avLst/>
              <a:gdLst/>
              <a:ahLst/>
              <a:cxnLst/>
              <a:rect l="l" t="t" r="r" b="b"/>
              <a:pathLst>
                <a:path w="531" h="526" extrusionOk="0">
                  <a:moveTo>
                    <a:pt x="273" y="0"/>
                  </a:moveTo>
                  <a:cubicBezTo>
                    <a:pt x="270" y="0"/>
                    <a:pt x="268" y="0"/>
                    <a:pt x="266" y="0"/>
                  </a:cubicBezTo>
                  <a:cubicBezTo>
                    <a:pt x="124" y="0"/>
                    <a:pt x="1" y="119"/>
                    <a:pt x="1" y="265"/>
                  </a:cubicBezTo>
                  <a:cubicBezTo>
                    <a:pt x="1" y="407"/>
                    <a:pt x="124" y="526"/>
                    <a:pt x="266" y="526"/>
                  </a:cubicBezTo>
                  <a:cubicBezTo>
                    <a:pt x="411" y="526"/>
                    <a:pt x="530" y="407"/>
                    <a:pt x="530" y="265"/>
                  </a:cubicBezTo>
                  <a:cubicBezTo>
                    <a:pt x="530" y="118"/>
                    <a:pt x="419" y="0"/>
                    <a:pt x="2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4"/>
            <p:cNvSpPr/>
            <p:nvPr/>
          </p:nvSpPr>
          <p:spPr>
            <a:xfrm>
              <a:off x="2894798" y="2618687"/>
              <a:ext cx="29705" cy="29930"/>
            </a:xfrm>
            <a:custGeom>
              <a:avLst/>
              <a:gdLst/>
              <a:ahLst/>
              <a:cxnLst/>
              <a:rect l="l" t="t" r="r" b="b"/>
              <a:pathLst>
                <a:path w="526" h="530" extrusionOk="0">
                  <a:moveTo>
                    <a:pt x="261" y="0"/>
                  </a:moveTo>
                  <a:cubicBezTo>
                    <a:pt x="119" y="0"/>
                    <a:pt x="0" y="123"/>
                    <a:pt x="0" y="265"/>
                  </a:cubicBezTo>
                  <a:cubicBezTo>
                    <a:pt x="0" y="411"/>
                    <a:pt x="119" y="530"/>
                    <a:pt x="261" y="530"/>
                  </a:cubicBezTo>
                  <a:cubicBezTo>
                    <a:pt x="407" y="530"/>
                    <a:pt x="526" y="411"/>
                    <a:pt x="526" y="265"/>
                  </a:cubicBezTo>
                  <a:cubicBezTo>
                    <a:pt x="526" y="123"/>
                    <a:pt x="407" y="0"/>
                    <a:pt x="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4"/>
            <p:cNvSpPr/>
            <p:nvPr/>
          </p:nvSpPr>
          <p:spPr>
            <a:xfrm>
              <a:off x="2740347" y="2615468"/>
              <a:ext cx="206463" cy="151403"/>
            </a:xfrm>
            <a:custGeom>
              <a:avLst/>
              <a:gdLst/>
              <a:ahLst/>
              <a:cxnLst/>
              <a:rect l="l" t="t" r="r" b="b"/>
              <a:pathLst>
                <a:path w="3656" h="2681" extrusionOk="0">
                  <a:moveTo>
                    <a:pt x="1695" y="0"/>
                  </a:moveTo>
                  <a:cubicBezTo>
                    <a:pt x="811" y="0"/>
                    <a:pt x="93" y="367"/>
                    <a:pt x="51" y="1051"/>
                  </a:cubicBezTo>
                  <a:cubicBezTo>
                    <a:pt x="1" y="1791"/>
                    <a:pt x="760" y="2616"/>
                    <a:pt x="1742" y="2677"/>
                  </a:cubicBezTo>
                  <a:cubicBezTo>
                    <a:pt x="1781" y="2679"/>
                    <a:pt x="1820" y="2681"/>
                    <a:pt x="1859" y="2681"/>
                  </a:cubicBezTo>
                  <a:cubicBezTo>
                    <a:pt x="2789" y="2681"/>
                    <a:pt x="3562" y="1984"/>
                    <a:pt x="3606" y="1277"/>
                  </a:cubicBezTo>
                  <a:cubicBezTo>
                    <a:pt x="3656" y="545"/>
                    <a:pt x="2893" y="69"/>
                    <a:pt x="1915" y="8"/>
                  </a:cubicBezTo>
                  <a:cubicBezTo>
                    <a:pt x="1840" y="3"/>
                    <a:pt x="1767" y="0"/>
                    <a:pt x="1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4"/>
            <p:cNvSpPr/>
            <p:nvPr/>
          </p:nvSpPr>
          <p:spPr>
            <a:xfrm>
              <a:off x="2808565" y="2680185"/>
              <a:ext cx="14796" cy="14796"/>
            </a:xfrm>
            <a:custGeom>
              <a:avLst/>
              <a:gdLst/>
              <a:ahLst/>
              <a:cxnLst/>
              <a:rect l="l" t="t" r="r" b="b"/>
              <a:pathLst>
                <a:path w="262" h="262" extrusionOk="0">
                  <a:moveTo>
                    <a:pt x="131" y="1"/>
                  </a:moveTo>
                  <a:cubicBezTo>
                    <a:pt x="58" y="1"/>
                    <a:pt x="1" y="58"/>
                    <a:pt x="1" y="131"/>
                  </a:cubicBezTo>
                  <a:cubicBezTo>
                    <a:pt x="1" y="204"/>
                    <a:pt x="58" y="261"/>
                    <a:pt x="131" y="261"/>
                  </a:cubicBezTo>
                  <a:cubicBezTo>
                    <a:pt x="204" y="261"/>
                    <a:pt x="262" y="204"/>
                    <a:pt x="262" y="131"/>
                  </a:cubicBezTo>
                  <a:cubicBezTo>
                    <a:pt x="262" y="58"/>
                    <a:pt x="20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4"/>
            <p:cNvSpPr/>
            <p:nvPr/>
          </p:nvSpPr>
          <p:spPr>
            <a:xfrm>
              <a:off x="2861649" y="2683234"/>
              <a:ext cx="14796" cy="14570"/>
            </a:xfrm>
            <a:custGeom>
              <a:avLst/>
              <a:gdLst/>
              <a:ahLst/>
              <a:cxnLst/>
              <a:rect l="l" t="t" r="r" b="b"/>
              <a:pathLst>
                <a:path w="262" h="258" extrusionOk="0">
                  <a:moveTo>
                    <a:pt x="131" y="0"/>
                  </a:moveTo>
                  <a:cubicBezTo>
                    <a:pt x="58" y="0"/>
                    <a:pt x="1" y="58"/>
                    <a:pt x="1" y="131"/>
                  </a:cubicBezTo>
                  <a:cubicBezTo>
                    <a:pt x="1" y="200"/>
                    <a:pt x="58" y="257"/>
                    <a:pt x="131" y="257"/>
                  </a:cubicBezTo>
                  <a:cubicBezTo>
                    <a:pt x="204" y="257"/>
                    <a:pt x="261" y="200"/>
                    <a:pt x="261" y="131"/>
                  </a:cubicBezTo>
                  <a:cubicBezTo>
                    <a:pt x="261" y="62"/>
                    <a:pt x="204" y="4"/>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4"/>
            <p:cNvSpPr/>
            <p:nvPr/>
          </p:nvSpPr>
          <p:spPr>
            <a:xfrm>
              <a:off x="2831832" y="2711470"/>
              <a:ext cx="21629" cy="12311"/>
            </a:xfrm>
            <a:custGeom>
              <a:avLst/>
              <a:gdLst/>
              <a:ahLst/>
              <a:cxnLst/>
              <a:rect l="l" t="t" r="r" b="b"/>
              <a:pathLst>
                <a:path w="383" h="218" extrusionOk="0">
                  <a:moveTo>
                    <a:pt x="175" y="1"/>
                  </a:moveTo>
                  <a:cubicBezTo>
                    <a:pt x="116" y="1"/>
                    <a:pt x="61" y="11"/>
                    <a:pt x="41" y="33"/>
                  </a:cubicBezTo>
                  <a:cubicBezTo>
                    <a:pt x="0" y="71"/>
                    <a:pt x="112" y="218"/>
                    <a:pt x="186" y="218"/>
                  </a:cubicBezTo>
                  <a:cubicBezTo>
                    <a:pt x="187" y="218"/>
                    <a:pt x="189" y="218"/>
                    <a:pt x="191" y="218"/>
                  </a:cubicBezTo>
                  <a:cubicBezTo>
                    <a:pt x="275" y="214"/>
                    <a:pt x="383" y="99"/>
                    <a:pt x="356" y="45"/>
                  </a:cubicBezTo>
                  <a:cubicBezTo>
                    <a:pt x="341" y="19"/>
                    <a:pt x="254"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2" name="Google Shape;1692;p44"/>
          <p:cNvSpPr/>
          <p:nvPr/>
        </p:nvSpPr>
        <p:spPr>
          <a:xfrm rot="-2883374">
            <a:off x="6253550" y="500074"/>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Speech Bubble: Rectangle with Corners Rounded 7">
            <a:extLst>
              <a:ext uri="{FF2B5EF4-FFF2-40B4-BE49-F238E27FC236}">
                <a16:creationId xmlns:a16="http://schemas.microsoft.com/office/drawing/2014/main" id="{B313ADFD-9C4D-FEB8-8373-8A881B39AEAC}"/>
              </a:ext>
            </a:extLst>
          </p:cNvPr>
          <p:cNvSpPr/>
          <p:nvPr/>
        </p:nvSpPr>
        <p:spPr>
          <a:xfrm>
            <a:off x="497976" y="373206"/>
            <a:ext cx="6297722" cy="1359545"/>
          </a:xfrm>
          <a:prstGeom prst="wedgeRoundRectCallout">
            <a:avLst>
              <a:gd name="adj1" fmla="val 57636"/>
              <a:gd name="adj2" fmla="val 46796"/>
              <a:gd name="adj3" fmla="val 16667"/>
            </a:avLst>
          </a:prstGeom>
          <a:solidFill>
            <a:schemeClr val="accent6"/>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700" dirty="0">
                <a:solidFill>
                  <a:srgbClr val="000000"/>
                </a:solidFill>
              </a:rPr>
              <a:t>Chủ đề Gia đình được thể hiện qua hoạt động: dạo chơi bằng xe đạp, ăn cơm, tham gia hoạt động ngoài trời của các thành viên trong gia đình.</a:t>
            </a:r>
          </a:p>
        </p:txBody>
      </p:sp>
      <p:sp>
        <p:nvSpPr>
          <p:cNvPr id="10" name="Speech Bubble: Rectangle with Corners Rounded 9">
            <a:extLst>
              <a:ext uri="{FF2B5EF4-FFF2-40B4-BE49-F238E27FC236}">
                <a16:creationId xmlns:a16="http://schemas.microsoft.com/office/drawing/2014/main" id="{5EE07776-4E27-D9B8-BB5C-B40DF8E6D72F}"/>
              </a:ext>
            </a:extLst>
          </p:cNvPr>
          <p:cNvSpPr/>
          <p:nvPr/>
        </p:nvSpPr>
        <p:spPr>
          <a:xfrm>
            <a:off x="489635" y="1867728"/>
            <a:ext cx="6297722" cy="1359545"/>
          </a:xfrm>
          <a:prstGeom prst="wedgeRoundRectCallout">
            <a:avLst>
              <a:gd name="adj1" fmla="val 59484"/>
              <a:gd name="adj2" fmla="val 10514"/>
              <a:gd name="adj3" fmla="val 16667"/>
            </a:avLst>
          </a:prstGeom>
          <a:solidFill>
            <a:schemeClr val="accent6"/>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700" dirty="0">
                <a:solidFill>
                  <a:srgbClr val="000000"/>
                </a:solidFill>
              </a:rPr>
              <a:t>Các nhân vật trong sản phẩm mĩ thuật có tạo hình đa dạng từ dáng người, màu sắc quần áo nhưng nhìn chung các nhân vật đều có trạng thái vui vẻ, tươi cười.</a:t>
            </a:r>
          </a:p>
        </p:txBody>
      </p:sp>
      <p:sp>
        <p:nvSpPr>
          <p:cNvPr id="11" name="Speech Bubble: Rectangle with Corners Rounded 10">
            <a:extLst>
              <a:ext uri="{FF2B5EF4-FFF2-40B4-BE49-F238E27FC236}">
                <a16:creationId xmlns:a16="http://schemas.microsoft.com/office/drawing/2014/main" id="{E2C8E4A4-E9C8-D53C-58BC-FDAA71DD55B5}"/>
              </a:ext>
            </a:extLst>
          </p:cNvPr>
          <p:cNvSpPr/>
          <p:nvPr/>
        </p:nvSpPr>
        <p:spPr>
          <a:xfrm>
            <a:off x="496584" y="3370484"/>
            <a:ext cx="6297722" cy="1216333"/>
          </a:xfrm>
          <a:prstGeom prst="wedgeRoundRectCallout">
            <a:avLst>
              <a:gd name="adj1" fmla="val 59882"/>
              <a:gd name="adj2" fmla="val -47022"/>
              <a:gd name="adj3" fmla="val 16667"/>
            </a:avLst>
          </a:prstGeom>
          <a:solidFill>
            <a:schemeClr val="accent6"/>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700" dirty="0">
                <a:solidFill>
                  <a:srgbClr val="000000"/>
                </a:solidFill>
              </a:rPr>
              <a:t>Những yếu tố tạo hình bao gồm: nét ngang, dọc, nét uốn lượn, màu sắc có sự phong phú đa dạng, bố cục cân đối có chính – phụ. </a:t>
            </a:r>
          </a:p>
        </p:txBody>
      </p:sp>
      <p:pic>
        <p:nvPicPr>
          <p:cNvPr id="2" name="Google Shape;260;p5">
            <a:extLst>
              <a:ext uri="{FF2B5EF4-FFF2-40B4-BE49-F238E27FC236}">
                <a16:creationId xmlns:a16="http://schemas.microsoft.com/office/drawing/2014/main" id="{29157F21-5211-3CC6-199C-B8AC55043C74}"/>
              </a:ext>
            </a:extLst>
          </p:cNvPr>
          <p:cNvPicPr preferRelativeResize="0"/>
          <p:nvPr/>
        </p:nvPicPr>
        <p:blipFill rotWithShape="1">
          <a:blip r:embed="rId3">
            <a:alphaModFix/>
          </a:blip>
          <a:srcRect/>
          <a:stretch/>
        </p:blipFill>
        <p:spPr>
          <a:xfrm>
            <a:off x="7925107" y="4765993"/>
            <a:ext cx="1132211" cy="303986"/>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89348-AD1E-3E2D-02C1-09115E223FE6}"/>
              </a:ext>
            </a:extLst>
          </p:cNvPr>
          <p:cNvSpPr>
            <a:spLocks noGrp="1"/>
          </p:cNvSpPr>
          <p:nvPr>
            <p:ph type="title"/>
          </p:nvPr>
        </p:nvSpPr>
        <p:spPr>
          <a:xfrm>
            <a:off x="720000" y="354400"/>
            <a:ext cx="7704000" cy="572700"/>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Quan sát một số SPMT về chủ đề Gia đình</a:t>
            </a:r>
            <a:endParaRPr lang="vi-VN" sz="2200" b="1" dirty="0">
              <a:solidFill>
                <a:schemeClr val="bg1">
                  <a:lumMod val="75000"/>
                </a:schemeClr>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D551519-5A6C-B101-DCC0-17F07293C53C}"/>
              </a:ext>
            </a:extLst>
          </p:cNvPr>
          <p:cNvGrpSpPr/>
          <p:nvPr/>
        </p:nvGrpSpPr>
        <p:grpSpPr>
          <a:xfrm>
            <a:off x="400599" y="1082893"/>
            <a:ext cx="3685746" cy="3133507"/>
            <a:chOff x="531227" y="1242550"/>
            <a:chExt cx="3394887" cy="2886228"/>
          </a:xfrm>
        </p:grpSpPr>
        <p:pic>
          <p:nvPicPr>
            <p:cNvPr id="1026" name="Picture 2">
              <a:extLst>
                <a:ext uri="{FF2B5EF4-FFF2-40B4-BE49-F238E27FC236}">
                  <a16:creationId xmlns:a16="http://schemas.microsoft.com/office/drawing/2014/main" id="{93FEF806-BA9D-944B-CFB0-B1AA3A5B2DD2}"/>
                </a:ext>
              </a:extLst>
            </p:cNvPr>
            <p:cNvPicPr>
              <a:picLocks noChangeAspect="1" noChangeArrowheads="1"/>
            </p:cNvPicPr>
            <p:nvPr/>
          </p:nvPicPr>
          <p:blipFill rotWithShape="1">
            <a:blip r:embed="rId2"/>
            <a:srcRect l="3013" t="1894" r="3013" b="22412"/>
            <a:stretch/>
          </p:blipFill>
          <p:spPr bwMode="auto">
            <a:xfrm>
              <a:off x="531228" y="1242550"/>
              <a:ext cx="3394886" cy="2516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E31560-2F48-41C5-1733-F6BB12E228E4}"/>
                </a:ext>
              </a:extLst>
            </p:cNvPr>
            <p:cNvSpPr txBox="1"/>
            <p:nvPr/>
          </p:nvSpPr>
          <p:spPr>
            <a:xfrm>
              <a:off x="531227" y="3790224"/>
              <a:ext cx="3394885" cy="338554"/>
            </a:xfrm>
            <a:prstGeom prst="rect">
              <a:avLst/>
            </a:prstGeom>
            <a:solidFill>
              <a:schemeClr val="accent6"/>
            </a:solidFill>
          </p:spPr>
          <p:txBody>
            <a:bodyPr wrap="square" rtlCol="0">
              <a:spAutoFit/>
            </a:bodyPr>
            <a:lstStyle/>
            <a:p>
              <a:pPr algn="ctr"/>
              <a:r>
                <a:rPr lang="vi-VN" sz="1600" dirty="0"/>
                <a:t>Như Hà, </a:t>
              </a:r>
              <a:r>
                <a:rPr lang="vi-VN" sz="1600" i="1" dirty="0"/>
                <a:t>Quây quần</a:t>
              </a:r>
              <a:r>
                <a:rPr lang="vi-VN" sz="1600" dirty="0"/>
                <a:t>, màu sáp</a:t>
              </a:r>
            </a:p>
          </p:txBody>
        </p:sp>
      </p:grpSp>
      <p:grpSp>
        <p:nvGrpSpPr>
          <p:cNvPr id="4" name="Group 3">
            <a:extLst>
              <a:ext uri="{FF2B5EF4-FFF2-40B4-BE49-F238E27FC236}">
                <a16:creationId xmlns:a16="http://schemas.microsoft.com/office/drawing/2014/main" id="{947D02C2-4FC8-F040-85C7-750C9ECE295F}"/>
              </a:ext>
            </a:extLst>
          </p:cNvPr>
          <p:cNvGrpSpPr/>
          <p:nvPr/>
        </p:nvGrpSpPr>
        <p:grpSpPr>
          <a:xfrm>
            <a:off x="4270412" y="1082894"/>
            <a:ext cx="4472988" cy="3551289"/>
            <a:chOff x="531227" y="1242551"/>
            <a:chExt cx="4120004" cy="3271041"/>
          </a:xfrm>
        </p:grpSpPr>
        <p:pic>
          <p:nvPicPr>
            <p:cNvPr id="6" name="Picture 2">
              <a:extLst>
                <a:ext uri="{FF2B5EF4-FFF2-40B4-BE49-F238E27FC236}">
                  <a16:creationId xmlns:a16="http://schemas.microsoft.com/office/drawing/2014/main" id="{C2E440E9-69F1-E3B7-9C52-B0DF8115AB56}"/>
                </a:ext>
              </a:extLst>
            </p:cNvPr>
            <p:cNvPicPr>
              <a:picLocks noChangeAspect="1" noChangeArrowheads="1"/>
            </p:cNvPicPr>
            <p:nvPr/>
          </p:nvPicPr>
          <p:blipFill rotWithShape="1">
            <a:blip r:embed="rId3"/>
            <a:srcRect l="2126" t="3157" r="1984" b="21499"/>
            <a:stretch/>
          </p:blipFill>
          <p:spPr bwMode="auto">
            <a:xfrm>
              <a:off x="603413" y="1242551"/>
              <a:ext cx="4047818" cy="25166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0D7B4A-3E0D-38D8-0B5F-F2F5A22A9CFB}"/>
                </a:ext>
              </a:extLst>
            </p:cNvPr>
            <p:cNvSpPr txBox="1"/>
            <p:nvPr/>
          </p:nvSpPr>
          <p:spPr>
            <a:xfrm>
              <a:off x="531227" y="3790224"/>
              <a:ext cx="4120004" cy="723368"/>
            </a:xfrm>
            <a:prstGeom prst="rect">
              <a:avLst/>
            </a:prstGeom>
            <a:solidFill>
              <a:schemeClr val="accent6"/>
            </a:solidFill>
          </p:spPr>
          <p:txBody>
            <a:bodyPr wrap="square" rtlCol="0">
              <a:spAutoFit/>
            </a:bodyPr>
            <a:lstStyle/>
            <a:p>
              <a:pPr algn="ctr">
                <a:lnSpc>
                  <a:spcPct val="150000"/>
                </a:lnSpc>
              </a:pPr>
              <a:r>
                <a:rPr lang="vi-VN" sz="1600" dirty="0"/>
                <a:t>Phan Tịnh Lâm – Võ Anh Thư, </a:t>
              </a:r>
            </a:p>
            <a:p>
              <a:pPr algn="ctr">
                <a:lnSpc>
                  <a:spcPct val="150000"/>
                </a:lnSpc>
              </a:pPr>
              <a:r>
                <a:rPr lang="vi-VN" sz="1600" i="1" dirty="0"/>
                <a:t>Buổi tối bên nhau</a:t>
              </a:r>
              <a:r>
                <a:rPr lang="vi-VN" sz="1600" dirty="0"/>
                <a:t>, đa chất liệu</a:t>
              </a:r>
            </a:p>
          </p:txBody>
        </p:sp>
      </p:grpSp>
    </p:spTree>
    <p:extLst>
      <p:ext uri="{BB962C8B-B14F-4D97-AF65-F5344CB8AC3E}">
        <p14:creationId xmlns:p14="http://schemas.microsoft.com/office/powerpoint/2010/main" val="10593610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89348-AD1E-3E2D-02C1-09115E223FE6}"/>
              </a:ext>
            </a:extLst>
          </p:cNvPr>
          <p:cNvSpPr>
            <a:spLocks noGrp="1"/>
          </p:cNvSpPr>
          <p:nvPr>
            <p:ph type="title"/>
          </p:nvPr>
        </p:nvSpPr>
        <p:spPr>
          <a:xfrm>
            <a:off x="720000" y="354400"/>
            <a:ext cx="7704000" cy="572700"/>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Quan sát một số SPMT về chủ đề Gia đình</a:t>
            </a:r>
            <a:endParaRPr lang="vi-VN" sz="2200" b="1" dirty="0">
              <a:solidFill>
                <a:schemeClr val="bg1">
                  <a:lumMod val="75000"/>
                </a:schemeClr>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D551519-5A6C-B101-DCC0-17F07293C53C}"/>
              </a:ext>
            </a:extLst>
          </p:cNvPr>
          <p:cNvGrpSpPr/>
          <p:nvPr/>
        </p:nvGrpSpPr>
        <p:grpSpPr>
          <a:xfrm>
            <a:off x="988428" y="1082894"/>
            <a:ext cx="3685744" cy="3551289"/>
            <a:chOff x="531227" y="1242551"/>
            <a:chExt cx="3394885" cy="3271041"/>
          </a:xfrm>
        </p:grpSpPr>
        <p:pic>
          <p:nvPicPr>
            <p:cNvPr id="1026" name="Picture 2">
              <a:extLst>
                <a:ext uri="{FF2B5EF4-FFF2-40B4-BE49-F238E27FC236}">
                  <a16:creationId xmlns:a16="http://schemas.microsoft.com/office/drawing/2014/main" id="{93FEF806-BA9D-944B-CFB0-B1AA3A5B2DD2}"/>
                </a:ext>
              </a:extLst>
            </p:cNvPr>
            <p:cNvPicPr>
              <a:picLocks noChangeAspect="1" noChangeArrowheads="1"/>
            </p:cNvPicPr>
            <p:nvPr/>
          </p:nvPicPr>
          <p:blipFill rotWithShape="1">
            <a:blip r:embed="rId2"/>
            <a:srcRect l="4540" t="661" r="5986" b="21683"/>
            <a:stretch/>
          </p:blipFill>
          <p:spPr bwMode="auto">
            <a:xfrm>
              <a:off x="531229" y="1242551"/>
              <a:ext cx="3340882" cy="25166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E31560-2F48-41C5-1733-F6BB12E228E4}"/>
                </a:ext>
              </a:extLst>
            </p:cNvPr>
            <p:cNvSpPr txBox="1"/>
            <p:nvPr/>
          </p:nvSpPr>
          <p:spPr>
            <a:xfrm>
              <a:off x="531227" y="3790224"/>
              <a:ext cx="3394885" cy="723368"/>
            </a:xfrm>
            <a:prstGeom prst="rect">
              <a:avLst/>
            </a:prstGeom>
            <a:solidFill>
              <a:schemeClr val="accent6"/>
            </a:solidFill>
          </p:spPr>
          <p:txBody>
            <a:bodyPr wrap="square" rtlCol="0">
              <a:spAutoFit/>
            </a:bodyPr>
            <a:lstStyle/>
            <a:p>
              <a:pPr algn="ctr">
                <a:lnSpc>
                  <a:spcPct val="150000"/>
                </a:lnSpc>
              </a:pPr>
              <a:r>
                <a:rPr lang="vi-VN" sz="1600" dirty="0"/>
                <a:t>Đặng Hằng Nga, </a:t>
              </a:r>
              <a:r>
                <a:rPr lang="vi-VN" sz="1600" i="1" dirty="0"/>
                <a:t>Giây phút quây quần</a:t>
              </a:r>
              <a:r>
                <a:rPr lang="vi-VN" sz="1600" dirty="0"/>
                <a:t>, tranh in độc bản </a:t>
              </a:r>
            </a:p>
          </p:txBody>
        </p:sp>
      </p:grpSp>
      <p:grpSp>
        <p:nvGrpSpPr>
          <p:cNvPr id="4" name="Group 3">
            <a:extLst>
              <a:ext uri="{FF2B5EF4-FFF2-40B4-BE49-F238E27FC236}">
                <a16:creationId xmlns:a16="http://schemas.microsoft.com/office/drawing/2014/main" id="{947D02C2-4FC8-F040-85C7-750C9ECE295F}"/>
              </a:ext>
            </a:extLst>
          </p:cNvPr>
          <p:cNvGrpSpPr/>
          <p:nvPr/>
        </p:nvGrpSpPr>
        <p:grpSpPr>
          <a:xfrm>
            <a:off x="5045469" y="1105218"/>
            <a:ext cx="2922874" cy="3528963"/>
            <a:chOff x="1245121" y="1263113"/>
            <a:chExt cx="2692217" cy="3250478"/>
          </a:xfrm>
        </p:grpSpPr>
        <p:pic>
          <p:nvPicPr>
            <p:cNvPr id="6" name="Picture 2">
              <a:extLst>
                <a:ext uri="{FF2B5EF4-FFF2-40B4-BE49-F238E27FC236}">
                  <a16:creationId xmlns:a16="http://schemas.microsoft.com/office/drawing/2014/main" id="{C2E440E9-69F1-E3B7-9C52-B0DF8115AB56}"/>
                </a:ext>
              </a:extLst>
            </p:cNvPr>
            <p:cNvPicPr>
              <a:picLocks noChangeAspect="1" noChangeArrowheads="1"/>
            </p:cNvPicPr>
            <p:nvPr/>
          </p:nvPicPr>
          <p:blipFill rotWithShape="1">
            <a:blip r:embed="rId3"/>
            <a:srcRect l="3679" t="2284" r="8206" b="15515"/>
            <a:stretch/>
          </p:blipFill>
          <p:spPr bwMode="auto">
            <a:xfrm>
              <a:off x="1653897" y="1263113"/>
              <a:ext cx="1874664" cy="24960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0D7B4A-3E0D-38D8-0B5F-F2F5A22A9CFB}"/>
                </a:ext>
              </a:extLst>
            </p:cNvPr>
            <p:cNvSpPr txBox="1"/>
            <p:nvPr/>
          </p:nvSpPr>
          <p:spPr>
            <a:xfrm>
              <a:off x="1245121" y="3790223"/>
              <a:ext cx="2692217" cy="723368"/>
            </a:xfrm>
            <a:prstGeom prst="rect">
              <a:avLst/>
            </a:prstGeom>
            <a:solidFill>
              <a:schemeClr val="accent6"/>
            </a:solidFill>
          </p:spPr>
          <p:txBody>
            <a:bodyPr wrap="square" rtlCol="0" anchor="ctr">
              <a:spAutoFit/>
            </a:bodyPr>
            <a:lstStyle/>
            <a:p>
              <a:pPr algn="ctr">
                <a:lnSpc>
                  <a:spcPct val="150000"/>
                </a:lnSpc>
              </a:pPr>
              <a:r>
                <a:rPr lang="vi-VN" sz="1600" dirty="0"/>
                <a:t>Nguyễn Kim Chi, </a:t>
              </a:r>
              <a:r>
                <a:rPr lang="vi-VN" sz="1600" i="1" dirty="0"/>
                <a:t>Tết đã về</a:t>
              </a:r>
              <a:r>
                <a:rPr lang="vi-VN" sz="1600" dirty="0"/>
                <a:t>, </a:t>
              </a:r>
            </a:p>
            <a:p>
              <a:pPr algn="ctr">
                <a:lnSpc>
                  <a:spcPct val="150000"/>
                </a:lnSpc>
              </a:pPr>
              <a:r>
                <a:rPr lang="vi-VN" sz="1600" dirty="0"/>
                <a:t>màu a-cờ-ry-líc</a:t>
              </a:r>
            </a:p>
          </p:txBody>
        </p:sp>
      </p:grpSp>
      <p:pic>
        <p:nvPicPr>
          <p:cNvPr id="9" name="Google Shape;260;p5">
            <a:extLst>
              <a:ext uri="{FF2B5EF4-FFF2-40B4-BE49-F238E27FC236}">
                <a16:creationId xmlns:a16="http://schemas.microsoft.com/office/drawing/2014/main" id="{968E20C5-9BF4-0C9F-5E38-D1DF466C064D}"/>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26208501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sp>
        <p:nvSpPr>
          <p:cNvPr id="3" name="Title 2">
            <a:extLst>
              <a:ext uri="{FF2B5EF4-FFF2-40B4-BE49-F238E27FC236}">
                <a16:creationId xmlns:a16="http://schemas.microsoft.com/office/drawing/2014/main" id="{4BC15204-7DDD-028E-9EFC-C63B08744B26}"/>
              </a:ext>
            </a:extLst>
          </p:cNvPr>
          <p:cNvSpPr>
            <a:spLocks noGrp="1"/>
          </p:cNvSpPr>
          <p:nvPr>
            <p:ph type="title"/>
          </p:nvPr>
        </p:nvSpPr>
        <p:spPr>
          <a:xfrm>
            <a:off x="1690914" y="416208"/>
            <a:ext cx="5762172" cy="466182"/>
          </a:xfrm>
        </p:spPr>
        <p:txBody>
          <a:bodyPr anchor="ctr"/>
          <a:lstStyle/>
          <a:p>
            <a:pPr algn="ctr"/>
            <a:r>
              <a:rPr lang="vi-VN" sz="24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CÂU HỎI MỞ RỘNG</a:t>
            </a:r>
            <a:endParaRPr lang="vi-VN" sz="2400" b="1" dirty="0">
              <a:solidFill>
                <a:schemeClr val="bg1">
                  <a:lumMod val="75000"/>
                </a:schemeClr>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21807584-DC40-CCC7-FC49-7E95C7CA0D24}"/>
              </a:ext>
            </a:extLst>
          </p:cNvPr>
          <p:cNvGrpSpPr/>
          <p:nvPr/>
        </p:nvGrpSpPr>
        <p:grpSpPr>
          <a:xfrm>
            <a:off x="2540000" y="3100881"/>
            <a:ext cx="3120572" cy="1939036"/>
            <a:chOff x="3011714" y="1976024"/>
            <a:chExt cx="3120572" cy="1939036"/>
          </a:xfrm>
        </p:grpSpPr>
        <p:sp>
          <p:nvSpPr>
            <p:cNvPr id="23" name="Freeform 9">
              <a:extLst>
                <a:ext uri="{FF2B5EF4-FFF2-40B4-BE49-F238E27FC236}">
                  <a16:creationId xmlns:a16="http://schemas.microsoft.com/office/drawing/2014/main" id="{CE03588A-EDF6-349D-5CC5-14EA58185FA9}"/>
                </a:ext>
              </a:extLst>
            </p:cNvPr>
            <p:cNvSpPr/>
            <p:nvPr/>
          </p:nvSpPr>
          <p:spPr>
            <a:xfrm>
              <a:off x="3266634" y="1976024"/>
              <a:ext cx="2610731" cy="1527277"/>
            </a:xfrm>
            <a:custGeom>
              <a:avLst/>
              <a:gdLst/>
              <a:ahLst/>
              <a:cxnLst/>
              <a:rect l="l" t="t" r="r" b="b"/>
              <a:pathLst>
                <a:path w="2561631" h="1498554">
                  <a:moveTo>
                    <a:pt x="0" y="0"/>
                  </a:moveTo>
                  <a:lnTo>
                    <a:pt x="2561630" y="0"/>
                  </a:lnTo>
                  <a:lnTo>
                    <a:pt x="2561630" y="1498554"/>
                  </a:lnTo>
                  <a:lnTo>
                    <a:pt x="0" y="1498554"/>
                  </a:lnTo>
                  <a:lnTo>
                    <a:pt x="0" y="0"/>
                  </a:lnTo>
                  <a:close/>
                </a:path>
              </a:pathLst>
            </a:custGeom>
            <a:blipFill>
              <a:blip r:embed="rId3"/>
              <a:stretch>
                <a:fillRect/>
              </a:stretch>
            </a:blipFill>
          </p:spPr>
        </p:sp>
        <p:sp>
          <p:nvSpPr>
            <p:cNvPr id="20" name="Rectangle: Rounded Corners 19">
              <a:extLst>
                <a:ext uri="{FF2B5EF4-FFF2-40B4-BE49-F238E27FC236}">
                  <a16:creationId xmlns:a16="http://schemas.microsoft.com/office/drawing/2014/main" id="{7E059751-2E98-856F-6A1F-B5A75FCE51AB}"/>
                </a:ext>
              </a:extLst>
            </p:cNvPr>
            <p:cNvSpPr/>
            <p:nvPr/>
          </p:nvSpPr>
          <p:spPr>
            <a:xfrm>
              <a:off x="3011714" y="3392546"/>
              <a:ext cx="3120572" cy="522514"/>
            </a:xfrm>
            <a:prstGeom prst="roundRect">
              <a:avLst>
                <a:gd name="adj" fmla="val 50000"/>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vi-VN" sz="2200" b="1" dirty="0">
                  <a:solidFill>
                    <a:schemeClr val="accent6"/>
                  </a:solidFill>
                  <a:latin typeface="Arial" panose="020B0604020202020204" pitchFamily="34" charset="0"/>
                  <a:cs typeface="Arial" panose="020B0604020202020204" pitchFamily="34" charset="0"/>
                </a:rPr>
                <a:t>THẢO LUẬN NHÓM</a:t>
              </a:r>
            </a:p>
          </p:txBody>
        </p:sp>
      </p:grpSp>
      <p:sp>
        <p:nvSpPr>
          <p:cNvPr id="25" name="Speech Bubble: Rectangle with Corners Rounded 24">
            <a:extLst>
              <a:ext uri="{FF2B5EF4-FFF2-40B4-BE49-F238E27FC236}">
                <a16:creationId xmlns:a16="http://schemas.microsoft.com/office/drawing/2014/main" id="{78D5C81E-403F-E7E3-83A2-F228E9010411}"/>
              </a:ext>
            </a:extLst>
          </p:cNvPr>
          <p:cNvSpPr/>
          <p:nvPr/>
        </p:nvSpPr>
        <p:spPr>
          <a:xfrm>
            <a:off x="487771" y="1151797"/>
            <a:ext cx="1820000" cy="2578374"/>
          </a:xfrm>
          <a:prstGeom prst="wedgeRoundRectCallout">
            <a:avLst>
              <a:gd name="adj1" fmla="val 44516"/>
              <a:gd name="adj2" fmla="val 64876"/>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rPr>
              <a:t>Hình thức, chất liệu thể hiện trong các SPMT là gì?</a:t>
            </a:r>
          </a:p>
        </p:txBody>
      </p:sp>
      <p:sp>
        <p:nvSpPr>
          <p:cNvPr id="26" name="Speech Bubble: Rectangle with Corners Rounded 25">
            <a:extLst>
              <a:ext uri="{FF2B5EF4-FFF2-40B4-BE49-F238E27FC236}">
                <a16:creationId xmlns:a16="http://schemas.microsoft.com/office/drawing/2014/main" id="{63E05D23-9D02-D1A5-0F89-88E68E55A06E}"/>
              </a:ext>
            </a:extLst>
          </p:cNvPr>
          <p:cNvSpPr/>
          <p:nvPr/>
        </p:nvSpPr>
        <p:spPr>
          <a:xfrm>
            <a:off x="2564932" y="1168990"/>
            <a:ext cx="2917068" cy="1129922"/>
          </a:xfrm>
          <a:prstGeom prst="wedgeRoundRectCallout">
            <a:avLst>
              <a:gd name="adj1" fmla="val -21460"/>
              <a:gd name="adj2" fmla="val 66213"/>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rPr>
              <a:t>Cách chọn ý tưởng thể hiện nội dung SPMT ?</a:t>
            </a:r>
          </a:p>
        </p:txBody>
      </p:sp>
      <p:sp>
        <p:nvSpPr>
          <p:cNvPr id="2" name="Speech Bubble: Rectangle with Corners Rounded 1">
            <a:extLst>
              <a:ext uri="{FF2B5EF4-FFF2-40B4-BE49-F238E27FC236}">
                <a16:creationId xmlns:a16="http://schemas.microsoft.com/office/drawing/2014/main" id="{88648728-2707-7839-04C6-19BFF832474F}"/>
              </a:ext>
            </a:extLst>
          </p:cNvPr>
          <p:cNvSpPr/>
          <p:nvPr/>
        </p:nvSpPr>
        <p:spPr>
          <a:xfrm>
            <a:off x="5739162" y="1151797"/>
            <a:ext cx="2917068" cy="2578374"/>
          </a:xfrm>
          <a:prstGeom prst="wedgeRoundRectCallout">
            <a:avLst>
              <a:gd name="adj1" fmla="val -41110"/>
              <a:gd name="adj2" fmla="val 62500"/>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rPr>
              <a:t>Màu sắc, sắc độ đậm – nhạt góp phần làm nổi bật nội dung, hoạt động muốn thể hiện trong SPMT như thế nào?</a:t>
            </a:r>
          </a:p>
        </p:txBody>
      </p:sp>
    </p:spTree>
    <p:extLst>
      <p:ext uri="{BB962C8B-B14F-4D97-AF65-F5344CB8AC3E}">
        <p14:creationId xmlns:p14="http://schemas.microsoft.com/office/powerpoint/2010/main" val="27757076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22" name="Freeform 26">
            <a:extLst>
              <a:ext uri="{FF2B5EF4-FFF2-40B4-BE49-F238E27FC236}">
                <a16:creationId xmlns:a16="http://schemas.microsoft.com/office/drawing/2014/main" id="{4062463F-46AF-B854-FFF6-11F71EA659FD}"/>
              </a:ext>
            </a:extLst>
          </p:cNvPr>
          <p:cNvSpPr/>
          <p:nvPr/>
        </p:nvSpPr>
        <p:spPr>
          <a:xfrm>
            <a:off x="6917166" y="2888343"/>
            <a:ext cx="1988267" cy="2327729"/>
          </a:xfrm>
          <a:custGeom>
            <a:avLst/>
            <a:gdLst/>
            <a:ahLst/>
            <a:cxnLst/>
            <a:rect l="l" t="t" r="r" b="b"/>
            <a:pathLst>
              <a:path w="1121335" h="1312783">
                <a:moveTo>
                  <a:pt x="0" y="0"/>
                </a:moveTo>
                <a:lnTo>
                  <a:pt x="1121335" y="0"/>
                </a:lnTo>
                <a:lnTo>
                  <a:pt x="1121335" y="1312783"/>
                </a:lnTo>
                <a:lnTo>
                  <a:pt x="0" y="1312783"/>
                </a:lnTo>
                <a:lnTo>
                  <a:pt x="0" y="0"/>
                </a:lnTo>
                <a:close/>
              </a:path>
            </a:pathLst>
          </a:custGeom>
          <a:blipFill>
            <a:blip r:embed="rId3"/>
            <a:stretch>
              <a:fillRect/>
            </a:stretch>
          </a:blipFill>
        </p:spPr>
      </p:sp>
      <p:sp>
        <p:nvSpPr>
          <p:cNvPr id="2" name="Speech Bubble: Rectangle with Corners Rounded 1">
            <a:extLst>
              <a:ext uri="{FF2B5EF4-FFF2-40B4-BE49-F238E27FC236}">
                <a16:creationId xmlns:a16="http://schemas.microsoft.com/office/drawing/2014/main" id="{772CE054-F0E5-ED47-DD6B-0439DEEDF25C}"/>
              </a:ext>
            </a:extLst>
          </p:cNvPr>
          <p:cNvSpPr/>
          <p:nvPr/>
        </p:nvSpPr>
        <p:spPr>
          <a:xfrm>
            <a:off x="471714" y="435429"/>
            <a:ext cx="5997412" cy="1297322"/>
          </a:xfrm>
          <a:prstGeom prst="wedgeRoundRectCallout">
            <a:avLst>
              <a:gd name="adj1" fmla="val 57636"/>
              <a:gd name="adj2" fmla="val 46796"/>
              <a:gd name="adj3" fmla="val 16667"/>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700" dirty="0">
                <a:solidFill>
                  <a:srgbClr val="000000"/>
                </a:solidFill>
                <a:latin typeface="Arial" panose="020B0604020202020204" pitchFamily="34" charset="0"/>
                <a:cs typeface="Arial" panose="020B0604020202020204" pitchFamily="34" charset="0"/>
              </a:rPr>
              <a:t>Hình thức thể hiện trong các SPMT đa dạng: vẽ tranh, nặn hình, in màu..; chất liệu sử dụng: màu bột, màu sáp, màu acrylic, đất nặn...</a:t>
            </a:r>
          </a:p>
        </p:txBody>
      </p:sp>
      <p:sp>
        <p:nvSpPr>
          <p:cNvPr id="3" name="Speech Bubble: Rectangle with Corners Rounded 2">
            <a:extLst>
              <a:ext uri="{FF2B5EF4-FFF2-40B4-BE49-F238E27FC236}">
                <a16:creationId xmlns:a16="http://schemas.microsoft.com/office/drawing/2014/main" id="{4CF1A243-645D-178E-FABB-8B460E3A8F61}"/>
              </a:ext>
            </a:extLst>
          </p:cNvPr>
          <p:cNvSpPr/>
          <p:nvPr/>
        </p:nvSpPr>
        <p:spPr>
          <a:xfrm>
            <a:off x="471714" y="1954200"/>
            <a:ext cx="5997412" cy="1297322"/>
          </a:xfrm>
          <a:prstGeom prst="wedgeRoundRectCallout">
            <a:avLst>
              <a:gd name="adj1" fmla="val 57636"/>
              <a:gd name="adj2" fmla="val 46796"/>
              <a:gd name="adj3" fmla="val 16667"/>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700" dirty="0">
                <a:solidFill>
                  <a:srgbClr val="000000"/>
                </a:solidFill>
                <a:latin typeface="Arial" panose="020B0604020202020204" pitchFamily="34" charset="0"/>
                <a:cs typeface="Arial" panose="020B0604020202020204" pitchFamily="34" charset="0"/>
              </a:rPr>
              <a:t>Các hoạt động được thể hiện là các hoạt động chung, có sự góp mặt của các thành viên trong gia đình, diễn ra ở các địa điểm khác nhau (ngoài trời, trong nhà).</a:t>
            </a:r>
          </a:p>
        </p:txBody>
      </p:sp>
      <p:sp>
        <p:nvSpPr>
          <p:cNvPr id="4" name="Speech Bubble: Rectangle with Corners Rounded 3">
            <a:extLst>
              <a:ext uri="{FF2B5EF4-FFF2-40B4-BE49-F238E27FC236}">
                <a16:creationId xmlns:a16="http://schemas.microsoft.com/office/drawing/2014/main" id="{13A91537-8C7A-5F82-3FF5-E45580AB70C2}"/>
              </a:ext>
            </a:extLst>
          </p:cNvPr>
          <p:cNvSpPr/>
          <p:nvPr/>
        </p:nvSpPr>
        <p:spPr>
          <a:xfrm>
            <a:off x="471714" y="3472972"/>
            <a:ext cx="5997412" cy="1297322"/>
          </a:xfrm>
          <a:prstGeom prst="wedgeRoundRectCallout">
            <a:avLst>
              <a:gd name="adj1" fmla="val 57636"/>
              <a:gd name="adj2" fmla="val 46796"/>
              <a:gd name="adj3" fmla="val 16667"/>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700" dirty="0">
                <a:solidFill>
                  <a:srgbClr val="000000"/>
                </a:solidFill>
                <a:latin typeface="Arial" panose="020B0604020202020204" pitchFamily="34" charset="0"/>
                <a:cs typeface="Arial" panose="020B0604020202020204" pitchFamily="34" charset="0"/>
              </a:rPr>
              <a:t>Màu sắc, sắc độ đậm góp phần làm nổi bật nội dung, hoạt động muốn thể hiện, màu sắc, sắc độ nhạt làm nền để tôn lên nội dung trong SPMT.</a:t>
            </a:r>
          </a:p>
        </p:txBody>
      </p:sp>
      <p:pic>
        <p:nvPicPr>
          <p:cNvPr id="5" name="Google Shape;260;p5">
            <a:extLst>
              <a:ext uri="{FF2B5EF4-FFF2-40B4-BE49-F238E27FC236}">
                <a16:creationId xmlns:a16="http://schemas.microsoft.com/office/drawing/2014/main" id="{6806C769-0C74-4973-C64A-F6EB5F420C79}"/>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grpSp>
        <p:nvGrpSpPr>
          <p:cNvPr id="9" name="Group 8">
            <a:extLst>
              <a:ext uri="{FF2B5EF4-FFF2-40B4-BE49-F238E27FC236}">
                <a16:creationId xmlns:a16="http://schemas.microsoft.com/office/drawing/2014/main" id="{5305B6DD-AB93-C444-3419-0564E886C773}"/>
              </a:ext>
            </a:extLst>
          </p:cNvPr>
          <p:cNvGrpSpPr/>
          <p:nvPr/>
        </p:nvGrpSpPr>
        <p:grpSpPr>
          <a:xfrm>
            <a:off x="764846" y="1378859"/>
            <a:ext cx="7614307" cy="3285888"/>
            <a:chOff x="819581" y="1401344"/>
            <a:chExt cx="7614307" cy="3285888"/>
          </a:xfrm>
        </p:grpSpPr>
        <p:sp>
          <p:nvSpPr>
            <p:cNvPr id="7" name="TextBox 6">
              <a:extLst>
                <a:ext uri="{FF2B5EF4-FFF2-40B4-BE49-F238E27FC236}">
                  <a16:creationId xmlns:a16="http://schemas.microsoft.com/office/drawing/2014/main" id="{E8C63CEB-2090-55F2-0D5C-B4A638A57618}"/>
                </a:ext>
              </a:extLst>
            </p:cNvPr>
            <p:cNvSpPr txBox="1"/>
            <p:nvPr/>
          </p:nvSpPr>
          <p:spPr>
            <a:xfrm>
              <a:off x="819581" y="1401344"/>
              <a:ext cx="7372807" cy="3062381"/>
            </a:xfrm>
            <a:prstGeom prst="roundRect">
              <a:avLst>
                <a:gd name="adj" fmla="val 12224"/>
              </a:avLst>
            </a:prstGeom>
          </p:spPr>
          <p:style>
            <a:lnRef idx="0">
              <a:schemeClr val="accent6"/>
            </a:lnRef>
            <a:fillRef idx="3">
              <a:schemeClr val="accent6"/>
            </a:fillRef>
            <a:effectRef idx="3">
              <a:schemeClr val="accent6"/>
            </a:effectRef>
            <a:fontRef idx="minor">
              <a:schemeClr val="lt1"/>
            </a:fontRef>
          </p:style>
          <p:txBody>
            <a:bodyPr wrap="square" bIns="108000" rtlCol="0">
              <a:spAutoFit/>
            </a:bodyPr>
            <a:lstStyle/>
            <a:p>
              <a:pPr algn="just">
                <a:lnSpc>
                  <a:spcPct val="150000"/>
                </a:lnSpc>
              </a:pPr>
              <a:r>
                <a:rPr lang="vi-VN" sz="2000" dirty="0">
                  <a:solidFill>
                    <a:sysClr val="windowText" lastClr="000000"/>
                  </a:solidFill>
                </a:rPr>
                <a:t>Trong mĩ thuật, đề tài gia đình rất đa dạng, phản ánh những hình ảnh như hành động, ứng xử đẹp, những kí ức về kỉ niệm yêu thương giữa các thành viên trong gia đình,... Những giá trị thiêng liêng của gia đình đã tạo nguồn cảm hứng cho các sáng tác bởi đó cũng là tình cảm của chính tác giả dành cho gia đình yêu thương của mình.</a:t>
              </a:r>
            </a:p>
          </p:txBody>
        </p:sp>
        <p:sp>
          <p:nvSpPr>
            <p:cNvPr id="2" name="Freeform 21">
              <a:extLst>
                <a:ext uri="{FF2B5EF4-FFF2-40B4-BE49-F238E27FC236}">
                  <a16:creationId xmlns:a16="http://schemas.microsoft.com/office/drawing/2014/main" id="{15C26756-600C-812F-6654-C64BD9C00D0A}"/>
                </a:ext>
              </a:extLst>
            </p:cNvPr>
            <p:cNvSpPr/>
            <p:nvPr/>
          </p:nvSpPr>
          <p:spPr>
            <a:xfrm>
              <a:off x="7502578" y="4017364"/>
              <a:ext cx="931310" cy="669868"/>
            </a:xfrm>
            <a:custGeom>
              <a:avLst/>
              <a:gdLst/>
              <a:ahLst/>
              <a:cxnLst/>
              <a:rect l="l" t="t" r="r" b="b"/>
              <a:pathLst>
                <a:path w="1092418" h="849355">
                  <a:moveTo>
                    <a:pt x="0" y="0"/>
                  </a:moveTo>
                  <a:lnTo>
                    <a:pt x="1092418" y="0"/>
                  </a:lnTo>
                  <a:lnTo>
                    <a:pt x="1092418" y="849355"/>
                  </a:lnTo>
                  <a:lnTo>
                    <a:pt x="0" y="8493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grpSp>
      <p:sp>
        <p:nvSpPr>
          <p:cNvPr id="5" name="Title 4">
            <a:extLst>
              <a:ext uri="{FF2B5EF4-FFF2-40B4-BE49-F238E27FC236}">
                <a16:creationId xmlns:a16="http://schemas.microsoft.com/office/drawing/2014/main" id="{B7E6406E-45DB-AB7D-CD3A-0B78E84C0262}"/>
              </a:ext>
            </a:extLst>
          </p:cNvPr>
          <p:cNvSpPr>
            <a:spLocks noGrp="1"/>
          </p:cNvSpPr>
          <p:nvPr>
            <p:ph type="title"/>
          </p:nvPr>
        </p:nvSpPr>
        <p:spPr>
          <a:xfrm>
            <a:off x="1881266" y="727832"/>
            <a:ext cx="5381468" cy="588834"/>
          </a:xfrm>
        </p:spPr>
        <p:txBody>
          <a:bodyPr anchor="ctr"/>
          <a:lstStyle/>
          <a:p>
            <a:pPr algn="ctr"/>
            <a:r>
              <a:rPr lang="vi-VN" sz="2400" b="1" dirty="0">
                <a:solidFill>
                  <a:schemeClr val="bg1">
                    <a:lumMod val="75000"/>
                  </a:schemeClr>
                </a:solidFill>
                <a:latin typeface="Arial" panose="020B0604020202020204" pitchFamily="34" charset="0"/>
                <a:cs typeface="Arial" panose="020B0604020202020204" pitchFamily="34" charset="0"/>
              </a:rPr>
              <a:t>EM CÓ BIẾT?</a:t>
            </a:r>
            <a:endParaRPr lang="vi-VN" sz="24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7406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grpSp>
        <p:nvGrpSpPr>
          <p:cNvPr id="1700" name="Google Shape;1700;p45"/>
          <p:cNvGrpSpPr/>
          <p:nvPr/>
        </p:nvGrpSpPr>
        <p:grpSpPr>
          <a:xfrm>
            <a:off x="425671" y="1647371"/>
            <a:ext cx="3667358" cy="2226808"/>
            <a:chOff x="4341950" y="1561301"/>
            <a:chExt cx="3982053" cy="2398948"/>
          </a:xfrm>
        </p:grpSpPr>
        <p:sp>
          <p:nvSpPr>
            <p:cNvPr id="1701" name="Google Shape;1701;p45"/>
            <p:cNvSpPr/>
            <p:nvPr/>
          </p:nvSpPr>
          <p:spPr>
            <a:xfrm>
              <a:off x="7363947" y="1578147"/>
              <a:ext cx="94252" cy="98107"/>
            </a:xfrm>
            <a:custGeom>
              <a:avLst/>
              <a:gdLst/>
              <a:ahLst/>
              <a:cxnLst/>
              <a:rect l="l" t="t" r="r" b="b"/>
              <a:pathLst>
                <a:path w="1589" h="1654" extrusionOk="0">
                  <a:moveTo>
                    <a:pt x="0" y="0"/>
                  </a:moveTo>
                  <a:lnTo>
                    <a:pt x="0" y="0"/>
                  </a:lnTo>
                  <a:cubicBezTo>
                    <a:pt x="112" y="58"/>
                    <a:pt x="223" y="100"/>
                    <a:pt x="326" y="177"/>
                  </a:cubicBezTo>
                  <a:cubicBezTo>
                    <a:pt x="710" y="437"/>
                    <a:pt x="1032" y="790"/>
                    <a:pt x="1212" y="1093"/>
                  </a:cubicBezTo>
                  <a:cubicBezTo>
                    <a:pt x="1362" y="1327"/>
                    <a:pt x="1423" y="1481"/>
                    <a:pt x="1450" y="1550"/>
                  </a:cubicBezTo>
                  <a:cubicBezTo>
                    <a:pt x="1454" y="1569"/>
                    <a:pt x="1473" y="1611"/>
                    <a:pt x="1473" y="1611"/>
                  </a:cubicBezTo>
                  <a:lnTo>
                    <a:pt x="1473" y="1615"/>
                  </a:lnTo>
                  <a:cubicBezTo>
                    <a:pt x="1479" y="1639"/>
                    <a:pt x="1501" y="1653"/>
                    <a:pt x="1525" y="1653"/>
                  </a:cubicBezTo>
                  <a:cubicBezTo>
                    <a:pt x="1532" y="1653"/>
                    <a:pt x="1539" y="1652"/>
                    <a:pt x="1546" y="1649"/>
                  </a:cubicBezTo>
                  <a:cubicBezTo>
                    <a:pt x="1573" y="1642"/>
                    <a:pt x="1588" y="1607"/>
                    <a:pt x="1577" y="1577"/>
                  </a:cubicBezTo>
                  <a:cubicBezTo>
                    <a:pt x="1577" y="1577"/>
                    <a:pt x="1565" y="1546"/>
                    <a:pt x="1558" y="1534"/>
                  </a:cubicBezTo>
                  <a:cubicBezTo>
                    <a:pt x="1519" y="1423"/>
                    <a:pt x="1220" y="710"/>
                    <a:pt x="560" y="181"/>
                  </a:cubicBezTo>
                  <a:cubicBezTo>
                    <a:pt x="395" y="108"/>
                    <a:pt x="196" y="54"/>
                    <a:pt x="0" y="0"/>
                  </a:cubicBezTo>
                  <a:close/>
                </a:path>
              </a:pathLst>
            </a:custGeom>
            <a:solidFill>
              <a:srgbClr val="FF8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5"/>
            <p:cNvSpPr/>
            <p:nvPr/>
          </p:nvSpPr>
          <p:spPr>
            <a:xfrm>
              <a:off x="4341950" y="3567108"/>
              <a:ext cx="3981816" cy="392903"/>
            </a:xfrm>
            <a:custGeom>
              <a:avLst/>
              <a:gdLst/>
              <a:ahLst/>
              <a:cxnLst/>
              <a:rect l="l" t="t" r="r" b="b"/>
              <a:pathLst>
                <a:path w="67130" h="6624" extrusionOk="0">
                  <a:moveTo>
                    <a:pt x="67130" y="3310"/>
                  </a:moveTo>
                  <a:cubicBezTo>
                    <a:pt x="67130" y="5143"/>
                    <a:pt x="52103" y="6624"/>
                    <a:pt x="33567" y="6624"/>
                  </a:cubicBezTo>
                  <a:cubicBezTo>
                    <a:pt x="15031" y="6624"/>
                    <a:pt x="0" y="5143"/>
                    <a:pt x="0" y="3310"/>
                  </a:cubicBezTo>
                  <a:cubicBezTo>
                    <a:pt x="0" y="1481"/>
                    <a:pt x="15027" y="0"/>
                    <a:pt x="33567" y="0"/>
                  </a:cubicBezTo>
                  <a:cubicBezTo>
                    <a:pt x="52099" y="0"/>
                    <a:pt x="67130" y="1485"/>
                    <a:pt x="67130" y="33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5"/>
            <p:cNvSpPr/>
            <p:nvPr/>
          </p:nvSpPr>
          <p:spPr>
            <a:xfrm>
              <a:off x="4342365" y="3754782"/>
              <a:ext cx="3981638" cy="205467"/>
            </a:xfrm>
            <a:custGeom>
              <a:avLst/>
              <a:gdLst/>
              <a:ahLst/>
              <a:cxnLst/>
              <a:rect l="l" t="t" r="r" b="b"/>
              <a:pathLst>
                <a:path w="67127" h="3464" extrusionOk="0">
                  <a:moveTo>
                    <a:pt x="78" y="0"/>
                  </a:moveTo>
                  <a:cubicBezTo>
                    <a:pt x="51" y="50"/>
                    <a:pt x="1" y="100"/>
                    <a:pt x="1" y="150"/>
                  </a:cubicBezTo>
                  <a:cubicBezTo>
                    <a:pt x="1" y="1983"/>
                    <a:pt x="15024" y="3464"/>
                    <a:pt x="33564" y="3464"/>
                  </a:cubicBezTo>
                  <a:cubicBezTo>
                    <a:pt x="52096" y="3464"/>
                    <a:pt x="67126" y="1979"/>
                    <a:pt x="67126" y="150"/>
                  </a:cubicBezTo>
                  <a:cubicBezTo>
                    <a:pt x="67126" y="100"/>
                    <a:pt x="67073" y="50"/>
                    <a:pt x="67050" y="0"/>
                  </a:cubicBezTo>
                  <a:cubicBezTo>
                    <a:pt x="66225" y="1753"/>
                    <a:pt x="51570" y="3157"/>
                    <a:pt x="33560" y="3157"/>
                  </a:cubicBezTo>
                  <a:cubicBezTo>
                    <a:pt x="15545" y="3157"/>
                    <a:pt x="891" y="1757"/>
                    <a:pt x="78"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5"/>
            <p:cNvSpPr/>
            <p:nvPr/>
          </p:nvSpPr>
          <p:spPr>
            <a:xfrm>
              <a:off x="5022119" y="3666758"/>
              <a:ext cx="2621486" cy="189986"/>
            </a:xfrm>
            <a:custGeom>
              <a:avLst/>
              <a:gdLst/>
              <a:ahLst/>
              <a:cxnLst/>
              <a:rect l="l" t="t" r="r" b="b"/>
              <a:pathLst>
                <a:path w="44196" h="3203" extrusionOk="0">
                  <a:moveTo>
                    <a:pt x="22100" y="0"/>
                  </a:moveTo>
                  <a:cubicBezTo>
                    <a:pt x="9892" y="0"/>
                    <a:pt x="1" y="721"/>
                    <a:pt x="1" y="1603"/>
                  </a:cubicBezTo>
                  <a:cubicBezTo>
                    <a:pt x="1" y="2489"/>
                    <a:pt x="9896" y="3203"/>
                    <a:pt x="22100" y="3203"/>
                  </a:cubicBezTo>
                  <a:cubicBezTo>
                    <a:pt x="34304" y="3203"/>
                    <a:pt x="44195" y="2485"/>
                    <a:pt x="44195" y="1603"/>
                  </a:cubicBezTo>
                  <a:cubicBezTo>
                    <a:pt x="44195" y="721"/>
                    <a:pt x="34300" y="8"/>
                    <a:pt x="22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5"/>
            <p:cNvSpPr/>
            <p:nvPr/>
          </p:nvSpPr>
          <p:spPr>
            <a:xfrm>
              <a:off x="5933024" y="3579624"/>
              <a:ext cx="898622" cy="40987"/>
            </a:xfrm>
            <a:custGeom>
              <a:avLst/>
              <a:gdLst/>
              <a:ahLst/>
              <a:cxnLst/>
              <a:rect l="l" t="t" r="r" b="b"/>
              <a:pathLst>
                <a:path w="15150" h="691" extrusionOk="0">
                  <a:moveTo>
                    <a:pt x="7575" y="0"/>
                  </a:moveTo>
                  <a:cubicBezTo>
                    <a:pt x="3391" y="0"/>
                    <a:pt x="0" y="154"/>
                    <a:pt x="0" y="345"/>
                  </a:cubicBezTo>
                  <a:cubicBezTo>
                    <a:pt x="0" y="537"/>
                    <a:pt x="3391" y="691"/>
                    <a:pt x="7575" y="691"/>
                  </a:cubicBezTo>
                  <a:cubicBezTo>
                    <a:pt x="11759" y="691"/>
                    <a:pt x="15150" y="537"/>
                    <a:pt x="15150" y="345"/>
                  </a:cubicBezTo>
                  <a:cubicBezTo>
                    <a:pt x="15150" y="154"/>
                    <a:pt x="11759" y="0"/>
                    <a:pt x="7575"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5"/>
            <p:cNvSpPr/>
            <p:nvPr/>
          </p:nvSpPr>
          <p:spPr>
            <a:xfrm>
              <a:off x="6110911" y="3024313"/>
              <a:ext cx="185003" cy="185003"/>
            </a:xfrm>
            <a:custGeom>
              <a:avLst/>
              <a:gdLst/>
              <a:ahLst/>
              <a:cxnLst/>
              <a:rect l="l" t="t" r="r" b="b"/>
              <a:pathLst>
                <a:path w="3119" h="3119" extrusionOk="0">
                  <a:moveTo>
                    <a:pt x="2912" y="3118"/>
                  </a:moveTo>
                  <a:lnTo>
                    <a:pt x="208" y="3118"/>
                  </a:lnTo>
                  <a:cubicBezTo>
                    <a:pt x="93" y="3118"/>
                    <a:pt x="1" y="3026"/>
                    <a:pt x="1" y="2911"/>
                  </a:cubicBezTo>
                  <a:lnTo>
                    <a:pt x="1" y="207"/>
                  </a:lnTo>
                  <a:cubicBezTo>
                    <a:pt x="1" y="92"/>
                    <a:pt x="93" y="0"/>
                    <a:pt x="208" y="0"/>
                  </a:cubicBezTo>
                  <a:lnTo>
                    <a:pt x="2912" y="0"/>
                  </a:lnTo>
                  <a:cubicBezTo>
                    <a:pt x="3027" y="0"/>
                    <a:pt x="3119" y="92"/>
                    <a:pt x="3119" y="207"/>
                  </a:cubicBezTo>
                  <a:lnTo>
                    <a:pt x="3119" y="2911"/>
                  </a:lnTo>
                  <a:cubicBezTo>
                    <a:pt x="3119" y="3026"/>
                    <a:pt x="3027" y="3118"/>
                    <a:pt x="2912" y="31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5"/>
            <p:cNvSpPr/>
            <p:nvPr/>
          </p:nvSpPr>
          <p:spPr>
            <a:xfrm>
              <a:off x="6480386" y="3024313"/>
              <a:ext cx="185241" cy="185003"/>
            </a:xfrm>
            <a:custGeom>
              <a:avLst/>
              <a:gdLst/>
              <a:ahLst/>
              <a:cxnLst/>
              <a:rect l="l" t="t" r="r" b="b"/>
              <a:pathLst>
                <a:path w="3123" h="3119" extrusionOk="0">
                  <a:moveTo>
                    <a:pt x="2911" y="3118"/>
                  </a:moveTo>
                  <a:lnTo>
                    <a:pt x="207" y="3118"/>
                  </a:lnTo>
                  <a:cubicBezTo>
                    <a:pt x="92" y="3118"/>
                    <a:pt x="0" y="3026"/>
                    <a:pt x="0" y="2911"/>
                  </a:cubicBezTo>
                  <a:lnTo>
                    <a:pt x="0" y="207"/>
                  </a:lnTo>
                  <a:cubicBezTo>
                    <a:pt x="0" y="92"/>
                    <a:pt x="92" y="0"/>
                    <a:pt x="207" y="0"/>
                  </a:cubicBezTo>
                  <a:lnTo>
                    <a:pt x="2911" y="0"/>
                  </a:lnTo>
                  <a:cubicBezTo>
                    <a:pt x="3026" y="0"/>
                    <a:pt x="3118" y="92"/>
                    <a:pt x="3118" y="207"/>
                  </a:cubicBezTo>
                  <a:lnTo>
                    <a:pt x="3118" y="2911"/>
                  </a:lnTo>
                  <a:cubicBezTo>
                    <a:pt x="3122" y="3026"/>
                    <a:pt x="3026" y="3118"/>
                    <a:pt x="2911" y="31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5"/>
            <p:cNvSpPr/>
            <p:nvPr/>
          </p:nvSpPr>
          <p:spPr>
            <a:xfrm>
              <a:off x="6295856" y="3024313"/>
              <a:ext cx="185003" cy="185003"/>
            </a:xfrm>
            <a:custGeom>
              <a:avLst/>
              <a:gdLst/>
              <a:ahLst/>
              <a:cxnLst/>
              <a:rect l="l" t="t" r="r" b="b"/>
              <a:pathLst>
                <a:path w="3119" h="3119" extrusionOk="0">
                  <a:moveTo>
                    <a:pt x="2912" y="3118"/>
                  </a:moveTo>
                  <a:lnTo>
                    <a:pt x="208" y="3118"/>
                  </a:lnTo>
                  <a:cubicBezTo>
                    <a:pt x="93" y="3118"/>
                    <a:pt x="1" y="3026"/>
                    <a:pt x="1" y="2911"/>
                  </a:cubicBezTo>
                  <a:lnTo>
                    <a:pt x="1" y="207"/>
                  </a:lnTo>
                  <a:cubicBezTo>
                    <a:pt x="1" y="92"/>
                    <a:pt x="93" y="0"/>
                    <a:pt x="208" y="0"/>
                  </a:cubicBezTo>
                  <a:lnTo>
                    <a:pt x="2912" y="0"/>
                  </a:lnTo>
                  <a:cubicBezTo>
                    <a:pt x="3027" y="0"/>
                    <a:pt x="3119" y="92"/>
                    <a:pt x="3119" y="207"/>
                  </a:cubicBezTo>
                  <a:lnTo>
                    <a:pt x="3119" y="2911"/>
                  </a:lnTo>
                  <a:cubicBezTo>
                    <a:pt x="3119" y="3026"/>
                    <a:pt x="3027" y="3118"/>
                    <a:pt x="2912" y="31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5"/>
            <p:cNvSpPr/>
            <p:nvPr/>
          </p:nvSpPr>
          <p:spPr>
            <a:xfrm>
              <a:off x="6002423" y="3322788"/>
              <a:ext cx="116732" cy="280323"/>
            </a:xfrm>
            <a:custGeom>
              <a:avLst/>
              <a:gdLst/>
              <a:ahLst/>
              <a:cxnLst/>
              <a:rect l="l" t="t" r="r" b="b"/>
              <a:pathLst>
                <a:path w="1968" h="4726" extrusionOk="0">
                  <a:moveTo>
                    <a:pt x="0" y="4603"/>
                  </a:moveTo>
                  <a:lnTo>
                    <a:pt x="0" y="123"/>
                  </a:lnTo>
                  <a:cubicBezTo>
                    <a:pt x="0" y="58"/>
                    <a:pt x="58" y="0"/>
                    <a:pt x="127" y="0"/>
                  </a:cubicBezTo>
                  <a:lnTo>
                    <a:pt x="1841" y="0"/>
                  </a:lnTo>
                  <a:cubicBezTo>
                    <a:pt x="1910" y="0"/>
                    <a:pt x="1968" y="58"/>
                    <a:pt x="1968" y="123"/>
                  </a:cubicBezTo>
                  <a:lnTo>
                    <a:pt x="1968" y="4603"/>
                  </a:lnTo>
                  <a:cubicBezTo>
                    <a:pt x="1968" y="4668"/>
                    <a:pt x="1910" y="4725"/>
                    <a:pt x="1841" y="4725"/>
                  </a:cubicBezTo>
                  <a:lnTo>
                    <a:pt x="127" y="4725"/>
                  </a:lnTo>
                  <a:cubicBezTo>
                    <a:pt x="54" y="4725"/>
                    <a:pt x="0" y="4675"/>
                    <a:pt x="0" y="460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5"/>
            <p:cNvSpPr/>
            <p:nvPr/>
          </p:nvSpPr>
          <p:spPr>
            <a:xfrm>
              <a:off x="6187606" y="3322788"/>
              <a:ext cx="116495" cy="280323"/>
            </a:xfrm>
            <a:custGeom>
              <a:avLst/>
              <a:gdLst/>
              <a:ahLst/>
              <a:cxnLst/>
              <a:rect l="l" t="t" r="r" b="b"/>
              <a:pathLst>
                <a:path w="1964" h="4726" extrusionOk="0">
                  <a:moveTo>
                    <a:pt x="0" y="4603"/>
                  </a:moveTo>
                  <a:lnTo>
                    <a:pt x="0" y="123"/>
                  </a:lnTo>
                  <a:cubicBezTo>
                    <a:pt x="0" y="58"/>
                    <a:pt x="58" y="0"/>
                    <a:pt x="123" y="0"/>
                  </a:cubicBezTo>
                  <a:lnTo>
                    <a:pt x="1841" y="0"/>
                  </a:lnTo>
                  <a:cubicBezTo>
                    <a:pt x="1906" y="0"/>
                    <a:pt x="1964" y="58"/>
                    <a:pt x="1964" y="123"/>
                  </a:cubicBezTo>
                  <a:lnTo>
                    <a:pt x="1964" y="4603"/>
                  </a:lnTo>
                  <a:cubicBezTo>
                    <a:pt x="1964" y="4668"/>
                    <a:pt x="1906" y="4725"/>
                    <a:pt x="1841" y="4725"/>
                  </a:cubicBezTo>
                  <a:lnTo>
                    <a:pt x="123" y="4725"/>
                  </a:lnTo>
                  <a:cubicBezTo>
                    <a:pt x="54" y="4725"/>
                    <a:pt x="0" y="4675"/>
                    <a:pt x="0" y="460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5"/>
            <p:cNvSpPr/>
            <p:nvPr/>
          </p:nvSpPr>
          <p:spPr>
            <a:xfrm>
              <a:off x="6472201" y="3322788"/>
              <a:ext cx="116732" cy="280323"/>
            </a:xfrm>
            <a:custGeom>
              <a:avLst/>
              <a:gdLst/>
              <a:ahLst/>
              <a:cxnLst/>
              <a:rect l="l" t="t" r="r" b="b"/>
              <a:pathLst>
                <a:path w="1968" h="4726" extrusionOk="0">
                  <a:moveTo>
                    <a:pt x="0" y="4603"/>
                  </a:moveTo>
                  <a:lnTo>
                    <a:pt x="0" y="123"/>
                  </a:lnTo>
                  <a:cubicBezTo>
                    <a:pt x="0" y="58"/>
                    <a:pt x="58" y="0"/>
                    <a:pt x="127" y="0"/>
                  </a:cubicBezTo>
                  <a:lnTo>
                    <a:pt x="1841" y="0"/>
                  </a:lnTo>
                  <a:cubicBezTo>
                    <a:pt x="1910" y="0"/>
                    <a:pt x="1968" y="58"/>
                    <a:pt x="1968" y="123"/>
                  </a:cubicBezTo>
                  <a:lnTo>
                    <a:pt x="1968" y="4603"/>
                  </a:lnTo>
                  <a:cubicBezTo>
                    <a:pt x="1968" y="4668"/>
                    <a:pt x="1910" y="4725"/>
                    <a:pt x="1841" y="4725"/>
                  </a:cubicBezTo>
                  <a:lnTo>
                    <a:pt x="127" y="4725"/>
                  </a:lnTo>
                  <a:cubicBezTo>
                    <a:pt x="58" y="4725"/>
                    <a:pt x="0" y="4675"/>
                    <a:pt x="0" y="460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5"/>
            <p:cNvSpPr/>
            <p:nvPr/>
          </p:nvSpPr>
          <p:spPr>
            <a:xfrm>
              <a:off x="6657324" y="3322788"/>
              <a:ext cx="116554" cy="280323"/>
            </a:xfrm>
            <a:custGeom>
              <a:avLst/>
              <a:gdLst/>
              <a:ahLst/>
              <a:cxnLst/>
              <a:rect l="l" t="t" r="r" b="b"/>
              <a:pathLst>
                <a:path w="1965" h="4726" extrusionOk="0">
                  <a:moveTo>
                    <a:pt x="1" y="4603"/>
                  </a:moveTo>
                  <a:lnTo>
                    <a:pt x="1" y="123"/>
                  </a:lnTo>
                  <a:cubicBezTo>
                    <a:pt x="1" y="58"/>
                    <a:pt x="58" y="0"/>
                    <a:pt x="124" y="0"/>
                  </a:cubicBezTo>
                  <a:lnTo>
                    <a:pt x="1842" y="0"/>
                  </a:lnTo>
                  <a:cubicBezTo>
                    <a:pt x="1907" y="0"/>
                    <a:pt x="1965" y="58"/>
                    <a:pt x="1965" y="123"/>
                  </a:cubicBezTo>
                  <a:lnTo>
                    <a:pt x="1965" y="4603"/>
                  </a:lnTo>
                  <a:cubicBezTo>
                    <a:pt x="1965" y="4668"/>
                    <a:pt x="1907" y="4725"/>
                    <a:pt x="1842" y="4725"/>
                  </a:cubicBezTo>
                  <a:lnTo>
                    <a:pt x="124" y="4725"/>
                  </a:lnTo>
                  <a:cubicBezTo>
                    <a:pt x="58" y="4725"/>
                    <a:pt x="1" y="4675"/>
                    <a:pt x="1" y="460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5"/>
            <p:cNvSpPr/>
            <p:nvPr/>
          </p:nvSpPr>
          <p:spPr>
            <a:xfrm>
              <a:off x="5968258" y="3208784"/>
              <a:ext cx="280560" cy="116791"/>
            </a:xfrm>
            <a:custGeom>
              <a:avLst/>
              <a:gdLst/>
              <a:ahLst/>
              <a:cxnLst/>
              <a:rect l="l" t="t" r="r" b="b"/>
              <a:pathLst>
                <a:path w="4730" h="1969" extrusionOk="0">
                  <a:moveTo>
                    <a:pt x="4580" y="1968"/>
                  </a:moveTo>
                  <a:lnTo>
                    <a:pt x="150" y="1968"/>
                  </a:lnTo>
                  <a:cubicBezTo>
                    <a:pt x="70" y="1968"/>
                    <a:pt x="1" y="1903"/>
                    <a:pt x="1" y="1823"/>
                  </a:cubicBezTo>
                  <a:lnTo>
                    <a:pt x="1" y="146"/>
                  </a:lnTo>
                  <a:cubicBezTo>
                    <a:pt x="1" y="66"/>
                    <a:pt x="70" y="1"/>
                    <a:pt x="150" y="1"/>
                  </a:cubicBezTo>
                  <a:lnTo>
                    <a:pt x="4580" y="1"/>
                  </a:lnTo>
                  <a:cubicBezTo>
                    <a:pt x="4661" y="1"/>
                    <a:pt x="4730" y="66"/>
                    <a:pt x="4730" y="146"/>
                  </a:cubicBezTo>
                  <a:lnTo>
                    <a:pt x="4730" y="1823"/>
                  </a:lnTo>
                  <a:cubicBezTo>
                    <a:pt x="4730" y="1903"/>
                    <a:pt x="4661" y="1968"/>
                    <a:pt x="4580" y="19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5"/>
            <p:cNvSpPr/>
            <p:nvPr/>
          </p:nvSpPr>
          <p:spPr>
            <a:xfrm>
              <a:off x="5979883" y="3219283"/>
              <a:ext cx="252089" cy="94429"/>
            </a:xfrm>
            <a:custGeom>
              <a:avLst/>
              <a:gdLst/>
              <a:ahLst/>
              <a:cxnLst/>
              <a:rect l="l" t="t" r="r" b="b"/>
              <a:pathLst>
                <a:path w="4250" h="1592" extrusionOk="0">
                  <a:moveTo>
                    <a:pt x="131" y="0"/>
                  </a:moveTo>
                  <a:cubicBezTo>
                    <a:pt x="58" y="0"/>
                    <a:pt x="0" y="58"/>
                    <a:pt x="0" y="131"/>
                  </a:cubicBezTo>
                  <a:lnTo>
                    <a:pt x="0" y="1484"/>
                  </a:lnTo>
                  <a:cubicBezTo>
                    <a:pt x="0" y="1542"/>
                    <a:pt x="54" y="1576"/>
                    <a:pt x="108" y="1592"/>
                  </a:cubicBezTo>
                  <a:lnTo>
                    <a:pt x="4250" y="65"/>
                  </a:lnTo>
                  <a:cubicBezTo>
                    <a:pt x="4227" y="42"/>
                    <a:pt x="4219" y="0"/>
                    <a:pt x="4181"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5"/>
            <p:cNvSpPr/>
            <p:nvPr/>
          </p:nvSpPr>
          <p:spPr>
            <a:xfrm>
              <a:off x="6248107" y="3209259"/>
              <a:ext cx="280085" cy="116317"/>
            </a:xfrm>
            <a:custGeom>
              <a:avLst/>
              <a:gdLst/>
              <a:ahLst/>
              <a:cxnLst/>
              <a:rect l="l" t="t" r="r" b="b"/>
              <a:pathLst>
                <a:path w="4722" h="1961" extrusionOk="0">
                  <a:moveTo>
                    <a:pt x="4564" y="1960"/>
                  </a:moveTo>
                  <a:lnTo>
                    <a:pt x="157" y="1960"/>
                  </a:lnTo>
                  <a:cubicBezTo>
                    <a:pt x="73" y="1960"/>
                    <a:pt x="0" y="1891"/>
                    <a:pt x="0" y="1803"/>
                  </a:cubicBezTo>
                  <a:lnTo>
                    <a:pt x="0" y="158"/>
                  </a:lnTo>
                  <a:cubicBezTo>
                    <a:pt x="0" y="73"/>
                    <a:pt x="73" y="0"/>
                    <a:pt x="157" y="0"/>
                  </a:cubicBezTo>
                  <a:lnTo>
                    <a:pt x="4564" y="0"/>
                  </a:lnTo>
                  <a:cubicBezTo>
                    <a:pt x="4652" y="0"/>
                    <a:pt x="4722" y="73"/>
                    <a:pt x="4722" y="158"/>
                  </a:cubicBezTo>
                  <a:lnTo>
                    <a:pt x="4722" y="1803"/>
                  </a:lnTo>
                  <a:cubicBezTo>
                    <a:pt x="4722" y="1891"/>
                    <a:pt x="4652" y="1960"/>
                    <a:pt x="4564" y="196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5"/>
            <p:cNvSpPr/>
            <p:nvPr/>
          </p:nvSpPr>
          <p:spPr>
            <a:xfrm>
              <a:off x="6259259" y="3219283"/>
              <a:ext cx="251851" cy="94429"/>
            </a:xfrm>
            <a:custGeom>
              <a:avLst/>
              <a:gdLst/>
              <a:ahLst/>
              <a:cxnLst/>
              <a:rect l="l" t="t" r="r" b="b"/>
              <a:pathLst>
                <a:path w="4246" h="1592" extrusionOk="0">
                  <a:moveTo>
                    <a:pt x="131" y="0"/>
                  </a:moveTo>
                  <a:cubicBezTo>
                    <a:pt x="58" y="0"/>
                    <a:pt x="0" y="58"/>
                    <a:pt x="0" y="131"/>
                  </a:cubicBezTo>
                  <a:lnTo>
                    <a:pt x="0" y="1484"/>
                  </a:lnTo>
                  <a:cubicBezTo>
                    <a:pt x="0" y="1542"/>
                    <a:pt x="54" y="1576"/>
                    <a:pt x="104" y="1592"/>
                  </a:cubicBezTo>
                  <a:lnTo>
                    <a:pt x="4246" y="65"/>
                  </a:lnTo>
                  <a:cubicBezTo>
                    <a:pt x="4223" y="42"/>
                    <a:pt x="4219" y="0"/>
                    <a:pt x="4181"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5"/>
            <p:cNvSpPr/>
            <p:nvPr/>
          </p:nvSpPr>
          <p:spPr>
            <a:xfrm>
              <a:off x="6528135" y="3209021"/>
              <a:ext cx="280560" cy="116554"/>
            </a:xfrm>
            <a:custGeom>
              <a:avLst/>
              <a:gdLst/>
              <a:ahLst/>
              <a:cxnLst/>
              <a:rect l="l" t="t" r="r" b="b"/>
              <a:pathLst>
                <a:path w="4730" h="1965" extrusionOk="0">
                  <a:moveTo>
                    <a:pt x="4526" y="1964"/>
                  </a:moveTo>
                  <a:lnTo>
                    <a:pt x="200" y="1964"/>
                  </a:lnTo>
                  <a:cubicBezTo>
                    <a:pt x="89" y="1964"/>
                    <a:pt x="1" y="1876"/>
                    <a:pt x="1" y="1769"/>
                  </a:cubicBezTo>
                  <a:lnTo>
                    <a:pt x="1" y="196"/>
                  </a:lnTo>
                  <a:cubicBezTo>
                    <a:pt x="1" y="85"/>
                    <a:pt x="93" y="1"/>
                    <a:pt x="200" y="1"/>
                  </a:cubicBezTo>
                  <a:lnTo>
                    <a:pt x="4526" y="1"/>
                  </a:lnTo>
                  <a:cubicBezTo>
                    <a:pt x="4637" y="1"/>
                    <a:pt x="4726" y="93"/>
                    <a:pt x="4726" y="196"/>
                  </a:cubicBezTo>
                  <a:lnTo>
                    <a:pt x="4726" y="1765"/>
                  </a:lnTo>
                  <a:cubicBezTo>
                    <a:pt x="4729" y="1876"/>
                    <a:pt x="4637" y="1964"/>
                    <a:pt x="4526" y="19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5"/>
            <p:cNvSpPr/>
            <p:nvPr/>
          </p:nvSpPr>
          <p:spPr>
            <a:xfrm>
              <a:off x="6540650" y="3219283"/>
              <a:ext cx="252089" cy="94429"/>
            </a:xfrm>
            <a:custGeom>
              <a:avLst/>
              <a:gdLst/>
              <a:ahLst/>
              <a:cxnLst/>
              <a:rect l="l" t="t" r="r" b="b"/>
              <a:pathLst>
                <a:path w="4250" h="1592" extrusionOk="0">
                  <a:moveTo>
                    <a:pt x="131" y="0"/>
                  </a:moveTo>
                  <a:cubicBezTo>
                    <a:pt x="58" y="0"/>
                    <a:pt x="0" y="58"/>
                    <a:pt x="0" y="131"/>
                  </a:cubicBezTo>
                  <a:lnTo>
                    <a:pt x="0" y="1484"/>
                  </a:lnTo>
                  <a:cubicBezTo>
                    <a:pt x="0" y="1542"/>
                    <a:pt x="54" y="1576"/>
                    <a:pt x="108" y="1592"/>
                  </a:cubicBezTo>
                  <a:lnTo>
                    <a:pt x="4250" y="65"/>
                  </a:lnTo>
                  <a:cubicBezTo>
                    <a:pt x="4227" y="42"/>
                    <a:pt x="4219" y="0"/>
                    <a:pt x="4181"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5"/>
            <p:cNvSpPr/>
            <p:nvPr/>
          </p:nvSpPr>
          <p:spPr>
            <a:xfrm>
              <a:off x="6167320" y="2825014"/>
              <a:ext cx="442549" cy="198409"/>
            </a:xfrm>
            <a:custGeom>
              <a:avLst/>
              <a:gdLst/>
              <a:ahLst/>
              <a:cxnLst/>
              <a:rect l="l" t="t" r="r" b="b"/>
              <a:pathLst>
                <a:path w="7461" h="3345" extrusionOk="0">
                  <a:moveTo>
                    <a:pt x="5293" y="1"/>
                  </a:moveTo>
                  <a:lnTo>
                    <a:pt x="2160" y="1"/>
                  </a:lnTo>
                  <a:cubicBezTo>
                    <a:pt x="890" y="591"/>
                    <a:pt x="8" y="1861"/>
                    <a:pt x="1" y="3345"/>
                  </a:cubicBezTo>
                  <a:lnTo>
                    <a:pt x="2275" y="3345"/>
                  </a:lnTo>
                  <a:cubicBezTo>
                    <a:pt x="2294" y="2551"/>
                    <a:pt x="2935" y="1911"/>
                    <a:pt x="3732" y="1911"/>
                  </a:cubicBezTo>
                  <a:cubicBezTo>
                    <a:pt x="4526" y="1911"/>
                    <a:pt x="5171" y="2547"/>
                    <a:pt x="5190" y="3345"/>
                  </a:cubicBezTo>
                  <a:lnTo>
                    <a:pt x="7460" y="3345"/>
                  </a:lnTo>
                  <a:cubicBezTo>
                    <a:pt x="7441" y="1861"/>
                    <a:pt x="6555" y="591"/>
                    <a:pt x="5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5"/>
            <p:cNvSpPr/>
            <p:nvPr/>
          </p:nvSpPr>
          <p:spPr>
            <a:xfrm>
              <a:off x="6471370" y="2880948"/>
              <a:ext cx="127468" cy="123494"/>
            </a:xfrm>
            <a:custGeom>
              <a:avLst/>
              <a:gdLst/>
              <a:ahLst/>
              <a:cxnLst/>
              <a:rect l="l" t="t" r="r" b="b"/>
              <a:pathLst>
                <a:path w="2149" h="2082" extrusionOk="0">
                  <a:moveTo>
                    <a:pt x="602" y="0"/>
                  </a:moveTo>
                  <a:cubicBezTo>
                    <a:pt x="583" y="0"/>
                    <a:pt x="565" y="2"/>
                    <a:pt x="547" y="5"/>
                  </a:cubicBezTo>
                  <a:cubicBezTo>
                    <a:pt x="0" y="103"/>
                    <a:pt x="1011" y="2082"/>
                    <a:pt x="1575" y="2082"/>
                  </a:cubicBezTo>
                  <a:cubicBezTo>
                    <a:pt x="1628" y="2082"/>
                    <a:pt x="1677" y="2064"/>
                    <a:pt x="1721" y="2026"/>
                  </a:cubicBezTo>
                  <a:cubicBezTo>
                    <a:pt x="2149" y="1654"/>
                    <a:pt x="1208" y="0"/>
                    <a:pt x="602"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5"/>
            <p:cNvSpPr/>
            <p:nvPr/>
          </p:nvSpPr>
          <p:spPr>
            <a:xfrm>
              <a:off x="6173133" y="2843461"/>
              <a:ext cx="158727" cy="161159"/>
            </a:xfrm>
            <a:custGeom>
              <a:avLst/>
              <a:gdLst/>
              <a:ahLst/>
              <a:cxnLst/>
              <a:rect l="l" t="t" r="r" b="b"/>
              <a:pathLst>
                <a:path w="2676" h="2717" extrusionOk="0">
                  <a:moveTo>
                    <a:pt x="2194" y="0"/>
                  </a:moveTo>
                  <a:cubicBezTo>
                    <a:pt x="1836" y="0"/>
                    <a:pt x="1271" y="362"/>
                    <a:pt x="789" y="936"/>
                  </a:cubicBezTo>
                  <a:cubicBezTo>
                    <a:pt x="221" y="1613"/>
                    <a:pt x="1" y="2716"/>
                    <a:pt x="496" y="2716"/>
                  </a:cubicBezTo>
                  <a:cubicBezTo>
                    <a:pt x="502" y="2716"/>
                    <a:pt x="509" y="2716"/>
                    <a:pt x="516" y="2716"/>
                  </a:cubicBezTo>
                  <a:cubicBezTo>
                    <a:pt x="1034" y="2689"/>
                    <a:pt x="1034" y="2163"/>
                    <a:pt x="1552" y="1427"/>
                  </a:cubicBezTo>
                  <a:cubicBezTo>
                    <a:pt x="2123" y="618"/>
                    <a:pt x="2676" y="591"/>
                    <a:pt x="2511" y="200"/>
                  </a:cubicBezTo>
                  <a:cubicBezTo>
                    <a:pt x="2455" y="63"/>
                    <a:pt x="2343" y="0"/>
                    <a:pt x="2194"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5"/>
            <p:cNvSpPr/>
            <p:nvPr/>
          </p:nvSpPr>
          <p:spPr>
            <a:xfrm>
              <a:off x="7032968" y="3704957"/>
              <a:ext cx="671149" cy="62637"/>
            </a:xfrm>
            <a:custGeom>
              <a:avLst/>
              <a:gdLst/>
              <a:ahLst/>
              <a:cxnLst/>
              <a:rect l="l" t="t" r="r" b="b"/>
              <a:pathLst>
                <a:path w="11315" h="1056" extrusionOk="0">
                  <a:moveTo>
                    <a:pt x="5657" y="1"/>
                  </a:moveTo>
                  <a:cubicBezTo>
                    <a:pt x="2531" y="1"/>
                    <a:pt x="0" y="234"/>
                    <a:pt x="0" y="526"/>
                  </a:cubicBezTo>
                  <a:cubicBezTo>
                    <a:pt x="0" y="821"/>
                    <a:pt x="2531" y="1055"/>
                    <a:pt x="5657" y="1055"/>
                  </a:cubicBezTo>
                  <a:cubicBezTo>
                    <a:pt x="8783" y="1055"/>
                    <a:pt x="11314" y="821"/>
                    <a:pt x="11314" y="526"/>
                  </a:cubicBezTo>
                  <a:cubicBezTo>
                    <a:pt x="11314" y="234"/>
                    <a:pt x="8783" y="1"/>
                    <a:pt x="5657"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5"/>
            <p:cNvSpPr/>
            <p:nvPr/>
          </p:nvSpPr>
          <p:spPr>
            <a:xfrm>
              <a:off x="6817060" y="1561301"/>
              <a:ext cx="661837" cy="921399"/>
            </a:xfrm>
            <a:custGeom>
              <a:avLst/>
              <a:gdLst/>
              <a:ahLst/>
              <a:cxnLst/>
              <a:rect l="l" t="t" r="r" b="b"/>
              <a:pathLst>
                <a:path w="11158" h="15534" extrusionOk="0">
                  <a:moveTo>
                    <a:pt x="11157" y="1504"/>
                  </a:moveTo>
                  <a:cubicBezTo>
                    <a:pt x="11157" y="1504"/>
                    <a:pt x="10348" y="430"/>
                    <a:pt x="8967" y="200"/>
                  </a:cubicBezTo>
                  <a:cubicBezTo>
                    <a:pt x="7767" y="0"/>
                    <a:pt x="2378" y="549"/>
                    <a:pt x="1362" y="2332"/>
                  </a:cubicBezTo>
                  <a:cubicBezTo>
                    <a:pt x="346" y="4116"/>
                    <a:pt x="1235" y="5753"/>
                    <a:pt x="1343" y="6705"/>
                  </a:cubicBezTo>
                  <a:cubicBezTo>
                    <a:pt x="1454" y="7652"/>
                    <a:pt x="0" y="10678"/>
                    <a:pt x="725" y="12454"/>
                  </a:cubicBezTo>
                  <a:cubicBezTo>
                    <a:pt x="1646" y="14717"/>
                    <a:pt x="5539" y="15533"/>
                    <a:pt x="5539" y="15533"/>
                  </a:cubicBezTo>
                  <a:lnTo>
                    <a:pt x="7207" y="13094"/>
                  </a:lnTo>
                  <a:close/>
                </a:path>
              </a:pathLst>
            </a:custGeom>
            <a:solidFill>
              <a:srgbClr val="F07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5"/>
            <p:cNvSpPr/>
            <p:nvPr/>
          </p:nvSpPr>
          <p:spPr>
            <a:xfrm>
              <a:off x="7214710" y="1623167"/>
              <a:ext cx="521260" cy="874540"/>
            </a:xfrm>
            <a:custGeom>
              <a:avLst/>
              <a:gdLst/>
              <a:ahLst/>
              <a:cxnLst/>
              <a:rect l="l" t="t" r="r" b="b"/>
              <a:pathLst>
                <a:path w="8788" h="14744" extrusionOk="0">
                  <a:moveTo>
                    <a:pt x="4453" y="461"/>
                  </a:moveTo>
                  <a:cubicBezTo>
                    <a:pt x="4453" y="461"/>
                    <a:pt x="4871" y="1"/>
                    <a:pt x="5792" y="614"/>
                  </a:cubicBezTo>
                  <a:cubicBezTo>
                    <a:pt x="6712" y="1228"/>
                    <a:pt x="6482" y="2536"/>
                    <a:pt x="7019" y="4453"/>
                  </a:cubicBezTo>
                  <a:cubicBezTo>
                    <a:pt x="7556" y="6371"/>
                    <a:pt x="8787" y="8273"/>
                    <a:pt x="8580" y="10782"/>
                  </a:cubicBezTo>
                  <a:cubicBezTo>
                    <a:pt x="8289" y="14337"/>
                    <a:pt x="1792" y="14744"/>
                    <a:pt x="1792" y="14744"/>
                  </a:cubicBezTo>
                  <a:lnTo>
                    <a:pt x="0" y="14180"/>
                  </a:lnTo>
                  <a:cubicBezTo>
                    <a:pt x="8" y="14180"/>
                    <a:pt x="1884" y="1922"/>
                    <a:pt x="4453" y="461"/>
                  </a:cubicBezTo>
                  <a:close/>
                </a:path>
              </a:pathLst>
            </a:custGeom>
            <a:solidFill>
              <a:srgbClr val="F07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5"/>
            <p:cNvSpPr/>
            <p:nvPr/>
          </p:nvSpPr>
          <p:spPr>
            <a:xfrm>
              <a:off x="7437202" y="1667594"/>
              <a:ext cx="273501" cy="785093"/>
            </a:xfrm>
            <a:custGeom>
              <a:avLst/>
              <a:gdLst/>
              <a:ahLst/>
              <a:cxnLst/>
              <a:rect l="l" t="t" r="r" b="b"/>
              <a:pathLst>
                <a:path w="4611" h="13236" extrusionOk="0">
                  <a:moveTo>
                    <a:pt x="547" y="0"/>
                  </a:moveTo>
                  <a:cubicBezTo>
                    <a:pt x="472" y="0"/>
                    <a:pt x="397" y="5"/>
                    <a:pt x="323" y="15"/>
                  </a:cubicBezTo>
                  <a:cubicBezTo>
                    <a:pt x="330" y="26"/>
                    <a:pt x="342" y="61"/>
                    <a:pt x="342" y="61"/>
                  </a:cubicBezTo>
                  <a:cubicBezTo>
                    <a:pt x="353" y="88"/>
                    <a:pt x="338" y="122"/>
                    <a:pt x="311" y="134"/>
                  </a:cubicBezTo>
                  <a:cubicBezTo>
                    <a:pt x="306" y="135"/>
                    <a:pt x="300" y="136"/>
                    <a:pt x="295" y="136"/>
                  </a:cubicBezTo>
                  <a:cubicBezTo>
                    <a:pt x="269" y="136"/>
                    <a:pt x="245" y="121"/>
                    <a:pt x="238" y="99"/>
                  </a:cubicBezTo>
                  <a:lnTo>
                    <a:pt x="238" y="95"/>
                  </a:lnTo>
                  <a:cubicBezTo>
                    <a:pt x="238" y="95"/>
                    <a:pt x="219" y="49"/>
                    <a:pt x="215" y="30"/>
                  </a:cubicBezTo>
                  <a:cubicBezTo>
                    <a:pt x="169" y="42"/>
                    <a:pt x="123" y="38"/>
                    <a:pt x="81" y="49"/>
                  </a:cubicBezTo>
                  <a:lnTo>
                    <a:pt x="62" y="57"/>
                  </a:lnTo>
                  <a:cubicBezTo>
                    <a:pt x="50" y="61"/>
                    <a:pt x="27" y="76"/>
                    <a:pt x="23" y="88"/>
                  </a:cubicBezTo>
                  <a:cubicBezTo>
                    <a:pt x="0" y="122"/>
                    <a:pt x="12" y="164"/>
                    <a:pt x="46" y="184"/>
                  </a:cubicBezTo>
                  <a:cubicBezTo>
                    <a:pt x="507" y="552"/>
                    <a:pt x="741" y="1181"/>
                    <a:pt x="871" y="1771"/>
                  </a:cubicBezTo>
                  <a:lnTo>
                    <a:pt x="1228" y="3616"/>
                  </a:lnTo>
                  <a:lnTo>
                    <a:pt x="1953" y="7313"/>
                  </a:lnTo>
                  <a:cubicBezTo>
                    <a:pt x="2213" y="8541"/>
                    <a:pt x="2451" y="9772"/>
                    <a:pt x="2321" y="11018"/>
                  </a:cubicBezTo>
                  <a:cubicBezTo>
                    <a:pt x="2259" y="11778"/>
                    <a:pt x="2052" y="12606"/>
                    <a:pt x="1627" y="13235"/>
                  </a:cubicBezTo>
                  <a:cubicBezTo>
                    <a:pt x="1726" y="13201"/>
                    <a:pt x="1822" y="13166"/>
                    <a:pt x="1926" y="13128"/>
                  </a:cubicBezTo>
                  <a:cubicBezTo>
                    <a:pt x="1968" y="13047"/>
                    <a:pt x="2045" y="12982"/>
                    <a:pt x="2079" y="12894"/>
                  </a:cubicBezTo>
                  <a:cubicBezTo>
                    <a:pt x="2332" y="12303"/>
                    <a:pt x="2451" y="11667"/>
                    <a:pt x="2505" y="11038"/>
                  </a:cubicBezTo>
                  <a:cubicBezTo>
                    <a:pt x="2635" y="9768"/>
                    <a:pt x="2378" y="8506"/>
                    <a:pt x="2121" y="7283"/>
                  </a:cubicBezTo>
                  <a:lnTo>
                    <a:pt x="1381" y="3593"/>
                  </a:lnTo>
                  <a:lnTo>
                    <a:pt x="1017" y="1741"/>
                  </a:lnTo>
                  <a:cubicBezTo>
                    <a:pt x="890" y="1177"/>
                    <a:pt x="664" y="613"/>
                    <a:pt x="219" y="187"/>
                  </a:cubicBezTo>
                  <a:cubicBezTo>
                    <a:pt x="332" y="162"/>
                    <a:pt x="448" y="149"/>
                    <a:pt x="563" y="149"/>
                  </a:cubicBezTo>
                  <a:cubicBezTo>
                    <a:pt x="1003" y="149"/>
                    <a:pt x="1437" y="336"/>
                    <a:pt x="1680" y="713"/>
                  </a:cubicBezTo>
                  <a:cubicBezTo>
                    <a:pt x="2014" y="1212"/>
                    <a:pt x="2121" y="1833"/>
                    <a:pt x="2221" y="2435"/>
                  </a:cubicBezTo>
                  <a:cubicBezTo>
                    <a:pt x="2317" y="3033"/>
                    <a:pt x="2374" y="3685"/>
                    <a:pt x="2677" y="4241"/>
                  </a:cubicBezTo>
                  <a:lnTo>
                    <a:pt x="3483" y="5910"/>
                  </a:lnTo>
                  <a:cubicBezTo>
                    <a:pt x="3978" y="7026"/>
                    <a:pt x="4365" y="8226"/>
                    <a:pt x="4407" y="9438"/>
                  </a:cubicBezTo>
                  <a:cubicBezTo>
                    <a:pt x="4426" y="10221"/>
                    <a:pt x="4284" y="10992"/>
                    <a:pt x="4070" y="11739"/>
                  </a:cubicBezTo>
                  <a:cubicBezTo>
                    <a:pt x="4204" y="11590"/>
                    <a:pt x="4315" y="11433"/>
                    <a:pt x="4423" y="11264"/>
                  </a:cubicBezTo>
                  <a:cubicBezTo>
                    <a:pt x="4549" y="10666"/>
                    <a:pt x="4610" y="10044"/>
                    <a:pt x="4591" y="9434"/>
                  </a:cubicBezTo>
                  <a:cubicBezTo>
                    <a:pt x="4538" y="8180"/>
                    <a:pt x="4146" y="6984"/>
                    <a:pt x="3640" y="5848"/>
                  </a:cubicBezTo>
                  <a:lnTo>
                    <a:pt x="2827" y="4180"/>
                  </a:lnTo>
                  <a:cubicBezTo>
                    <a:pt x="2528" y="3635"/>
                    <a:pt x="2482" y="3029"/>
                    <a:pt x="2374" y="2412"/>
                  </a:cubicBezTo>
                  <a:cubicBezTo>
                    <a:pt x="2271" y="1810"/>
                    <a:pt x="2164" y="1173"/>
                    <a:pt x="1799" y="632"/>
                  </a:cubicBezTo>
                  <a:cubicBezTo>
                    <a:pt x="1529" y="209"/>
                    <a:pt x="1040" y="0"/>
                    <a:pt x="547" y="0"/>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5"/>
            <p:cNvSpPr/>
            <p:nvPr/>
          </p:nvSpPr>
          <p:spPr>
            <a:xfrm>
              <a:off x="7215184" y="2010377"/>
              <a:ext cx="514142" cy="487569"/>
            </a:xfrm>
            <a:custGeom>
              <a:avLst/>
              <a:gdLst/>
              <a:ahLst/>
              <a:cxnLst/>
              <a:rect l="l" t="t" r="r" b="b"/>
              <a:pathLst>
                <a:path w="8668" h="8220" extrusionOk="0">
                  <a:moveTo>
                    <a:pt x="4250" y="0"/>
                  </a:moveTo>
                  <a:lnTo>
                    <a:pt x="951" y="2674"/>
                  </a:lnTo>
                  <a:cubicBezTo>
                    <a:pt x="349" y="5381"/>
                    <a:pt x="0" y="7652"/>
                    <a:pt x="0" y="7652"/>
                  </a:cubicBezTo>
                  <a:lnTo>
                    <a:pt x="1795" y="8219"/>
                  </a:lnTo>
                  <a:lnTo>
                    <a:pt x="1795" y="8219"/>
                  </a:lnTo>
                  <a:cubicBezTo>
                    <a:pt x="1796" y="8219"/>
                    <a:pt x="8285" y="7815"/>
                    <a:pt x="8580" y="4258"/>
                  </a:cubicBezTo>
                  <a:cubicBezTo>
                    <a:pt x="8668" y="3130"/>
                    <a:pt x="8453" y="2140"/>
                    <a:pt x="8162" y="1197"/>
                  </a:cubicBezTo>
                  <a:cubicBezTo>
                    <a:pt x="8088" y="2039"/>
                    <a:pt x="7807" y="3078"/>
                    <a:pt x="6837" y="3078"/>
                  </a:cubicBezTo>
                  <a:cubicBezTo>
                    <a:pt x="6796" y="3078"/>
                    <a:pt x="6753" y="3076"/>
                    <a:pt x="6708" y="3072"/>
                  </a:cubicBezTo>
                  <a:cubicBezTo>
                    <a:pt x="4944" y="2919"/>
                    <a:pt x="4250" y="0"/>
                    <a:pt x="4250" y="0"/>
                  </a:cubicBezTo>
                  <a:close/>
                  <a:moveTo>
                    <a:pt x="1795" y="8219"/>
                  </a:moveTo>
                  <a:lnTo>
                    <a:pt x="1795" y="8219"/>
                  </a:lnTo>
                  <a:cubicBezTo>
                    <a:pt x="1795" y="8219"/>
                    <a:pt x="1795" y="8219"/>
                    <a:pt x="1795" y="8219"/>
                  </a:cubicBezTo>
                  <a:lnTo>
                    <a:pt x="1795" y="8219"/>
                  </a:ln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5"/>
            <p:cNvSpPr/>
            <p:nvPr/>
          </p:nvSpPr>
          <p:spPr>
            <a:xfrm>
              <a:off x="6816585" y="1720266"/>
              <a:ext cx="379319" cy="762435"/>
            </a:xfrm>
            <a:custGeom>
              <a:avLst/>
              <a:gdLst/>
              <a:ahLst/>
              <a:cxnLst/>
              <a:rect l="l" t="t" r="r" b="b"/>
              <a:pathLst>
                <a:path w="6395" h="12854" extrusionOk="0">
                  <a:moveTo>
                    <a:pt x="1231" y="0"/>
                  </a:moveTo>
                  <a:cubicBezTo>
                    <a:pt x="1208" y="0"/>
                    <a:pt x="872" y="780"/>
                    <a:pt x="910" y="1593"/>
                  </a:cubicBezTo>
                  <a:cubicBezTo>
                    <a:pt x="963" y="2644"/>
                    <a:pt x="1343" y="4025"/>
                    <a:pt x="1343" y="4025"/>
                  </a:cubicBezTo>
                  <a:cubicBezTo>
                    <a:pt x="1454" y="4972"/>
                    <a:pt x="1" y="7998"/>
                    <a:pt x="726" y="9770"/>
                  </a:cubicBezTo>
                  <a:cubicBezTo>
                    <a:pt x="1642" y="12033"/>
                    <a:pt x="5539" y="12853"/>
                    <a:pt x="5539" y="12853"/>
                  </a:cubicBezTo>
                  <a:lnTo>
                    <a:pt x="6394" y="11599"/>
                  </a:lnTo>
                  <a:cubicBezTo>
                    <a:pt x="5984" y="10330"/>
                    <a:pt x="5853" y="7024"/>
                    <a:pt x="4818" y="6161"/>
                  </a:cubicBezTo>
                  <a:cubicBezTo>
                    <a:pt x="3238" y="4845"/>
                    <a:pt x="1435" y="841"/>
                    <a:pt x="1232" y="1"/>
                  </a:cubicBezTo>
                  <a:cubicBezTo>
                    <a:pt x="1232" y="0"/>
                    <a:pt x="1231" y="0"/>
                    <a:pt x="1231"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5"/>
            <p:cNvSpPr/>
            <p:nvPr/>
          </p:nvSpPr>
          <p:spPr>
            <a:xfrm>
              <a:off x="7326401" y="2022418"/>
              <a:ext cx="78533" cy="472563"/>
            </a:xfrm>
            <a:custGeom>
              <a:avLst/>
              <a:gdLst/>
              <a:ahLst/>
              <a:cxnLst/>
              <a:rect l="l" t="t" r="r" b="b"/>
              <a:pathLst>
                <a:path w="1324" h="7967" extrusionOk="0">
                  <a:moveTo>
                    <a:pt x="399" y="7967"/>
                  </a:moveTo>
                  <a:cubicBezTo>
                    <a:pt x="461" y="7963"/>
                    <a:pt x="518" y="7951"/>
                    <a:pt x="587" y="7944"/>
                  </a:cubicBezTo>
                  <a:cubicBezTo>
                    <a:pt x="645" y="7798"/>
                    <a:pt x="702" y="7683"/>
                    <a:pt x="752" y="7506"/>
                  </a:cubicBezTo>
                  <a:cubicBezTo>
                    <a:pt x="1017" y="6659"/>
                    <a:pt x="1224" y="5493"/>
                    <a:pt x="1282" y="4319"/>
                  </a:cubicBezTo>
                  <a:cubicBezTo>
                    <a:pt x="1324" y="3149"/>
                    <a:pt x="1266" y="1976"/>
                    <a:pt x="990" y="1136"/>
                  </a:cubicBezTo>
                  <a:cubicBezTo>
                    <a:pt x="749" y="250"/>
                    <a:pt x="77" y="1"/>
                    <a:pt x="70" y="62"/>
                  </a:cubicBezTo>
                  <a:cubicBezTo>
                    <a:pt x="35" y="62"/>
                    <a:pt x="12" y="85"/>
                    <a:pt x="4" y="120"/>
                  </a:cubicBezTo>
                  <a:cubicBezTo>
                    <a:pt x="1" y="150"/>
                    <a:pt x="24" y="177"/>
                    <a:pt x="58" y="181"/>
                  </a:cubicBezTo>
                  <a:cubicBezTo>
                    <a:pt x="39" y="127"/>
                    <a:pt x="633" y="319"/>
                    <a:pt x="867" y="1182"/>
                  </a:cubicBezTo>
                  <a:cubicBezTo>
                    <a:pt x="1128" y="1987"/>
                    <a:pt x="1174" y="3169"/>
                    <a:pt x="1124" y="4319"/>
                  </a:cubicBezTo>
                  <a:cubicBezTo>
                    <a:pt x="1055" y="5474"/>
                    <a:pt x="841" y="6628"/>
                    <a:pt x="576" y="7453"/>
                  </a:cubicBezTo>
                  <a:cubicBezTo>
                    <a:pt x="518" y="7648"/>
                    <a:pt x="457" y="7817"/>
                    <a:pt x="399" y="7967"/>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5"/>
            <p:cNvSpPr/>
            <p:nvPr/>
          </p:nvSpPr>
          <p:spPr>
            <a:xfrm>
              <a:off x="6392540" y="2609225"/>
              <a:ext cx="104513" cy="56409"/>
            </a:xfrm>
            <a:custGeom>
              <a:avLst/>
              <a:gdLst/>
              <a:ahLst/>
              <a:cxnLst/>
              <a:rect l="l" t="t" r="r" b="b"/>
              <a:pathLst>
                <a:path w="1762" h="951" extrusionOk="0">
                  <a:moveTo>
                    <a:pt x="807" y="0"/>
                  </a:moveTo>
                  <a:cubicBezTo>
                    <a:pt x="722" y="0"/>
                    <a:pt x="652" y="5"/>
                    <a:pt x="614" y="14"/>
                  </a:cubicBezTo>
                  <a:cubicBezTo>
                    <a:pt x="434" y="64"/>
                    <a:pt x="31" y="317"/>
                    <a:pt x="81" y="405"/>
                  </a:cubicBezTo>
                  <a:cubicBezTo>
                    <a:pt x="97" y="430"/>
                    <a:pt x="123" y="439"/>
                    <a:pt x="153" y="439"/>
                  </a:cubicBezTo>
                  <a:cubicBezTo>
                    <a:pt x="226" y="439"/>
                    <a:pt x="319" y="386"/>
                    <a:pt x="319" y="386"/>
                  </a:cubicBezTo>
                  <a:lnTo>
                    <a:pt x="319" y="386"/>
                  </a:lnTo>
                  <a:cubicBezTo>
                    <a:pt x="319" y="386"/>
                    <a:pt x="1" y="620"/>
                    <a:pt x="93" y="728"/>
                  </a:cubicBezTo>
                  <a:cubicBezTo>
                    <a:pt x="109" y="747"/>
                    <a:pt x="130" y="756"/>
                    <a:pt x="154" y="756"/>
                  </a:cubicBezTo>
                  <a:cubicBezTo>
                    <a:pt x="268" y="756"/>
                    <a:pt x="463" y="573"/>
                    <a:pt x="668" y="497"/>
                  </a:cubicBezTo>
                  <a:cubicBezTo>
                    <a:pt x="717" y="481"/>
                    <a:pt x="765" y="474"/>
                    <a:pt x="811" y="474"/>
                  </a:cubicBezTo>
                  <a:cubicBezTo>
                    <a:pt x="956" y="474"/>
                    <a:pt x="1086" y="539"/>
                    <a:pt x="1170" y="574"/>
                  </a:cubicBezTo>
                  <a:cubicBezTo>
                    <a:pt x="1282" y="624"/>
                    <a:pt x="1493" y="843"/>
                    <a:pt x="1493" y="950"/>
                  </a:cubicBezTo>
                  <a:cubicBezTo>
                    <a:pt x="1665" y="762"/>
                    <a:pt x="1761" y="543"/>
                    <a:pt x="1742" y="279"/>
                  </a:cubicBezTo>
                  <a:cubicBezTo>
                    <a:pt x="1588" y="168"/>
                    <a:pt x="1450" y="72"/>
                    <a:pt x="1381" y="53"/>
                  </a:cubicBezTo>
                  <a:cubicBezTo>
                    <a:pt x="1250" y="21"/>
                    <a:pt x="994" y="0"/>
                    <a:pt x="807" y="0"/>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5"/>
            <p:cNvSpPr/>
            <p:nvPr/>
          </p:nvSpPr>
          <p:spPr>
            <a:xfrm>
              <a:off x="6513365" y="2575890"/>
              <a:ext cx="583126" cy="272374"/>
            </a:xfrm>
            <a:custGeom>
              <a:avLst/>
              <a:gdLst/>
              <a:ahLst/>
              <a:cxnLst/>
              <a:rect l="l" t="t" r="r" b="b"/>
              <a:pathLst>
                <a:path w="9831" h="4592" extrusionOk="0">
                  <a:moveTo>
                    <a:pt x="7932" y="1"/>
                  </a:moveTo>
                  <a:cubicBezTo>
                    <a:pt x="6881" y="921"/>
                    <a:pt x="5101" y="2218"/>
                    <a:pt x="4442" y="2701"/>
                  </a:cubicBezTo>
                  <a:cubicBezTo>
                    <a:pt x="4430" y="2697"/>
                    <a:pt x="4426" y="2693"/>
                    <a:pt x="4418" y="2686"/>
                  </a:cubicBezTo>
                  <a:cubicBezTo>
                    <a:pt x="3490" y="2279"/>
                    <a:pt x="1810" y="2034"/>
                    <a:pt x="257" y="1240"/>
                  </a:cubicBezTo>
                  <a:lnTo>
                    <a:pt x="0" y="1815"/>
                  </a:lnTo>
                  <a:cubicBezTo>
                    <a:pt x="230" y="2060"/>
                    <a:pt x="3099" y="4592"/>
                    <a:pt x="4672" y="4346"/>
                  </a:cubicBezTo>
                  <a:cubicBezTo>
                    <a:pt x="4741" y="4362"/>
                    <a:pt x="4814" y="4365"/>
                    <a:pt x="4886" y="4350"/>
                  </a:cubicBezTo>
                  <a:cubicBezTo>
                    <a:pt x="5531" y="4212"/>
                    <a:pt x="8986" y="1604"/>
                    <a:pt x="9830" y="553"/>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5"/>
            <p:cNvSpPr/>
            <p:nvPr/>
          </p:nvSpPr>
          <p:spPr>
            <a:xfrm>
              <a:off x="7330968" y="3613967"/>
              <a:ext cx="351501" cy="114952"/>
            </a:xfrm>
            <a:custGeom>
              <a:avLst/>
              <a:gdLst/>
              <a:ahLst/>
              <a:cxnLst/>
              <a:rect l="l" t="t" r="r" b="b"/>
              <a:pathLst>
                <a:path w="5926" h="1938" extrusionOk="0">
                  <a:moveTo>
                    <a:pt x="4695" y="326"/>
                  </a:moveTo>
                  <a:lnTo>
                    <a:pt x="4695" y="326"/>
                  </a:lnTo>
                  <a:lnTo>
                    <a:pt x="4695" y="326"/>
                  </a:lnTo>
                  <a:cubicBezTo>
                    <a:pt x="4691" y="326"/>
                    <a:pt x="4691" y="326"/>
                    <a:pt x="4695" y="326"/>
                  </a:cubicBezTo>
                  <a:cubicBezTo>
                    <a:pt x="4691" y="326"/>
                    <a:pt x="4691" y="326"/>
                    <a:pt x="4695" y="326"/>
                  </a:cubicBezTo>
                  <a:cubicBezTo>
                    <a:pt x="4664" y="323"/>
                    <a:pt x="2516" y="0"/>
                    <a:pt x="0" y="537"/>
                  </a:cubicBezTo>
                  <a:lnTo>
                    <a:pt x="384" y="1937"/>
                  </a:lnTo>
                  <a:lnTo>
                    <a:pt x="4810" y="1005"/>
                  </a:lnTo>
                  <a:lnTo>
                    <a:pt x="4817" y="1021"/>
                  </a:lnTo>
                  <a:cubicBezTo>
                    <a:pt x="4817" y="1021"/>
                    <a:pt x="5117" y="1926"/>
                    <a:pt x="5519" y="1926"/>
                  </a:cubicBezTo>
                  <a:cubicBezTo>
                    <a:pt x="5926" y="1926"/>
                    <a:pt x="5274" y="346"/>
                    <a:pt x="4695" y="3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5"/>
            <p:cNvSpPr/>
            <p:nvPr/>
          </p:nvSpPr>
          <p:spPr>
            <a:xfrm>
              <a:off x="7057050" y="3578497"/>
              <a:ext cx="363601" cy="160625"/>
            </a:xfrm>
            <a:custGeom>
              <a:avLst/>
              <a:gdLst/>
              <a:ahLst/>
              <a:cxnLst/>
              <a:rect l="l" t="t" r="r" b="b"/>
              <a:pathLst>
                <a:path w="6130" h="2708" extrusionOk="0">
                  <a:moveTo>
                    <a:pt x="626" y="2708"/>
                  </a:moveTo>
                  <a:cubicBezTo>
                    <a:pt x="1247" y="2708"/>
                    <a:pt x="5194" y="2094"/>
                    <a:pt x="5596" y="1945"/>
                  </a:cubicBezTo>
                  <a:cubicBezTo>
                    <a:pt x="5995" y="1795"/>
                    <a:pt x="6129" y="568"/>
                    <a:pt x="5612" y="460"/>
                  </a:cubicBezTo>
                  <a:cubicBezTo>
                    <a:pt x="5094" y="349"/>
                    <a:pt x="3349" y="0"/>
                    <a:pt x="238" y="311"/>
                  </a:cubicBezTo>
                  <a:cubicBezTo>
                    <a:pt x="238" y="311"/>
                    <a:pt x="1" y="2708"/>
                    <a:pt x="626" y="27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5"/>
            <p:cNvSpPr/>
            <p:nvPr/>
          </p:nvSpPr>
          <p:spPr>
            <a:xfrm>
              <a:off x="6979880" y="2433118"/>
              <a:ext cx="457200" cy="879879"/>
            </a:xfrm>
            <a:custGeom>
              <a:avLst/>
              <a:gdLst/>
              <a:ahLst/>
              <a:cxnLst/>
              <a:rect l="l" t="t" r="r" b="b"/>
              <a:pathLst>
                <a:path w="7708" h="14834" extrusionOk="0">
                  <a:moveTo>
                    <a:pt x="3663" y="1"/>
                  </a:moveTo>
                  <a:cubicBezTo>
                    <a:pt x="3618" y="1"/>
                    <a:pt x="3576" y="3"/>
                    <a:pt x="3538" y="7"/>
                  </a:cubicBezTo>
                  <a:cubicBezTo>
                    <a:pt x="2046" y="176"/>
                    <a:pt x="600" y="2788"/>
                    <a:pt x="220" y="9154"/>
                  </a:cubicBezTo>
                  <a:cubicBezTo>
                    <a:pt x="0" y="12892"/>
                    <a:pt x="1921" y="14833"/>
                    <a:pt x="3859" y="14833"/>
                  </a:cubicBezTo>
                  <a:cubicBezTo>
                    <a:pt x="5775" y="14833"/>
                    <a:pt x="7708" y="12935"/>
                    <a:pt x="7603" y="8997"/>
                  </a:cubicBezTo>
                  <a:cubicBezTo>
                    <a:pt x="7397" y="1293"/>
                    <a:pt x="4728" y="1"/>
                    <a:pt x="3663" y="1"/>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5"/>
            <p:cNvSpPr/>
            <p:nvPr/>
          </p:nvSpPr>
          <p:spPr>
            <a:xfrm>
              <a:off x="7276338" y="3583242"/>
              <a:ext cx="328783" cy="160684"/>
            </a:xfrm>
            <a:custGeom>
              <a:avLst/>
              <a:gdLst/>
              <a:ahLst/>
              <a:cxnLst/>
              <a:rect l="l" t="t" r="r" b="b"/>
              <a:pathLst>
                <a:path w="5543" h="2709" extrusionOk="0">
                  <a:moveTo>
                    <a:pt x="626" y="2708"/>
                  </a:moveTo>
                  <a:cubicBezTo>
                    <a:pt x="1247" y="2708"/>
                    <a:pt x="4607" y="2137"/>
                    <a:pt x="5010" y="1991"/>
                  </a:cubicBezTo>
                  <a:cubicBezTo>
                    <a:pt x="5409" y="1842"/>
                    <a:pt x="5543" y="614"/>
                    <a:pt x="5025" y="503"/>
                  </a:cubicBezTo>
                  <a:cubicBezTo>
                    <a:pt x="4507" y="392"/>
                    <a:pt x="3341" y="1"/>
                    <a:pt x="235" y="311"/>
                  </a:cubicBezTo>
                  <a:cubicBezTo>
                    <a:pt x="235" y="311"/>
                    <a:pt x="1" y="2708"/>
                    <a:pt x="626" y="27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5"/>
            <p:cNvSpPr/>
            <p:nvPr/>
          </p:nvSpPr>
          <p:spPr>
            <a:xfrm>
              <a:off x="6885984" y="2476714"/>
              <a:ext cx="226405" cy="299244"/>
            </a:xfrm>
            <a:custGeom>
              <a:avLst/>
              <a:gdLst/>
              <a:ahLst/>
              <a:cxnLst/>
              <a:rect l="l" t="t" r="r" b="b"/>
              <a:pathLst>
                <a:path w="3817" h="5045" extrusionOk="0">
                  <a:moveTo>
                    <a:pt x="3690" y="1"/>
                  </a:moveTo>
                  <a:cubicBezTo>
                    <a:pt x="3690" y="1"/>
                    <a:pt x="2432" y="864"/>
                    <a:pt x="0" y="2551"/>
                  </a:cubicBezTo>
                  <a:cubicBezTo>
                    <a:pt x="369" y="3326"/>
                    <a:pt x="1312" y="4910"/>
                    <a:pt x="2187" y="5044"/>
                  </a:cubicBezTo>
                  <a:cubicBezTo>
                    <a:pt x="2190" y="5044"/>
                    <a:pt x="3817" y="3042"/>
                    <a:pt x="3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5"/>
            <p:cNvSpPr/>
            <p:nvPr/>
          </p:nvSpPr>
          <p:spPr>
            <a:xfrm>
              <a:off x="6937173" y="2424398"/>
              <a:ext cx="513253" cy="808345"/>
            </a:xfrm>
            <a:custGeom>
              <a:avLst/>
              <a:gdLst/>
              <a:ahLst/>
              <a:cxnLst/>
              <a:rect l="l" t="t" r="r" b="b"/>
              <a:pathLst>
                <a:path w="8653" h="13628" extrusionOk="0">
                  <a:moveTo>
                    <a:pt x="8269" y="12554"/>
                  </a:moveTo>
                  <a:cubicBezTo>
                    <a:pt x="8269" y="12554"/>
                    <a:pt x="5044" y="13627"/>
                    <a:pt x="1051" y="12554"/>
                  </a:cubicBezTo>
                  <a:cubicBezTo>
                    <a:pt x="898" y="9071"/>
                    <a:pt x="0" y="365"/>
                    <a:pt x="4580" y="96"/>
                  </a:cubicBezTo>
                  <a:cubicBezTo>
                    <a:pt x="6194" y="1"/>
                    <a:pt x="7544" y="1991"/>
                    <a:pt x="7851" y="3418"/>
                  </a:cubicBezTo>
                  <a:cubicBezTo>
                    <a:pt x="8653" y="7100"/>
                    <a:pt x="8269" y="12554"/>
                    <a:pt x="8269" y="1255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5"/>
            <p:cNvSpPr/>
            <p:nvPr/>
          </p:nvSpPr>
          <p:spPr>
            <a:xfrm>
              <a:off x="7105748" y="2429855"/>
              <a:ext cx="210272" cy="146330"/>
            </a:xfrm>
            <a:custGeom>
              <a:avLst/>
              <a:gdLst/>
              <a:ahLst/>
              <a:cxnLst/>
              <a:rect l="l" t="t" r="r" b="b"/>
              <a:pathLst>
                <a:path w="3545" h="2467" extrusionOk="0">
                  <a:moveTo>
                    <a:pt x="1872" y="0"/>
                  </a:moveTo>
                  <a:cubicBezTo>
                    <a:pt x="1829" y="0"/>
                    <a:pt x="1786" y="2"/>
                    <a:pt x="1742" y="4"/>
                  </a:cubicBezTo>
                  <a:cubicBezTo>
                    <a:pt x="1074" y="43"/>
                    <a:pt x="530" y="219"/>
                    <a:pt x="0" y="649"/>
                  </a:cubicBezTo>
                  <a:cubicBezTo>
                    <a:pt x="43" y="1021"/>
                    <a:pt x="303" y="2386"/>
                    <a:pt x="1473" y="2463"/>
                  </a:cubicBezTo>
                  <a:cubicBezTo>
                    <a:pt x="1511" y="2466"/>
                    <a:pt x="1549" y="2467"/>
                    <a:pt x="1585" y="2467"/>
                  </a:cubicBezTo>
                  <a:cubicBezTo>
                    <a:pt x="2724" y="2467"/>
                    <a:pt x="3373" y="1240"/>
                    <a:pt x="3544" y="775"/>
                  </a:cubicBezTo>
                  <a:cubicBezTo>
                    <a:pt x="3398" y="653"/>
                    <a:pt x="3283" y="564"/>
                    <a:pt x="3207" y="507"/>
                  </a:cubicBezTo>
                  <a:cubicBezTo>
                    <a:pt x="2818" y="185"/>
                    <a:pt x="2377" y="0"/>
                    <a:pt x="1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5"/>
            <p:cNvSpPr/>
            <p:nvPr/>
          </p:nvSpPr>
          <p:spPr>
            <a:xfrm>
              <a:off x="7129414" y="2331807"/>
              <a:ext cx="157897" cy="219169"/>
            </a:xfrm>
            <a:custGeom>
              <a:avLst/>
              <a:gdLst/>
              <a:ahLst/>
              <a:cxnLst/>
              <a:rect l="l" t="t" r="r" b="b"/>
              <a:pathLst>
                <a:path w="2662" h="3695" extrusionOk="0">
                  <a:moveTo>
                    <a:pt x="710" y="1715"/>
                  </a:moveTo>
                  <a:lnTo>
                    <a:pt x="744" y="4"/>
                  </a:lnTo>
                  <a:lnTo>
                    <a:pt x="2029" y="1"/>
                  </a:lnTo>
                  <a:lnTo>
                    <a:pt x="2002" y="1700"/>
                  </a:lnTo>
                  <a:cubicBezTo>
                    <a:pt x="2374" y="1830"/>
                    <a:pt x="2662" y="2053"/>
                    <a:pt x="2662" y="2053"/>
                  </a:cubicBezTo>
                  <a:cubicBezTo>
                    <a:pt x="2662" y="2053"/>
                    <a:pt x="2305" y="3694"/>
                    <a:pt x="1020" y="3537"/>
                  </a:cubicBezTo>
                  <a:cubicBezTo>
                    <a:pt x="58" y="3418"/>
                    <a:pt x="0" y="2014"/>
                    <a:pt x="0" y="2014"/>
                  </a:cubicBezTo>
                  <a:cubicBezTo>
                    <a:pt x="0" y="2014"/>
                    <a:pt x="430" y="1784"/>
                    <a:pt x="710" y="1715"/>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5"/>
            <p:cNvSpPr/>
            <p:nvPr/>
          </p:nvSpPr>
          <p:spPr>
            <a:xfrm>
              <a:off x="6884145" y="1744111"/>
              <a:ext cx="608809" cy="665099"/>
            </a:xfrm>
            <a:custGeom>
              <a:avLst/>
              <a:gdLst/>
              <a:ahLst/>
              <a:cxnLst/>
              <a:rect l="l" t="t" r="r" b="b"/>
              <a:pathLst>
                <a:path w="10264" h="11213" extrusionOk="0">
                  <a:moveTo>
                    <a:pt x="4797" y="0"/>
                  </a:moveTo>
                  <a:cubicBezTo>
                    <a:pt x="675" y="0"/>
                    <a:pt x="1178" y="2283"/>
                    <a:pt x="726" y="5256"/>
                  </a:cubicBezTo>
                  <a:cubicBezTo>
                    <a:pt x="626" y="5901"/>
                    <a:pt x="74" y="6507"/>
                    <a:pt x="39" y="7243"/>
                  </a:cubicBezTo>
                  <a:cubicBezTo>
                    <a:pt x="1" y="8167"/>
                    <a:pt x="1416" y="11025"/>
                    <a:pt x="3334" y="11201"/>
                  </a:cubicBezTo>
                  <a:cubicBezTo>
                    <a:pt x="3417" y="11209"/>
                    <a:pt x="3505" y="11212"/>
                    <a:pt x="3597" y="11212"/>
                  </a:cubicBezTo>
                  <a:cubicBezTo>
                    <a:pt x="4965" y="11212"/>
                    <a:pt x="7217" y="10377"/>
                    <a:pt x="8216" y="8509"/>
                  </a:cubicBezTo>
                  <a:cubicBezTo>
                    <a:pt x="8784" y="8348"/>
                    <a:pt x="9436" y="8643"/>
                    <a:pt x="9896" y="7772"/>
                  </a:cubicBezTo>
                  <a:cubicBezTo>
                    <a:pt x="10263" y="7078"/>
                    <a:pt x="9789" y="6330"/>
                    <a:pt x="9281" y="6330"/>
                  </a:cubicBezTo>
                  <a:cubicBezTo>
                    <a:pt x="9164" y="6330"/>
                    <a:pt x="9044" y="6371"/>
                    <a:pt x="8933" y="6461"/>
                  </a:cubicBezTo>
                  <a:cubicBezTo>
                    <a:pt x="9528" y="3446"/>
                    <a:pt x="8527" y="155"/>
                    <a:pt x="5363" y="14"/>
                  </a:cubicBezTo>
                  <a:cubicBezTo>
                    <a:pt x="5165" y="5"/>
                    <a:pt x="4976" y="0"/>
                    <a:pt x="4797"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5"/>
            <p:cNvSpPr/>
            <p:nvPr/>
          </p:nvSpPr>
          <p:spPr>
            <a:xfrm>
              <a:off x="7201067" y="1932793"/>
              <a:ext cx="106767" cy="73966"/>
            </a:xfrm>
            <a:custGeom>
              <a:avLst/>
              <a:gdLst/>
              <a:ahLst/>
              <a:cxnLst/>
              <a:rect l="l" t="t" r="r" b="b"/>
              <a:pathLst>
                <a:path w="1800" h="1247" extrusionOk="0">
                  <a:moveTo>
                    <a:pt x="100" y="284"/>
                  </a:moveTo>
                  <a:cubicBezTo>
                    <a:pt x="0" y="488"/>
                    <a:pt x="407" y="365"/>
                    <a:pt x="978" y="564"/>
                  </a:cubicBezTo>
                  <a:cubicBezTo>
                    <a:pt x="1439" y="729"/>
                    <a:pt x="1600" y="1247"/>
                    <a:pt x="1696" y="1040"/>
                  </a:cubicBezTo>
                  <a:cubicBezTo>
                    <a:pt x="1799" y="833"/>
                    <a:pt x="1558" y="422"/>
                    <a:pt x="1116" y="211"/>
                  </a:cubicBezTo>
                  <a:cubicBezTo>
                    <a:pt x="675" y="1"/>
                    <a:pt x="196" y="73"/>
                    <a:pt x="100" y="284"/>
                  </a:cubicBezTo>
                  <a:close/>
                </a:path>
              </a:pathLst>
            </a:custGeom>
            <a:solidFill>
              <a:srgbClr val="F07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5"/>
            <p:cNvSpPr/>
            <p:nvPr/>
          </p:nvSpPr>
          <p:spPr>
            <a:xfrm>
              <a:off x="6925132" y="1913456"/>
              <a:ext cx="83753" cy="63526"/>
            </a:xfrm>
            <a:custGeom>
              <a:avLst/>
              <a:gdLst/>
              <a:ahLst/>
              <a:cxnLst/>
              <a:rect l="l" t="t" r="r" b="b"/>
              <a:pathLst>
                <a:path w="1412" h="1071" extrusionOk="0">
                  <a:moveTo>
                    <a:pt x="1316" y="254"/>
                  </a:moveTo>
                  <a:cubicBezTo>
                    <a:pt x="1412" y="442"/>
                    <a:pt x="1070" y="330"/>
                    <a:pt x="629" y="488"/>
                  </a:cubicBezTo>
                  <a:cubicBezTo>
                    <a:pt x="272" y="618"/>
                    <a:pt x="192" y="1071"/>
                    <a:pt x="96" y="883"/>
                  </a:cubicBezTo>
                  <a:cubicBezTo>
                    <a:pt x="0" y="695"/>
                    <a:pt x="154" y="346"/>
                    <a:pt x="491" y="173"/>
                  </a:cubicBezTo>
                  <a:cubicBezTo>
                    <a:pt x="825" y="1"/>
                    <a:pt x="1216" y="66"/>
                    <a:pt x="1316" y="254"/>
                  </a:cubicBezTo>
                  <a:close/>
                </a:path>
              </a:pathLst>
            </a:custGeom>
            <a:solidFill>
              <a:srgbClr val="F07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5"/>
            <p:cNvSpPr/>
            <p:nvPr/>
          </p:nvSpPr>
          <p:spPr>
            <a:xfrm>
              <a:off x="7016478" y="2122661"/>
              <a:ext cx="83634" cy="74737"/>
            </a:xfrm>
            <a:custGeom>
              <a:avLst/>
              <a:gdLst/>
              <a:ahLst/>
              <a:cxnLst/>
              <a:rect l="l" t="t" r="r" b="b"/>
              <a:pathLst>
                <a:path w="1410" h="1260" extrusionOk="0">
                  <a:moveTo>
                    <a:pt x="738" y="1"/>
                  </a:moveTo>
                  <a:cubicBezTo>
                    <a:pt x="173" y="1"/>
                    <a:pt x="0" y="395"/>
                    <a:pt x="163" y="727"/>
                  </a:cubicBezTo>
                  <a:cubicBezTo>
                    <a:pt x="293" y="980"/>
                    <a:pt x="658" y="1252"/>
                    <a:pt x="1310" y="1260"/>
                  </a:cubicBezTo>
                  <a:cubicBezTo>
                    <a:pt x="1367" y="1260"/>
                    <a:pt x="1409" y="1218"/>
                    <a:pt x="1409" y="1160"/>
                  </a:cubicBezTo>
                  <a:cubicBezTo>
                    <a:pt x="1409" y="1103"/>
                    <a:pt x="1367" y="1057"/>
                    <a:pt x="1310" y="1057"/>
                  </a:cubicBezTo>
                  <a:cubicBezTo>
                    <a:pt x="646" y="1041"/>
                    <a:pt x="389" y="942"/>
                    <a:pt x="263" y="639"/>
                  </a:cubicBezTo>
                  <a:cubicBezTo>
                    <a:pt x="191" y="452"/>
                    <a:pt x="255" y="191"/>
                    <a:pt x="638" y="191"/>
                  </a:cubicBezTo>
                  <a:cubicBezTo>
                    <a:pt x="705" y="191"/>
                    <a:pt x="782" y="199"/>
                    <a:pt x="869" y="217"/>
                  </a:cubicBezTo>
                  <a:lnTo>
                    <a:pt x="884" y="217"/>
                  </a:lnTo>
                  <a:cubicBezTo>
                    <a:pt x="934" y="217"/>
                    <a:pt x="980" y="178"/>
                    <a:pt x="984" y="125"/>
                  </a:cubicBezTo>
                  <a:cubicBezTo>
                    <a:pt x="988" y="67"/>
                    <a:pt x="949" y="13"/>
                    <a:pt x="892" y="10"/>
                  </a:cubicBezTo>
                  <a:cubicBezTo>
                    <a:pt x="838" y="4"/>
                    <a:pt x="787" y="1"/>
                    <a:pt x="738"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5"/>
            <p:cNvSpPr/>
            <p:nvPr/>
          </p:nvSpPr>
          <p:spPr>
            <a:xfrm>
              <a:off x="7372133" y="2148701"/>
              <a:ext cx="71475" cy="66670"/>
            </a:xfrm>
            <a:custGeom>
              <a:avLst/>
              <a:gdLst/>
              <a:ahLst/>
              <a:cxnLst/>
              <a:rect l="l" t="t" r="r" b="b"/>
              <a:pathLst>
                <a:path w="1205" h="1124" extrusionOk="0">
                  <a:moveTo>
                    <a:pt x="564" y="0"/>
                  </a:moveTo>
                  <a:lnTo>
                    <a:pt x="1" y="1124"/>
                  </a:lnTo>
                  <a:cubicBezTo>
                    <a:pt x="1" y="1124"/>
                    <a:pt x="725" y="1124"/>
                    <a:pt x="967" y="925"/>
                  </a:cubicBezTo>
                  <a:cubicBezTo>
                    <a:pt x="1205" y="721"/>
                    <a:pt x="1166" y="0"/>
                    <a:pt x="564"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5"/>
            <p:cNvSpPr/>
            <p:nvPr/>
          </p:nvSpPr>
          <p:spPr>
            <a:xfrm>
              <a:off x="7054084" y="2336612"/>
              <a:ext cx="2551" cy="949"/>
            </a:xfrm>
            <a:custGeom>
              <a:avLst/>
              <a:gdLst/>
              <a:ahLst/>
              <a:cxnLst/>
              <a:rect l="l" t="t" r="r" b="b"/>
              <a:pathLst>
                <a:path w="43" h="16" extrusionOk="0">
                  <a:moveTo>
                    <a:pt x="43" y="16"/>
                  </a:moveTo>
                  <a:lnTo>
                    <a:pt x="1"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5"/>
            <p:cNvSpPr/>
            <p:nvPr/>
          </p:nvSpPr>
          <p:spPr>
            <a:xfrm>
              <a:off x="7069091" y="2260629"/>
              <a:ext cx="59" cy="59"/>
            </a:xfrm>
            <a:custGeom>
              <a:avLst/>
              <a:gdLst/>
              <a:ahLst/>
              <a:cxnLst/>
              <a:rect l="l" t="t" r="r" b="b"/>
              <a:pathLst>
                <a:path w="1" h="1" extrusionOk="0">
                  <a:moveTo>
                    <a:pt x="1" y="0"/>
                  </a:moveTo>
                  <a:lnTo>
                    <a:pt x="1"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5"/>
            <p:cNvSpPr/>
            <p:nvPr/>
          </p:nvSpPr>
          <p:spPr>
            <a:xfrm>
              <a:off x="7080479" y="2334773"/>
              <a:ext cx="2788" cy="1661"/>
            </a:xfrm>
            <a:custGeom>
              <a:avLst/>
              <a:gdLst/>
              <a:ahLst/>
              <a:cxnLst/>
              <a:rect l="l" t="t" r="r" b="b"/>
              <a:pathLst>
                <a:path w="47" h="28" extrusionOk="0">
                  <a:moveTo>
                    <a:pt x="47" y="0"/>
                  </a:moveTo>
                  <a:cubicBezTo>
                    <a:pt x="35" y="12"/>
                    <a:pt x="16" y="16"/>
                    <a:pt x="1" y="27"/>
                  </a:cubicBezTo>
                  <a:cubicBezTo>
                    <a:pt x="16" y="16"/>
                    <a:pt x="27" y="8"/>
                    <a:pt x="47" y="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5"/>
            <p:cNvSpPr/>
            <p:nvPr/>
          </p:nvSpPr>
          <p:spPr>
            <a:xfrm>
              <a:off x="7057050" y="2337739"/>
              <a:ext cx="2788" cy="534"/>
            </a:xfrm>
            <a:custGeom>
              <a:avLst/>
              <a:gdLst/>
              <a:ahLst/>
              <a:cxnLst/>
              <a:rect l="l" t="t" r="r" b="b"/>
              <a:pathLst>
                <a:path w="47" h="9" extrusionOk="0">
                  <a:moveTo>
                    <a:pt x="47" y="8"/>
                  </a:moveTo>
                  <a:cubicBezTo>
                    <a:pt x="31" y="4"/>
                    <a:pt x="16" y="4"/>
                    <a:pt x="1" y="0"/>
                  </a:cubicBezTo>
                  <a:cubicBezTo>
                    <a:pt x="16" y="4"/>
                    <a:pt x="31" y="4"/>
                    <a:pt x="47" y="8"/>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5"/>
            <p:cNvSpPr/>
            <p:nvPr/>
          </p:nvSpPr>
          <p:spPr>
            <a:xfrm>
              <a:off x="7060905" y="2338628"/>
              <a:ext cx="3500" cy="534"/>
            </a:xfrm>
            <a:custGeom>
              <a:avLst/>
              <a:gdLst/>
              <a:ahLst/>
              <a:cxnLst/>
              <a:rect l="l" t="t" r="r" b="b"/>
              <a:pathLst>
                <a:path w="59" h="9" extrusionOk="0">
                  <a:moveTo>
                    <a:pt x="58" y="8"/>
                  </a:moveTo>
                  <a:cubicBezTo>
                    <a:pt x="39" y="5"/>
                    <a:pt x="16" y="5"/>
                    <a:pt x="1" y="1"/>
                  </a:cubicBezTo>
                  <a:cubicBezTo>
                    <a:pt x="12" y="5"/>
                    <a:pt x="31" y="5"/>
                    <a:pt x="58" y="8"/>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5"/>
            <p:cNvSpPr/>
            <p:nvPr/>
          </p:nvSpPr>
          <p:spPr>
            <a:xfrm>
              <a:off x="7063871" y="2338866"/>
              <a:ext cx="3915" cy="297"/>
            </a:xfrm>
            <a:custGeom>
              <a:avLst/>
              <a:gdLst/>
              <a:ahLst/>
              <a:cxnLst/>
              <a:rect l="l" t="t" r="r" b="b"/>
              <a:pathLst>
                <a:path w="66" h="5" extrusionOk="0">
                  <a:moveTo>
                    <a:pt x="66" y="4"/>
                  </a:moveTo>
                  <a:cubicBezTo>
                    <a:pt x="47" y="4"/>
                    <a:pt x="28" y="4"/>
                    <a:pt x="1" y="1"/>
                  </a:cubicBezTo>
                  <a:cubicBezTo>
                    <a:pt x="28" y="4"/>
                    <a:pt x="47" y="4"/>
                    <a:pt x="66" y="4"/>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5"/>
            <p:cNvSpPr/>
            <p:nvPr/>
          </p:nvSpPr>
          <p:spPr>
            <a:xfrm>
              <a:off x="7076861" y="2336849"/>
              <a:ext cx="1839" cy="949"/>
            </a:xfrm>
            <a:custGeom>
              <a:avLst/>
              <a:gdLst/>
              <a:ahLst/>
              <a:cxnLst/>
              <a:rect l="l" t="t" r="r" b="b"/>
              <a:pathLst>
                <a:path w="31" h="16" extrusionOk="0">
                  <a:moveTo>
                    <a:pt x="31" y="0"/>
                  </a:moveTo>
                  <a:cubicBezTo>
                    <a:pt x="23" y="4"/>
                    <a:pt x="8" y="8"/>
                    <a:pt x="0" y="15"/>
                  </a:cubicBezTo>
                  <a:cubicBezTo>
                    <a:pt x="12" y="4"/>
                    <a:pt x="23" y="4"/>
                    <a:pt x="31" y="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5"/>
            <p:cNvSpPr/>
            <p:nvPr/>
          </p:nvSpPr>
          <p:spPr>
            <a:xfrm>
              <a:off x="6985397" y="2237377"/>
              <a:ext cx="162464" cy="99056"/>
            </a:xfrm>
            <a:custGeom>
              <a:avLst/>
              <a:gdLst/>
              <a:ahLst/>
              <a:cxnLst/>
              <a:rect l="l" t="t" r="r" b="b"/>
              <a:pathLst>
                <a:path w="2739" h="1670" extrusionOk="0">
                  <a:moveTo>
                    <a:pt x="691" y="1159"/>
                  </a:moveTo>
                  <a:cubicBezTo>
                    <a:pt x="948" y="1006"/>
                    <a:pt x="1623" y="680"/>
                    <a:pt x="2332" y="990"/>
                  </a:cubicBezTo>
                  <a:cubicBezTo>
                    <a:pt x="2144" y="1247"/>
                    <a:pt x="1899" y="1508"/>
                    <a:pt x="1657" y="1639"/>
                  </a:cubicBezTo>
                  <a:cubicBezTo>
                    <a:pt x="2187" y="1363"/>
                    <a:pt x="2739" y="461"/>
                    <a:pt x="2643" y="385"/>
                  </a:cubicBezTo>
                  <a:cubicBezTo>
                    <a:pt x="2601" y="350"/>
                    <a:pt x="2417" y="411"/>
                    <a:pt x="2045" y="423"/>
                  </a:cubicBezTo>
                  <a:cubicBezTo>
                    <a:pt x="1914" y="538"/>
                    <a:pt x="1554" y="661"/>
                    <a:pt x="1274" y="634"/>
                  </a:cubicBezTo>
                  <a:cubicBezTo>
                    <a:pt x="948" y="603"/>
                    <a:pt x="660" y="377"/>
                    <a:pt x="649" y="254"/>
                  </a:cubicBezTo>
                  <a:cubicBezTo>
                    <a:pt x="200" y="135"/>
                    <a:pt x="12" y="1"/>
                    <a:pt x="12" y="1"/>
                  </a:cubicBezTo>
                  <a:cubicBezTo>
                    <a:pt x="0" y="120"/>
                    <a:pt x="242" y="231"/>
                    <a:pt x="442" y="588"/>
                  </a:cubicBezTo>
                  <a:cubicBezTo>
                    <a:pt x="618" y="910"/>
                    <a:pt x="706" y="1497"/>
                    <a:pt x="1147" y="1669"/>
                  </a:cubicBezTo>
                  <a:cubicBezTo>
                    <a:pt x="921" y="1577"/>
                    <a:pt x="794" y="1374"/>
                    <a:pt x="691" y="11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5"/>
            <p:cNvSpPr/>
            <p:nvPr/>
          </p:nvSpPr>
          <p:spPr>
            <a:xfrm>
              <a:off x="7069328" y="2338866"/>
              <a:ext cx="2135" cy="297"/>
            </a:xfrm>
            <a:custGeom>
              <a:avLst/>
              <a:gdLst/>
              <a:ahLst/>
              <a:cxnLst/>
              <a:rect l="l" t="t" r="r" b="b"/>
              <a:pathLst>
                <a:path w="36" h="5" extrusionOk="0">
                  <a:moveTo>
                    <a:pt x="1" y="4"/>
                  </a:moveTo>
                  <a:cubicBezTo>
                    <a:pt x="12" y="4"/>
                    <a:pt x="24" y="4"/>
                    <a:pt x="35" y="1"/>
                  </a:cubicBezTo>
                  <a:cubicBezTo>
                    <a:pt x="20" y="4"/>
                    <a:pt x="12" y="4"/>
                    <a:pt x="1" y="4"/>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5"/>
            <p:cNvSpPr/>
            <p:nvPr/>
          </p:nvSpPr>
          <p:spPr>
            <a:xfrm>
              <a:off x="7073421" y="2337976"/>
              <a:ext cx="1661" cy="475"/>
            </a:xfrm>
            <a:custGeom>
              <a:avLst/>
              <a:gdLst/>
              <a:ahLst/>
              <a:cxnLst/>
              <a:rect l="l" t="t" r="r" b="b"/>
              <a:pathLst>
                <a:path w="28" h="8" extrusionOk="0">
                  <a:moveTo>
                    <a:pt x="28" y="0"/>
                  </a:moveTo>
                  <a:cubicBezTo>
                    <a:pt x="20" y="4"/>
                    <a:pt x="8" y="4"/>
                    <a:pt x="1" y="8"/>
                  </a:cubicBezTo>
                  <a:cubicBezTo>
                    <a:pt x="5" y="4"/>
                    <a:pt x="20" y="4"/>
                    <a:pt x="28" y="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5"/>
            <p:cNvSpPr/>
            <p:nvPr/>
          </p:nvSpPr>
          <p:spPr>
            <a:xfrm>
              <a:off x="7069091" y="2260629"/>
              <a:ext cx="37843" cy="1957"/>
            </a:xfrm>
            <a:custGeom>
              <a:avLst/>
              <a:gdLst/>
              <a:ahLst/>
              <a:cxnLst/>
              <a:rect l="l" t="t" r="r" b="b"/>
              <a:pathLst>
                <a:path w="638" h="33" extrusionOk="0">
                  <a:moveTo>
                    <a:pt x="1" y="0"/>
                  </a:moveTo>
                  <a:lnTo>
                    <a:pt x="1" y="0"/>
                  </a:lnTo>
                  <a:cubicBezTo>
                    <a:pt x="203" y="25"/>
                    <a:pt x="379" y="32"/>
                    <a:pt x="527" y="32"/>
                  </a:cubicBezTo>
                  <a:cubicBezTo>
                    <a:pt x="565" y="32"/>
                    <a:pt x="600" y="32"/>
                    <a:pt x="634" y="31"/>
                  </a:cubicBezTo>
                  <a:lnTo>
                    <a:pt x="638" y="23"/>
                  </a:lnTo>
                  <a:lnTo>
                    <a:pt x="638" y="23"/>
                  </a:lnTo>
                  <a:cubicBezTo>
                    <a:pt x="580" y="26"/>
                    <a:pt x="519" y="27"/>
                    <a:pt x="454" y="27"/>
                  </a:cubicBezTo>
                  <a:cubicBezTo>
                    <a:pt x="323" y="27"/>
                    <a:pt x="175" y="21"/>
                    <a:pt x="1"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5"/>
            <p:cNvSpPr/>
            <p:nvPr/>
          </p:nvSpPr>
          <p:spPr>
            <a:xfrm>
              <a:off x="7062269" y="2259680"/>
              <a:ext cx="6881" cy="1008"/>
            </a:xfrm>
            <a:custGeom>
              <a:avLst/>
              <a:gdLst/>
              <a:ahLst/>
              <a:cxnLst/>
              <a:rect l="l" t="t" r="r" b="b"/>
              <a:pathLst>
                <a:path w="116" h="17" extrusionOk="0">
                  <a:moveTo>
                    <a:pt x="1" y="1"/>
                  </a:moveTo>
                  <a:lnTo>
                    <a:pt x="116" y="16"/>
                  </a:ln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5"/>
            <p:cNvSpPr/>
            <p:nvPr/>
          </p:nvSpPr>
          <p:spPr>
            <a:xfrm>
              <a:off x="7023833" y="2252206"/>
              <a:ext cx="38495" cy="7533"/>
            </a:xfrm>
            <a:custGeom>
              <a:avLst/>
              <a:gdLst/>
              <a:ahLst/>
              <a:cxnLst/>
              <a:rect l="l" t="t" r="r" b="b"/>
              <a:pathLst>
                <a:path w="649" h="127" extrusionOk="0">
                  <a:moveTo>
                    <a:pt x="1" y="0"/>
                  </a:moveTo>
                  <a:cubicBezTo>
                    <a:pt x="87" y="23"/>
                    <a:pt x="184" y="47"/>
                    <a:pt x="292" y="69"/>
                  </a:cubicBezTo>
                  <a:lnTo>
                    <a:pt x="292" y="69"/>
                  </a:lnTo>
                  <a:cubicBezTo>
                    <a:pt x="185" y="47"/>
                    <a:pt x="89" y="23"/>
                    <a:pt x="1" y="0"/>
                  </a:cubicBezTo>
                  <a:close/>
                  <a:moveTo>
                    <a:pt x="292" y="69"/>
                  </a:moveTo>
                  <a:cubicBezTo>
                    <a:pt x="399" y="91"/>
                    <a:pt x="517" y="112"/>
                    <a:pt x="649" y="127"/>
                  </a:cubicBezTo>
                  <a:cubicBezTo>
                    <a:pt x="518" y="112"/>
                    <a:pt x="400" y="91"/>
                    <a:pt x="292" y="69"/>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5"/>
            <p:cNvSpPr/>
            <p:nvPr/>
          </p:nvSpPr>
          <p:spPr>
            <a:xfrm>
              <a:off x="7023833" y="2252443"/>
              <a:ext cx="82863" cy="22777"/>
            </a:xfrm>
            <a:custGeom>
              <a:avLst/>
              <a:gdLst/>
              <a:ahLst/>
              <a:cxnLst/>
              <a:rect l="l" t="t" r="r" b="b"/>
              <a:pathLst>
                <a:path w="1397" h="384" extrusionOk="0">
                  <a:moveTo>
                    <a:pt x="1" y="0"/>
                  </a:moveTo>
                  <a:lnTo>
                    <a:pt x="1" y="0"/>
                  </a:lnTo>
                  <a:cubicBezTo>
                    <a:pt x="16" y="123"/>
                    <a:pt x="304" y="349"/>
                    <a:pt x="626" y="380"/>
                  </a:cubicBezTo>
                  <a:cubicBezTo>
                    <a:pt x="652" y="382"/>
                    <a:pt x="679" y="384"/>
                    <a:pt x="707" y="384"/>
                  </a:cubicBezTo>
                  <a:cubicBezTo>
                    <a:pt x="972" y="384"/>
                    <a:pt x="1279" y="273"/>
                    <a:pt x="1397" y="169"/>
                  </a:cubicBezTo>
                  <a:lnTo>
                    <a:pt x="1397" y="169"/>
                  </a:lnTo>
                  <a:cubicBezTo>
                    <a:pt x="1363" y="170"/>
                    <a:pt x="1328" y="170"/>
                    <a:pt x="1290" y="170"/>
                  </a:cubicBezTo>
                  <a:cubicBezTo>
                    <a:pt x="1142" y="170"/>
                    <a:pt x="966" y="163"/>
                    <a:pt x="764" y="138"/>
                  </a:cubicBezTo>
                  <a:lnTo>
                    <a:pt x="649" y="123"/>
                  </a:lnTo>
                  <a:cubicBezTo>
                    <a:pt x="388" y="92"/>
                    <a:pt x="177" y="4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5"/>
            <p:cNvSpPr/>
            <p:nvPr/>
          </p:nvSpPr>
          <p:spPr>
            <a:xfrm>
              <a:off x="7079115" y="2335900"/>
              <a:ext cx="1424" cy="771"/>
            </a:xfrm>
            <a:custGeom>
              <a:avLst/>
              <a:gdLst/>
              <a:ahLst/>
              <a:cxnLst/>
              <a:rect l="l" t="t" r="r" b="b"/>
              <a:pathLst>
                <a:path w="24" h="13" extrusionOk="0">
                  <a:moveTo>
                    <a:pt x="24" y="1"/>
                  </a:moveTo>
                  <a:cubicBezTo>
                    <a:pt x="12" y="8"/>
                    <a:pt x="4" y="8"/>
                    <a:pt x="1" y="12"/>
                  </a:cubicBezTo>
                  <a:cubicBezTo>
                    <a:pt x="4" y="12"/>
                    <a:pt x="12" y="8"/>
                    <a:pt x="24"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5"/>
            <p:cNvSpPr/>
            <p:nvPr/>
          </p:nvSpPr>
          <p:spPr>
            <a:xfrm>
              <a:off x="7083208" y="2334536"/>
              <a:ext cx="771" cy="297"/>
            </a:xfrm>
            <a:custGeom>
              <a:avLst/>
              <a:gdLst/>
              <a:ahLst/>
              <a:cxnLst/>
              <a:rect l="l" t="t" r="r" b="b"/>
              <a:pathLst>
                <a:path w="13" h="5" extrusionOk="0">
                  <a:moveTo>
                    <a:pt x="12" y="1"/>
                  </a:moveTo>
                  <a:cubicBezTo>
                    <a:pt x="8" y="1"/>
                    <a:pt x="1" y="1"/>
                    <a:pt x="1" y="4"/>
                  </a:cubicBezTo>
                  <a:cubicBezTo>
                    <a:pt x="8" y="4"/>
                    <a:pt x="8" y="1"/>
                    <a:pt x="12"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5"/>
            <p:cNvSpPr/>
            <p:nvPr/>
          </p:nvSpPr>
          <p:spPr>
            <a:xfrm>
              <a:off x="7067964" y="2339103"/>
              <a:ext cx="1424" cy="59"/>
            </a:xfrm>
            <a:custGeom>
              <a:avLst/>
              <a:gdLst/>
              <a:ahLst/>
              <a:cxnLst/>
              <a:rect l="l" t="t" r="r" b="b"/>
              <a:pathLst>
                <a:path w="24" h="1" extrusionOk="0">
                  <a:moveTo>
                    <a:pt x="24" y="0"/>
                  </a:moveTo>
                  <a:lnTo>
                    <a:pt x="1" y="0"/>
                  </a:ln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5"/>
            <p:cNvSpPr/>
            <p:nvPr/>
          </p:nvSpPr>
          <p:spPr>
            <a:xfrm>
              <a:off x="7071167" y="2338628"/>
              <a:ext cx="1898" cy="297"/>
            </a:xfrm>
            <a:custGeom>
              <a:avLst/>
              <a:gdLst/>
              <a:ahLst/>
              <a:cxnLst/>
              <a:rect l="l" t="t" r="r" b="b"/>
              <a:pathLst>
                <a:path w="32" h="5" extrusionOk="0">
                  <a:moveTo>
                    <a:pt x="31" y="1"/>
                  </a:moveTo>
                  <a:cubicBezTo>
                    <a:pt x="23" y="1"/>
                    <a:pt x="12" y="5"/>
                    <a:pt x="0" y="5"/>
                  </a:cubicBezTo>
                  <a:cubicBezTo>
                    <a:pt x="12" y="5"/>
                    <a:pt x="23" y="1"/>
                    <a:pt x="31"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5"/>
            <p:cNvSpPr/>
            <p:nvPr/>
          </p:nvSpPr>
          <p:spPr>
            <a:xfrm>
              <a:off x="7059778" y="2338213"/>
              <a:ext cx="771" cy="475"/>
            </a:xfrm>
            <a:custGeom>
              <a:avLst/>
              <a:gdLst/>
              <a:ahLst/>
              <a:cxnLst/>
              <a:rect l="l" t="t" r="r" b="b"/>
              <a:pathLst>
                <a:path w="13" h="8" extrusionOk="0">
                  <a:moveTo>
                    <a:pt x="12" y="8"/>
                  </a:moveTo>
                  <a:cubicBezTo>
                    <a:pt x="8" y="8"/>
                    <a:pt x="4" y="0"/>
                    <a:pt x="1" y="0"/>
                  </a:cubicBezTo>
                  <a:cubicBezTo>
                    <a:pt x="4" y="0"/>
                    <a:pt x="8" y="8"/>
                    <a:pt x="12" y="8"/>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5"/>
            <p:cNvSpPr/>
            <p:nvPr/>
          </p:nvSpPr>
          <p:spPr>
            <a:xfrm>
              <a:off x="7074785" y="2337501"/>
              <a:ext cx="2135" cy="534"/>
            </a:xfrm>
            <a:custGeom>
              <a:avLst/>
              <a:gdLst/>
              <a:ahLst/>
              <a:cxnLst/>
              <a:rect l="l" t="t" r="r" b="b"/>
              <a:pathLst>
                <a:path w="36" h="9" extrusionOk="0">
                  <a:moveTo>
                    <a:pt x="35" y="1"/>
                  </a:moveTo>
                  <a:cubicBezTo>
                    <a:pt x="24" y="4"/>
                    <a:pt x="16" y="4"/>
                    <a:pt x="1" y="8"/>
                  </a:cubicBezTo>
                  <a:cubicBezTo>
                    <a:pt x="16" y="8"/>
                    <a:pt x="24" y="4"/>
                    <a:pt x="35"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5"/>
            <p:cNvSpPr/>
            <p:nvPr/>
          </p:nvSpPr>
          <p:spPr>
            <a:xfrm>
              <a:off x="7056575" y="2337501"/>
              <a:ext cx="1008" cy="297"/>
            </a:xfrm>
            <a:custGeom>
              <a:avLst/>
              <a:gdLst/>
              <a:ahLst/>
              <a:cxnLst/>
              <a:rect l="l" t="t" r="r" b="b"/>
              <a:pathLst>
                <a:path w="17" h="5" extrusionOk="0">
                  <a:moveTo>
                    <a:pt x="16" y="4"/>
                  </a:moveTo>
                  <a:cubicBezTo>
                    <a:pt x="9" y="4"/>
                    <a:pt x="5" y="1"/>
                    <a:pt x="1" y="1"/>
                  </a:cubicBezTo>
                  <a:cubicBezTo>
                    <a:pt x="5" y="1"/>
                    <a:pt x="9" y="4"/>
                    <a:pt x="16" y="4"/>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5"/>
            <p:cNvSpPr/>
            <p:nvPr/>
          </p:nvSpPr>
          <p:spPr>
            <a:xfrm>
              <a:off x="7053431" y="2336374"/>
              <a:ext cx="712" cy="297"/>
            </a:xfrm>
            <a:custGeom>
              <a:avLst/>
              <a:gdLst/>
              <a:ahLst/>
              <a:cxnLst/>
              <a:rect l="l" t="t" r="r" b="b"/>
              <a:pathLst>
                <a:path w="12" h="5" extrusionOk="0">
                  <a:moveTo>
                    <a:pt x="12" y="4"/>
                  </a:moveTo>
                  <a:cubicBezTo>
                    <a:pt x="4" y="4"/>
                    <a:pt x="4" y="4"/>
                    <a:pt x="0" y="0"/>
                  </a:cubicBezTo>
                  <a:cubicBezTo>
                    <a:pt x="4" y="4"/>
                    <a:pt x="4" y="4"/>
                    <a:pt x="12" y="4"/>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5"/>
            <p:cNvSpPr/>
            <p:nvPr/>
          </p:nvSpPr>
          <p:spPr>
            <a:xfrm>
              <a:off x="7026324" y="2288210"/>
              <a:ext cx="97455" cy="50952"/>
            </a:xfrm>
            <a:custGeom>
              <a:avLst/>
              <a:gdLst/>
              <a:ahLst/>
              <a:cxnLst/>
              <a:rect l="l" t="t" r="r" b="b"/>
              <a:pathLst>
                <a:path w="1643" h="859" extrusionOk="0">
                  <a:moveTo>
                    <a:pt x="1016" y="0"/>
                  </a:moveTo>
                  <a:cubicBezTo>
                    <a:pt x="558" y="0"/>
                    <a:pt x="178" y="191"/>
                    <a:pt x="1" y="298"/>
                  </a:cubicBezTo>
                  <a:cubicBezTo>
                    <a:pt x="101" y="513"/>
                    <a:pt x="231" y="716"/>
                    <a:pt x="457" y="805"/>
                  </a:cubicBezTo>
                  <a:cubicBezTo>
                    <a:pt x="461" y="805"/>
                    <a:pt x="461" y="805"/>
                    <a:pt x="465" y="812"/>
                  </a:cubicBezTo>
                  <a:lnTo>
                    <a:pt x="511" y="824"/>
                  </a:lnTo>
                  <a:cubicBezTo>
                    <a:pt x="515" y="824"/>
                    <a:pt x="519" y="832"/>
                    <a:pt x="526" y="832"/>
                  </a:cubicBezTo>
                  <a:cubicBezTo>
                    <a:pt x="538" y="835"/>
                    <a:pt x="553" y="835"/>
                    <a:pt x="568" y="839"/>
                  </a:cubicBezTo>
                  <a:cubicBezTo>
                    <a:pt x="572" y="839"/>
                    <a:pt x="576" y="843"/>
                    <a:pt x="584" y="843"/>
                  </a:cubicBezTo>
                  <a:cubicBezTo>
                    <a:pt x="603" y="851"/>
                    <a:pt x="622" y="851"/>
                    <a:pt x="641" y="855"/>
                  </a:cubicBezTo>
                  <a:cubicBezTo>
                    <a:pt x="661" y="858"/>
                    <a:pt x="680" y="858"/>
                    <a:pt x="703" y="858"/>
                  </a:cubicBezTo>
                  <a:lnTo>
                    <a:pt x="726" y="858"/>
                  </a:lnTo>
                  <a:cubicBezTo>
                    <a:pt x="737" y="858"/>
                    <a:pt x="749" y="858"/>
                    <a:pt x="760" y="855"/>
                  </a:cubicBezTo>
                  <a:cubicBezTo>
                    <a:pt x="768" y="855"/>
                    <a:pt x="779" y="851"/>
                    <a:pt x="787" y="851"/>
                  </a:cubicBezTo>
                  <a:cubicBezTo>
                    <a:pt x="799" y="851"/>
                    <a:pt x="806" y="843"/>
                    <a:pt x="818" y="839"/>
                  </a:cubicBezTo>
                  <a:cubicBezTo>
                    <a:pt x="825" y="835"/>
                    <a:pt x="837" y="835"/>
                    <a:pt x="852" y="832"/>
                  </a:cubicBezTo>
                  <a:cubicBezTo>
                    <a:pt x="860" y="824"/>
                    <a:pt x="875" y="820"/>
                    <a:pt x="883" y="816"/>
                  </a:cubicBezTo>
                  <a:cubicBezTo>
                    <a:pt x="894" y="812"/>
                    <a:pt x="898" y="812"/>
                    <a:pt x="910" y="805"/>
                  </a:cubicBezTo>
                  <a:cubicBezTo>
                    <a:pt x="921" y="801"/>
                    <a:pt x="940" y="793"/>
                    <a:pt x="956" y="782"/>
                  </a:cubicBezTo>
                  <a:cubicBezTo>
                    <a:pt x="960" y="782"/>
                    <a:pt x="960" y="778"/>
                    <a:pt x="964" y="778"/>
                  </a:cubicBezTo>
                  <a:cubicBezTo>
                    <a:pt x="1209" y="647"/>
                    <a:pt x="1454" y="383"/>
                    <a:pt x="1642" y="130"/>
                  </a:cubicBezTo>
                  <a:cubicBezTo>
                    <a:pt x="1426" y="36"/>
                    <a:pt x="1214" y="0"/>
                    <a:pt x="1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5"/>
            <p:cNvSpPr/>
            <p:nvPr/>
          </p:nvSpPr>
          <p:spPr>
            <a:xfrm>
              <a:off x="7137481" y="2033332"/>
              <a:ext cx="151372" cy="106174"/>
            </a:xfrm>
            <a:custGeom>
              <a:avLst/>
              <a:gdLst/>
              <a:ahLst/>
              <a:cxnLst/>
              <a:rect l="l" t="t" r="r" b="b"/>
              <a:pathLst>
                <a:path w="2552" h="1790" extrusionOk="0">
                  <a:moveTo>
                    <a:pt x="1370" y="1"/>
                  </a:moveTo>
                  <a:cubicBezTo>
                    <a:pt x="695" y="1"/>
                    <a:pt x="0" y="663"/>
                    <a:pt x="351" y="1450"/>
                  </a:cubicBezTo>
                  <a:cubicBezTo>
                    <a:pt x="449" y="1668"/>
                    <a:pt x="815" y="1790"/>
                    <a:pt x="1208" y="1790"/>
                  </a:cubicBezTo>
                  <a:cubicBezTo>
                    <a:pt x="1844" y="1790"/>
                    <a:pt x="2551" y="1471"/>
                    <a:pt x="2300" y="726"/>
                  </a:cubicBezTo>
                  <a:cubicBezTo>
                    <a:pt x="2123" y="210"/>
                    <a:pt x="1750" y="1"/>
                    <a:pt x="13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5"/>
            <p:cNvSpPr/>
            <p:nvPr/>
          </p:nvSpPr>
          <p:spPr>
            <a:xfrm>
              <a:off x="7172418" y="2010140"/>
              <a:ext cx="125392" cy="103801"/>
            </a:xfrm>
            <a:custGeom>
              <a:avLst/>
              <a:gdLst/>
              <a:ahLst/>
              <a:cxnLst/>
              <a:rect l="l" t="t" r="r" b="b"/>
              <a:pathLst>
                <a:path w="2114" h="1750" extrusionOk="0">
                  <a:moveTo>
                    <a:pt x="8" y="637"/>
                  </a:moveTo>
                  <a:cubicBezTo>
                    <a:pt x="0" y="729"/>
                    <a:pt x="852" y="173"/>
                    <a:pt x="1365" y="645"/>
                  </a:cubicBezTo>
                  <a:cubicBezTo>
                    <a:pt x="1983" y="1216"/>
                    <a:pt x="1668" y="1749"/>
                    <a:pt x="1668" y="1749"/>
                  </a:cubicBezTo>
                  <a:lnTo>
                    <a:pt x="2113" y="1604"/>
                  </a:lnTo>
                  <a:lnTo>
                    <a:pt x="1849" y="1542"/>
                  </a:lnTo>
                  <a:cubicBezTo>
                    <a:pt x="1849" y="1542"/>
                    <a:pt x="2060" y="913"/>
                    <a:pt x="1484" y="518"/>
                  </a:cubicBezTo>
                  <a:cubicBezTo>
                    <a:pt x="752" y="1"/>
                    <a:pt x="12" y="576"/>
                    <a:pt x="8" y="6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5"/>
            <p:cNvSpPr/>
            <p:nvPr/>
          </p:nvSpPr>
          <p:spPr>
            <a:xfrm>
              <a:off x="7143947" y="2037188"/>
              <a:ext cx="111097" cy="106115"/>
            </a:xfrm>
            <a:custGeom>
              <a:avLst/>
              <a:gdLst/>
              <a:ahLst/>
              <a:cxnLst/>
              <a:rect l="l" t="t" r="r" b="b"/>
              <a:pathLst>
                <a:path w="1873" h="1789" extrusionOk="0">
                  <a:moveTo>
                    <a:pt x="1853" y="941"/>
                  </a:moveTo>
                  <a:cubicBezTo>
                    <a:pt x="1872" y="442"/>
                    <a:pt x="1481" y="24"/>
                    <a:pt x="983" y="5"/>
                  </a:cubicBezTo>
                  <a:cubicBezTo>
                    <a:pt x="887" y="1"/>
                    <a:pt x="795" y="12"/>
                    <a:pt x="710" y="39"/>
                  </a:cubicBezTo>
                  <a:cubicBezTo>
                    <a:pt x="281" y="262"/>
                    <a:pt x="1" y="764"/>
                    <a:pt x="235" y="1389"/>
                  </a:cubicBezTo>
                  <a:cubicBezTo>
                    <a:pt x="338" y="1669"/>
                    <a:pt x="875" y="1788"/>
                    <a:pt x="1366" y="1711"/>
                  </a:cubicBezTo>
                  <a:cubicBezTo>
                    <a:pt x="1650" y="1562"/>
                    <a:pt x="1845" y="1274"/>
                    <a:pt x="1853" y="9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5"/>
            <p:cNvSpPr/>
            <p:nvPr/>
          </p:nvSpPr>
          <p:spPr>
            <a:xfrm>
              <a:off x="6915345" y="2004980"/>
              <a:ext cx="137907" cy="107004"/>
            </a:xfrm>
            <a:custGeom>
              <a:avLst/>
              <a:gdLst/>
              <a:ahLst/>
              <a:cxnLst/>
              <a:rect l="l" t="t" r="r" b="b"/>
              <a:pathLst>
                <a:path w="2325" h="1804" extrusionOk="0">
                  <a:moveTo>
                    <a:pt x="1105" y="0"/>
                  </a:moveTo>
                  <a:cubicBezTo>
                    <a:pt x="805" y="0"/>
                    <a:pt x="504" y="182"/>
                    <a:pt x="319" y="632"/>
                  </a:cubicBezTo>
                  <a:cubicBezTo>
                    <a:pt x="0" y="1414"/>
                    <a:pt x="732" y="1803"/>
                    <a:pt x="1318" y="1803"/>
                  </a:cubicBezTo>
                  <a:cubicBezTo>
                    <a:pt x="1594" y="1803"/>
                    <a:pt x="1838" y="1717"/>
                    <a:pt x="1926" y="1545"/>
                  </a:cubicBezTo>
                  <a:cubicBezTo>
                    <a:pt x="2325" y="760"/>
                    <a:pt x="1718" y="0"/>
                    <a:pt x="11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5"/>
            <p:cNvSpPr/>
            <p:nvPr/>
          </p:nvSpPr>
          <p:spPr>
            <a:xfrm>
              <a:off x="6911905" y="1979652"/>
              <a:ext cx="122901" cy="100183"/>
            </a:xfrm>
            <a:custGeom>
              <a:avLst/>
              <a:gdLst/>
              <a:ahLst/>
              <a:cxnLst/>
              <a:rect l="l" t="t" r="r" b="b"/>
              <a:pathLst>
                <a:path w="2072" h="1689" extrusionOk="0">
                  <a:moveTo>
                    <a:pt x="2033" y="986"/>
                  </a:moveTo>
                  <a:cubicBezTo>
                    <a:pt x="1995" y="1009"/>
                    <a:pt x="1535" y="166"/>
                    <a:pt x="806" y="603"/>
                  </a:cubicBezTo>
                  <a:cubicBezTo>
                    <a:pt x="143" y="1002"/>
                    <a:pt x="354" y="1688"/>
                    <a:pt x="354" y="1688"/>
                  </a:cubicBezTo>
                  <a:lnTo>
                    <a:pt x="1" y="1351"/>
                  </a:lnTo>
                  <a:lnTo>
                    <a:pt x="231" y="1397"/>
                  </a:lnTo>
                  <a:cubicBezTo>
                    <a:pt x="231" y="1397"/>
                    <a:pt x="139" y="821"/>
                    <a:pt x="691" y="507"/>
                  </a:cubicBezTo>
                  <a:cubicBezTo>
                    <a:pt x="1592" y="1"/>
                    <a:pt x="2072" y="971"/>
                    <a:pt x="2033" y="9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5"/>
            <p:cNvSpPr/>
            <p:nvPr/>
          </p:nvSpPr>
          <p:spPr>
            <a:xfrm>
              <a:off x="6916472" y="2007649"/>
              <a:ext cx="109258" cy="104928"/>
            </a:xfrm>
            <a:custGeom>
              <a:avLst/>
              <a:gdLst/>
              <a:ahLst/>
              <a:cxnLst/>
              <a:rect l="l" t="t" r="r" b="b"/>
              <a:pathLst>
                <a:path w="1842" h="1769" extrusionOk="0">
                  <a:moveTo>
                    <a:pt x="1822" y="940"/>
                  </a:moveTo>
                  <a:cubicBezTo>
                    <a:pt x="1841" y="441"/>
                    <a:pt x="1469" y="23"/>
                    <a:pt x="1005" y="4"/>
                  </a:cubicBezTo>
                  <a:cubicBezTo>
                    <a:pt x="906" y="0"/>
                    <a:pt x="806" y="20"/>
                    <a:pt x="714" y="46"/>
                  </a:cubicBezTo>
                  <a:cubicBezTo>
                    <a:pt x="557" y="154"/>
                    <a:pt x="411" y="326"/>
                    <a:pt x="307" y="587"/>
                  </a:cubicBezTo>
                  <a:cubicBezTo>
                    <a:pt x="0" y="1343"/>
                    <a:pt x="664" y="1734"/>
                    <a:pt x="1239" y="1768"/>
                  </a:cubicBezTo>
                  <a:cubicBezTo>
                    <a:pt x="1561" y="1650"/>
                    <a:pt x="1807" y="1327"/>
                    <a:pt x="1822" y="9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5"/>
            <p:cNvSpPr/>
            <p:nvPr/>
          </p:nvSpPr>
          <p:spPr>
            <a:xfrm>
              <a:off x="6888001" y="1966899"/>
              <a:ext cx="538758" cy="213000"/>
            </a:xfrm>
            <a:custGeom>
              <a:avLst/>
              <a:gdLst/>
              <a:ahLst/>
              <a:cxnLst/>
              <a:rect l="l" t="t" r="r" b="b"/>
              <a:pathLst>
                <a:path w="9083" h="3591" extrusionOk="0">
                  <a:moveTo>
                    <a:pt x="1573" y="173"/>
                  </a:moveTo>
                  <a:cubicBezTo>
                    <a:pt x="1869" y="173"/>
                    <a:pt x="2156" y="285"/>
                    <a:pt x="2387" y="484"/>
                  </a:cubicBezTo>
                  <a:cubicBezTo>
                    <a:pt x="2667" y="733"/>
                    <a:pt x="2828" y="1082"/>
                    <a:pt x="2843" y="1477"/>
                  </a:cubicBezTo>
                  <a:cubicBezTo>
                    <a:pt x="2847" y="1631"/>
                    <a:pt x="2828" y="1784"/>
                    <a:pt x="2793" y="1922"/>
                  </a:cubicBezTo>
                  <a:cubicBezTo>
                    <a:pt x="2785" y="1938"/>
                    <a:pt x="2782" y="1957"/>
                    <a:pt x="2782" y="1972"/>
                  </a:cubicBezTo>
                  <a:cubicBezTo>
                    <a:pt x="2613" y="2528"/>
                    <a:pt x="2141" y="2942"/>
                    <a:pt x="1577" y="2989"/>
                  </a:cubicBezTo>
                  <a:cubicBezTo>
                    <a:pt x="1552" y="2990"/>
                    <a:pt x="1526" y="2991"/>
                    <a:pt x="1501" y="2991"/>
                  </a:cubicBezTo>
                  <a:cubicBezTo>
                    <a:pt x="1190" y="2991"/>
                    <a:pt x="891" y="2883"/>
                    <a:pt x="657" y="2674"/>
                  </a:cubicBezTo>
                  <a:cubicBezTo>
                    <a:pt x="377" y="2425"/>
                    <a:pt x="220" y="2076"/>
                    <a:pt x="204" y="1688"/>
                  </a:cubicBezTo>
                  <a:cubicBezTo>
                    <a:pt x="174" y="910"/>
                    <a:pt x="741" y="231"/>
                    <a:pt x="1470" y="177"/>
                  </a:cubicBezTo>
                  <a:cubicBezTo>
                    <a:pt x="1504" y="177"/>
                    <a:pt x="1539" y="173"/>
                    <a:pt x="1573" y="173"/>
                  </a:cubicBezTo>
                  <a:close/>
                  <a:moveTo>
                    <a:pt x="5447" y="599"/>
                  </a:moveTo>
                  <a:cubicBezTo>
                    <a:pt x="5781" y="599"/>
                    <a:pt x="6091" y="718"/>
                    <a:pt x="6341" y="940"/>
                  </a:cubicBezTo>
                  <a:cubicBezTo>
                    <a:pt x="6617" y="1186"/>
                    <a:pt x="6774" y="1523"/>
                    <a:pt x="6789" y="1899"/>
                  </a:cubicBezTo>
                  <a:cubicBezTo>
                    <a:pt x="6820" y="2670"/>
                    <a:pt x="6214" y="3353"/>
                    <a:pt x="5436" y="3414"/>
                  </a:cubicBezTo>
                  <a:cubicBezTo>
                    <a:pt x="5397" y="3418"/>
                    <a:pt x="5359" y="3418"/>
                    <a:pt x="5324" y="3418"/>
                  </a:cubicBezTo>
                  <a:cubicBezTo>
                    <a:pt x="4991" y="3418"/>
                    <a:pt x="4680" y="3303"/>
                    <a:pt x="4431" y="3084"/>
                  </a:cubicBezTo>
                  <a:cubicBezTo>
                    <a:pt x="4155" y="2839"/>
                    <a:pt x="3997" y="2498"/>
                    <a:pt x="3978" y="2126"/>
                  </a:cubicBezTo>
                  <a:cubicBezTo>
                    <a:pt x="3951" y="1347"/>
                    <a:pt x="4557" y="668"/>
                    <a:pt x="5336" y="603"/>
                  </a:cubicBezTo>
                  <a:cubicBezTo>
                    <a:pt x="5374" y="599"/>
                    <a:pt x="5413" y="599"/>
                    <a:pt x="5447" y="599"/>
                  </a:cubicBezTo>
                  <a:close/>
                  <a:moveTo>
                    <a:pt x="1577" y="1"/>
                  </a:moveTo>
                  <a:cubicBezTo>
                    <a:pt x="1539" y="1"/>
                    <a:pt x="1501" y="1"/>
                    <a:pt x="1462" y="5"/>
                  </a:cubicBezTo>
                  <a:cubicBezTo>
                    <a:pt x="638" y="66"/>
                    <a:pt x="1" y="829"/>
                    <a:pt x="32" y="1696"/>
                  </a:cubicBezTo>
                  <a:cubicBezTo>
                    <a:pt x="51" y="2133"/>
                    <a:pt x="231" y="2532"/>
                    <a:pt x="546" y="2808"/>
                  </a:cubicBezTo>
                  <a:cubicBezTo>
                    <a:pt x="810" y="3046"/>
                    <a:pt x="1136" y="3169"/>
                    <a:pt x="1481" y="3169"/>
                  </a:cubicBezTo>
                  <a:cubicBezTo>
                    <a:pt x="1520" y="3169"/>
                    <a:pt x="1558" y="3169"/>
                    <a:pt x="1593" y="3165"/>
                  </a:cubicBezTo>
                  <a:cubicBezTo>
                    <a:pt x="2233" y="3111"/>
                    <a:pt x="2766" y="2643"/>
                    <a:pt x="2946" y="2018"/>
                  </a:cubicBezTo>
                  <a:cubicBezTo>
                    <a:pt x="3012" y="1976"/>
                    <a:pt x="3184" y="1869"/>
                    <a:pt x="3368" y="1869"/>
                  </a:cubicBezTo>
                  <a:cubicBezTo>
                    <a:pt x="3399" y="1869"/>
                    <a:pt x="3426" y="1869"/>
                    <a:pt x="3457" y="1880"/>
                  </a:cubicBezTo>
                  <a:cubicBezTo>
                    <a:pt x="3595" y="1903"/>
                    <a:pt x="3714" y="1995"/>
                    <a:pt x="3817" y="2152"/>
                  </a:cubicBezTo>
                  <a:cubicBezTo>
                    <a:pt x="3840" y="2567"/>
                    <a:pt x="4017" y="2939"/>
                    <a:pt x="4320" y="3211"/>
                  </a:cubicBezTo>
                  <a:cubicBezTo>
                    <a:pt x="4596" y="3456"/>
                    <a:pt x="4952" y="3591"/>
                    <a:pt x="5324" y="3591"/>
                  </a:cubicBezTo>
                  <a:cubicBezTo>
                    <a:pt x="5370" y="3591"/>
                    <a:pt x="5409" y="3591"/>
                    <a:pt x="5451" y="3587"/>
                  </a:cubicBezTo>
                  <a:cubicBezTo>
                    <a:pt x="6157" y="3529"/>
                    <a:pt x="6740" y="3015"/>
                    <a:pt x="6912" y="2360"/>
                  </a:cubicBezTo>
                  <a:lnTo>
                    <a:pt x="8987" y="2628"/>
                  </a:lnTo>
                  <a:lnTo>
                    <a:pt x="8999" y="2628"/>
                  </a:lnTo>
                  <a:cubicBezTo>
                    <a:pt x="9041" y="2628"/>
                    <a:pt x="9079" y="2593"/>
                    <a:pt x="9083" y="2551"/>
                  </a:cubicBezTo>
                  <a:cubicBezTo>
                    <a:pt x="9083" y="2501"/>
                    <a:pt x="9056" y="2459"/>
                    <a:pt x="9006" y="2455"/>
                  </a:cubicBezTo>
                  <a:lnTo>
                    <a:pt x="6947" y="2191"/>
                  </a:lnTo>
                  <a:cubicBezTo>
                    <a:pt x="6962" y="2095"/>
                    <a:pt x="6966" y="1995"/>
                    <a:pt x="6966" y="1888"/>
                  </a:cubicBezTo>
                  <a:cubicBezTo>
                    <a:pt x="6951" y="1466"/>
                    <a:pt x="6774" y="1082"/>
                    <a:pt x="6463" y="806"/>
                  </a:cubicBezTo>
                  <a:cubicBezTo>
                    <a:pt x="6184" y="551"/>
                    <a:pt x="5814" y="423"/>
                    <a:pt x="5434" y="423"/>
                  </a:cubicBezTo>
                  <a:cubicBezTo>
                    <a:pt x="5398" y="423"/>
                    <a:pt x="5361" y="424"/>
                    <a:pt x="5324" y="427"/>
                  </a:cubicBezTo>
                  <a:cubicBezTo>
                    <a:pt x="4538" y="488"/>
                    <a:pt x="3905" y="1121"/>
                    <a:pt x="3821" y="1884"/>
                  </a:cubicBezTo>
                  <a:cubicBezTo>
                    <a:pt x="3725" y="1788"/>
                    <a:pt x="3610" y="1727"/>
                    <a:pt x="3483" y="1708"/>
                  </a:cubicBezTo>
                  <a:cubicBezTo>
                    <a:pt x="3448" y="1702"/>
                    <a:pt x="3413" y="1699"/>
                    <a:pt x="3379" y="1699"/>
                  </a:cubicBezTo>
                  <a:cubicBezTo>
                    <a:pt x="3235" y="1699"/>
                    <a:pt x="3102" y="1745"/>
                    <a:pt x="3000" y="1792"/>
                  </a:cubicBezTo>
                  <a:cubicBezTo>
                    <a:pt x="3016" y="1688"/>
                    <a:pt x="3023" y="1577"/>
                    <a:pt x="3019" y="1466"/>
                  </a:cubicBezTo>
                  <a:cubicBezTo>
                    <a:pt x="3000" y="1033"/>
                    <a:pt x="2820" y="634"/>
                    <a:pt x="2505" y="354"/>
                  </a:cubicBezTo>
                  <a:cubicBezTo>
                    <a:pt x="2248" y="124"/>
                    <a:pt x="1919"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5"/>
            <p:cNvSpPr/>
            <p:nvPr/>
          </p:nvSpPr>
          <p:spPr>
            <a:xfrm>
              <a:off x="6296093" y="2640959"/>
              <a:ext cx="185003" cy="185003"/>
            </a:xfrm>
            <a:custGeom>
              <a:avLst/>
              <a:gdLst/>
              <a:ahLst/>
              <a:cxnLst/>
              <a:rect l="l" t="t" r="r" b="b"/>
              <a:pathLst>
                <a:path w="3119" h="3119" extrusionOk="0">
                  <a:moveTo>
                    <a:pt x="2911" y="3119"/>
                  </a:moveTo>
                  <a:lnTo>
                    <a:pt x="208" y="3119"/>
                  </a:lnTo>
                  <a:cubicBezTo>
                    <a:pt x="93" y="3119"/>
                    <a:pt x="0" y="3027"/>
                    <a:pt x="0" y="2912"/>
                  </a:cubicBezTo>
                  <a:lnTo>
                    <a:pt x="0" y="208"/>
                  </a:lnTo>
                  <a:cubicBezTo>
                    <a:pt x="0" y="93"/>
                    <a:pt x="93" y="1"/>
                    <a:pt x="208" y="1"/>
                  </a:cubicBezTo>
                  <a:lnTo>
                    <a:pt x="2911" y="1"/>
                  </a:lnTo>
                  <a:cubicBezTo>
                    <a:pt x="3027" y="1"/>
                    <a:pt x="3119" y="93"/>
                    <a:pt x="3119" y="208"/>
                  </a:cubicBezTo>
                  <a:lnTo>
                    <a:pt x="3119" y="2912"/>
                  </a:lnTo>
                  <a:cubicBezTo>
                    <a:pt x="3119" y="3023"/>
                    <a:pt x="3027" y="3119"/>
                    <a:pt x="2911" y="311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5"/>
            <p:cNvSpPr/>
            <p:nvPr/>
          </p:nvSpPr>
          <p:spPr>
            <a:xfrm>
              <a:off x="6450076" y="2671031"/>
              <a:ext cx="31022" cy="34403"/>
            </a:xfrm>
            <a:custGeom>
              <a:avLst/>
              <a:gdLst/>
              <a:ahLst/>
              <a:cxnLst/>
              <a:rect l="l" t="t" r="r" b="b"/>
              <a:pathLst>
                <a:path w="523" h="580" extrusionOk="0">
                  <a:moveTo>
                    <a:pt x="523" y="0"/>
                  </a:moveTo>
                  <a:cubicBezTo>
                    <a:pt x="523" y="104"/>
                    <a:pt x="1" y="445"/>
                    <a:pt x="78" y="556"/>
                  </a:cubicBezTo>
                  <a:cubicBezTo>
                    <a:pt x="89" y="573"/>
                    <a:pt x="108" y="580"/>
                    <a:pt x="132" y="580"/>
                  </a:cubicBezTo>
                  <a:cubicBezTo>
                    <a:pt x="220" y="580"/>
                    <a:pt x="378" y="486"/>
                    <a:pt x="523" y="410"/>
                  </a:cubicBezTo>
                  <a:lnTo>
                    <a:pt x="523" y="0"/>
                  </a:lnTo>
                  <a:close/>
                </a:path>
              </a:pathLst>
            </a:custGeom>
            <a:solidFill>
              <a:srgbClr val="EAB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5"/>
            <p:cNvSpPr/>
            <p:nvPr/>
          </p:nvSpPr>
          <p:spPr>
            <a:xfrm>
              <a:off x="6450076" y="2625715"/>
              <a:ext cx="79957" cy="74322"/>
            </a:xfrm>
            <a:custGeom>
              <a:avLst/>
              <a:gdLst/>
              <a:ahLst/>
              <a:cxnLst/>
              <a:rect l="l" t="t" r="r" b="b"/>
              <a:pathLst>
                <a:path w="1348" h="1253" extrusionOk="0">
                  <a:moveTo>
                    <a:pt x="772" y="1"/>
                  </a:moveTo>
                  <a:lnTo>
                    <a:pt x="523" y="672"/>
                  </a:lnTo>
                  <a:cubicBezTo>
                    <a:pt x="523" y="772"/>
                    <a:pt x="1" y="1113"/>
                    <a:pt x="82" y="1228"/>
                  </a:cubicBezTo>
                  <a:cubicBezTo>
                    <a:pt x="94" y="1245"/>
                    <a:pt x="113" y="1252"/>
                    <a:pt x="138" y="1252"/>
                  </a:cubicBezTo>
                  <a:cubicBezTo>
                    <a:pt x="278" y="1252"/>
                    <a:pt x="591" y="1024"/>
                    <a:pt x="737" y="998"/>
                  </a:cubicBezTo>
                  <a:cubicBezTo>
                    <a:pt x="847" y="981"/>
                    <a:pt x="955" y="978"/>
                    <a:pt x="1020" y="978"/>
                  </a:cubicBezTo>
                  <a:cubicBezTo>
                    <a:pt x="1056" y="978"/>
                    <a:pt x="1079" y="979"/>
                    <a:pt x="1079" y="979"/>
                  </a:cubicBezTo>
                  <a:lnTo>
                    <a:pt x="1347" y="400"/>
                  </a:lnTo>
                  <a:cubicBezTo>
                    <a:pt x="1178" y="304"/>
                    <a:pt x="960" y="139"/>
                    <a:pt x="772" y="1"/>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5"/>
            <p:cNvSpPr/>
            <p:nvPr/>
          </p:nvSpPr>
          <p:spPr>
            <a:xfrm>
              <a:off x="6855733" y="1640487"/>
              <a:ext cx="648372" cy="577194"/>
            </a:xfrm>
            <a:custGeom>
              <a:avLst/>
              <a:gdLst/>
              <a:ahLst/>
              <a:cxnLst/>
              <a:rect l="l" t="t" r="r" b="b"/>
              <a:pathLst>
                <a:path w="10931" h="9731" extrusionOk="0">
                  <a:moveTo>
                    <a:pt x="545" y="1465"/>
                  </a:moveTo>
                  <a:cubicBezTo>
                    <a:pt x="0" y="2957"/>
                    <a:pt x="1496" y="4357"/>
                    <a:pt x="1496" y="4357"/>
                  </a:cubicBezTo>
                  <a:lnTo>
                    <a:pt x="2014" y="3164"/>
                  </a:lnTo>
                  <a:cubicBezTo>
                    <a:pt x="2014" y="3164"/>
                    <a:pt x="2551" y="4085"/>
                    <a:pt x="3471" y="4315"/>
                  </a:cubicBezTo>
                  <a:cubicBezTo>
                    <a:pt x="4392" y="4545"/>
                    <a:pt x="5934" y="4468"/>
                    <a:pt x="5934" y="4468"/>
                  </a:cubicBezTo>
                  <a:lnTo>
                    <a:pt x="5627" y="3088"/>
                  </a:lnTo>
                  <a:cubicBezTo>
                    <a:pt x="5627" y="3088"/>
                    <a:pt x="6359" y="4207"/>
                    <a:pt x="6777" y="4468"/>
                  </a:cubicBezTo>
                  <a:cubicBezTo>
                    <a:pt x="7192" y="4733"/>
                    <a:pt x="8158" y="4852"/>
                    <a:pt x="8158" y="4852"/>
                  </a:cubicBezTo>
                  <a:cubicBezTo>
                    <a:pt x="8158" y="4852"/>
                    <a:pt x="9186" y="7245"/>
                    <a:pt x="8684" y="9730"/>
                  </a:cubicBezTo>
                  <a:cubicBezTo>
                    <a:pt x="8684" y="9730"/>
                    <a:pt x="9999" y="8959"/>
                    <a:pt x="10306" y="7038"/>
                  </a:cubicBezTo>
                  <a:cubicBezTo>
                    <a:pt x="10770" y="4123"/>
                    <a:pt x="10931" y="1343"/>
                    <a:pt x="6923" y="552"/>
                  </a:cubicBezTo>
                  <a:cubicBezTo>
                    <a:pt x="4123" y="0"/>
                    <a:pt x="948" y="361"/>
                    <a:pt x="545" y="1465"/>
                  </a:cubicBezTo>
                  <a:close/>
                </a:path>
              </a:pathLst>
            </a:custGeom>
            <a:solidFill>
              <a:srgbClr val="F07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5"/>
            <p:cNvSpPr/>
            <p:nvPr/>
          </p:nvSpPr>
          <p:spPr>
            <a:xfrm>
              <a:off x="6904609" y="1630463"/>
              <a:ext cx="87430" cy="277594"/>
            </a:xfrm>
            <a:custGeom>
              <a:avLst/>
              <a:gdLst/>
              <a:ahLst/>
              <a:cxnLst/>
              <a:rect l="l" t="t" r="r" b="b"/>
              <a:pathLst>
                <a:path w="1474" h="4680" extrusionOk="0">
                  <a:moveTo>
                    <a:pt x="1474" y="0"/>
                  </a:moveTo>
                  <a:lnTo>
                    <a:pt x="1474" y="0"/>
                  </a:lnTo>
                  <a:cubicBezTo>
                    <a:pt x="1159" y="135"/>
                    <a:pt x="879" y="288"/>
                    <a:pt x="630" y="449"/>
                  </a:cubicBezTo>
                  <a:cubicBezTo>
                    <a:pt x="300" y="833"/>
                    <a:pt x="28" y="1439"/>
                    <a:pt x="20" y="2087"/>
                  </a:cubicBezTo>
                  <a:cubicBezTo>
                    <a:pt x="1" y="2773"/>
                    <a:pt x="185" y="3433"/>
                    <a:pt x="358" y="3901"/>
                  </a:cubicBezTo>
                  <a:cubicBezTo>
                    <a:pt x="538" y="4373"/>
                    <a:pt x="684" y="4676"/>
                    <a:pt x="684" y="4676"/>
                  </a:cubicBezTo>
                  <a:cubicBezTo>
                    <a:pt x="686" y="4678"/>
                    <a:pt x="689" y="4678"/>
                    <a:pt x="693" y="4678"/>
                  </a:cubicBezTo>
                  <a:cubicBezTo>
                    <a:pt x="697" y="4678"/>
                    <a:pt x="701" y="4678"/>
                    <a:pt x="703" y="4679"/>
                  </a:cubicBezTo>
                  <a:cubicBezTo>
                    <a:pt x="718" y="4599"/>
                    <a:pt x="726" y="4503"/>
                    <a:pt x="741" y="4419"/>
                  </a:cubicBezTo>
                  <a:cubicBezTo>
                    <a:pt x="684" y="4284"/>
                    <a:pt x="607" y="4100"/>
                    <a:pt x="507" y="3851"/>
                  </a:cubicBezTo>
                  <a:cubicBezTo>
                    <a:pt x="346" y="3391"/>
                    <a:pt x="181" y="2743"/>
                    <a:pt x="204" y="2094"/>
                  </a:cubicBezTo>
                  <a:cubicBezTo>
                    <a:pt x="208" y="1442"/>
                    <a:pt x="500" y="833"/>
                    <a:pt x="833" y="491"/>
                  </a:cubicBezTo>
                  <a:cubicBezTo>
                    <a:pt x="1167" y="138"/>
                    <a:pt x="1466" y="20"/>
                    <a:pt x="1466" y="20"/>
                  </a:cubicBezTo>
                  <a:lnTo>
                    <a:pt x="1470" y="16"/>
                  </a:lnTo>
                  <a:cubicBezTo>
                    <a:pt x="1474" y="12"/>
                    <a:pt x="1470" y="4"/>
                    <a:pt x="1474" y="0"/>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5"/>
            <p:cNvSpPr/>
            <p:nvPr/>
          </p:nvSpPr>
          <p:spPr>
            <a:xfrm>
              <a:off x="7012445" y="1619074"/>
              <a:ext cx="195265" cy="286907"/>
            </a:xfrm>
            <a:custGeom>
              <a:avLst/>
              <a:gdLst/>
              <a:ahLst/>
              <a:cxnLst/>
              <a:rect l="l" t="t" r="r" b="b"/>
              <a:pathLst>
                <a:path w="3292" h="4837" extrusionOk="0">
                  <a:moveTo>
                    <a:pt x="193" y="1"/>
                  </a:moveTo>
                  <a:cubicBezTo>
                    <a:pt x="127" y="24"/>
                    <a:pt x="62" y="50"/>
                    <a:pt x="1" y="73"/>
                  </a:cubicBezTo>
                  <a:cubicBezTo>
                    <a:pt x="5" y="250"/>
                    <a:pt x="24" y="534"/>
                    <a:pt x="120" y="894"/>
                  </a:cubicBezTo>
                  <a:cubicBezTo>
                    <a:pt x="269" y="1477"/>
                    <a:pt x="615" y="2221"/>
                    <a:pt x="1105" y="2858"/>
                  </a:cubicBezTo>
                  <a:cubicBezTo>
                    <a:pt x="1815" y="3817"/>
                    <a:pt x="2739" y="4530"/>
                    <a:pt x="3177" y="4837"/>
                  </a:cubicBezTo>
                  <a:cubicBezTo>
                    <a:pt x="3242" y="4837"/>
                    <a:pt x="3292" y="4833"/>
                    <a:pt x="3292" y="4833"/>
                  </a:cubicBezTo>
                  <a:lnTo>
                    <a:pt x="3284" y="4818"/>
                  </a:lnTo>
                  <a:cubicBezTo>
                    <a:pt x="2900" y="4542"/>
                    <a:pt x="1938" y="3798"/>
                    <a:pt x="1213" y="2777"/>
                  </a:cubicBezTo>
                  <a:cubicBezTo>
                    <a:pt x="745" y="2145"/>
                    <a:pt x="427" y="1416"/>
                    <a:pt x="292" y="848"/>
                  </a:cubicBezTo>
                  <a:cubicBezTo>
                    <a:pt x="196" y="446"/>
                    <a:pt x="189" y="146"/>
                    <a:pt x="193" y="1"/>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5"/>
            <p:cNvSpPr/>
            <p:nvPr/>
          </p:nvSpPr>
          <p:spPr>
            <a:xfrm>
              <a:off x="7061142" y="1597246"/>
              <a:ext cx="364075" cy="615868"/>
            </a:xfrm>
            <a:custGeom>
              <a:avLst/>
              <a:gdLst/>
              <a:ahLst/>
              <a:cxnLst/>
              <a:rect l="l" t="t" r="r" b="b"/>
              <a:pathLst>
                <a:path w="6138" h="10383" extrusionOk="0">
                  <a:moveTo>
                    <a:pt x="637" y="0"/>
                  </a:moveTo>
                  <a:cubicBezTo>
                    <a:pt x="419" y="46"/>
                    <a:pt x="212" y="92"/>
                    <a:pt x="1" y="154"/>
                  </a:cubicBezTo>
                  <a:cubicBezTo>
                    <a:pt x="56" y="152"/>
                    <a:pt x="115" y="150"/>
                    <a:pt x="177" y="150"/>
                  </a:cubicBezTo>
                  <a:cubicBezTo>
                    <a:pt x="541" y="150"/>
                    <a:pt x="1007" y="194"/>
                    <a:pt x="1489" y="342"/>
                  </a:cubicBezTo>
                  <a:cubicBezTo>
                    <a:pt x="2843" y="706"/>
                    <a:pt x="4296" y="2041"/>
                    <a:pt x="5113" y="3721"/>
                  </a:cubicBezTo>
                  <a:cubicBezTo>
                    <a:pt x="5988" y="5385"/>
                    <a:pt x="6034" y="7345"/>
                    <a:pt x="5784" y="8707"/>
                  </a:cubicBezTo>
                  <a:cubicBezTo>
                    <a:pt x="5658" y="9435"/>
                    <a:pt x="5477" y="9999"/>
                    <a:pt x="5336" y="10383"/>
                  </a:cubicBezTo>
                  <a:cubicBezTo>
                    <a:pt x="5370" y="10360"/>
                    <a:pt x="5374" y="10360"/>
                    <a:pt x="5435" y="10314"/>
                  </a:cubicBezTo>
                  <a:cubicBezTo>
                    <a:pt x="5581" y="9930"/>
                    <a:pt x="5746" y="9393"/>
                    <a:pt x="5873" y="8722"/>
                  </a:cubicBezTo>
                  <a:cubicBezTo>
                    <a:pt x="6137" y="7349"/>
                    <a:pt x="6106" y="5370"/>
                    <a:pt x="5232" y="3659"/>
                  </a:cubicBezTo>
                  <a:cubicBezTo>
                    <a:pt x="4419" y="1956"/>
                    <a:pt x="2942" y="560"/>
                    <a:pt x="1542" y="173"/>
                  </a:cubicBezTo>
                  <a:cubicBezTo>
                    <a:pt x="1239" y="81"/>
                    <a:pt x="898" y="27"/>
                    <a:pt x="637" y="0"/>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5"/>
            <p:cNvSpPr/>
            <p:nvPr/>
          </p:nvSpPr>
          <p:spPr>
            <a:xfrm>
              <a:off x="6975135" y="1828161"/>
              <a:ext cx="232574" cy="78355"/>
            </a:xfrm>
            <a:custGeom>
              <a:avLst/>
              <a:gdLst/>
              <a:ahLst/>
              <a:cxnLst/>
              <a:rect l="l" t="t" r="r" b="b"/>
              <a:pathLst>
                <a:path w="3921" h="1321" extrusionOk="0">
                  <a:moveTo>
                    <a:pt x="1" y="0"/>
                  </a:moveTo>
                  <a:cubicBezTo>
                    <a:pt x="1" y="0"/>
                    <a:pt x="538" y="925"/>
                    <a:pt x="1458" y="1155"/>
                  </a:cubicBezTo>
                  <a:cubicBezTo>
                    <a:pt x="2011" y="1293"/>
                    <a:pt x="2787" y="1320"/>
                    <a:pt x="3319" y="1320"/>
                  </a:cubicBezTo>
                  <a:cubicBezTo>
                    <a:pt x="3674" y="1320"/>
                    <a:pt x="3921" y="1308"/>
                    <a:pt x="3921" y="1308"/>
                  </a:cubicBezTo>
                  <a:cubicBezTo>
                    <a:pt x="3061" y="1166"/>
                    <a:pt x="2264" y="1109"/>
                    <a:pt x="1623" y="879"/>
                  </a:cubicBezTo>
                  <a:cubicBezTo>
                    <a:pt x="634" y="522"/>
                    <a:pt x="1" y="0"/>
                    <a:pt x="1"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5"/>
            <p:cNvSpPr/>
            <p:nvPr/>
          </p:nvSpPr>
          <p:spPr>
            <a:xfrm>
              <a:off x="7189441" y="1823593"/>
              <a:ext cx="150245" cy="104691"/>
            </a:xfrm>
            <a:custGeom>
              <a:avLst/>
              <a:gdLst/>
              <a:ahLst/>
              <a:cxnLst/>
              <a:rect l="l" t="t" r="r" b="b"/>
              <a:pathLst>
                <a:path w="2533" h="1765" extrusionOk="0">
                  <a:moveTo>
                    <a:pt x="1" y="1"/>
                  </a:moveTo>
                  <a:lnTo>
                    <a:pt x="1" y="1"/>
                  </a:lnTo>
                  <a:cubicBezTo>
                    <a:pt x="1" y="1"/>
                    <a:pt x="733" y="1121"/>
                    <a:pt x="1151" y="1381"/>
                  </a:cubicBezTo>
                  <a:cubicBezTo>
                    <a:pt x="1566" y="1646"/>
                    <a:pt x="2532" y="1765"/>
                    <a:pt x="2532" y="1765"/>
                  </a:cubicBezTo>
                  <a:cubicBezTo>
                    <a:pt x="2532" y="1765"/>
                    <a:pt x="1738" y="1496"/>
                    <a:pt x="1159" y="1036"/>
                  </a:cubicBezTo>
                  <a:cubicBezTo>
                    <a:pt x="427" y="453"/>
                    <a:pt x="1" y="1"/>
                    <a:pt x="1"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5"/>
            <p:cNvSpPr/>
            <p:nvPr/>
          </p:nvSpPr>
          <p:spPr>
            <a:xfrm>
              <a:off x="6988600" y="2481282"/>
              <a:ext cx="451387" cy="1294491"/>
            </a:xfrm>
            <a:custGeom>
              <a:avLst/>
              <a:gdLst/>
              <a:ahLst/>
              <a:cxnLst/>
              <a:rect l="l" t="t" r="r" b="b"/>
              <a:pathLst>
                <a:path w="7610" h="21824" extrusionOk="0">
                  <a:moveTo>
                    <a:pt x="7609" y="7192"/>
                  </a:moveTo>
                  <a:cubicBezTo>
                    <a:pt x="5446" y="4959"/>
                    <a:pt x="6198" y="534"/>
                    <a:pt x="6198" y="534"/>
                  </a:cubicBezTo>
                  <a:lnTo>
                    <a:pt x="5734" y="50"/>
                  </a:lnTo>
                  <a:cubicBezTo>
                    <a:pt x="5734" y="50"/>
                    <a:pt x="5140" y="2716"/>
                    <a:pt x="4733" y="3073"/>
                  </a:cubicBezTo>
                  <a:cubicBezTo>
                    <a:pt x="4330" y="3433"/>
                    <a:pt x="2551" y="3475"/>
                    <a:pt x="2179" y="2988"/>
                  </a:cubicBezTo>
                  <a:cubicBezTo>
                    <a:pt x="1799" y="2497"/>
                    <a:pt x="1688" y="0"/>
                    <a:pt x="1688" y="0"/>
                  </a:cubicBezTo>
                  <a:lnTo>
                    <a:pt x="1155" y="422"/>
                  </a:lnTo>
                  <a:cubicBezTo>
                    <a:pt x="1208" y="4261"/>
                    <a:pt x="31" y="5960"/>
                    <a:pt x="31" y="5960"/>
                  </a:cubicBezTo>
                  <a:cubicBezTo>
                    <a:pt x="0" y="10643"/>
                    <a:pt x="269" y="18441"/>
                    <a:pt x="664" y="20105"/>
                  </a:cubicBezTo>
                  <a:cubicBezTo>
                    <a:pt x="1036" y="21693"/>
                    <a:pt x="2946" y="21386"/>
                    <a:pt x="3049" y="20040"/>
                  </a:cubicBezTo>
                  <a:cubicBezTo>
                    <a:pt x="3157" y="18694"/>
                    <a:pt x="3494" y="14214"/>
                    <a:pt x="3494" y="14214"/>
                  </a:cubicBezTo>
                  <a:lnTo>
                    <a:pt x="4085" y="14214"/>
                  </a:lnTo>
                  <a:cubicBezTo>
                    <a:pt x="4085" y="14214"/>
                    <a:pt x="4181" y="18049"/>
                    <a:pt x="4307" y="20159"/>
                  </a:cubicBezTo>
                  <a:cubicBezTo>
                    <a:pt x="4403" y="21823"/>
                    <a:pt x="6620" y="21559"/>
                    <a:pt x="6735" y="20094"/>
                  </a:cubicBezTo>
                  <a:cubicBezTo>
                    <a:pt x="6831" y="18885"/>
                    <a:pt x="7521" y="14391"/>
                    <a:pt x="7510" y="118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5"/>
            <p:cNvSpPr/>
            <p:nvPr/>
          </p:nvSpPr>
          <p:spPr>
            <a:xfrm>
              <a:off x="7342356" y="2572509"/>
              <a:ext cx="185656" cy="406130"/>
            </a:xfrm>
            <a:custGeom>
              <a:avLst/>
              <a:gdLst/>
              <a:ahLst/>
              <a:cxnLst/>
              <a:rect l="l" t="t" r="r" b="b"/>
              <a:pathLst>
                <a:path w="3130" h="6847" extrusionOk="0">
                  <a:moveTo>
                    <a:pt x="3080" y="5842"/>
                  </a:moveTo>
                  <a:cubicBezTo>
                    <a:pt x="3130" y="5190"/>
                    <a:pt x="1661" y="1113"/>
                    <a:pt x="901" y="0"/>
                  </a:cubicBezTo>
                  <a:lnTo>
                    <a:pt x="0" y="2006"/>
                  </a:lnTo>
                  <a:cubicBezTo>
                    <a:pt x="629" y="3406"/>
                    <a:pt x="1247" y="5443"/>
                    <a:pt x="1438" y="5983"/>
                  </a:cubicBezTo>
                  <a:cubicBezTo>
                    <a:pt x="1726" y="6846"/>
                    <a:pt x="3026" y="6494"/>
                    <a:pt x="3080" y="5842"/>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5"/>
            <p:cNvSpPr/>
            <p:nvPr/>
          </p:nvSpPr>
          <p:spPr>
            <a:xfrm>
              <a:off x="7330493" y="2516337"/>
              <a:ext cx="163176" cy="280323"/>
            </a:xfrm>
            <a:custGeom>
              <a:avLst/>
              <a:gdLst/>
              <a:ahLst/>
              <a:cxnLst/>
              <a:rect l="l" t="t" r="r" b="b"/>
              <a:pathLst>
                <a:path w="2751" h="4726" extrusionOk="0">
                  <a:moveTo>
                    <a:pt x="411" y="0"/>
                  </a:moveTo>
                  <a:cubicBezTo>
                    <a:pt x="952" y="499"/>
                    <a:pt x="1980" y="1818"/>
                    <a:pt x="2751" y="3057"/>
                  </a:cubicBezTo>
                  <a:cubicBezTo>
                    <a:pt x="2520" y="3640"/>
                    <a:pt x="1401" y="4568"/>
                    <a:pt x="411" y="4725"/>
                  </a:cubicBezTo>
                  <a:cubicBezTo>
                    <a:pt x="1" y="2976"/>
                    <a:pt x="200" y="898"/>
                    <a:pt x="4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5"/>
            <p:cNvSpPr/>
            <p:nvPr/>
          </p:nvSpPr>
          <p:spPr>
            <a:xfrm>
              <a:off x="7084809" y="2734024"/>
              <a:ext cx="219110" cy="144966"/>
            </a:xfrm>
            <a:custGeom>
              <a:avLst/>
              <a:gdLst/>
              <a:ahLst/>
              <a:cxnLst/>
              <a:rect l="l" t="t" r="r" b="b"/>
              <a:pathLst>
                <a:path w="3694" h="2444" extrusionOk="0">
                  <a:moveTo>
                    <a:pt x="261" y="173"/>
                  </a:moveTo>
                  <a:lnTo>
                    <a:pt x="3475" y="188"/>
                  </a:lnTo>
                  <a:cubicBezTo>
                    <a:pt x="3475" y="457"/>
                    <a:pt x="3422" y="1312"/>
                    <a:pt x="2923" y="1838"/>
                  </a:cubicBezTo>
                  <a:cubicBezTo>
                    <a:pt x="2651" y="2125"/>
                    <a:pt x="2283" y="2271"/>
                    <a:pt x="1826" y="2271"/>
                  </a:cubicBezTo>
                  <a:cubicBezTo>
                    <a:pt x="1374" y="2271"/>
                    <a:pt x="1017" y="2125"/>
                    <a:pt x="752" y="1841"/>
                  </a:cubicBezTo>
                  <a:cubicBezTo>
                    <a:pt x="269" y="1316"/>
                    <a:pt x="254" y="442"/>
                    <a:pt x="261" y="173"/>
                  </a:cubicBezTo>
                  <a:close/>
                  <a:moveTo>
                    <a:pt x="181" y="0"/>
                  </a:moveTo>
                  <a:cubicBezTo>
                    <a:pt x="139" y="0"/>
                    <a:pt x="100" y="35"/>
                    <a:pt x="96" y="85"/>
                  </a:cubicBezTo>
                  <a:cubicBezTo>
                    <a:pt x="89" y="131"/>
                    <a:pt x="1" y="1278"/>
                    <a:pt x="622" y="1956"/>
                  </a:cubicBezTo>
                  <a:cubicBezTo>
                    <a:pt x="921" y="2279"/>
                    <a:pt x="1324" y="2444"/>
                    <a:pt x="1826" y="2444"/>
                  </a:cubicBezTo>
                  <a:cubicBezTo>
                    <a:pt x="2329" y="2444"/>
                    <a:pt x="2747" y="2279"/>
                    <a:pt x="3050" y="1956"/>
                  </a:cubicBezTo>
                  <a:cubicBezTo>
                    <a:pt x="3694" y="1281"/>
                    <a:pt x="3652" y="150"/>
                    <a:pt x="3648" y="104"/>
                  </a:cubicBezTo>
                  <a:cubicBezTo>
                    <a:pt x="3648" y="58"/>
                    <a:pt x="3606" y="20"/>
                    <a:pt x="3560" y="20"/>
                  </a:cubicBezTo>
                  <a:lnTo>
                    <a:pt x="181" y="0"/>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5"/>
            <p:cNvSpPr/>
            <p:nvPr/>
          </p:nvSpPr>
          <p:spPr>
            <a:xfrm>
              <a:off x="6991981" y="3054327"/>
              <a:ext cx="444803" cy="19633"/>
            </a:xfrm>
            <a:custGeom>
              <a:avLst/>
              <a:gdLst/>
              <a:ahLst/>
              <a:cxnLst/>
              <a:rect l="l" t="t" r="r" b="b"/>
              <a:pathLst>
                <a:path w="7499" h="331" extrusionOk="0">
                  <a:moveTo>
                    <a:pt x="7499" y="1"/>
                  </a:moveTo>
                  <a:lnTo>
                    <a:pt x="7499" y="1"/>
                  </a:lnTo>
                  <a:cubicBezTo>
                    <a:pt x="6076" y="113"/>
                    <a:pt x="4751" y="150"/>
                    <a:pt x="3617" y="150"/>
                  </a:cubicBezTo>
                  <a:cubicBezTo>
                    <a:pt x="1773" y="150"/>
                    <a:pt x="433" y="52"/>
                    <a:pt x="1" y="16"/>
                  </a:cubicBezTo>
                  <a:lnTo>
                    <a:pt x="1" y="16"/>
                  </a:lnTo>
                  <a:cubicBezTo>
                    <a:pt x="1" y="73"/>
                    <a:pt x="1" y="131"/>
                    <a:pt x="5" y="192"/>
                  </a:cubicBezTo>
                  <a:cubicBezTo>
                    <a:pt x="43" y="196"/>
                    <a:pt x="66" y="196"/>
                    <a:pt x="116" y="200"/>
                  </a:cubicBezTo>
                  <a:lnTo>
                    <a:pt x="100" y="158"/>
                  </a:lnTo>
                  <a:cubicBezTo>
                    <a:pt x="89" y="116"/>
                    <a:pt x="112" y="62"/>
                    <a:pt x="158" y="43"/>
                  </a:cubicBezTo>
                  <a:cubicBezTo>
                    <a:pt x="165" y="42"/>
                    <a:pt x="171" y="41"/>
                    <a:pt x="178" y="41"/>
                  </a:cubicBezTo>
                  <a:cubicBezTo>
                    <a:pt x="218" y="41"/>
                    <a:pt x="257" y="61"/>
                    <a:pt x="273" y="100"/>
                  </a:cubicBezTo>
                  <a:cubicBezTo>
                    <a:pt x="288" y="139"/>
                    <a:pt x="304" y="173"/>
                    <a:pt x="319" y="212"/>
                  </a:cubicBezTo>
                  <a:cubicBezTo>
                    <a:pt x="588" y="231"/>
                    <a:pt x="944" y="254"/>
                    <a:pt x="1412" y="277"/>
                  </a:cubicBezTo>
                  <a:cubicBezTo>
                    <a:pt x="1470" y="238"/>
                    <a:pt x="1527" y="177"/>
                    <a:pt x="1589" y="177"/>
                  </a:cubicBezTo>
                  <a:cubicBezTo>
                    <a:pt x="1596" y="177"/>
                    <a:pt x="1608" y="177"/>
                    <a:pt x="1615" y="181"/>
                  </a:cubicBezTo>
                  <a:cubicBezTo>
                    <a:pt x="1692" y="192"/>
                    <a:pt x="1742" y="246"/>
                    <a:pt x="1788" y="296"/>
                  </a:cubicBezTo>
                  <a:cubicBezTo>
                    <a:pt x="2191" y="311"/>
                    <a:pt x="2651" y="327"/>
                    <a:pt x="3150" y="330"/>
                  </a:cubicBezTo>
                  <a:cubicBezTo>
                    <a:pt x="3219" y="254"/>
                    <a:pt x="3284" y="208"/>
                    <a:pt x="3368" y="208"/>
                  </a:cubicBezTo>
                  <a:cubicBezTo>
                    <a:pt x="3449" y="208"/>
                    <a:pt x="3510" y="265"/>
                    <a:pt x="3568" y="330"/>
                  </a:cubicBezTo>
                  <a:lnTo>
                    <a:pt x="3640" y="330"/>
                  </a:lnTo>
                  <a:cubicBezTo>
                    <a:pt x="4024" y="330"/>
                    <a:pt x="4461" y="315"/>
                    <a:pt x="4887" y="307"/>
                  </a:cubicBezTo>
                  <a:cubicBezTo>
                    <a:pt x="4952" y="258"/>
                    <a:pt x="5010" y="196"/>
                    <a:pt x="5094" y="192"/>
                  </a:cubicBezTo>
                  <a:cubicBezTo>
                    <a:pt x="5102" y="189"/>
                    <a:pt x="5117" y="189"/>
                    <a:pt x="5121" y="189"/>
                  </a:cubicBezTo>
                  <a:cubicBezTo>
                    <a:pt x="5209" y="189"/>
                    <a:pt x="5270" y="250"/>
                    <a:pt x="5336" y="296"/>
                  </a:cubicBezTo>
                  <a:cubicBezTo>
                    <a:pt x="5769" y="284"/>
                    <a:pt x="6225" y="254"/>
                    <a:pt x="6686" y="227"/>
                  </a:cubicBezTo>
                  <a:cubicBezTo>
                    <a:pt x="6762" y="123"/>
                    <a:pt x="6835" y="58"/>
                    <a:pt x="6916" y="58"/>
                  </a:cubicBezTo>
                  <a:cubicBezTo>
                    <a:pt x="6935" y="58"/>
                    <a:pt x="6954" y="62"/>
                    <a:pt x="6973" y="62"/>
                  </a:cubicBezTo>
                  <a:cubicBezTo>
                    <a:pt x="7027" y="81"/>
                    <a:pt x="7062" y="139"/>
                    <a:pt x="7100" y="196"/>
                  </a:cubicBezTo>
                  <a:cubicBezTo>
                    <a:pt x="7234" y="189"/>
                    <a:pt x="7357" y="181"/>
                    <a:pt x="7495" y="173"/>
                  </a:cubicBezTo>
                  <a:lnTo>
                    <a:pt x="7499" y="1"/>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5"/>
            <p:cNvSpPr/>
            <p:nvPr/>
          </p:nvSpPr>
          <p:spPr>
            <a:xfrm>
              <a:off x="6993345" y="3116193"/>
              <a:ext cx="441837" cy="19159"/>
            </a:xfrm>
            <a:custGeom>
              <a:avLst/>
              <a:gdLst/>
              <a:ahLst/>
              <a:cxnLst/>
              <a:rect l="l" t="t" r="r" b="b"/>
              <a:pathLst>
                <a:path w="7449" h="323" extrusionOk="0">
                  <a:moveTo>
                    <a:pt x="7315" y="1"/>
                  </a:moveTo>
                  <a:cubicBezTo>
                    <a:pt x="6958" y="31"/>
                    <a:pt x="6609" y="54"/>
                    <a:pt x="6264" y="74"/>
                  </a:cubicBezTo>
                  <a:cubicBezTo>
                    <a:pt x="6176" y="162"/>
                    <a:pt x="6087" y="221"/>
                    <a:pt x="5996" y="221"/>
                  </a:cubicBezTo>
                  <a:cubicBezTo>
                    <a:pt x="5988" y="221"/>
                    <a:pt x="5980" y="220"/>
                    <a:pt x="5972" y="219"/>
                  </a:cubicBezTo>
                  <a:cubicBezTo>
                    <a:pt x="5896" y="208"/>
                    <a:pt x="5834" y="154"/>
                    <a:pt x="5781" y="100"/>
                  </a:cubicBezTo>
                  <a:cubicBezTo>
                    <a:pt x="5286" y="127"/>
                    <a:pt x="4814" y="143"/>
                    <a:pt x="4365" y="147"/>
                  </a:cubicBezTo>
                  <a:cubicBezTo>
                    <a:pt x="4292" y="219"/>
                    <a:pt x="4216" y="273"/>
                    <a:pt x="4124" y="273"/>
                  </a:cubicBezTo>
                  <a:lnTo>
                    <a:pt x="4093" y="273"/>
                  </a:lnTo>
                  <a:cubicBezTo>
                    <a:pt x="4020" y="265"/>
                    <a:pt x="3966" y="204"/>
                    <a:pt x="3909" y="150"/>
                  </a:cubicBezTo>
                  <a:cubicBezTo>
                    <a:pt x="3783" y="151"/>
                    <a:pt x="3659" y="152"/>
                    <a:pt x="3537" y="152"/>
                  </a:cubicBezTo>
                  <a:cubicBezTo>
                    <a:pt x="3205" y="152"/>
                    <a:pt x="2890" y="148"/>
                    <a:pt x="2590" y="143"/>
                  </a:cubicBezTo>
                  <a:cubicBezTo>
                    <a:pt x="2540" y="166"/>
                    <a:pt x="2498" y="219"/>
                    <a:pt x="2436" y="219"/>
                  </a:cubicBezTo>
                  <a:cubicBezTo>
                    <a:pt x="2409" y="219"/>
                    <a:pt x="2386" y="212"/>
                    <a:pt x="2356" y="208"/>
                  </a:cubicBezTo>
                  <a:cubicBezTo>
                    <a:pt x="2302" y="200"/>
                    <a:pt x="2279" y="154"/>
                    <a:pt x="2237" y="131"/>
                  </a:cubicBezTo>
                  <a:cubicBezTo>
                    <a:pt x="1704" y="116"/>
                    <a:pt x="1259" y="97"/>
                    <a:pt x="891" y="74"/>
                  </a:cubicBezTo>
                  <a:cubicBezTo>
                    <a:pt x="821" y="147"/>
                    <a:pt x="760" y="189"/>
                    <a:pt x="699" y="189"/>
                  </a:cubicBezTo>
                  <a:cubicBezTo>
                    <a:pt x="687" y="189"/>
                    <a:pt x="680" y="189"/>
                    <a:pt x="668" y="185"/>
                  </a:cubicBezTo>
                  <a:cubicBezTo>
                    <a:pt x="614" y="173"/>
                    <a:pt x="565" y="124"/>
                    <a:pt x="507" y="51"/>
                  </a:cubicBezTo>
                  <a:cubicBezTo>
                    <a:pt x="288" y="35"/>
                    <a:pt x="116" y="20"/>
                    <a:pt x="1" y="12"/>
                  </a:cubicBezTo>
                  <a:lnTo>
                    <a:pt x="1" y="12"/>
                  </a:lnTo>
                  <a:cubicBezTo>
                    <a:pt x="1" y="70"/>
                    <a:pt x="8" y="127"/>
                    <a:pt x="8" y="185"/>
                  </a:cubicBezTo>
                  <a:cubicBezTo>
                    <a:pt x="480" y="227"/>
                    <a:pt x="1799" y="323"/>
                    <a:pt x="3617" y="323"/>
                  </a:cubicBezTo>
                  <a:cubicBezTo>
                    <a:pt x="4734" y="323"/>
                    <a:pt x="6049" y="281"/>
                    <a:pt x="7449" y="166"/>
                  </a:cubicBezTo>
                  <a:lnTo>
                    <a:pt x="7449" y="97"/>
                  </a:lnTo>
                  <a:cubicBezTo>
                    <a:pt x="7391" y="89"/>
                    <a:pt x="7353" y="39"/>
                    <a:pt x="7315"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5"/>
            <p:cNvSpPr/>
            <p:nvPr/>
          </p:nvSpPr>
          <p:spPr>
            <a:xfrm>
              <a:off x="6997675" y="3056759"/>
              <a:ext cx="438694" cy="75449"/>
            </a:xfrm>
            <a:custGeom>
              <a:avLst/>
              <a:gdLst/>
              <a:ahLst/>
              <a:cxnLst/>
              <a:rect l="l" t="t" r="r" b="b"/>
              <a:pathLst>
                <a:path w="7396" h="1272" extrusionOk="0">
                  <a:moveTo>
                    <a:pt x="92" y="0"/>
                  </a:moveTo>
                  <a:cubicBezTo>
                    <a:pt x="86" y="0"/>
                    <a:pt x="79" y="1"/>
                    <a:pt x="73" y="2"/>
                  </a:cubicBezTo>
                  <a:cubicBezTo>
                    <a:pt x="24" y="17"/>
                    <a:pt x="1" y="71"/>
                    <a:pt x="16" y="117"/>
                  </a:cubicBezTo>
                  <a:cubicBezTo>
                    <a:pt x="20" y="128"/>
                    <a:pt x="24" y="140"/>
                    <a:pt x="31" y="155"/>
                  </a:cubicBezTo>
                  <a:cubicBezTo>
                    <a:pt x="127" y="439"/>
                    <a:pt x="284" y="838"/>
                    <a:pt x="442" y="1049"/>
                  </a:cubicBezTo>
                  <a:cubicBezTo>
                    <a:pt x="495" y="1118"/>
                    <a:pt x="553" y="1168"/>
                    <a:pt x="607" y="1183"/>
                  </a:cubicBezTo>
                  <a:cubicBezTo>
                    <a:pt x="614" y="1187"/>
                    <a:pt x="630" y="1187"/>
                    <a:pt x="633" y="1187"/>
                  </a:cubicBezTo>
                  <a:cubicBezTo>
                    <a:pt x="702" y="1187"/>
                    <a:pt x="764" y="1145"/>
                    <a:pt x="825" y="1072"/>
                  </a:cubicBezTo>
                  <a:cubicBezTo>
                    <a:pt x="894" y="999"/>
                    <a:pt x="963" y="899"/>
                    <a:pt x="1048" y="780"/>
                  </a:cubicBezTo>
                  <a:cubicBezTo>
                    <a:pt x="1182" y="592"/>
                    <a:pt x="1377" y="309"/>
                    <a:pt x="1493" y="309"/>
                  </a:cubicBezTo>
                  <a:lnTo>
                    <a:pt x="1500" y="309"/>
                  </a:lnTo>
                  <a:cubicBezTo>
                    <a:pt x="1592" y="320"/>
                    <a:pt x="1661" y="466"/>
                    <a:pt x="1730" y="619"/>
                  </a:cubicBezTo>
                  <a:cubicBezTo>
                    <a:pt x="1822" y="819"/>
                    <a:pt x="1957" y="1022"/>
                    <a:pt x="2179" y="1129"/>
                  </a:cubicBezTo>
                  <a:cubicBezTo>
                    <a:pt x="2221" y="1149"/>
                    <a:pt x="2244" y="1195"/>
                    <a:pt x="2298" y="1206"/>
                  </a:cubicBezTo>
                  <a:cubicBezTo>
                    <a:pt x="2325" y="1210"/>
                    <a:pt x="2352" y="1214"/>
                    <a:pt x="2378" y="1214"/>
                  </a:cubicBezTo>
                  <a:cubicBezTo>
                    <a:pt x="2440" y="1214"/>
                    <a:pt x="2478" y="1164"/>
                    <a:pt x="2532" y="1137"/>
                  </a:cubicBezTo>
                  <a:cubicBezTo>
                    <a:pt x="2743" y="1053"/>
                    <a:pt x="2912" y="846"/>
                    <a:pt x="3034" y="646"/>
                  </a:cubicBezTo>
                  <a:cubicBezTo>
                    <a:pt x="3111" y="516"/>
                    <a:pt x="3222" y="343"/>
                    <a:pt x="3284" y="343"/>
                  </a:cubicBezTo>
                  <a:cubicBezTo>
                    <a:pt x="3360" y="343"/>
                    <a:pt x="3468" y="558"/>
                    <a:pt x="3544" y="711"/>
                  </a:cubicBezTo>
                  <a:cubicBezTo>
                    <a:pt x="3629" y="888"/>
                    <a:pt x="3732" y="1041"/>
                    <a:pt x="3851" y="1149"/>
                  </a:cubicBezTo>
                  <a:cubicBezTo>
                    <a:pt x="3909" y="1198"/>
                    <a:pt x="3962" y="1264"/>
                    <a:pt x="4032" y="1271"/>
                  </a:cubicBezTo>
                  <a:lnTo>
                    <a:pt x="4066" y="1271"/>
                  </a:lnTo>
                  <a:cubicBezTo>
                    <a:pt x="4158" y="1271"/>
                    <a:pt x="4235" y="1214"/>
                    <a:pt x="4308" y="1141"/>
                  </a:cubicBezTo>
                  <a:cubicBezTo>
                    <a:pt x="4396" y="1053"/>
                    <a:pt x="4484" y="930"/>
                    <a:pt x="4565" y="796"/>
                  </a:cubicBezTo>
                  <a:cubicBezTo>
                    <a:pt x="4699" y="581"/>
                    <a:pt x="4852" y="335"/>
                    <a:pt x="5021" y="324"/>
                  </a:cubicBezTo>
                  <a:lnTo>
                    <a:pt x="5036" y="324"/>
                  </a:lnTo>
                  <a:cubicBezTo>
                    <a:pt x="5201" y="324"/>
                    <a:pt x="5332" y="543"/>
                    <a:pt x="5451" y="753"/>
                  </a:cubicBezTo>
                  <a:cubicBezTo>
                    <a:pt x="5535" y="899"/>
                    <a:pt x="5619" y="1014"/>
                    <a:pt x="5719" y="1102"/>
                  </a:cubicBezTo>
                  <a:cubicBezTo>
                    <a:pt x="5777" y="1156"/>
                    <a:pt x="5834" y="1214"/>
                    <a:pt x="5911" y="1221"/>
                  </a:cubicBezTo>
                  <a:cubicBezTo>
                    <a:pt x="5919" y="1222"/>
                    <a:pt x="5927" y="1223"/>
                    <a:pt x="5936" y="1223"/>
                  </a:cubicBezTo>
                  <a:cubicBezTo>
                    <a:pt x="6030" y="1223"/>
                    <a:pt x="6118" y="1164"/>
                    <a:pt x="6206" y="1076"/>
                  </a:cubicBezTo>
                  <a:cubicBezTo>
                    <a:pt x="6325" y="957"/>
                    <a:pt x="6440" y="773"/>
                    <a:pt x="6551" y="589"/>
                  </a:cubicBezTo>
                  <a:cubicBezTo>
                    <a:pt x="6636" y="443"/>
                    <a:pt x="6781" y="197"/>
                    <a:pt x="6831" y="186"/>
                  </a:cubicBezTo>
                  <a:cubicBezTo>
                    <a:pt x="6896" y="209"/>
                    <a:pt x="6962" y="408"/>
                    <a:pt x="7012" y="554"/>
                  </a:cubicBezTo>
                  <a:cubicBezTo>
                    <a:pt x="7069" y="734"/>
                    <a:pt x="7150" y="892"/>
                    <a:pt x="7253" y="1003"/>
                  </a:cubicBezTo>
                  <a:cubicBezTo>
                    <a:pt x="7299" y="1049"/>
                    <a:pt x="7338" y="1091"/>
                    <a:pt x="7387" y="1099"/>
                  </a:cubicBezTo>
                  <a:lnTo>
                    <a:pt x="7395" y="911"/>
                  </a:lnTo>
                  <a:cubicBezTo>
                    <a:pt x="7303" y="869"/>
                    <a:pt x="7230" y="677"/>
                    <a:pt x="7173" y="504"/>
                  </a:cubicBezTo>
                  <a:cubicBezTo>
                    <a:pt x="7115" y="362"/>
                    <a:pt x="7069" y="247"/>
                    <a:pt x="7004" y="155"/>
                  </a:cubicBezTo>
                  <a:cubicBezTo>
                    <a:pt x="6966" y="98"/>
                    <a:pt x="6927" y="40"/>
                    <a:pt x="6877" y="21"/>
                  </a:cubicBezTo>
                  <a:cubicBezTo>
                    <a:pt x="6858" y="17"/>
                    <a:pt x="6839" y="17"/>
                    <a:pt x="6820" y="17"/>
                  </a:cubicBezTo>
                  <a:cubicBezTo>
                    <a:pt x="6735" y="17"/>
                    <a:pt x="6666" y="82"/>
                    <a:pt x="6590" y="186"/>
                  </a:cubicBezTo>
                  <a:cubicBezTo>
                    <a:pt x="6521" y="270"/>
                    <a:pt x="6459" y="378"/>
                    <a:pt x="6383" y="500"/>
                  </a:cubicBezTo>
                  <a:cubicBezTo>
                    <a:pt x="6252" y="719"/>
                    <a:pt x="6060" y="1049"/>
                    <a:pt x="5930" y="1049"/>
                  </a:cubicBezTo>
                  <a:lnTo>
                    <a:pt x="5922" y="1049"/>
                  </a:lnTo>
                  <a:cubicBezTo>
                    <a:pt x="5803" y="1033"/>
                    <a:pt x="5696" y="846"/>
                    <a:pt x="5592" y="665"/>
                  </a:cubicBezTo>
                  <a:cubicBezTo>
                    <a:pt x="5497" y="500"/>
                    <a:pt x="5382" y="358"/>
                    <a:pt x="5240" y="255"/>
                  </a:cubicBezTo>
                  <a:cubicBezTo>
                    <a:pt x="5174" y="209"/>
                    <a:pt x="5113" y="144"/>
                    <a:pt x="5025" y="144"/>
                  </a:cubicBezTo>
                  <a:cubicBezTo>
                    <a:pt x="5017" y="144"/>
                    <a:pt x="5006" y="144"/>
                    <a:pt x="4998" y="151"/>
                  </a:cubicBezTo>
                  <a:cubicBezTo>
                    <a:pt x="4914" y="155"/>
                    <a:pt x="4852" y="217"/>
                    <a:pt x="4791" y="266"/>
                  </a:cubicBezTo>
                  <a:cubicBezTo>
                    <a:pt x="4645" y="370"/>
                    <a:pt x="4522" y="523"/>
                    <a:pt x="4407" y="700"/>
                  </a:cubicBezTo>
                  <a:cubicBezTo>
                    <a:pt x="4288" y="899"/>
                    <a:pt x="4162" y="1095"/>
                    <a:pt x="4051" y="1095"/>
                  </a:cubicBezTo>
                  <a:lnTo>
                    <a:pt x="4043" y="1095"/>
                  </a:lnTo>
                  <a:cubicBezTo>
                    <a:pt x="3909" y="1076"/>
                    <a:pt x="3790" y="842"/>
                    <a:pt x="3686" y="631"/>
                  </a:cubicBezTo>
                  <a:cubicBezTo>
                    <a:pt x="3621" y="497"/>
                    <a:pt x="3552" y="374"/>
                    <a:pt x="3475" y="286"/>
                  </a:cubicBezTo>
                  <a:cubicBezTo>
                    <a:pt x="3418" y="217"/>
                    <a:pt x="3356" y="159"/>
                    <a:pt x="3276" y="159"/>
                  </a:cubicBezTo>
                  <a:cubicBezTo>
                    <a:pt x="3195" y="159"/>
                    <a:pt x="3123" y="209"/>
                    <a:pt x="3061" y="286"/>
                  </a:cubicBezTo>
                  <a:cubicBezTo>
                    <a:pt x="2996" y="358"/>
                    <a:pt x="2938" y="447"/>
                    <a:pt x="2877" y="550"/>
                  </a:cubicBezTo>
                  <a:cubicBezTo>
                    <a:pt x="2735" y="780"/>
                    <a:pt x="2574" y="1037"/>
                    <a:pt x="2363" y="1037"/>
                  </a:cubicBezTo>
                  <a:cubicBezTo>
                    <a:pt x="2352" y="1037"/>
                    <a:pt x="2336" y="1033"/>
                    <a:pt x="2321" y="1033"/>
                  </a:cubicBezTo>
                  <a:cubicBezTo>
                    <a:pt x="2091" y="995"/>
                    <a:pt x="1987" y="769"/>
                    <a:pt x="1884" y="550"/>
                  </a:cubicBezTo>
                  <a:cubicBezTo>
                    <a:pt x="1834" y="427"/>
                    <a:pt x="1769" y="328"/>
                    <a:pt x="1700" y="251"/>
                  </a:cubicBezTo>
                  <a:cubicBezTo>
                    <a:pt x="1650" y="197"/>
                    <a:pt x="1596" y="151"/>
                    <a:pt x="1527" y="136"/>
                  </a:cubicBezTo>
                  <a:cubicBezTo>
                    <a:pt x="1516" y="132"/>
                    <a:pt x="1508" y="132"/>
                    <a:pt x="1496" y="132"/>
                  </a:cubicBezTo>
                  <a:cubicBezTo>
                    <a:pt x="1435" y="132"/>
                    <a:pt x="1377" y="194"/>
                    <a:pt x="1320" y="232"/>
                  </a:cubicBezTo>
                  <a:cubicBezTo>
                    <a:pt x="1174" y="328"/>
                    <a:pt x="1036" y="485"/>
                    <a:pt x="906" y="677"/>
                  </a:cubicBezTo>
                  <a:cubicBezTo>
                    <a:pt x="821" y="807"/>
                    <a:pt x="687" y="995"/>
                    <a:pt x="649" y="1010"/>
                  </a:cubicBezTo>
                  <a:cubicBezTo>
                    <a:pt x="572" y="976"/>
                    <a:pt x="384" y="600"/>
                    <a:pt x="231" y="171"/>
                  </a:cubicBezTo>
                  <a:cubicBezTo>
                    <a:pt x="215" y="132"/>
                    <a:pt x="204" y="98"/>
                    <a:pt x="189" y="59"/>
                  </a:cubicBezTo>
                  <a:cubicBezTo>
                    <a:pt x="172" y="20"/>
                    <a:pt x="130" y="0"/>
                    <a:pt x="92"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5"/>
            <p:cNvSpPr/>
            <p:nvPr/>
          </p:nvSpPr>
          <p:spPr>
            <a:xfrm>
              <a:off x="7344373" y="3172424"/>
              <a:ext cx="89922" cy="115605"/>
            </a:xfrm>
            <a:custGeom>
              <a:avLst/>
              <a:gdLst/>
              <a:ahLst/>
              <a:cxnLst/>
              <a:rect l="l" t="t" r="r" b="b"/>
              <a:pathLst>
                <a:path w="1516" h="1949" extrusionOk="0">
                  <a:moveTo>
                    <a:pt x="1516" y="0"/>
                  </a:moveTo>
                  <a:lnTo>
                    <a:pt x="1" y="107"/>
                  </a:lnTo>
                  <a:cubicBezTo>
                    <a:pt x="1" y="107"/>
                    <a:pt x="269" y="1948"/>
                    <a:pt x="1381" y="1948"/>
                  </a:cubicBezTo>
                  <a:cubicBezTo>
                    <a:pt x="1381" y="1948"/>
                    <a:pt x="1408" y="1906"/>
                    <a:pt x="1443" y="1853"/>
                  </a:cubicBezTo>
                  <a:cubicBezTo>
                    <a:pt x="1485" y="1250"/>
                    <a:pt x="1516" y="671"/>
                    <a:pt x="1512" y="173"/>
                  </a:cubicBezTo>
                  <a:lnTo>
                    <a:pt x="1516" y="0"/>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5"/>
            <p:cNvSpPr/>
            <p:nvPr/>
          </p:nvSpPr>
          <p:spPr>
            <a:xfrm>
              <a:off x="6994472" y="3172424"/>
              <a:ext cx="87193" cy="116079"/>
            </a:xfrm>
            <a:custGeom>
              <a:avLst/>
              <a:gdLst/>
              <a:ahLst/>
              <a:cxnLst/>
              <a:rect l="l" t="t" r="r" b="b"/>
              <a:pathLst>
                <a:path w="1470" h="1957" extrusionOk="0">
                  <a:moveTo>
                    <a:pt x="1" y="0"/>
                  </a:moveTo>
                  <a:lnTo>
                    <a:pt x="1" y="0"/>
                  </a:lnTo>
                  <a:cubicBezTo>
                    <a:pt x="20" y="644"/>
                    <a:pt x="39" y="1289"/>
                    <a:pt x="66" y="1922"/>
                  </a:cubicBezTo>
                  <a:cubicBezTo>
                    <a:pt x="70" y="1925"/>
                    <a:pt x="85" y="1956"/>
                    <a:pt x="85" y="1956"/>
                  </a:cubicBezTo>
                  <a:cubicBezTo>
                    <a:pt x="1201" y="1948"/>
                    <a:pt x="1470" y="107"/>
                    <a:pt x="1470" y="107"/>
                  </a:cubicBezTo>
                  <a:lnTo>
                    <a:pt x="1" y="0"/>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5"/>
            <p:cNvSpPr/>
            <p:nvPr/>
          </p:nvSpPr>
          <p:spPr>
            <a:xfrm>
              <a:off x="7305937" y="2907581"/>
              <a:ext cx="134052" cy="384005"/>
            </a:xfrm>
            <a:custGeom>
              <a:avLst/>
              <a:gdLst/>
              <a:ahLst/>
              <a:cxnLst/>
              <a:rect l="l" t="t" r="r" b="b"/>
              <a:pathLst>
                <a:path w="2260" h="6474" extrusionOk="0">
                  <a:moveTo>
                    <a:pt x="2256" y="1"/>
                  </a:moveTo>
                  <a:cubicBezTo>
                    <a:pt x="2248" y="16"/>
                    <a:pt x="2236" y="20"/>
                    <a:pt x="2225" y="35"/>
                  </a:cubicBezTo>
                  <a:cubicBezTo>
                    <a:pt x="1673" y="1535"/>
                    <a:pt x="1531" y="3361"/>
                    <a:pt x="791" y="4718"/>
                  </a:cubicBezTo>
                  <a:cubicBezTo>
                    <a:pt x="549" y="5071"/>
                    <a:pt x="288" y="5359"/>
                    <a:pt x="165" y="5612"/>
                  </a:cubicBezTo>
                  <a:cubicBezTo>
                    <a:pt x="112" y="5723"/>
                    <a:pt x="0" y="6348"/>
                    <a:pt x="146" y="6387"/>
                  </a:cubicBezTo>
                  <a:cubicBezTo>
                    <a:pt x="148" y="6387"/>
                    <a:pt x="150" y="6387"/>
                    <a:pt x="152" y="6387"/>
                  </a:cubicBezTo>
                  <a:cubicBezTo>
                    <a:pt x="249" y="6387"/>
                    <a:pt x="280" y="5791"/>
                    <a:pt x="334" y="5791"/>
                  </a:cubicBezTo>
                  <a:cubicBezTo>
                    <a:pt x="336" y="5791"/>
                    <a:pt x="337" y="5792"/>
                    <a:pt x="338" y="5792"/>
                  </a:cubicBezTo>
                  <a:cubicBezTo>
                    <a:pt x="407" y="5815"/>
                    <a:pt x="211" y="6375"/>
                    <a:pt x="326" y="6436"/>
                  </a:cubicBezTo>
                  <a:cubicBezTo>
                    <a:pt x="335" y="6441"/>
                    <a:pt x="344" y="6443"/>
                    <a:pt x="352" y="6443"/>
                  </a:cubicBezTo>
                  <a:cubicBezTo>
                    <a:pt x="483" y="6443"/>
                    <a:pt x="536" y="5872"/>
                    <a:pt x="587" y="5872"/>
                  </a:cubicBezTo>
                  <a:cubicBezTo>
                    <a:pt x="590" y="5872"/>
                    <a:pt x="592" y="5874"/>
                    <a:pt x="595" y="5876"/>
                  </a:cubicBezTo>
                  <a:cubicBezTo>
                    <a:pt x="652" y="5946"/>
                    <a:pt x="461" y="6425"/>
                    <a:pt x="595" y="6471"/>
                  </a:cubicBezTo>
                  <a:cubicBezTo>
                    <a:pt x="600" y="6473"/>
                    <a:pt x="605" y="6474"/>
                    <a:pt x="610" y="6474"/>
                  </a:cubicBezTo>
                  <a:cubicBezTo>
                    <a:pt x="728" y="6474"/>
                    <a:pt x="784" y="5945"/>
                    <a:pt x="838" y="5945"/>
                  </a:cubicBezTo>
                  <a:cubicBezTo>
                    <a:pt x="839" y="5945"/>
                    <a:pt x="840" y="5945"/>
                    <a:pt x="840" y="5946"/>
                  </a:cubicBezTo>
                  <a:cubicBezTo>
                    <a:pt x="898" y="5953"/>
                    <a:pt x="714" y="6421"/>
                    <a:pt x="840" y="6463"/>
                  </a:cubicBezTo>
                  <a:cubicBezTo>
                    <a:pt x="845" y="6465"/>
                    <a:pt x="849" y="6466"/>
                    <a:pt x="853" y="6466"/>
                  </a:cubicBezTo>
                  <a:cubicBezTo>
                    <a:pt x="948" y="6466"/>
                    <a:pt x="996" y="6054"/>
                    <a:pt x="1051" y="5903"/>
                  </a:cubicBezTo>
                  <a:cubicBezTo>
                    <a:pt x="1109" y="5750"/>
                    <a:pt x="1270" y="5294"/>
                    <a:pt x="1354" y="4994"/>
                  </a:cubicBezTo>
                  <a:lnTo>
                    <a:pt x="1354" y="4991"/>
                  </a:lnTo>
                  <a:cubicBezTo>
                    <a:pt x="1431" y="4852"/>
                    <a:pt x="1769" y="4392"/>
                    <a:pt x="2171" y="3805"/>
                  </a:cubicBezTo>
                  <a:lnTo>
                    <a:pt x="2259" y="5"/>
                  </a:lnTo>
                  <a:lnTo>
                    <a:pt x="2256" y="1"/>
                  </a:lnTo>
                  <a:close/>
                </a:path>
              </a:pathLst>
            </a:custGeom>
            <a:solidFill>
              <a:srgbClr val="549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5"/>
            <p:cNvSpPr/>
            <p:nvPr/>
          </p:nvSpPr>
          <p:spPr>
            <a:xfrm>
              <a:off x="7263645" y="3233875"/>
              <a:ext cx="139509" cy="136899"/>
            </a:xfrm>
            <a:custGeom>
              <a:avLst/>
              <a:gdLst/>
              <a:ahLst/>
              <a:cxnLst/>
              <a:rect l="l" t="t" r="r" b="b"/>
              <a:pathLst>
                <a:path w="2352" h="2308" extrusionOk="0">
                  <a:moveTo>
                    <a:pt x="459" y="1"/>
                  </a:moveTo>
                  <a:cubicBezTo>
                    <a:pt x="398" y="1"/>
                    <a:pt x="347" y="44"/>
                    <a:pt x="334" y="107"/>
                  </a:cubicBezTo>
                  <a:lnTo>
                    <a:pt x="15" y="1825"/>
                  </a:lnTo>
                  <a:cubicBezTo>
                    <a:pt x="0" y="1898"/>
                    <a:pt x="46" y="1963"/>
                    <a:pt x="119" y="1979"/>
                  </a:cubicBezTo>
                  <a:lnTo>
                    <a:pt x="1864" y="2305"/>
                  </a:lnTo>
                  <a:cubicBezTo>
                    <a:pt x="1873" y="2307"/>
                    <a:pt x="1882" y="2307"/>
                    <a:pt x="1890" y="2307"/>
                  </a:cubicBezTo>
                  <a:cubicBezTo>
                    <a:pt x="1952" y="2307"/>
                    <a:pt x="2004" y="2261"/>
                    <a:pt x="2017" y="2197"/>
                  </a:cubicBezTo>
                  <a:lnTo>
                    <a:pt x="2340" y="483"/>
                  </a:lnTo>
                  <a:cubicBezTo>
                    <a:pt x="2351" y="410"/>
                    <a:pt x="2305" y="345"/>
                    <a:pt x="2232" y="329"/>
                  </a:cubicBezTo>
                  <a:lnTo>
                    <a:pt x="487" y="3"/>
                  </a:lnTo>
                  <a:cubicBezTo>
                    <a:pt x="478" y="1"/>
                    <a:pt x="468" y="1"/>
                    <a:pt x="459"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5"/>
            <p:cNvSpPr/>
            <p:nvPr/>
          </p:nvSpPr>
          <p:spPr>
            <a:xfrm>
              <a:off x="7254273" y="3219520"/>
              <a:ext cx="139509" cy="138323"/>
            </a:xfrm>
            <a:custGeom>
              <a:avLst/>
              <a:gdLst/>
              <a:ahLst/>
              <a:cxnLst/>
              <a:rect l="l" t="t" r="r" b="b"/>
              <a:pathLst>
                <a:path w="2352" h="2332" extrusionOk="0">
                  <a:moveTo>
                    <a:pt x="1865" y="2317"/>
                  </a:moveTo>
                  <a:lnTo>
                    <a:pt x="120" y="1991"/>
                  </a:lnTo>
                  <a:cubicBezTo>
                    <a:pt x="47" y="1975"/>
                    <a:pt x="1" y="1910"/>
                    <a:pt x="12" y="1837"/>
                  </a:cubicBezTo>
                  <a:lnTo>
                    <a:pt x="335" y="119"/>
                  </a:lnTo>
                  <a:cubicBezTo>
                    <a:pt x="350" y="50"/>
                    <a:pt x="415" y="0"/>
                    <a:pt x="488" y="15"/>
                  </a:cubicBezTo>
                  <a:lnTo>
                    <a:pt x="2233" y="341"/>
                  </a:lnTo>
                  <a:cubicBezTo>
                    <a:pt x="2306" y="357"/>
                    <a:pt x="2352" y="422"/>
                    <a:pt x="2340" y="495"/>
                  </a:cubicBezTo>
                  <a:lnTo>
                    <a:pt x="2018" y="2209"/>
                  </a:lnTo>
                  <a:cubicBezTo>
                    <a:pt x="2007" y="2282"/>
                    <a:pt x="1938" y="2332"/>
                    <a:pt x="1865" y="23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5"/>
            <p:cNvSpPr/>
            <p:nvPr/>
          </p:nvSpPr>
          <p:spPr>
            <a:xfrm>
              <a:off x="7262281" y="3231087"/>
              <a:ext cx="123079" cy="94904"/>
            </a:xfrm>
            <a:custGeom>
              <a:avLst/>
              <a:gdLst/>
              <a:ahLst/>
              <a:cxnLst/>
              <a:rect l="l" t="t" r="r" b="b"/>
              <a:pathLst>
                <a:path w="2075" h="1600" extrusionOk="0">
                  <a:moveTo>
                    <a:pt x="335" y="0"/>
                  </a:moveTo>
                  <a:cubicBezTo>
                    <a:pt x="308" y="0"/>
                    <a:pt x="276" y="53"/>
                    <a:pt x="261" y="123"/>
                  </a:cubicBezTo>
                  <a:lnTo>
                    <a:pt x="8" y="1485"/>
                  </a:lnTo>
                  <a:cubicBezTo>
                    <a:pt x="0" y="1542"/>
                    <a:pt x="12" y="1581"/>
                    <a:pt x="31" y="1600"/>
                  </a:cubicBezTo>
                  <a:lnTo>
                    <a:pt x="2075" y="396"/>
                  </a:lnTo>
                  <a:cubicBezTo>
                    <a:pt x="2071" y="373"/>
                    <a:pt x="2075" y="327"/>
                    <a:pt x="2060" y="323"/>
                  </a:cubicBezTo>
                  <a:lnTo>
                    <a:pt x="338" y="1"/>
                  </a:lnTo>
                  <a:cubicBezTo>
                    <a:pt x="337" y="0"/>
                    <a:pt x="336" y="0"/>
                    <a:pt x="335"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5"/>
            <p:cNvSpPr/>
            <p:nvPr/>
          </p:nvSpPr>
          <p:spPr>
            <a:xfrm>
              <a:off x="7296387" y="3226519"/>
              <a:ext cx="71000" cy="68272"/>
            </a:xfrm>
            <a:custGeom>
              <a:avLst/>
              <a:gdLst/>
              <a:ahLst/>
              <a:cxnLst/>
              <a:rect l="l" t="t" r="r" b="b"/>
              <a:pathLst>
                <a:path w="1197" h="1151" extrusionOk="0">
                  <a:moveTo>
                    <a:pt x="349" y="1"/>
                  </a:moveTo>
                  <a:cubicBezTo>
                    <a:pt x="280" y="97"/>
                    <a:pt x="204" y="200"/>
                    <a:pt x="161" y="289"/>
                  </a:cubicBezTo>
                  <a:cubicBezTo>
                    <a:pt x="108" y="400"/>
                    <a:pt x="0" y="1025"/>
                    <a:pt x="142" y="1063"/>
                  </a:cubicBezTo>
                  <a:cubicBezTo>
                    <a:pt x="144" y="1064"/>
                    <a:pt x="146" y="1064"/>
                    <a:pt x="148" y="1064"/>
                  </a:cubicBezTo>
                  <a:cubicBezTo>
                    <a:pt x="245" y="1064"/>
                    <a:pt x="276" y="468"/>
                    <a:pt x="331" y="468"/>
                  </a:cubicBezTo>
                  <a:cubicBezTo>
                    <a:pt x="332" y="468"/>
                    <a:pt x="333" y="468"/>
                    <a:pt x="334" y="469"/>
                  </a:cubicBezTo>
                  <a:cubicBezTo>
                    <a:pt x="407" y="492"/>
                    <a:pt x="211" y="1052"/>
                    <a:pt x="326" y="1113"/>
                  </a:cubicBezTo>
                  <a:cubicBezTo>
                    <a:pt x="335" y="1117"/>
                    <a:pt x="343" y="1120"/>
                    <a:pt x="351" y="1120"/>
                  </a:cubicBezTo>
                  <a:cubicBezTo>
                    <a:pt x="483" y="1120"/>
                    <a:pt x="535" y="549"/>
                    <a:pt x="587" y="549"/>
                  </a:cubicBezTo>
                  <a:cubicBezTo>
                    <a:pt x="590" y="549"/>
                    <a:pt x="592" y="550"/>
                    <a:pt x="595" y="553"/>
                  </a:cubicBezTo>
                  <a:cubicBezTo>
                    <a:pt x="649" y="622"/>
                    <a:pt x="457" y="1102"/>
                    <a:pt x="595" y="1148"/>
                  </a:cubicBezTo>
                  <a:cubicBezTo>
                    <a:pt x="600" y="1150"/>
                    <a:pt x="605" y="1151"/>
                    <a:pt x="610" y="1151"/>
                  </a:cubicBezTo>
                  <a:cubicBezTo>
                    <a:pt x="725" y="1151"/>
                    <a:pt x="780" y="622"/>
                    <a:pt x="834" y="622"/>
                  </a:cubicBezTo>
                  <a:cubicBezTo>
                    <a:pt x="835" y="622"/>
                    <a:pt x="836" y="622"/>
                    <a:pt x="836" y="622"/>
                  </a:cubicBezTo>
                  <a:cubicBezTo>
                    <a:pt x="894" y="630"/>
                    <a:pt x="714" y="1094"/>
                    <a:pt x="836" y="1140"/>
                  </a:cubicBezTo>
                  <a:cubicBezTo>
                    <a:pt x="841" y="1142"/>
                    <a:pt x="845" y="1142"/>
                    <a:pt x="849" y="1142"/>
                  </a:cubicBezTo>
                  <a:cubicBezTo>
                    <a:pt x="948" y="1142"/>
                    <a:pt x="992" y="731"/>
                    <a:pt x="1047" y="576"/>
                  </a:cubicBezTo>
                  <a:cubicBezTo>
                    <a:pt x="1078" y="499"/>
                    <a:pt x="1136" y="338"/>
                    <a:pt x="1197" y="162"/>
                  </a:cubicBezTo>
                  <a:lnTo>
                    <a:pt x="349" y="1"/>
                  </a:lnTo>
                  <a:close/>
                </a:path>
              </a:pathLst>
            </a:custGeom>
            <a:solidFill>
              <a:srgbClr val="DB9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5"/>
            <p:cNvSpPr/>
            <p:nvPr/>
          </p:nvSpPr>
          <p:spPr>
            <a:xfrm>
              <a:off x="7294133" y="2865764"/>
              <a:ext cx="235718" cy="420365"/>
            </a:xfrm>
            <a:custGeom>
              <a:avLst/>
              <a:gdLst/>
              <a:ahLst/>
              <a:cxnLst/>
              <a:rect l="l" t="t" r="r" b="b"/>
              <a:pathLst>
                <a:path w="3974" h="7087" extrusionOk="0">
                  <a:moveTo>
                    <a:pt x="3028" y="0"/>
                  </a:moveTo>
                  <a:cubicBezTo>
                    <a:pt x="2712" y="0"/>
                    <a:pt x="2393" y="188"/>
                    <a:pt x="2224" y="648"/>
                  </a:cubicBezTo>
                  <a:cubicBezTo>
                    <a:pt x="1672" y="2148"/>
                    <a:pt x="1526" y="3973"/>
                    <a:pt x="790" y="5331"/>
                  </a:cubicBezTo>
                  <a:cubicBezTo>
                    <a:pt x="545" y="5688"/>
                    <a:pt x="288" y="5976"/>
                    <a:pt x="161" y="6229"/>
                  </a:cubicBezTo>
                  <a:cubicBezTo>
                    <a:pt x="107" y="6336"/>
                    <a:pt x="0" y="6961"/>
                    <a:pt x="142" y="7000"/>
                  </a:cubicBezTo>
                  <a:cubicBezTo>
                    <a:pt x="144" y="7000"/>
                    <a:pt x="146" y="7000"/>
                    <a:pt x="148" y="7000"/>
                  </a:cubicBezTo>
                  <a:cubicBezTo>
                    <a:pt x="249" y="7000"/>
                    <a:pt x="276" y="6404"/>
                    <a:pt x="331" y="6404"/>
                  </a:cubicBezTo>
                  <a:cubicBezTo>
                    <a:pt x="332" y="6404"/>
                    <a:pt x="333" y="6405"/>
                    <a:pt x="334" y="6405"/>
                  </a:cubicBezTo>
                  <a:cubicBezTo>
                    <a:pt x="407" y="6428"/>
                    <a:pt x="211" y="6988"/>
                    <a:pt x="326" y="7053"/>
                  </a:cubicBezTo>
                  <a:cubicBezTo>
                    <a:pt x="334" y="7058"/>
                    <a:pt x="343" y="7060"/>
                    <a:pt x="351" y="7060"/>
                  </a:cubicBezTo>
                  <a:cubicBezTo>
                    <a:pt x="483" y="7060"/>
                    <a:pt x="535" y="6485"/>
                    <a:pt x="587" y="6485"/>
                  </a:cubicBezTo>
                  <a:cubicBezTo>
                    <a:pt x="589" y="6485"/>
                    <a:pt x="592" y="6487"/>
                    <a:pt x="594" y="6489"/>
                  </a:cubicBezTo>
                  <a:cubicBezTo>
                    <a:pt x="652" y="6558"/>
                    <a:pt x="460" y="7038"/>
                    <a:pt x="594" y="7084"/>
                  </a:cubicBezTo>
                  <a:cubicBezTo>
                    <a:pt x="600" y="7086"/>
                    <a:pt x="605" y="7087"/>
                    <a:pt x="610" y="7087"/>
                  </a:cubicBezTo>
                  <a:cubicBezTo>
                    <a:pt x="725" y="7087"/>
                    <a:pt x="780" y="6558"/>
                    <a:pt x="835" y="6558"/>
                  </a:cubicBezTo>
                  <a:cubicBezTo>
                    <a:pt x="835" y="6558"/>
                    <a:pt x="836" y="6558"/>
                    <a:pt x="836" y="6558"/>
                  </a:cubicBezTo>
                  <a:cubicBezTo>
                    <a:pt x="894" y="6566"/>
                    <a:pt x="713" y="7034"/>
                    <a:pt x="836" y="7076"/>
                  </a:cubicBezTo>
                  <a:cubicBezTo>
                    <a:pt x="841" y="7078"/>
                    <a:pt x="845" y="7079"/>
                    <a:pt x="849" y="7079"/>
                  </a:cubicBezTo>
                  <a:cubicBezTo>
                    <a:pt x="947" y="7079"/>
                    <a:pt x="992" y="6667"/>
                    <a:pt x="1047" y="6516"/>
                  </a:cubicBezTo>
                  <a:cubicBezTo>
                    <a:pt x="1105" y="6363"/>
                    <a:pt x="1269" y="5906"/>
                    <a:pt x="1350" y="5611"/>
                  </a:cubicBezTo>
                  <a:lnTo>
                    <a:pt x="1350" y="5603"/>
                  </a:lnTo>
                  <a:cubicBezTo>
                    <a:pt x="1572" y="5201"/>
                    <a:pt x="3973" y="2205"/>
                    <a:pt x="3897" y="790"/>
                  </a:cubicBezTo>
                  <a:cubicBezTo>
                    <a:pt x="3855" y="329"/>
                    <a:pt x="3445" y="0"/>
                    <a:pt x="3028"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5"/>
            <p:cNvSpPr/>
            <p:nvPr/>
          </p:nvSpPr>
          <p:spPr>
            <a:xfrm>
              <a:off x="5893224" y="3717472"/>
              <a:ext cx="124028" cy="124028"/>
            </a:xfrm>
            <a:custGeom>
              <a:avLst/>
              <a:gdLst/>
              <a:ahLst/>
              <a:cxnLst/>
              <a:rect l="l" t="t" r="r" b="b"/>
              <a:pathLst>
                <a:path w="2091" h="2091" extrusionOk="0">
                  <a:moveTo>
                    <a:pt x="138" y="0"/>
                  </a:moveTo>
                  <a:cubicBezTo>
                    <a:pt x="62" y="0"/>
                    <a:pt x="0" y="62"/>
                    <a:pt x="0" y="139"/>
                  </a:cubicBezTo>
                  <a:lnTo>
                    <a:pt x="0" y="1953"/>
                  </a:lnTo>
                  <a:cubicBezTo>
                    <a:pt x="0" y="2029"/>
                    <a:pt x="62" y="2091"/>
                    <a:pt x="138" y="2091"/>
                  </a:cubicBezTo>
                  <a:lnTo>
                    <a:pt x="1952" y="2091"/>
                  </a:lnTo>
                  <a:cubicBezTo>
                    <a:pt x="2029" y="2091"/>
                    <a:pt x="2090" y="2029"/>
                    <a:pt x="2090" y="1953"/>
                  </a:cubicBezTo>
                  <a:lnTo>
                    <a:pt x="2090" y="139"/>
                  </a:lnTo>
                  <a:cubicBezTo>
                    <a:pt x="2090" y="62"/>
                    <a:pt x="2029" y="0"/>
                    <a:pt x="1952"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5"/>
            <p:cNvSpPr/>
            <p:nvPr/>
          </p:nvSpPr>
          <p:spPr>
            <a:xfrm>
              <a:off x="5893224" y="3709939"/>
              <a:ext cx="124028" cy="124087"/>
            </a:xfrm>
            <a:custGeom>
              <a:avLst/>
              <a:gdLst/>
              <a:ahLst/>
              <a:cxnLst/>
              <a:rect l="l" t="t" r="r" b="b"/>
              <a:pathLst>
                <a:path w="2091" h="2092" extrusionOk="0">
                  <a:moveTo>
                    <a:pt x="0" y="1953"/>
                  </a:moveTo>
                  <a:lnTo>
                    <a:pt x="0" y="143"/>
                  </a:lnTo>
                  <a:cubicBezTo>
                    <a:pt x="0" y="66"/>
                    <a:pt x="62" y="1"/>
                    <a:pt x="138" y="1"/>
                  </a:cubicBezTo>
                  <a:lnTo>
                    <a:pt x="1952" y="1"/>
                  </a:lnTo>
                  <a:cubicBezTo>
                    <a:pt x="2029" y="1"/>
                    <a:pt x="2090" y="66"/>
                    <a:pt x="2090" y="143"/>
                  </a:cubicBezTo>
                  <a:lnTo>
                    <a:pt x="2090" y="1953"/>
                  </a:lnTo>
                  <a:cubicBezTo>
                    <a:pt x="2090" y="2030"/>
                    <a:pt x="2029" y="2091"/>
                    <a:pt x="1952" y="2091"/>
                  </a:cubicBezTo>
                  <a:lnTo>
                    <a:pt x="138" y="2091"/>
                  </a:lnTo>
                  <a:cubicBezTo>
                    <a:pt x="62" y="2091"/>
                    <a:pt x="0" y="2030"/>
                    <a:pt x="0" y="195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5"/>
            <p:cNvSpPr/>
            <p:nvPr/>
          </p:nvSpPr>
          <p:spPr>
            <a:xfrm>
              <a:off x="6785208" y="3648073"/>
              <a:ext cx="175928" cy="173200"/>
            </a:xfrm>
            <a:custGeom>
              <a:avLst/>
              <a:gdLst/>
              <a:ahLst/>
              <a:cxnLst/>
              <a:rect l="l" t="t" r="r" b="b"/>
              <a:pathLst>
                <a:path w="2966" h="2920" extrusionOk="0">
                  <a:moveTo>
                    <a:pt x="192" y="1"/>
                  </a:moveTo>
                  <a:cubicBezTo>
                    <a:pt x="89" y="1"/>
                    <a:pt x="0" y="85"/>
                    <a:pt x="0" y="192"/>
                  </a:cubicBezTo>
                  <a:lnTo>
                    <a:pt x="0" y="2728"/>
                  </a:lnTo>
                  <a:cubicBezTo>
                    <a:pt x="0" y="2831"/>
                    <a:pt x="89" y="2919"/>
                    <a:pt x="192" y="2919"/>
                  </a:cubicBezTo>
                  <a:lnTo>
                    <a:pt x="2773" y="2919"/>
                  </a:lnTo>
                  <a:cubicBezTo>
                    <a:pt x="2877" y="2919"/>
                    <a:pt x="2965" y="2835"/>
                    <a:pt x="2965" y="2728"/>
                  </a:cubicBezTo>
                  <a:lnTo>
                    <a:pt x="2965" y="192"/>
                  </a:lnTo>
                  <a:cubicBezTo>
                    <a:pt x="2965" y="85"/>
                    <a:pt x="2877" y="1"/>
                    <a:pt x="2773" y="1"/>
                  </a:cubicBezTo>
                  <a:close/>
                </a:path>
              </a:pathLst>
            </a:custGeom>
            <a:solidFill>
              <a:srgbClr val="BC55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5"/>
            <p:cNvSpPr/>
            <p:nvPr/>
          </p:nvSpPr>
          <p:spPr>
            <a:xfrm>
              <a:off x="6785208" y="3639413"/>
              <a:ext cx="175928" cy="173437"/>
            </a:xfrm>
            <a:custGeom>
              <a:avLst/>
              <a:gdLst/>
              <a:ahLst/>
              <a:cxnLst/>
              <a:rect l="l" t="t" r="r" b="b"/>
              <a:pathLst>
                <a:path w="2966" h="2924" extrusionOk="0">
                  <a:moveTo>
                    <a:pt x="2773" y="2923"/>
                  </a:moveTo>
                  <a:lnTo>
                    <a:pt x="192" y="2923"/>
                  </a:lnTo>
                  <a:cubicBezTo>
                    <a:pt x="89" y="2923"/>
                    <a:pt x="0" y="2835"/>
                    <a:pt x="0" y="2732"/>
                  </a:cubicBezTo>
                  <a:lnTo>
                    <a:pt x="0" y="193"/>
                  </a:lnTo>
                  <a:cubicBezTo>
                    <a:pt x="0" y="89"/>
                    <a:pt x="89" y="1"/>
                    <a:pt x="192" y="1"/>
                  </a:cubicBezTo>
                  <a:lnTo>
                    <a:pt x="2773" y="1"/>
                  </a:lnTo>
                  <a:cubicBezTo>
                    <a:pt x="2877" y="1"/>
                    <a:pt x="2965" y="89"/>
                    <a:pt x="2965" y="193"/>
                  </a:cubicBezTo>
                  <a:lnTo>
                    <a:pt x="2965" y="2732"/>
                  </a:lnTo>
                  <a:cubicBezTo>
                    <a:pt x="2965" y="2835"/>
                    <a:pt x="2877" y="2923"/>
                    <a:pt x="2773" y="29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5"/>
            <p:cNvSpPr/>
            <p:nvPr/>
          </p:nvSpPr>
          <p:spPr>
            <a:xfrm>
              <a:off x="6793156" y="3655132"/>
              <a:ext cx="157956" cy="139746"/>
            </a:xfrm>
            <a:custGeom>
              <a:avLst/>
              <a:gdLst/>
              <a:ahLst/>
              <a:cxnLst/>
              <a:rect l="l" t="t" r="r" b="b"/>
              <a:pathLst>
                <a:path w="2663" h="2356" extrusionOk="0">
                  <a:moveTo>
                    <a:pt x="85" y="1"/>
                  </a:moveTo>
                  <a:cubicBezTo>
                    <a:pt x="39" y="1"/>
                    <a:pt x="1" y="89"/>
                    <a:pt x="1" y="189"/>
                  </a:cubicBezTo>
                  <a:lnTo>
                    <a:pt x="1" y="2202"/>
                  </a:lnTo>
                  <a:cubicBezTo>
                    <a:pt x="1" y="2286"/>
                    <a:pt x="35" y="2336"/>
                    <a:pt x="70" y="2355"/>
                  </a:cubicBezTo>
                  <a:lnTo>
                    <a:pt x="2662" y="96"/>
                  </a:lnTo>
                  <a:cubicBezTo>
                    <a:pt x="2647" y="62"/>
                    <a:pt x="2643" y="1"/>
                    <a:pt x="2624"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5"/>
            <p:cNvSpPr/>
            <p:nvPr/>
          </p:nvSpPr>
          <p:spPr>
            <a:xfrm>
              <a:off x="6163702" y="3553466"/>
              <a:ext cx="254817" cy="146093"/>
            </a:xfrm>
            <a:custGeom>
              <a:avLst/>
              <a:gdLst/>
              <a:ahLst/>
              <a:cxnLst/>
              <a:rect l="l" t="t" r="r" b="b"/>
              <a:pathLst>
                <a:path w="4296" h="2463" extrusionOk="0">
                  <a:moveTo>
                    <a:pt x="2152" y="0"/>
                  </a:moveTo>
                  <a:lnTo>
                    <a:pt x="0" y="2462"/>
                  </a:lnTo>
                  <a:lnTo>
                    <a:pt x="4296" y="2462"/>
                  </a:lnTo>
                  <a:lnTo>
                    <a:pt x="2152" y="0"/>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5"/>
            <p:cNvSpPr/>
            <p:nvPr/>
          </p:nvSpPr>
          <p:spPr>
            <a:xfrm>
              <a:off x="6170286" y="3546644"/>
              <a:ext cx="241412" cy="146330"/>
            </a:xfrm>
            <a:custGeom>
              <a:avLst/>
              <a:gdLst/>
              <a:ahLst/>
              <a:cxnLst/>
              <a:rect l="l" t="t" r="r" b="b"/>
              <a:pathLst>
                <a:path w="4070" h="2467" extrusionOk="0">
                  <a:moveTo>
                    <a:pt x="1" y="2466"/>
                  </a:moveTo>
                  <a:lnTo>
                    <a:pt x="4070" y="2466"/>
                  </a:lnTo>
                  <a:lnTo>
                    <a:pt x="20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5"/>
            <p:cNvSpPr/>
            <p:nvPr/>
          </p:nvSpPr>
          <p:spPr>
            <a:xfrm>
              <a:off x="6188495" y="3561651"/>
              <a:ext cx="204340" cy="124028"/>
            </a:xfrm>
            <a:custGeom>
              <a:avLst/>
              <a:gdLst/>
              <a:ahLst/>
              <a:cxnLst/>
              <a:rect l="l" t="t" r="r" b="b"/>
              <a:pathLst>
                <a:path w="3445" h="2091" extrusionOk="0">
                  <a:moveTo>
                    <a:pt x="1739" y="0"/>
                  </a:moveTo>
                  <a:cubicBezTo>
                    <a:pt x="1738" y="0"/>
                    <a:pt x="1738" y="0"/>
                    <a:pt x="1738" y="0"/>
                  </a:cubicBezTo>
                  <a:cubicBezTo>
                    <a:pt x="1657" y="4"/>
                    <a:pt x="1270" y="495"/>
                    <a:pt x="856" y="994"/>
                  </a:cubicBezTo>
                  <a:cubicBezTo>
                    <a:pt x="441" y="1492"/>
                    <a:pt x="0" y="2002"/>
                    <a:pt x="20" y="2048"/>
                  </a:cubicBezTo>
                  <a:cubicBezTo>
                    <a:pt x="31" y="2083"/>
                    <a:pt x="362" y="2090"/>
                    <a:pt x="810" y="2090"/>
                  </a:cubicBezTo>
                  <a:cubicBezTo>
                    <a:pt x="1108" y="2090"/>
                    <a:pt x="1459" y="2087"/>
                    <a:pt x="1803" y="2087"/>
                  </a:cubicBezTo>
                  <a:cubicBezTo>
                    <a:pt x="2160" y="2087"/>
                    <a:pt x="2508" y="2091"/>
                    <a:pt x="2786" y="2091"/>
                  </a:cubicBezTo>
                  <a:cubicBezTo>
                    <a:pt x="3120" y="2091"/>
                    <a:pt x="3352" y="2085"/>
                    <a:pt x="3379" y="2060"/>
                  </a:cubicBezTo>
                  <a:cubicBezTo>
                    <a:pt x="3444" y="1998"/>
                    <a:pt x="3053" y="1504"/>
                    <a:pt x="2674" y="1036"/>
                  </a:cubicBezTo>
                  <a:cubicBezTo>
                    <a:pt x="2249" y="509"/>
                    <a:pt x="1818" y="0"/>
                    <a:pt x="1739"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5"/>
            <p:cNvSpPr/>
            <p:nvPr/>
          </p:nvSpPr>
          <p:spPr>
            <a:xfrm>
              <a:off x="6574104" y="3804310"/>
              <a:ext cx="140636" cy="15422"/>
            </a:xfrm>
            <a:custGeom>
              <a:avLst/>
              <a:gdLst/>
              <a:ahLst/>
              <a:cxnLst/>
              <a:rect l="l" t="t" r="r" b="b"/>
              <a:pathLst>
                <a:path w="2371" h="260" extrusionOk="0">
                  <a:moveTo>
                    <a:pt x="1041" y="1"/>
                  </a:moveTo>
                  <a:cubicBezTo>
                    <a:pt x="455" y="1"/>
                    <a:pt x="0" y="45"/>
                    <a:pt x="0" y="113"/>
                  </a:cubicBezTo>
                  <a:cubicBezTo>
                    <a:pt x="0" y="182"/>
                    <a:pt x="530" y="247"/>
                    <a:pt x="1182" y="259"/>
                  </a:cubicBezTo>
                  <a:cubicBezTo>
                    <a:pt x="1229" y="259"/>
                    <a:pt x="1276" y="259"/>
                    <a:pt x="1322" y="259"/>
                  </a:cubicBezTo>
                  <a:cubicBezTo>
                    <a:pt x="1908" y="259"/>
                    <a:pt x="2367" y="215"/>
                    <a:pt x="2367" y="147"/>
                  </a:cubicBezTo>
                  <a:cubicBezTo>
                    <a:pt x="2370" y="74"/>
                    <a:pt x="1841" y="13"/>
                    <a:pt x="1182" y="2"/>
                  </a:cubicBezTo>
                  <a:cubicBezTo>
                    <a:pt x="1134" y="1"/>
                    <a:pt x="1087" y="1"/>
                    <a:pt x="1041" y="1"/>
                  </a:cubicBezTo>
                  <a:close/>
                </a:path>
              </a:pathLst>
            </a:custGeom>
            <a:solidFill>
              <a:srgbClr val="BC55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5"/>
            <p:cNvSpPr/>
            <p:nvPr/>
          </p:nvSpPr>
          <p:spPr>
            <a:xfrm>
              <a:off x="6587984" y="3517283"/>
              <a:ext cx="243666" cy="296694"/>
            </a:xfrm>
            <a:custGeom>
              <a:avLst/>
              <a:gdLst/>
              <a:ahLst/>
              <a:cxnLst/>
              <a:rect l="l" t="t" r="r" b="b"/>
              <a:pathLst>
                <a:path w="4108" h="5002" extrusionOk="0">
                  <a:moveTo>
                    <a:pt x="39" y="3882"/>
                  </a:moveTo>
                  <a:lnTo>
                    <a:pt x="2397" y="77"/>
                  </a:lnTo>
                  <a:cubicBezTo>
                    <a:pt x="2436" y="20"/>
                    <a:pt x="2508" y="0"/>
                    <a:pt x="2570" y="39"/>
                  </a:cubicBezTo>
                  <a:lnTo>
                    <a:pt x="4031" y="944"/>
                  </a:lnTo>
                  <a:cubicBezTo>
                    <a:pt x="4089" y="982"/>
                    <a:pt x="4108" y="1055"/>
                    <a:pt x="4069" y="1116"/>
                  </a:cubicBezTo>
                  <a:lnTo>
                    <a:pt x="1711" y="4925"/>
                  </a:lnTo>
                  <a:cubicBezTo>
                    <a:pt x="1672" y="4982"/>
                    <a:pt x="1600" y="5002"/>
                    <a:pt x="1538" y="4963"/>
                  </a:cubicBezTo>
                  <a:lnTo>
                    <a:pt x="77" y="4054"/>
                  </a:lnTo>
                  <a:cubicBezTo>
                    <a:pt x="19" y="4016"/>
                    <a:pt x="0" y="3939"/>
                    <a:pt x="39" y="38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5"/>
            <p:cNvSpPr/>
            <p:nvPr/>
          </p:nvSpPr>
          <p:spPr>
            <a:xfrm>
              <a:off x="6097506" y="3633956"/>
              <a:ext cx="124028" cy="124265"/>
            </a:xfrm>
            <a:custGeom>
              <a:avLst/>
              <a:gdLst/>
              <a:ahLst/>
              <a:cxnLst/>
              <a:rect l="l" t="t" r="r" b="b"/>
              <a:pathLst>
                <a:path w="2091" h="2095" extrusionOk="0">
                  <a:moveTo>
                    <a:pt x="138" y="1"/>
                  </a:moveTo>
                  <a:cubicBezTo>
                    <a:pt x="62" y="1"/>
                    <a:pt x="0" y="66"/>
                    <a:pt x="0" y="143"/>
                  </a:cubicBezTo>
                  <a:lnTo>
                    <a:pt x="0" y="1953"/>
                  </a:lnTo>
                  <a:cubicBezTo>
                    <a:pt x="0" y="2030"/>
                    <a:pt x="62" y="2095"/>
                    <a:pt x="138" y="2095"/>
                  </a:cubicBezTo>
                  <a:lnTo>
                    <a:pt x="1949" y="2095"/>
                  </a:lnTo>
                  <a:cubicBezTo>
                    <a:pt x="2025" y="2095"/>
                    <a:pt x="2091" y="2030"/>
                    <a:pt x="2091" y="1953"/>
                  </a:cubicBezTo>
                  <a:lnTo>
                    <a:pt x="2091" y="143"/>
                  </a:lnTo>
                  <a:cubicBezTo>
                    <a:pt x="2091" y="66"/>
                    <a:pt x="2025" y="1"/>
                    <a:pt x="1949"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5"/>
            <p:cNvSpPr/>
            <p:nvPr/>
          </p:nvSpPr>
          <p:spPr>
            <a:xfrm>
              <a:off x="6097506" y="3626720"/>
              <a:ext cx="124028" cy="124028"/>
            </a:xfrm>
            <a:custGeom>
              <a:avLst/>
              <a:gdLst/>
              <a:ahLst/>
              <a:cxnLst/>
              <a:rect l="l" t="t" r="r" b="b"/>
              <a:pathLst>
                <a:path w="2091" h="2091" extrusionOk="0">
                  <a:moveTo>
                    <a:pt x="1949" y="2090"/>
                  </a:moveTo>
                  <a:lnTo>
                    <a:pt x="138" y="2090"/>
                  </a:lnTo>
                  <a:cubicBezTo>
                    <a:pt x="62" y="2090"/>
                    <a:pt x="0" y="2029"/>
                    <a:pt x="0" y="1952"/>
                  </a:cubicBezTo>
                  <a:lnTo>
                    <a:pt x="0" y="138"/>
                  </a:lnTo>
                  <a:cubicBezTo>
                    <a:pt x="0" y="62"/>
                    <a:pt x="62" y="0"/>
                    <a:pt x="138" y="0"/>
                  </a:cubicBezTo>
                  <a:lnTo>
                    <a:pt x="1949" y="0"/>
                  </a:lnTo>
                  <a:cubicBezTo>
                    <a:pt x="2025" y="0"/>
                    <a:pt x="2091" y="62"/>
                    <a:pt x="2091" y="138"/>
                  </a:cubicBezTo>
                  <a:lnTo>
                    <a:pt x="2091" y="1952"/>
                  </a:lnTo>
                  <a:cubicBezTo>
                    <a:pt x="2091" y="2029"/>
                    <a:pt x="2025" y="2090"/>
                    <a:pt x="1949" y="209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5"/>
            <p:cNvSpPr/>
            <p:nvPr/>
          </p:nvSpPr>
          <p:spPr>
            <a:xfrm>
              <a:off x="6156169" y="3779101"/>
              <a:ext cx="121299" cy="119757"/>
            </a:xfrm>
            <a:custGeom>
              <a:avLst/>
              <a:gdLst/>
              <a:ahLst/>
              <a:cxnLst/>
              <a:rect l="l" t="t" r="r" b="b"/>
              <a:pathLst>
                <a:path w="2045" h="2019" extrusionOk="0">
                  <a:moveTo>
                    <a:pt x="143" y="1"/>
                  </a:moveTo>
                  <a:cubicBezTo>
                    <a:pt x="66" y="1"/>
                    <a:pt x="8" y="58"/>
                    <a:pt x="8" y="131"/>
                  </a:cubicBezTo>
                  <a:lnTo>
                    <a:pt x="1" y="1876"/>
                  </a:lnTo>
                  <a:cubicBezTo>
                    <a:pt x="1" y="1953"/>
                    <a:pt x="58" y="2011"/>
                    <a:pt x="131" y="2011"/>
                  </a:cubicBezTo>
                  <a:lnTo>
                    <a:pt x="1907" y="2018"/>
                  </a:lnTo>
                  <a:cubicBezTo>
                    <a:pt x="1976" y="2018"/>
                    <a:pt x="2033" y="1957"/>
                    <a:pt x="2041" y="1895"/>
                  </a:cubicBezTo>
                  <a:lnTo>
                    <a:pt x="2045" y="147"/>
                  </a:lnTo>
                  <a:cubicBezTo>
                    <a:pt x="2045" y="70"/>
                    <a:pt x="1987" y="12"/>
                    <a:pt x="1915" y="12"/>
                  </a:cubicBezTo>
                  <a:lnTo>
                    <a:pt x="143" y="1"/>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5"/>
            <p:cNvSpPr/>
            <p:nvPr/>
          </p:nvSpPr>
          <p:spPr>
            <a:xfrm>
              <a:off x="6156169" y="3770678"/>
              <a:ext cx="121299" cy="119994"/>
            </a:xfrm>
            <a:custGeom>
              <a:avLst/>
              <a:gdLst/>
              <a:ahLst/>
              <a:cxnLst/>
              <a:rect l="l" t="t" r="r" b="b"/>
              <a:pathLst>
                <a:path w="2045" h="2023" extrusionOk="0">
                  <a:moveTo>
                    <a:pt x="1907" y="2022"/>
                  </a:moveTo>
                  <a:lnTo>
                    <a:pt x="131" y="2014"/>
                  </a:lnTo>
                  <a:cubicBezTo>
                    <a:pt x="58" y="2014"/>
                    <a:pt x="1" y="1957"/>
                    <a:pt x="1" y="1880"/>
                  </a:cubicBezTo>
                  <a:lnTo>
                    <a:pt x="8" y="128"/>
                  </a:lnTo>
                  <a:cubicBezTo>
                    <a:pt x="8" y="58"/>
                    <a:pt x="66" y="1"/>
                    <a:pt x="143" y="1"/>
                  </a:cubicBezTo>
                  <a:lnTo>
                    <a:pt x="1915" y="5"/>
                  </a:lnTo>
                  <a:cubicBezTo>
                    <a:pt x="1987" y="5"/>
                    <a:pt x="2045" y="62"/>
                    <a:pt x="2045" y="139"/>
                  </a:cubicBezTo>
                  <a:lnTo>
                    <a:pt x="2041" y="1884"/>
                  </a:lnTo>
                  <a:cubicBezTo>
                    <a:pt x="2033" y="1965"/>
                    <a:pt x="1976" y="2022"/>
                    <a:pt x="1907" y="20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5"/>
            <p:cNvSpPr/>
            <p:nvPr/>
          </p:nvSpPr>
          <p:spPr>
            <a:xfrm>
              <a:off x="6161388" y="3781414"/>
              <a:ext cx="109258" cy="96268"/>
            </a:xfrm>
            <a:custGeom>
              <a:avLst/>
              <a:gdLst/>
              <a:ahLst/>
              <a:cxnLst/>
              <a:rect l="l" t="t" r="r" b="b"/>
              <a:pathLst>
                <a:path w="1842" h="1623" extrusionOk="0">
                  <a:moveTo>
                    <a:pt x="62" y="0"/>
                  </a:moveTo>
                  <a:cubicBezTo>
                    <a:pt x="36" y="0"/>
                    <a:pt x="5" y="58"/>
                    <a:pt x="5" y="131"/>
                  </a:cubicBezTo>
                  <a:lnTo>
                    <a:pt x="1" y="1515"/>
                  </a:lnTo>
                  <a:cubicBezTo>
                    <a:pt x="1" y="1573"/>
                    <a:pt x="24" y="1607"/>
                    <a:pt x="43" y="1623"/>
                  </a:cubicBezTo>
                  <a:lnTo>
                    <a:pt x="1842" y="77"/>
                  </a:lnTo>
                  <a:cubicBezTo>
                    <a:pt x="1830" y="54"/>
                    <a:pt x="1827" y="12"/>
                    <a:pt x="1811" y="12"/>
                  </a:cubicBezTo>
                  <a:lnTo>
                    <a:pt x="62" y="0"/>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5"/>
            <p:cNvSpPr/>
            <p:nvPr/>
          </p:nvSpPr>
          <p:spPr>
            <a:xfrm>
              <a:off x="6434654" y="3787109"/>
              <a:ext cx="280560" cy="116257"/>
            </a:xfrm>
            <a:custGeom>
              <a:avLst/>
              <a:gdLst/>
              <a:ahLst/>
              <a:cxnLst/>
              <a:rect l="l" t="t" r="r" b="b"/>
              <a:pathLst>
                <a:path w="4730" h="1960" extrusionOk="0">
                  <a:moveTo>
                    <a:pt x="157" y="0"/>
                  </a:moveTo>
                  <a:cubicBezTo>
                    <a:pt x="73" y="0"/>
                    <a:pt x="0" y="73"/>
                    <a:pt x="0" y="157"/>
                  </a:cubicBezTo>
                  <a:lnTo>
                    <a:pt x="0" y="1803"/>
                  </a:lnTo>
                  <a:cubicBezTo>
                    <a:pt x="0" y="1891"/>
                    <a:pt x="73" y="1960"/>
                    <a:pt x="157" y="1960"/>
                  </a:cubicBezTo>
                  <a:lnTo>
                    <a:pt x="4564" y="1960"/>
                  </a:lnTo>
                  <a:cubicBezTo>
                    <a:pt x="4656" y="1960"/>
                    <a:pt x="4729" y="1891"/>
                    <a:pt x="4721" y="1803"/>
                  </a:cubicBezTo>
                  <a:lnTo>
                    <a:pt x="4721" y="157"/>
                  </a:lnTo>
                  <a:cubicBezTo>
                    <a:pt x="4721" y="73"/>
                    <a:pt x="4652" y="0"/>
                    <a:pt x="4564"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5"/>
            <p:cNvSpPr/>
            <p:nvPr/>
          </p:nvSpPr>
          <p:spPr>
            <a:xfrm>
              <a:off x="6434654" y="3777084"/>
              <a:ext cx="280560" cy="116732"/>
            </a:xfrm>
            <a:custGeom>
              <a:avLst/>
              <a:gdLst/>
              <a:ahLst/>
              <a:cxnLst/>
              <a:rect l="l" t="t" r="r" b="b"/>
              <a:pathLst>
                <a:path w="4730" h="1968" extrusionOk="0">
                  <a:moveTo>
                    <a:pt x="4564" y="1968"/>
                  </a:moveTo>
                  <a:lnTo>
                    <a:pt x="157" y="1968"/>
                  </a:lnTo>
                  <a:cubicBezTo>
                    <a:pt x="73" y="1968"/>
                    <a:pt x="0" y="1895"/>
                    <a:pt x="0" y="1807"/>
                  </a:cubicBezTo>
                  <a:lnTo>
                    <a:pt x="0" y="161"/>
                  </a:lnTo>
                  <a:cubicBezTo>
                    <a:pt x="0" y="73"/>
                    <a:pt x="73" y="0"/>
                    <a:pt x="157" y="0"/>
                  </a:cubicBezTo>
                  <a:lnTo>
                    <a:pt x="4564" y="0"/>
                  </a:lnTo>
                  <a:cubicBezTo>
                    <a:pt x="4652" y="0"/>
                    <a:pt x="4721" y="73"/>
                    <a:pt x="4721" y="161"/>
                  </a:cubicBezTo>
                  <a:lnTo>
                    <a:pt x="4721" y="1803"/>
                  </a:lnTo>
                  <a:cubicBezTo>
                    <a:pt x="4729" y="1895"/>
                    <a:pt x="4656" y="1968"/>
                    <a:pt x="4564" y="19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5"/>
            <p:cNvSpPr/>
            <p:nvPr/>
          </p:nvSpPr>
          <p:spPr>
            <a:xfrm>
              <a:off x="6445805" y="3787287"/>
              <a:ext cx="251851" cy="94489"/>
            </a:xfrm>
            <a:custGeom>
              <a:avLst/>
              <a:gdLst/>
              <a:ahLst/>
              <a:cxnLst/>
              <a:rect l="l" t="t" r="r" b="b"/>
              <a:pathLst>
                <a:path w="4246" h="1593" extrusionOk="0">
                  <a:moveTo>
                    <a:pt x="131" y="1"/>
                  </a:moveTo>
                  <a:cubicBezTo>
                    <a:pt x="58" y="1"/>
                    <a:pt x="0" y="58"/>
                    <a:pt x="0" y="131"/>
                  </a:cubicBezTo>
                  <a:lnTo>
                    <a:pt x="0" y="1489"/>
                  </a:lnTo>
                  <a:cubicBezTo>
                    <a:pt x="0" y="1547"/>
                    <a:pt x="54" y="1581"/>
                    <a:pt x="104" y="1593"/>
                  </a:cubicBezTo>
                  <a:lnTo>
                    <a:pt x="4246" y="70"/>
                  </a:lnTo>
                  <a:cubicBezTo>
                    <a:pt x="4223" y="47"/>
                    <a:pt x="4219" y="1"/>
                    <a:pt x="4181"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5"/>
            <p:cNvSpPr/>
            <p:nvPr/>
          </p:nvSpPr>
          <p:spPr>
            <a:xfrm>
              <a:off x="4876974" y="3768662"/>
              <a:ext cx="895716" cy="62637"/>
            </a:xfrm>
            <a:custGeom>
              <a:avLst/>
              <a:gdLst/>
              <a:ahLst/>
              <a:cxnLst/>
              <a:rect l="l" t="t" r="r" b="b"/>
              <a:pathLst>
                <a:path w="15101" h="1056" extrusionOk="0">
                  <a:moveTo>
                    <a:pt x="7549" y="0"/>
                  </a:moveTo>
                  <a:cubicBezTo>
                    <a:pt x="3380" y="0"/>
                    <a:pt x="1" y="234"/>
                    <a:pt x="1" y="526"/>
                  </a:cubicBezTo>
                  <a:cubicBezTo>
                    <a:pt x="1" y="817"/>
                    <a:pt x="3380" y="1055"/>
                    <a:pt x="7549" y="1055"/>
                  </a:cubicBezTo>
                  <a:cubicBezTo>
                    <a:pt x="11722" y="1055"/>
                    <a:pt x="15100" y="817"/>
                    <a:pt x="15100" y="526"/>
                  </a:cubicBezTo>
                  <a:cubicBezTo>
                    <a:pt x="15100" y="234"/>
                    <a:pt x="11722" y="0"/>
                    <a:pt x="7549"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5"/>
            <p:cNvSpPr/>
            <p:nvPr/>
          </p:nvSpPr>
          <p:spPr>
            <a:xfrm>
              <a:off x="5113820" y="3385307"/>
              <a:ext cx="671149" cy="435728"/>
            </a:xfrm>
            <a:custGeom>
              <a:avLst/>
              <a:gdLst/>
              <a:ahLst/>
              <a:cxnLst/>
              <a:rect l="l" t="t" r="r" b="b"/>
              <a:pathLst>
                <a:path w="11315" h="7346" extrusionOk="0">
                  <a:moveTo>
                    <a:pt x="8634" y="2701"/>
                  </a:moveTo>
                  <a:cubicBezTo>
                    <a:pt x="6394" y="1347"/>
                    <a:pt x="5335" y="250"/>
                    <a:pt x="5335" y="250"/>
                  </a:cubicBezTo>
                  <a:lnTo>
                    <a:pt x="388" y="1"/>
                  </a:lnTo>
                  <a:cubicBezTo>
                    <a:pt x="610" y="1554"/>
                    <a:pt x="1538" y="3575"/>
                    <a:pt x="3602" y="4151"/>
                  </a:cubicBezTo>
                  <a:cubicBezTo>
                    <a:pt x="2029" y="4235"/>
                    <a:pt x="775" y="4369"/>
                    <a:pt x="518" y="4427"/>
                  </a:cubicBezTo>
                  <a:cubicBezTo>
                    <a:pt x="0" y="4534"/>
                    <a:pt x="135" y="5762"/>
                    <a:pt x="533" y="5911"/>
                  </a:cubicBezTo>
                  <a:cubicBezTo>
                    <a:pt x="929" y="6061"/>
                    <a:pt x="4296" y="6632"/>
                    <a:pt x="4917" y="6632"/>
                  </a:cubicBezTo>
                  <a:cubicBezTo>
                    <a:pt x="6716" y="6632"/>
                    <a:pt x="10735" y="7346"/>
                    <a:pt x="11035" y="5696"/>
                  </a:cubicBezTo>
                  <a:cubicBezTo>
                    <a:pt x="11315" y="4158"/>
                    <a:pt x="10337" y="3725"/>
                    <a:pt x="8634" y="2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5"/>
            <p:cNvSpPr/>
            <p:nvPr/>
          </p:nvSpPr>
          <p:spPr>
            <a:xfrm>
              <a:off x="4882253" y="3672215"/>
              <a:ext cx="351501" cy="114952"/>
            </a:xfrm>
            <a:custGeom>
              <a:avLst/>
              <a:gdLst/>
              <a:ahLst/>
              <a:cxnLst/>
              <a:rect l="l" t="t" r="r" b="b"/>
              <a:pathLst>
                <a:path w="5926" h="1938" extrusionOk="0">
                  <a:moveTo>
                    <a:pt x="5926" y="537"/>
                  </a:moveTo>
                  <a:cubicBezTo>
                    <a:pt x="3410" y="0"/>
                    <a:pt x="1266" y="322"/>
                    <a:pt x="1239" y="326"/>
                  </a:cubicBezTo>
                  <a:lnTo>
                    <a:pt x="1239" y="326"/>
                  </a:lnTo>
                  <a:lnTo>
                    <a:pt x="1235" y="326"/>
                  </a:lnTo>
                  <a:lnTo>
                    <a:pt x="1235" y="326"/>
                  </a:lnTo>
                  <a:lnTo>
                    <a:pt x="1235" y="326"/>
                  </a:lnTo>
                  <a:cubicBezTo>
                    <a:pt x="652" y="345"/>
                    <a:pt x="0" y="1929"/>
                    <a:pt x="403" y="1929"/>
                  </a:cubicBezTo>
                  <a:cubicBezTo>
                    <a:pt x="805" y="1929"/>
                    <a:pt x="1105" y="1020"/>
                    <a:pt x="1105" y="1020"/>
                  </a:cubicBezTo>
                  <a:lnTo>
                    <a:pt x="1112" y="1009"/>
                  </a:lnTo>
                  <a:lnTo>
                    <a:pt x="5538" y="193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5"/>
            <p:cNvSpPr/>
            <p:nvPr/>
          </p:nvSpPr>
          <p:spPr>
            <a:xfrm>
              <a:off x="4959600" y="3409211"/>
              <a:ext cx="749386" cy="421374"/>
            </a:xfrm>
            <a:custGeom>
              <a:avLst/>
              <a:gdLst/>
              <a:ahLst/>
              <a:cxnLst/>
              <a:rect l="l" t="t" r="r" b="b"/>
              <a:pathLst>
                <a:path w="12634" h="7104" extrusionOk="0">
                  <a:moveTo>
                    <a:pt x="8886" y="2647"/>
                  </a:moveTo>
                  <a:cubicBezTo>
                    <a:pt x="6650" y="1071"/>
                    <a:pt x="5339" y="250"/>
                    <a:pt x="5339" y="250"/>
                  </a:cubicBezTo>
                  <a:lnTo>
                    <a:pt x="391" y="1"/>
                  </a:lnTo>
                  <a:cubicBezTo>
                    <a:pt x="610" y="1554"/>
                    <a:pt x="1542" y="3575"/>
                    <a:pt x="3601" y="4150"/>
                  </a:cubicBezTo>
                  <a:cubicBezTo>
                    <a:pt x="2029" y="4235"/>
                    <a:pt x="779" y="4369"/>
                    <a:pt x="518" y="4427"/>
                  </a:cubicBezTo>
                  <a:cubicBezTo>
                    <a:pt x="0" y="4534"/>
                    <a:pt x="134" y="5761"/>
                    <a:pt x="533" y="5911"/>
                  </a:cubicBezTo>
                  <a:cubicBezTo>
                    <a:pt x="932" y="6060"/>
                    <a:pt x="4296" y="6632"/>
                    <a:pt x="4921" y="6632"/>
                  </a:cubicBezTo>
                  <a:cubicBezTo>
                    <a:pt x="5212" y="6632"/>
                    <a:pt x="8771" y="7104"/>
                    <a:pt x="10329" y="6774"/>
                  </a:cubicBezTo>
                  <a:cubicBezTo>
                    <a:pt x="10578" y="6755"/>
                    <a:pt x="10812" y="6670"/>
                    <a:pt x="11034" y="6498"/>
                  </a:cubicBezTo>
                  <a:cubicBezTo>
                    <a:pt x="12634" y="5240"/>
                    <a:pt x="10582" y="3844"/>
                    <a:pt x="8886" y="26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5"/>
            <p:cNvSpPr/>
            <p:nvPr/>
          </p:nvSpPr>
          <p:spPr>
            <a:xfrm>
              <a:off x="4982793" y="3388510"/>
              <a:ext cx="479384" cy="101962"/>
            </a:xfrm>
            <a:custGeom>
              <a:avLst/>
              <a:gdLst/>
              <a:ahLst/>
              <a:cxnLst/>
              <a:rect l="l" t="t" r="r" b="b"/>
              <a:pathLst>
                <a:path w="8082" h="1719" extrusionOk="0">
                  <a:moveTo>
                    <a:pt x="3521" y="1"/>
                  </a:moveTo>
                  <a:lnTo>
                    <a:pt x="2631" y="89"/>
                  </a:lnTo>
                  <a:lnTo>
                    <a:pt x="2731" y="492"/>
                  </a:lnTo>
                  <a:lnTo>
                    <a:pt x="0" y="353"/>
                  </a:lnTo>
                  <a:lnTo>
                    <a:pt x="299" y="1523"/>
                  </a:lnTo>
                  <a:cubicBezTo>
                    <a:pt x="315" y="1565"/>
                    <a:pt x="345" y="1604"/>
                    <a:pt x="365" y="1650"/>
                  </a:cubicBezTo>
                  <a:cubicBezTo>
                    <a:pt x="456" y="1628"/>
                    <a:pt x="1581" y="1271"/>
                    <a:pt x="3327" y="1271"/>
                  </a:cubicBezTo>
                  <a:cubicBezTo>
                    <a:pt x="4295" y="1271"/>
                    <a:pt x="5455" y="1381"/>
                    <a:pt x="6735" y="1719"/>
                  </a:cubicBezTo>
                  <a:cubicBezTo>
                    <a:pt x="6735" y="1719"/>
                    <a:pt x="7222" y="1025"/>
                    <a:pt x="8081" y="679"/>
                  </a:cubicBezTo>
                  <a:cubicBezTo>
                    <a:pt x="7755" y="403"/>
                    <a:pt x="7544" y="200"/>
                    <a:pt x="7544" y="200"/>
                  </a:cubicBezTo>
                  <a:lnTo>
                    <a:pt x="3521" y="1"/>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5"/>
            <p:cNvSpPr/>
            <p:nvPr/>
          </p:nvSpPr>
          <p:spPr>
            <a:xfrm>
              <a:off x="5759646" y="2846012"/>
              <a:ext cx="102437" cy="68924"/>
            </a:xfrm>
            <a:custGeom>
              <a:avLst/>
              <a:gdLst/>
              <a:ahLst/>
              <a:cxnLst/>
              <a:rect l="l" t="t" r="r" b="b"/>
              <a:pathLst>
                <a:path w="1727" h="1162" extrusionOk="0">
                  <a:moveTo>
                    <a:pt x="1009" y="1"/>
                  </a:moveTo>
                  <a:cubicBezTo>
                    <a:pt x="997" y="1"/>
                    <a:pt x="984" y="4"/>
                    <a:pt x="970" y="4"/>
                  </a:cubicBezTo>
                  <a:cubicBezTo>
                    <a:pt x="967" y="4"/>
                    <a:pt x="963" y="4"/>
                    <a:pt x="960" y="3"/>
                  </a:cubicBezTo>
                  <a:lnTo>
                    <a:pt x="1" y="1162"/>
                  </a:lnTo>
                  <a:cubicBezTo>
                    <a:pt x="226" y="1119"/>
                    <a:pt x="355" y="956"/>
                    <a:pt x="396" y="956"/>
                  </a:cubicBezTo>
                  <a:cubicBezTo>
                    <a:pt x="399" y="956"/>
                    <a:pt x="401" y="956"/>
                    <a:pt x="404" y="958"/>
                  </a:cubicBezTo>
                  <a:cubicBezTo>
                    <a:pt x="520" y="1047"/>
                    <a:pt x="720" y="1159"/>
                    <a:pt x="839" y="1159"/>
                  </a:cubicBezTo>
                  <a:cubicBezTo>
                    <a:pt x="883" y="1159"/>
                    <a:pt x="916" y="1143"/>
                    <a:pt x="929" y="1104"/>
                  </a:cubicBezTo>
                  <a:cubicBezTo>
                    <a:pt x="952" y="1027"/>
                    <a:pt x="588" y="866"/>
                    <a:pt x="618" y="793"/>
                  </a:cubicBezTo>
                  <a:cubicBezTo>
                    <a:pt x="621" y="783"/>
                    <a:pt x="631" y="779"/>
                    <a:pt x="646" y="779"/>
                  </a:cubicBezTo>
                  <a:cubicBezTo>
                    <a:pt x="750" y="779"/>
                    <a:pt x="1106" y="988"/>
                    <a:pt x="1253" y="988"/>
                  </a:cubicBezTo>
                  <a:cubicBezTo>
                    <a:pt x="1279" y="988"/>
                    <a:pt x="1298" y="981"/>
                    <a:pt x="1309" y="966"/>
                  </a:cubicBezTo>
                  <a:cubicBezTo>
                    <a:pt x="1385" y="851"/>
                    <a:pt x="756" y="617"/>
                    <a:pt x="779" y="540"/>
                  </a:cubicBezTo>
                  <a:cubicBezTo>
                    <a:pt x="781" y="535"/>
                    <a:pt x="788" y="532"/>
                    <a:pt x="798" y="532"/>
                  </a:cubicBezTo>
                  <a:cubicBezTo>
                    <a:pt x="892" y="532"/>
                    <a:pt x="1316" y="759"/>
                    <a:pt x="1495" y="759"/>
                  </a:cubicBezTo>
                  <a:cubicBezTo>
                    <a:pt x="1537" y="759"/>
                    <a:pt x="1565" y="747"/>
                    <a:pt x="1573" y="717"/>
                  </a:cubicBezTo>
                  <a:cubicBezTo>
                    <a:pt x="1612" y="567"/>
                    <a:pt x="887" y="322"/>
                    <a:pt x="963" y="264"/>
                  </a:cubicBezTo>
                  <a:cubicBezTo>
                    <a:pt x="970" y="259"/>
                    <a:pt x="979" y="257"/>
                    <a:pt x="991" y="257"/>
                  </a:cubicBezTo>
                  <a:cubicBezTo>
                    <a:pt x="1102" y="257"/>
                    <a:pt x="1426" y="447"/>
                    <a:pt x="1569" y="447"/>
                  </a:cubicBezTo>
                  <a:cubicBezTo>
                    <a:pt x="1593" y="447"/>
                    <a:pt x="1611" y="442"/>
                    <a:pt x="1623" y="429"/>
                  </a:cubicBezTo>
                  <a:cubicBezTo>
                    <a:pt x="1727" y="322"/>
                    <a:pt x="1213" y="49"/>
                    <a:pt x="1025" y="3"/>
                  </a:cubicBezTo>
                  <a:cubicBezTo>
                    <a:pt x="1020" y="1"/>
                    <a:pt x="1015" y="1"/>
                    <a:pt x="1009" y="1"/>
                  </a:cubicBezTo>
                  <a:close/>
                </a:path>
              </a:pathLst>
            </a:custGeom>
            <a:solidFill>
              <a:srgbClr val="4865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5"/>
            <p:cNvSpPr/>
            <p:nvPr/>
          </p:nvSpPr>
          <p:spPr>
            <a:xfrm>
              <a:off x="5635024" y="3550737"/>
              <a:ext cx="110622" cy="82507"/>
            </a:xfrm>
            <a:custGeom>
              <a:avLst/>
              <a:gdLst/>
              <a:ahLst/>
              <a:cxnLst/>
              <a:rect l="l" t="t" r="r" b="b"/>
              <a:pathLst>
                <a:path w="1865" h="1391" extrusionOk="0">
                  <a:moveTo>
                    <a:pt x="0" y="0"/>
                  </a:moveTo>
                  <a:lnTo>
                    <a:pt x="0" y="0"/>
                  </a:lnTo>
                  <a:cubicBezTo>
                    <a:pt x="4" y="276"/>
                    <a:pt x="4" y="840"/>
                    <a:pt x="138" y="871"/>
                  </a:cubicBezTo>
                  <a:cubicBezTo>
                    <a:pt x="142" y="872"/>
                    <a:pt x="146" y="872"/>
                    <a:pt x="150" y="872"/>
                  </a:cubicBezTo>
                  <a:cubicBezTo>
                    <a:pt x="268" y="872"/>
                    <a:pt x="236" y="437"/>
                    <a:pt x="373" y="437"/>
                  </a:cubicBezTo>
                  <a:cubicBezTo>
                    <a:pt x="375" y="437"/>
                    <a:pt x="377" y="437"/>
                    <a:pt x="380" y="437"/>
                  </a:cubicBezTo>
                  <a:cubicBezTo>
                    <a:pt x="483" y="445"/>
                    <a:pt x="606" y="556"/>
                    <a:pt x="763" y="683"/>
                  </a:cubicBezTo>
                  <a:cubicBezTo>
                    <a:pt x="1002" y="879"/>
                    <a:pt x="1454" y="1391"/>
                    <a:pt x="1586" y="1391"/>
                  </a:cubicBezTo>
                  <a:cubicBezTo>
                    <a:pt x="1596" y="1391"/>
                    <a:pt x="1605" y="1388"/>
                    <a:pt x="1611" y="1381"/>
                  </a:cubicBezTo>
                  <a:cubicBezTo>
                    <a:pt x="1699" y="1289"/>
                    <a:pt x="1089" y="809"/>
                    <a:pt x="1185" y="806"/>
                  </a:cubicBezTo>
                  <a:cubicBezTo>
                    <a:pt x="1253" y="806"/>
                    <a:pt x="1692" y="1340"/>
                    <a:pt x="1837" y="1340"/>
                  </a:cubicBezTo>
                  <a:cubicBezTo>
                    <a:pt x="1848" y="1340"/>
                    <a:pt x="1857" y="1337"/>
                    <a:pt x="1864" y="1331"/>
                  </a:cubicBezTo>
                  <a:cubicBezTo>
                    <a:pt x="1477" y="890"/>
                    <a:pt x="840" y="506"/>
                    <a:pt x="0"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5"/>
            <p:cNvSpPr/>
            <p:nvPr/>
          </p:nvSpPr>
          <p:spPr>
            <a:xfrm>
              <a:off x="4969328" y="3655132"/>
              <a:ext cx="315141" cy="60561"/>
            </a:xfrm>
            <a:custGeom>
              <a:avLst/>
              <a:gdLst/>
              <a:ahLst/>
              <a:cxnLst/>
              <a:rect l="l" t="t" r="r" b="b"/>
              <a:pathLst>
                <a:path w="5313" h="1021" extrusionOk="0">
                  <a:moveTo>
                    <a:pt x="3437" y="1"/>
                  </a:moveTo>
                  <a:cubicBezTo>
                    <a:pt x="1865" y="81"/>
                    <a:pt x="615" y="215"/>
                    <a:pt x="354" y="273"/>
                  </a:cubicBezTo>
                  <a:cubicBezTo>
                    <a:pt x="93" y="330"/>
                    <a:pt x="1" y="676"/>
                    <a:pt x="24" y="1021"/>
                  </a:cubicBezTo>
                  <a:cubicBezTo>
                    <a:pt x="1505" y="910"/>
                    <a:pt x="3790" y="897"/>
                    <a:pt x="4801" y="897"/>
                  </a:cubicBezTo>
                  <a:cubicBezTo>
                    <a:pt x="5120" y="897"/>
                    <a:pt x="5313" y="898"/>
                    <a:pt x="5313" y="898"/>
                  </a:cubicBezTo>
                  <a:lnTo>
                    <a:pt x="3437" y="1"/>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5"/>
            <p:cNvSpPr/>
            <p:nvPr/>
          </p:nvSpPr>
          <p:spPr>
            <a:xfrm>
              <a:off x="5633838" y="3518173"/>
              <a:ext cx="117028" cy="108962"/>
            </a:xfrm>
            <a:custGeom>
              <a:avLst/>
              <a:gdLst/>
              <a:ahLst/>
              <a:cxnLst/>
              <a:rect l="l" t="t" r="r" b="b"/>
              <a:pathLst>
                <a:path w="1973" h="1837" extrusionOk="0">
                  <a:moveTo>
                    <a:pt x="538" y="1"/>
                  </a:moveTo>
                  <a:lnTo>
                    <a:pt x="20" y="296"/>
                  </a:lnTo>
                  <a:cubicBezTo>
                    <a:pt x="35" y="423"/>
                    <a:pt x="1" y="1274"/>
                    <a:pt x="166" y="1312"/>
                  </a:cubicBezTo>
                  <a:cubicBezTo>
                    <a:pt x="170" y="1314"/>
                    <a:pt x="175" y="1314"/>
                    <a:pt x="179" y="1314"/>
                  </a:cubicBezTo>
                  <a:cubicBezTo>
                    <a:pt x="295" y="1314"/>
                    <a:pt x="260" y="883"/>
                    <a:pt x="397" y="883"/>
                  </a:cubicBezTo>
                  <a:cubicBezTo>
                    <a:pt x="399" y="883"/>
                    <a:pt x="401" y="883"/>
                    <a:pt x="404" y="883"/>
                  </a:cubicBezTo>
                  <a:cubicBezTo>
                    <a:pt x="511" y="891"/>
                    <a:pt x="630" y="1002"/>
                    <a:pt x="787" y="1125"/>
                  </a:cubicBezTo>
                  <a:cubicBezTo>
                    <a:pt x="1029" y="1320"/>
                    <a:pt x="1479" y="1836"/>
                    <a:pt x="1610" y="1836"/>
                  </a:cubicBezTo>
                  <a:cubicBezTo>
                    <a:pt x="1620" y="1836"/>
                    <a:pt x="1629" y="1833"/>
                    <a:pt x="1635" y="1826"/>
                  </a:cubicBezTo>
                  <a:cubicBezTo>
                    <a:pt x="1723" y="1734"/>
                    <a:pt x="1113" y="1255"/>
                    <a:pt x="1209" y="1251"/>
                  </a:cubicBezTo>
                  <a:cubicBezTo>
                    <a:pt x="1275" y="1251"/>
                    <a:pt x="1712" y="1790"/>
                    <a:pt x="1863" y="1790"/>
                  </a:cubicBezTo>
                  <a:cubicBezTo>
                    <a:pt x="1878" y="1790"/>
                    <a:pt x="1891" y="1785"/>
                    <a:pt x="1899" y="1773"/>
                  </a:cubicBezTo>
                  <a:cubicBezTo>
                    <a:pt x="1972" y="1681"/>
                    <a:pt x="1669" y="1443"/>
                    <a:pt x="1290" y="1040"/>
                  </a:cubicBezTo>
                  <a:cubicBezTo>
                    <a:pt x="848" y="568"/>
                    <a:pt x="538" y="1"/>
                    <a:pt x="538" y="1"/>
                  </a:cubicBezTo>
                  <a:close/>
                </a:path>
              </a:pathLst>
            </a:custGeom>
            <a:solidFill>
              <a:srgbClr val="F5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5"/>
            <p:cNvSpPr/>
            <p:nvPr/>
          </p:nvSpPr>
          <p:spPr>
            <a:xfrm>
              <a:off x="4958250" y="3408998"/>
              <a:ext cx="749386" cy="421374"/>
            </a:xfrm>
            <a:custGeom>
              <a:avLst/>
              <a:gdLst/>
              <a:ahLst/>
              <a:cxnLst/>
              <a:rect l="l" t="t" r="r" b="b"/>
              <a:pathLst>
                <a:path w="12634" h="7104" extrusionOk="0">
                  <a:moveTo>
                    <a:pt x="8886" y="2647"/>
                  </a:moveTo>
                  <a:cubicBezTo>
                    <a:pt x="6650" y="1071"/>
                    <a:pt x="5339" y="250"/>
                    <a:pt x="5339" y="250"/>
                  </a:cubicBezTo>
                  <a:lnTo>
                    <a:pt x="391" y="1"/>
                  </a:lnTo>
                  <a:cubicBezTo>
                    <a:pt x="610" y="1554"/>
                    <a:pt x="1542" y="3575"/>
                    <a:pt x="3601" y="4150"/>
                  </a:cubicBezTo>
                  <a:cubicBezTo>
                    <a:pt x="2029" y="4235"/>
                    <a:pt x="779" y="4369"/>
                    <a:pt x="518" y="4427"/>
                  </a:cubicBezTo>
                  <a:cubicBezTo>
                    <a:pt x="0" y="4534"/>
                    <a:pt x="134" y="5761"/>
                    <a:pt x="533" y="5911"/>
                  </a:cubicBezTo>
                  <a:cubicBezTo>
                    <a:pt x="932" y="6060"/>
                    <a:pt x="4296" y="6632"/>
                    <a:pt x="4921" y="6632"/>
                  </a:cubicBezTo>
                  <a:cubicBezTo>
                    <a:pt x="5212" y="6632"/>
                    <a:pt x="8771" y="7104"/>
                    <a:pt x="10329" y="6774"/>
                  </a:cubicBezTo>
                  <a:cubicBezTo>
                    <a:pt x="10578" y="6755"/>
                    <a:pt x="10812" y="6670"/>
                    <a:pt x="11034" y="6498"/>
                  </a:cubicBezTo>
                  <a:cubicBezTo>
                    <a:pt x="12634" y="5240"/>
                    <a:pt x="10582" y="3844"/>
                    <a:pt x="8886" y="2647"/>
                  </a:cubicBezTo>
                  <a:close/>
                </a:path>
              </a:pathLst>
            </a:custGeom>
            <a:solidFill>
              <a:srgbClr val="FFFFFF">
                <a:alpha val="5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5"/>
            <p:cNvSpPr/>
            <p:nvPr/>
          </p:nvSpPr>
          <p:spPr>
            <a:xfrm>
              <a:off x="5368817" y="2699681"/>
              <a:ext cx="298058" cy="838358"/>
            </a:xfrm>
            <a:custGeom>
              <a:avLst/>
              <a:gdLst/>
              <a:ahLst/>
              <a:cxnLst/>
              <a:rect l="l" t="t" r="r" b="b"/>
              <a:pathLst>
                <a:path w="5025" h="14134" extrusionOk="0">
                  <a:moveTo>
                    <a:pt x="960" y="8641"/>
                  </a:moveTo>
                  <a:cubicBezTo>
                    <a:pt x="193" y="6655"/>
                    <a:pt x="1" y="2505"/>
                    <a:pt x="273" y="1343"/>
                  </a:cubicBezTo>
                  <a:cubicBezTo>
                    <a:pt x="545" y="184"/>
                    <a:pt x="2164" y="0"/>
                    <a:pt x="2114" y="2489"/>
                  </a:cubicBezTo>
                  <a:cubicBezTo>
                    <a:pt x="2260" y="4480"/>
                    <a:pt x="2344" y="6616"/>
                    <a:pt x="2586" y="7913"/>
                  </a:cubicBezTo>
                  <a:cubicBezTo>
                    <a:pt x="3702" y="11518"/>
                    <a:pt x="4753" y="13366"/>
                    <a:pt x="5025" y="13857"/>
                  </a:cubicBezTo>
                  <a:lnTo>
                    <a:pt x="4492" y="14133"/>
                  </a:lnTo>
                  <a:cubicBezTo>
                    <a:pt x="4365" y="13627"/>
                    <a:pt x="1991" y="11656"/>
                    <a:pt x="960" y="8641"/>
                  </a:cubicBezTo>
                  <a:close/>
                </a:path>
              </a:pathLst>
            </a:custGeom>
            <a:solidFill>
              <a:srgbClr val="F5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5"/>
            <p:cNvSpPr/>
            <p:nvPr/>
          </p:nvSpPr>
          <p:spPr>
            <a:xfrm>
              <a:off x="5392721" y="2714213"/>
              <a:ext cx="200485" cy="685741"/>
            </a:xfrm>
            <a:custGeom>
              <a:avLst/>
              <a:gdLst/>
              <a:ahLst/>
              <a:cxnLst/>
              <a:rect l="l" t="t" r="r" b="b"/>
              <a:pathLst>
                <a:path w="3380" h="11561" extrusionOk="0">
                  <a:moveTo>
                    <a:pt x="1845" y="11560"/>
                  </a:moveTo>
                  <a:cubicBezTo>
                    <a:pt x="1845" y="11560"/>
                    <a:pt x="2919" y="11046"/>
                    <a:pt x="3379" y="10533"/>
                  </a:cubicBezTo>
                  <a:cubicBezTo>
                    <a:pt x="3379" y="10533"/>
                    <a:pt x="2562" y="8592"/>
                    <a:pt x="2305" y="7411"/>
                  </a:cubicBezTo>
                  <a:cubicBezTo>
                    <a:pt x="2049" y="6233"/>
                    <a:pt x="1795" y="1945"/>
                    <a:pt x="1489" y="971"/>
                  </a:cubicBezTo>
                  <a:cubicBezTo>
                    <a:pt x="1182" y="1"/>
                    <a:pt x="0" y="4204"/>
                    <a:pt x="108" y="6452"/>
                  </a:cubicBezTo>
                  <a:cubicBezTo>
                    <a:pt x="208" y="8707"/>
                    <a:pt x="1845" y="11560"/>
                    <a:pt x="1845" y="115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5"/>
            <p:cNvSpPr/>
            <p:nvPr/>
          </p:nvSpPr>
          <p:spPr>
            <a:xfrm>
              <a:off x="4911792" y="1739662"/>
              <a:ext cx="619545" cy="1056756"/>
            </a:xfrm>
            <a:custGeom>
              <a:avLst/>
              <a:gdLst/>
              <a:ahLst/>
              <a:cxnLst/>
              <a:rect l="l" t="t" r="r" b="b"/>
              <a:pathLst>
                <a:path w="10445" h="17816" extrusionOk="0">
                  <a:moveTo>
                    <a:pt x="10444" y="2148"/>
                  </a:moveTo>
                  <a:cubicBezTo>
                    <a:pt x="10444" y="2148"/>
                    <a:pt x="7832" y="0"/>
                    <a:pt x="5148" y="998"/>
                  </a:cubicBezTo>
                  <a:cubicBezTo>
                    <a:pt x="2455" y="1995"/>
                    <a:pt x="1" y="5719"/>
                    <a:pt x="461" y="8292"/>
                  </a:cubicBezTo>
                  <a:cubicBezTo>
                    <a:pt x="841" y="10425"/>
                    <a:pt x="3107" y="12365"/>
                    <a:pt x="3414" y="12979"/>
                  </a:cubicBezTo>
                  <a:cubicBezTo>
                    <a:pt x="3721" y="13593"/>
                    <a:pt x="1305" y="13746"/>
                    <a:pt x="1765" y="15361"/>
                  </a:cubicBezTo>
                  <a:cubicBezTo>
                    <a:pt x="2225" y="16972"/>
                    <a:pt x="4005" y="17739"/>
                    <a:pt x="5765" y="17777"/>
                  </a:cubicBezTo>
                  <a:cubicBezTo>
                    <a:pt x="7525" y="17815"/>
                    <a:pt x="7679" y="13823"/>
                    <a:pt x="7679" y="138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5"/>
            <p:cNvSpPr/>
            <p:nvPr/>
          </p:nvSpPr>
          <p:spPr>
            <a:xfrm>
              <a:off x="4951356" y="2174384"/>
              <a:ext cx="460996" cy="619545"/>
            </a:xfrm>
            <a:custGeom>
              <a:avLst/>
              <a:gdLst/>
              <a:ahLst/>
              <a:cxnLst/>
              <a:rect l="l" t="t" r="r" b="b"/>
              <a:pathLst>
                <a:path w="7772" h="10445" extrusionOk="0">
                  <a:moveTo>
                    <a:pt x="2785" y="1"/>
                  </a:moveTo>
                  <a:cubicBezTo>
                    <a:pt x="2670" y="1957"/>
                    <a:pt x="3399" y="3038"/>
                    <a:pt x="2479" y="3341"/>
                  </a:cubicBezTo>
                  <a:cubicBezTo>
                    <a:pt x="2390" y="3371"/>
                    <a:pt x="2298" y="3385"/>
                    <a:pt x="2205" y="3385"/>
                  </a:cubicBezTo>
                  <a:cubicBezTo>
                    <a:pt x="1459" y="3385"/>
                    <a:pt x="591" y="2493"/>
                    <a:pt x="1" y="1692"/>
                  </a:cubicBezTo>
                  <a:lnTo>
                    <a:pt x="1" y="1692"/>
                  </a:lnTo>
                  <a:cubicBezTo>
                    <a:pt x="684" y="3521"/>
                    <a:pt x="2475" y="5102"/>
                    <a:pt x="2747" y="5642"/>
                  </a:cubicBezTo>
                  <a:cubicBezTo>
                    <a:pt x="3054" y="6260"/>
                    <a:pt x="638" y="6409"/>
                    <a:pt x="1098" y="8028"/>
                  </a:cubicBezTo>
                  <a:cubicBezTo>
                    <a:pt x="1558" y="9639"/>
                    <a:pt x="3338" y="10406"/>
                    <a:pt x="5098" y="10444"/>
                  </a:cubicBezTo>
                  <a:cubicBezTo>
                    <a:pt x="5106" y="10444"/>
                    <a:pt x="5115" y="10444"/>
                    <a:pt x="5123" y="10444"/>
                  </a:cubicBezTo>
                  <a:cubicBezTo>
                    <a:pt x="6860" y="10444"/>
                    <a:pt x="7012" y="6486"/>
                    <a:pt x="7012" y="6486"/>
                  </a:cubicBezTo>
                  <a:lnTo>
                    <a:pt x="7771" y="3280"/>
                  </a:lnTo>
                  <a:lnTo>
                    <a:pt x="2785" y="1"/>
                  </a:lnTo>
                  <a:close/>
                </a:path>
              </a:pathLst>
            </a:custGeom>
            <a:solidFill>
              <a:srgbClr val="000000">
                <a:alpha val="3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5"/>
            <p:cNvSpPr/>
            <p:nvPr/>
          </p:nvSpPr>
          <p:spPr>
            <a:xfrm>
              <a:off x="5308078" y="1821577"/>
              <a:ext cx="460047" cy="574229"/>
            </a:xfrm>
            <a:custGeom>
              <a:avLst/>
              <a:gdLst/>
              <a:ahLst/>
              <a:cxnLst/>
              <a:rect l="l" t="t" r="r" b="b"/>
              <a:pathLst>
                <a:path w="7756" h="9681" extrusionOk="0">
                  <a:moveTo>
                    <a:pt x="1" y="3993"/>
                  </a:moveTo>
                  <a:cubicBezTo>
                    <a:pt x="1" y="3993"/>
                    <a:pt x="154" y="0"/>
                    <a:pt x="3533" y="153"/>
                  </a:cubicBezTo>
                  <a:cubicBezTo>
                    <a:pt x="6912" y="307"/>
                    <a:pt x="6452" y="3379"/>
                    <a:pt x="6989" y="4299"/>
                  </a:cubicBezTo>
                  <a:cubicBezTo>
                    <a:pt x="7526" y="5220"/>
                    <a:pt x="7756" y="6071"/>
                    <a:pt x="7449" y="6915"/>
                  </a:cubicBezTo>
                  <a:cubicBezTo>
                    <a:pt x="7142" y="7759"/>
                    <a:pt x="6145" y="8837"/>
                    <a:pt x="6145" y="9680"/>
                  </a:cubicBezTo>
                  <a:cubicBezTo>
                    <a:pt x="6141" y="9677"/>
                    <a:pt x="308" y="8142"/>
                    <a:pt x="1" y="39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5"/>
            <p:cNvSpPr/>
            <p:nvPr/>
          </p:nvSpPr>
          <p:spPr>
            <a:xfrm>
              <a:off x="5423209" y="1926268"/>
              <a:ext cx="297405" cy="423806"/>
            </a:xfrm>
            <a:custGeom>
              <a:avLst/>
              <a:gdLst/>
              <a:ahLst/>
              <a:cxnLst/>
              <a:rect l="l" t="t" r="r" b="b"/>
              <a:pathLst>
                <a:path w="5014" h="7145" extrusionOk="0">
                  <a:moveTo>
                    <a:pt x="2176" y="0"/>
                  </a:moveTo>
                  <a:cubicBezTo>
                    <a:pt x="1077" y="0"/>
                    <a:pt x="0" y="843"/>
                    <a:pt x="0" y="843"/>
                  </a:cubicBezTo>
                  <a:lnTo>
                    <a:pt x="3893" y="7144"/>
                  </a:lnTo>
                  <a:cubicBezTo>
                    <a:pt x="3893" y="7144"/>
                    <a:pt x="5013" y="5710"/>
                    <a:pt x="4967" y="4479"/>
                  </a:cubicBezTo>
                  <a:cubicBezTo>
                    <a:pt x="4917" y="3244"/>
                    <a:pt x="4407" y="3244"/>
                    <a:pt x="4254" y="2684"/>
                  </a:cubicBezTo>
                  <a:cubicBezTo>
                    <a:pt x="4100" y="2124"/>
                    <a:pt x="4238" y="1069"/>
                    <a:pt x="3226" y="329"/>
                  </a:cubicBezTo>
                  <a:cubicBezTo>
                    <a:pt x="2898" y="90"/>
                    <a:pt x="2536" y="0"/>
                    <a:pt x="2176" y="0"/>
                  </a:cubicBezTo>
                  <a:close/>
                </a:path>
              </a:pathLst>
            </a:custGeom>
            <a:solidFill>
              <a:srgbClr val="000000">
                <a:alpha val="3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5"/>
            <p:cNvSpPr/>
            <p:nvPr/>
          </p:nvSpPr>
          <p:spPr>
            <a:xfrm>
              <a:off x="4929765" y="2622096"/>
              <a:ext cx="698671" cy="854077"/>
            </a:xfrm>
            <a:custGeom>
              <a:avLst/>
              <a:gdLst/>
              <a:ahLst/>
              <a:cxnLst/>
              <a:rect l="l" t="t" r="r" b="b"/>
              <a:pathLst>
                <a:path w="11779" h="14399" extrusionOk="0">
                  <a:moveTo>
                    <a:pt x="426" y="13516"/>
                  </a:moveTo>
                  <a:cubicBezTo>
                    <a:pt x="1615" y="13808"/>
                    <a:pt x="6091" y="14398"/>
                    <a:pt x="9025" y="13248"/>
                  </a:cubicBezTo>
                  <a:cubicBezTo>
                    <a:pt x="8289" y="9167"/>
                    <a:pt x="11779" y="1243"/>
                    <a:pt x="7242" y="603"/>
                  </a:cubicBezTo>
                  <a:cubicBezTo>
                    <a:pt x="2958" y="0"/>
                    <a:pt x="1" y="5892"/>
                    <a:pt x="426" y="135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5"/>
            <p:cNvSpPr/>
            <p:nvPr/>
          </p:nvSpPr>
          <p:spPr>
            <a:xfrm>
              <a:off x="4953194" y="3173314"/>
              <a:ext cx="513727" cy="207958"/>
            </a:xfrm>
            <a:custGeom>
              <a:avLst/>
              <a:gdLst/>
              <a:ahLst/>
              <a:cxnLst/>
              <a:rect l="l" t="t" r="r" b="b"/>
              <a:pathLst>
                <a:path w="8661" h="3506" extrusionOk="0">
                  <a:moveTo>
                    <a:pt x="8534" y="2674"/>
                  </a:moveTo>
                  <a:cubicBezTo>
                    <a:pt x="8527" y="2002"/>
                    <a:pt x="8576" y="1274"/>
                    <a:pt x="8661" y="522"/>
                  </a:cubicBezTo>
                  <a:cubicBezTo>
                    <a:pt x="7292" y="706"/>
                    <a:pt x="3399" y="1078"/>
                    <a:pt x="158" y="0"/>
                  </a:cubicBezTo>
                  <a:cubicBezTo>
                    <a:pt x="62" y="810"/>
                    <a:pt x="8" y="1657"/>
                    <a:pt x="1" y="2528"/>
                  </a:cubicBezTo>
                  <a:cubicBezTo>
                    <a:pt x="1140" y="2789"/>
                    <a:pt x="4960" y="3506"/>
                    <a:pt x="8534" y="267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5"/>
            <p:cNvSpPr/>
            <p:nvPr/>
          </p:nvSpPr>
          <p:spPr>
            <a:xfrm>
              <a:off x="4977573" y="2920571"/>
              <a:ext cx="517108" cy="225041"/>
            </a:xfrm>
            <a:custGeom>
              <a:avLst/>
              <a:gdLst/>
              <a:ahLst/>
              <a:cxnLst/>
              <a:rect l="l" t="t" r="r" b="b"/>
              <a:pathLst>
                <a:path w="8718" h="3794" extrusionOk="0">
                  <a:moveTo>
                    <a:pt x="8422" y="3468"/>
                  </a:moveTo>
                  <a:cubicBezTo>
                    <a:pt x="8530" y="2654"/>
                    <a:pt x="8641" y="1838"/>
                    <a:pt x="8718" y="1047"/>
                  </a:cubicBezTo>
                  <a:cubicBezTo>
                    <a:pt x="7686" y="1090"/>
                    <a:pt x="4507" y="1120"/>
                    <a:pt x="782" y="0"/>
                  </a:cubicBezTo>
                  <a:cubicBezTo>
                    <a:pt x="460" y="802"/>
                    <a:pt x="203" y="1696"/>
                    <a:pt x="0" y="2654"/>
                  </a:cubicBezTo>
                  <a:cubicBezTo>
                    <a:pt x="1147" y="3011"/>
                    <a:pt x="4319" y="3794"/>
                    <a:pt x="8422" y="34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5"/>
            <p:cNvSpPr/>
            <p:nvPr/>
          </p:nvSpPr>
          <p:spPr>
            <a:xfrm>
              <a:off x="5263947" y="2556375"/>
              <a:ext cx="175691" cy="217271"/>
            </a:xfrm>
            <a:custGeom>
              <a:avLst/>
              <a:gdLst/>
              <a:ahLst/>
              <a:cxnLst/>
              <a:rect l="l" t="t" r="r" b="b"/>
              <a:pathLst>
                <a:path w="2962" h="3663" extrusionOk="0">
                  <a:moveTo>
                    <a:pt x="2260" y="1856"/>
                  </a:moveTo>
                  <a:lnTo>
                    <a:pt x="2329" y="107"/>
                  </a:lnTo>
                  <a:lnTo>
                    <a:pt x="1052" y="0"/>
                  </a:lnTo>
                  <a:lnTo>
                    <a:pt x="898" y="1642"/>
                  </a:lnTo>
                  <a:cubicBezTo>
                    <a:pt x="373" y="1695"/>
                    <a:pt x="1" y="1810"/>
                    <a:pt x="1" y="1810"/>
                  </a:cubicBezTo>
                  <a:cubicBezTo>
                    <a:pt x="1" y="1810"/>
                    <a:pt x="469" y="3663"/>
                    <a:pt x="1765" y="3605"/>
                  </a:cubicBezTo>
                  <a:cubicBezTo>
                    <a:pt x="2731" y="3567"/>
                    <a:pt x="2962" y="2301"/>
                    <a:pt x="2962" y="2301"/>
                  </a:cubicBezTo>
                  <a:cubicBezTo>
                    <a:pt x="2962" y="2301"/>
                    <a:pt x="2762" y="2086"/>
                    <a:pt x="2260" y="1856"/>
                  </a:cubicBezTo>
                  <a:close/>
                </a:path>
              </a:pathLst>
            </a:custGeom>
            <a:solidFill>
              <a:srgbClr val="F5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5"/>
            <p:cNvSpPr/>
            <p:nvPr/>
          </p:nvSpPr>
          <p:spPr>
            <a:xfrm>
              <a:off x="5098102" y="1974907"/>
              <a:ext cx="604716" cy="671386"/>
            </a:xfrm>
            <a:custGeom>
              <a:avLst/>
              <a:gdLst/>
              <a:ahLst/>
              <a:cxnLst/>
              <a:rect l="l" t="t" r="r" b="b"/>
              <a:pathLst>
                <a:path w="10195" h="11319" extrusionOk="0">
                  <a:moveTo>
                    <a:pt x="5286" y="1"/>
                  </a:moveTo>
                  <a:cubicBezTo>
                    <a:pt x="2243" y="1"/>
                    <a:pt x="1023" y="3141"/>
                    <a:pt x="1366" y="6140"/>
                  </a:cubicBezTo>
                  <a:cubicBezTo>
                    <a:pt x="1252" y="6031"/>
                    <a:pt x="1122" y="5982"/>
                    <a:pt x="991" y="5982"/>
                  </a:cubicBezTo>
                  <a:cubicBezTo>
                    <a:pt x="500" y="5982"/>
                    <a:pt x="1" y="6669"/>
                    <a:pt x="304" y="7372"/>
                  </a:cubicBezTo>
                  <a:cubicBezTo>
                    <a:pt x="691" y="8273"/>
                    <a:pt x="1362" y="8039"/>
                    <a:pt x="1922" y="8238"/>
                  </a:cubicBezTo>
                  <a:cubicBezTo>
                    <a:pt x="2817" y="10302"/>
                    <a:pt x="5204" y="11318"/>
                    <a:pt x="6541" y="11318"/>
                  </a:cubicBezTo>
                  <a:cubicBezTo>
                    <a:pt x="6551" y="11318"/>
                    <a:pt x="6561" y="11318"/>
                    <a:pt x="6571" y="11318"/>
                  </a:cubicBezTo>
                  <a:cubicBezTo>
                    <a:pt x="8496" y="11299"/>
                    <a:pt x="10141" y="8560"/>
                    <a:pt x="10168" y="7640"/>
                  </a:cubicBezTo>
                  <a:cubicBezTo>
                    <a:pt x="10195" y="6911"/>
                    <a:pt x="9689" y="6255"/>
                    <a:pt x="9647" y="5607"/>
                  </a:cubicBezTo>
                  <a:cubicBezTo>
                    <a:pt x="9432" y="2478"/>
                    <a:pt x="10187" y="176"/>
                    <a:pt x="5451" y="4"/>
                  </a:cubicBezTo>
                  <a:cubicBezTo>
                    <a:pt x="5395" y="2"/>
                    <a:pt x="5340" y="1"/>
                    <a:pt x="5286" y="1"/>
                  </a:cubicBezTo>
                  <a:close/>
                </a:path>
              </a:pathLst>
            </a:custGeom>
            <a:solidFill>
              <a:srgbClr val="F5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5"/>
            <p:cNvSpPr/>
            <p:nvPr/>
          </p:nvSpPr>
          <p:spPr>
            <a:xfrm>
              <a:off x="5296927" y="2159377"/>
              <a:ext cx="107894" cy="69221"/>
            </a:xfrm>
            <a:custGeom>
              <a:avLst/>
              <a:gdLst/>
              <a:ahLst/>
              <a:cxnLst/>
              <a:rect l="l" t="t" r="r" b="b"/>
              <a:pathLst>
                <a:path w="1819" h="1167" extrusionOk="0">
                  <a:moveTo>
                    <a:pt x="1734" y="326"/>
                  </a:moveTo>
                  <a:cubicBezTo>
                    <a:pt x="1819" y="541"/>
                    <a:pt x="1420" y="384"/>
                    <a:pt x="841" y="537"/>
                  </a:cubicBezTo>
                  <a:cubicBezTo>
                    <a:pt x="365" y="664"/>
                    <a:pt x="162" y="1166"/>
                    <a:pt x="81" y="955"/>
                  </a:cubicBezTo>
                  <a:cubicBezTo>
                    <a:pt x="1" y="737"/>
                    <a:pt x="273" y="349"/>
                    <a:pt x="730" y="177"/>
                  </a:cubicBezTo>
                  <a:cubicBezTo>
                    <a:pt x="1190" y="0"/>
                    <a:pt x="1654" y="112"/>
                    <a:pt x="1734" y="3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5"/>
            <p:cNvSpPr/>
            <p:nvPr/>
          </p:nvSpPr>
          <p:spPr>
            <a:xfrm>
              <a:off x="5486202" y="2363185"/>
              <a:ext cx="87846" cy="72483"/>
            </a:xfrm>
            <a:custGeom>
              <a:avLst/>
              <a:gdLst/>
              <a:ahLst/>
              <a:cxnLst/>
              <a:rect l="l" t="t" r="r" b="b"/>
              <a:pathLst>
                <a:path w="1481" h="1222" extrusionOk="0">
                  <a:moveTo>
                    <a:pt x="653" y="0"/>
                  </a:moveTo>
                  <a:cubicBezTo>
                    <a:pt x="639" y="0"/>
                    <a:pt x="625" y="1"/>
                    <a:pt x="611" y="1"/>
                  </a:cubicBezTo>
                  <a:cubicBezTo>
                    <a:pt x="553" y="1"/>
                    <a:pt x="511" y="51"/>
                    <a:pt x="511" y="108"/>
                  </a:cubicBezTo>
                  <a:cubicBezTo>
                    <a:pt x="515" y="166"/>
                    <a:pt x="553" y="204"/>
                    <a:pt x="607" y="208"/>
                  </a:cubicBezTo>
                  <a:lnTo>
                    <a:pt x="622" y="208"/>
                  </a:lnTo>
                  <a:cubicBezTo>
                    <a:pt x="680" y="201"/>
                    <a:pt x="733" y="198"/>
                    <a:pt x="781" y="198"/>
                  </a:cubicBezTo>
                  <a:cubicBezTo>
                    <a:pt x="1230" y="198"/>
                    <a:pt x="1287" y="482"/>
                    <a:pt x="1190" y="680"/>
                  </a:cubicBezTo>
                  <a:cubicBezTo>
                    <a:pt x="1070" y="926"/>
                    <a:pt x="860" y="1019"/>
                    <a:pt x="399" y="1019"/>
                  </a:cubicBezTo>
                  <a:cubicBezTo>
                    <a:pt x="313" y="1019"/>
                    <a:pt x="219" y="1016"/>
                    <a:pt x="116" y="1010"/>
                  </a:cubicBezTo>
                  <a:cubicBezTo>
                    <a:pt x="113" y="1009"/>
                    <a:pt x="111" y="1009"/>
                    <a:pt x="109" y="1009"/>
                  </a:cubicBezTo>
                  <a:cubicBezTo>
                    <a:pt x="54" y="1009"/>
                    <a:pt x="12" y="1050"/>
                    <a:pt x="8" y="1105"/>
                  </a:cubicBezTo>
                  <a:cubicBezTo>
                    <a:pt x="1" y="1163"/>
                    <a:pt x="47" y="1209"/>
                    <a:pt x="104" y="1217"/>
                  </a:cubicBezTo>
                  <a:cubicBezTo>
                    <a:pt x="154" y="1220"/>
                    <a:pt x="202" y="1221"/>
                    <a:pt x="249" y="1221"/>
                  </a:cubicBezTo>
                  <a:cubicBezTo>
                    <a:pt x="813" y="1221"/>
                    <a:pt x="1151" y="995"/>
                    <a:pt x="1282" y="768"/>
                  </a:cubicBezTo>
                  <a:cubicBezTo>
                    <a:pt x="1481" y="437"/>
                    <a:pt x="1308" y="0"/>
                    <a:pt x="653"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5"/>
            <p:cNvSpPr/>
            <p:nvPr/>
          </p:nvSpPr>
          <p:spPr>
            <a:xfrm>
              <a:off x="5144961" y="2360812"/>
              <a:ext cx="68983" cy="69339"/>
            </a:xfrm>
            <a:custGeom>
              <a:avLst/>
              <a:gdLst/>
              <a:ahLst/>
              <a:cxnLst/>
              <a:rect l="l" t="t" r="r" b="b"/>
              <a:pathLst>
                <a:path w="1163" h="1169" extrusionOk="0">
                  <a:moveTo>
                    <a:pt x="637" y="0"/>
                  </a:moveTo>
                  <a:cubicBezTo>
                    <a:pt x="87" y="0"/>
                    <a:pt x="0" y="680"/>
                    <a:pt x="219" y="889"/>
                  </a:cubicBezTo>
                  <a:cubicBezTo>
                    <a:pt x="442" y="1111"/>
                    <a:pt x="1163" y="1168"/>
                    <a:pt x="1163" y="1168"/>
                  </a:cubicBezTo>
                  <a:lnTo>
                    <a:pt x="691" y="3"/>
                  </a:lnTo>
                  <a:cubicBezTo>
                    <a:pt x="673" y="1"/>
                    <a:pt x="655" y="0"/>
                    <a:pt x="637"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5"/>
            <p:cNvSpPr/>
            <p:nvPr/>
          </p:nvSpPr>
          <p:spPr>
            <a:xfrm>
              <a:off x="5108363" y="1854793"/>
              <a:ext cx="322614" cy="710712"/>
            </a:xfrm>
            <a:custGeom>
              <a:avLst/>
              <a:gdLst/>
              <a:ahLst/>
              <a:cxnLst/>
              <a:rect l="l" t="t" r="r" b="b"/>
              <a:pathLst>
                <a:path w="5439" h="11982" extrusionOk="0">
                  <a:moveTo>
                    <a:pt x="5439" y="2010"/>
                  </a:moveTo>
                  <a:cubicBezTo>
                    <a:pt x="5439" y="2010"/>
                    <a:pt x="2286" y="2125"/>
                    <a:pt x="2278" y="6190"/>
                  </a:cubicBezTo>
                  <a:cubicBezTo>
                    <a:pt x="2275" y="7398"/>
                    <a:pt x="2628" y="8587"/>
                    <a:pt x="2555" y="9350"/>
                  </a:cubicBezTo>
                  <a:cubicBezTo>
                    <a:pt x="2305" y="11962"/>
                    <a:pt x="1527" y="11981"/>
                    <a:pt x="1527" y="11981"/>
                  </a:cubicBezTo>
                  <a:cubicBezTo>
                    <a:pt x="1527" y="11981"/>
                    <a:pt x="1880" y="10601"/>
                    <a:pt x="1611" y="9623"/>
                  </a:cubicBezTo>
                  <a:cubicBezTo>
                    <a:pt x="1132" y="7874"/>
                    <a:pt x="0" y="6493"/>
                    <a:pt x="138" y="4813"/>
                  </a:cubicBezTo>
                  <a:cubicBezTo>
                    <a:pt x="533" y="0"/>
                    <a:pt x="5439" y="2010"/>
                    <a:pt x="5439" y="20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5"/>
            <p:cNvSpPr/>
            <p:nvPr/>
          </p:nvSpPr>
          <p:spPr>
            <a:xfrm>
              <a:off x="5303155" y="2261578"/>
              <a:ext cx="157066" cy="106886"/>
            </a:xfrm>
            <a:custGeom>
              <a:avLst/>
              <a:gdLst/>
              <a:ahLst/>
              <a:cxnLst/>
              <a:rect l="l" t="t" r="r" b="b"/>
              <a:pathLst>
                <a:path w="2648" h="1802" extrusionOk="0">
                  <a:moveTo>
                    <a:pt x="1240" y="1"/>
                  </a:moveTo>
                  <a:cubicBezTo>
                    <a:pt x="888" y="1"/>
                    <a:pt x="538" y="188"/>
                    <a:pt x="337" y="652"/>
                  </a:cubicBezTo>
                  <a:cubicBezTo>
                    <a:pt x="1" y="1427"/>
                    <a:pt x="822" y="1802"/>
                    <a:pt x="1492" y="1802"/>
                  </a:cubicBezTo>
                  <a:cubicBezTo>
                    <a:pt x="1823" y="1802"/>
                    <a:pt x="2117" y="1710"/>
                    <a:pt x="2216" y="1530"/>
                  </a:cubicBezTo>
                  <a:cubicBezTo>
                    <a:pt x="2647" y="741"/>
                    <a:pt x="1940" y="1"/>
                    <a:pt x="1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5"/>
            <p:cNvSpPr/>
            <p:nvPr/>
          </p:nvSpPr>
          <p:spPr>
            <a:xfrm>
              <a:off x="5296927" y="2238563"/>
              <a:ext cx="128832" cy="98997"/>
            </a:xfrm>
            <a:custGeom>
              <a:avLst/>
              <a:gdLst/>
              <a:ahLst/>
              <a:cxnLst/>
              <a:rect l="l" t="t" r="r" b="b"/>
              <a:pathLst>
                <a:path w="2172" h="1669" extrusionOk="0">
                  <a:moveTo>
                    <a:pt x="2172" y="694"/>
                  </a:moveTo>
                  <a:cubicBezTo>
                    <a:pt x="2172" y="786"/>
                    <a:pt x="1366" y="161"/>
                    <a:pt x="822" y="595"/>
                  </a:cubicBezTo>
                  <a:cubicBezTo>
                    <a:pt x="158" y="1112"/>
                    <a:pt x="430" y="1669"/>
                    <a:pt x="430" y="1669"/>
                  </a:cubicBezTo>
                  <a:lnTo>
                    <a:pt x="1" y="1488"/>
                  </a:lnTo>
                  <a:lnTo>
                    <a:pt x="269" y="1450"/>
                  </a:lnTo>
                  <a:cubicBezTo>
                    <a:pt x="269" y="1450"/>
                    <a:pt x="112" y="809"/>
                    <a:pt x="714" y="460"/>
                  </a:cubicBezTo>
                  <a:cubicBezTo>
                    <a:pt x="1485" y="0"/>
                    <a:pt x="2172" y="637"/>
                    <a:pt x="2172" y="6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5"/>
            <p:cNvSpPr/>
            <p:nvPr/>
          </p:nvSpPr>
          <p:spPr>
            <a:xfrm>
              <a:off x="5340405" y="2265374"/>
              <a:ext cx="111512" cy="107419"/>
            </a:xfrm>
            <a:custGeom>
              <a:avLst/>
              <a:gdLst/>
              <a:ahLst/>
              <a:cxnLst/>
              <a:rect l="l" t="t" r="r" b="b"/>
              <a:pathLst>
                <a:path w="1880" h="1811" extrusionOk="0">
                  <a:moveTo>
                    <a:pt x="16" y="883"/>
                  </a:moveTo>
                  <a:cubicBezTo>
                    <a:pt x="0" y="1220"/>
                    <a:pt x="169" y="1523"/>
                    <a:pt x="438" y="1696"/>
                  </a:cubicBezTo>
                  <a:cubicBezTo>
                    <a:pt x="921" y="1811"/>
                    <a:pt x="1462" y="1734"/>
                    <a:pt x="1592" y="1470"/>
                  </a:cubicBezTo>
                  <a:cubicBezTo>
                    <a:pt x="1880" y="871"/>
                    <a:pt x="1634" y="342"/>
                    <a:pt x="1231" y="85"/>
                  </a:cubicBezTo>
                  <a:cubicBezTo>
                    <a:pt x="1147" y="51"/>
                    <a:pt x="1055" y="31"/>
                    <a:pt x="959" y="28"/>
                  </a:cubicBezTo>
                  <a:cubicBezTo>
                    <a:pt x="464" y="1"/>
                    <a:pt x="39" y="384"/>
                    <a:pt x="16" y="8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5"/>
            <p:cNvSpPr/>
            <p:nvPr/>
          </p:nvSpPr>
          <p:spPr>
            <a:xfrm>
              <a:off x="5709643" y="2783612"/>
              <a:ext cx="316446" cy="192062"/>
            </a:xfrm>
            <a:custGeom>
              <a:avLst/>
              <a:gdLst/>
              <a:ahLst/>
              <a:cxnLst/>
              <a:rect l="l" t="t" r="r" b="b"/>
              <a:pathLst>
                <a:path w="5335" h="3238" extrusionOk="0">
                  <a:moveTo>
                    <a:pt x="0" y="3238"/>
                  </a:moveTo>
                  <a:lnTo>
                    <a:pt x="5335" y="3238"/>
                  </a:lnTo>
                  <a:lnTo>
                    <a:pt x="26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5"/>
            <p:cNvSpPr/>
            <p:nvPr/>
          </p:nvSpPr>
          <p:spPr>
            <a:xfrm>
              <a:off x="5733072" y="2803186"/>
              <a:ext cx="268460" cy="162701"/>
            </a:xfrm>
            <a:custGeom>
              <a:avLst/>
              <a:gdLst/>
              <a:ahLst/>
              <a:cxnLst/>
              <a:rect l="l" t="t" r="r" b="b"/>
              <a:pathLst>
                <a:path w="4526" h="2743" extrusionOk="0">
                  <a:moveTo>
                    <a:pt x="2283" y="0"/>
                  </a:moveTo>
                  <a:cubicBezTo>
                    <a:pt x="2283" y="0"/>
                    <a:pt x="2282" y="0"/>
                    <a:pt x="2282" y="0"/>
                  </a:cubicBezTo>
                  <a:cubicBezTo>
                    <a:pt x="2175" y="12"/>
                    <a:pt x="1665" y="652"/>
                    <a:pt x="1124" y="1304"/>
                  </a:cubicBezTo>
                  <a:cubicBezTo>
                    <a:pt x="583" y="1960"/>
                    <a:pt x="0" y="2631"/>
                    <a:pt x="27" y="2689"/>
                  </a:cubicBezTo>
                  <a:cubicBezTo>
                    <a:pt x="42" y="2732"/>
                    <a:pt x="429" y="2743"/>
                    <a:pt x="967" y="2743"/>
                  </a:cubicBezTo>
                  <a:cubicBezTo>
                    <a:pt x="1379" y="2743"/>
                    <a:pt x="1880" y="2737"/>
                    <a:pt x="2370" y="2735"/>
                  </a:cubicBezTo>
                  <a:cubicBezTo>
                    <a:pt x="2865" y="2735"/>
                    <a:pt x="3348" y="2741"/>
                    <a:pt x="3724" y="2741"/>
                  </a:cubicBezTo>
                  <a:cubicBezTo>
                    <a:pt x="4126" y="2741"/>
                    <a:pt x="4404" y="2734"/>
                    <a:pt x="4438" y="2704"/>
                  </a:cubicBezTo>
                  <a:cubicBezTo>
                    <a:pt x="4526" y="2624"/>
                    <a:pt x="4008" y="1976"/>
                    <a:pt x="3509" y="1362"/>
                  </a:cubicBezTo>
                  <a:cubicBezTo>
                    <a:pt x="2951" y="666"/>
                    <a:pt x="2381" y="0"/>
                    <a:pt x="2283"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5"/>
            <p:cNvSpPr/>
            <p:nvPr/>
          </p:nvSpPr>
          <p:spPr>
            <a:xfrm>
              <a:off x="5391119" y="2839665"/>
              <a:ext cx="469834" cy="235303"/>
            </a:xfrm>
            <a:custGeom>
              <a:avLst/>
              <a:gdLst/>
              <a:ahLst/>
              <a:cxnLst/>
              <a:rect l="l" t="t" r="r" b="b"/>
              <a:pathLst>
                <a:path w="7921" h="3967" extrusionOk="0">
                  <a:moveTo>
                    <a:pt x="7094" y="1"/>
                  </a:moveTo>
                  <a:cubicBezTo>
                    <a:pt x="6933" y="1"/>
                    <a:pt x="6730" y="51"/>
                    <a:pt x="6643" y="99"/>
                  </a:cubicBezTo>
                  <a:cubicBezTo>
                    <a:pt x="6513" y="172"/>
                    <a:pt x="5876" y="663"/>
                    <a:pt x="5849" y="686"/>
                  </a:cubicBezTo>
                  <a:cubicBezTo>
                    <a:pt x="4319" y="1529"/>
                    <a:pt x="2256" y="1825"/>
                    <a:pt x="1347" y="2262"/>
                  </a:cubicBezTo>
                  <a:cubicBezTo>
                    <a:pt x="319" y="2757"/>
                    <a:pt x="1" y="3355"/>
                    <a:pt x="679" y="3800"/>
                  </a:cubicBezTo>
                  <a:cubicBezTo>
                    <a:pt x="856" y="3915"/>
                    <a:pt x="1069" y="3966"/>
                    <a:pt x="1306" y="3966"/>
                  </a:cubicBezTo>
                  <a:cubicBezTo>
                    <a:pt x="2978" y="3966"/>
                    <a:pt x="5888" y="1452"/>
                    <a:pt x="6106" y="1203"/>
                  </a:cubicBezTo>
                  <a:cubicBezTo>
                    <a:pt x="6110" y="1203"/>
                    <a:pt x="6110" y="1207"/>
                    <a:pt x="6114" y="1207"/>
                  </a:cubicBezTo>
                  <a:cubicBezTo>
                    <a:pt x="6428" y="1200"/>
                    <a:pt x="6554" y="967"/>
                    <a:pt x="6599" y="967"/>
                  </a:cubicBezTo>
                  <a:cubicBezTo>
                    <a:pt x="6601" y="967"/>
                    <a:pt x="6603" y="968"/>
                    <a:pt x="6605" y="969"/>
                  </a:cubicBezTo>
                  <a:cubicBezTo>
                    <a:pt x="6722" y="1058"/>
                    <a:pt x="6922" y="1170"/>
                    <a:pt x="7040" y="1170"/>
                  </a:cubicBezTo>
                  <a:cubicBezTo>
                    <a:pt x="7085" y="1170"/>
                    <a:pt x="7118" y="1154"/>
                    <a:pt x="7130" y="1115"/>
                  </a:cubicBezTo>
                  <a:cubicBezTo>
                    <a:pt x="7157" y="1038"/>
                    <a:pt x="6793" y="877"/>
                    <a:pt x="6820" y="804"/>
                  </a:cubicBezTo>
                  <a:cubicBezTo>
                    <a:pt x="6823" y="794"/>
                    <a:pt x="6833" y="790"/>
                    <a:pt x="6849" y="790"/>
                  </a:cubicBezTo>
                  <a:cubicBezTo>
                    <a:pt x="6954" y="790"/>
                    <a:pt x="7309" y="999"/>
                    <a:pt x="7455" y="999"/>
                  </a:cubicBezTo>
                  <a:cubicBezTo>
                    <a:pt x="7481" y="999"/>
                    <a:pt x="7500" y="992"/>
                    <a:pt x="7510" y="977"/>
                  </a:cubicBezTo>
                  <a:cubicBezTo>
                    <a:pt x="7587" y="862"/>
                    <a:pt x="6958" y="628"/>
                    <a:pt x="6985" y="551"/>
                  </a:cubicBezTo>
                  <a:cubicBezTo>
                    <a:pt x="6987" y="546"/>
                    <a:pt x="6993" y="544"/>
                    <a:pt x="7002" y="544"/>
                  </a:cubicBezTo>
                  <a:cubicBezTo>
                    <a:pt x="7095" y="544"/>
                    <a:pt x="7520" y="770"/>
                    <a:pt x="7698" y="770"/>
                  </a:cubicBezTo>
                  <a:cubicBezTo>
                    <a:pt x="7740" y="770"/>
                    <a:pt x="7767" y="758"/>
                    <a:pt x="7775" y="728"/>
                  </a:cubicBezTo>
                  <a:cubicBezTo>
                    <a:pt x="7805" y="578"/>
                    <a:pt x="7081" y="337"/>
                    <a:pt x="7157" y="279"/>
                  </a:cubicBezTo>
                  <a:cubicBezTo>
                    <a:pt x="7164" y="274"/>
                    <a:pt x="7173" y="272"/>
                    <a:pt x="7185" y="272"/>
                  </a:cubicBezTo>
                  <a:cubicBezTo>
                    <a:pt x="7296" y="272"/>
                    <a:pt x="7619" y="458"/>
                    <a:pt x="7762" y="458"/>
                  </a:cubicBezTo>
                  <a:cubicBezTo>
                    <a:pt x="7786" y="458"/>
                    <a:pt x="7805" y="453"/>
                    <a:pt x="7817" y="440"/>
                  </a:cubicBezTo>
                  <a:cubicBezTo>
                    <a:pt x="7921" y="337"/>
                    <a:pt x="7407" y="60"/>
                    <a:pt x="7219" y="14"/>
                  </a:cubicBezTo>
                  <a:cubicBezTo>
                    <a:pt x="7183" y="5"/>
                    <a:pt x="7140" y="1"/>
                    <a:pt x="7094" y="1"/>
                  </a:cubicBezTo>
                  <a:close/>
                </a:path>
              </a:pathLst>
            </a:custGeom>
            <a:solidFill>
              <a:srgbClr val="F5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5"/>
            <p:cNvSpPr/>
            <p:nvPr/>
          </p:nvSpPr>
          <p:spPr>
            <a:xfrm>
              <a:off x="5487803" y="2538580"/>
              <a:ext cx="3678" cy="1008"/>
            </a:xfrm>
            <a:custGeom>
              <a:avLst/>
              <a:gdLst/>
              <a:ahLst/>
              <a:cxnLst/>
              <a:rect l="l" t="t" r="r" b="b"/>
              <a:pathLst>
                <a:path w="62" h="17" extrusionOk="0">
                  <a:moveTo>
                    <a:pt x="62" y="16"/>
                  </a:moveTo>
                  <a:cubicBezTo>
                    <a:pt x="43" y="12"/>
                    <a:pt x="24" y="9"/>
                    <a:pt x="1" y="1"/>
                  </a:cubicBezTo>
                  <a:cubicBezTo>
                    <a:pt x="24" y="9"/>
                    <a:pt x="43" y="12"/>
                    <a:pt x="62" y="16"/>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5"/>
            <p:cNvSpPr/>
            <p:nvPr/>
          </p:nvSpPr>
          <p:spPr>
            <a:xfrm>
              <a:off x="5493023" y="2540182"/>
              <a:ext cx="3500" cy="534"/>
            </a:xfrm>
            <a:custGeom>
              <a:avLst/>
              <a:gdLst/>
              <a:ahLst/>
              <a:cxnLst/>
              <a:rect l="l" t="t" r="r" b="b"/>
              <a:pathLst>
                <a:path w="59" h="9" extrusionOk="0">
                  <a:moveTo>
                    <a:pt x="58" y="8"/>
                  </a:moveTo>
                  <a:cubicBezTo>
                    <a:pt x="39" y="5"/>
                    <a:pt x="20" y="5"/>
                    <a:pt x="1" y="1"/>
                  </a:cubicBezTo>
                  <a:cubicBezTo>
                    <a:pt x="20" y="1"/>
                    <a:pt x="39" y="5"/>
                    <a:pt x="58" y="8"/>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5"/>
            <p:cNvSpPr/>
            <p:nvPr/>
          </p:nvSpPr>
          <p:spPr>
            <a:xfrm>
              <a:off x="5513546" y="2498365"/>
              <a:ext cx="949" cy="59"/>
            </a:xfrm>
            <a:custGeom>
              <a:avLst/>
              <a:gdLst/>
              <a:ahLst/>
              <a:cxnLst/>
              <a:rect l="l" t="t" r="r" b="b"/>
              <a:pathLst>
                <a:path w="16" h="1" extrusionOk="0">
                  <a:moveTo>
                    <a:pt x="0" y="0"/>
                  </a:moveTo>
                  <a:lnTo>
                    <a:pt x="15"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5"/>
            <p:cNvSpPr/>
            <p:nvPr/>
          </p:nvSpPr>
          <p:spPr>
            <a:xfrm>
              <a:off x="5482346" y="2537216"/>
              <a:ext cx="4389" cy="1246"/>
            </a:xfrm>
            <a:custGeom>
              <a:avLst/>
              <a:gdLst/>
              <a:ahLst/>
              <a:cxnLst/>
              <a:rect l="l" t="t" r="r" b="b"/>
              <a:pathLst>
                <a:path w="74" h="21" extrusionOk="0">
                  <a:moveTo>
                    <a:pt x="73" y="20"/>
                  </a:moveTo>
                  <a:cubicBezTo>
                    <a:pt x="47" y="16"/>
                    <a:pt x="24" y="5"/>
                    <a:pt x="1" y="1"/>
                  </a:cubicBezTo>
                  <a:cubicBezTo>
                    <a:pt x="24" y="12"/>
                    <a:pt x="47" y="16"/>
                    <a:pt x="73" y="2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5"/>
            <p:cNvSpPr/>
            <p:nvPr/>
          </p:nvSpPr>
          <p:spPr>
            <a:xfrm>
              <a:off x="5507140" y="2499254"/>
              <a:ext cx="534" cy="59"/>
            </a:xfrm>
            <a:custGeom>
              <a:avLst/>
              <a:gdLst/>
              <a:ahLst/>
              <a:cxnLst/>
              <a:rect l="l" t="t" r="r" b="b"/>
              <a:pathLst>
                <a:path w="9" h="1" extrusionOk="0">
                  <a:moveTo>
                    <a:pt x="1" y="0"/>
                  </a:moveTo>
                  <a:lnTo>
                    <a:pt x="8"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5"/>
            <p:cNvSpPr/>
            <p:nvPr/>
          </p:nvSpPr>
          <p:spPr>
            <a:xfrm>
              <a:off x="5515088" y="2542258"/>
              <a:ext cx="3974" cy="59"/>
            </a:xfrm>
            <a:custGeom>
              <a:avLst/>
              <a:gdLst/>
              <a:ahLst/>
              <a:cxnLst/>
              <a:rect l="l" t="t" r="r" b="b"/>
              <a:pathLst>
                <a:path w="67" h="1" extrusionOk="0">
                  <a:moveTo>
                    <a:pt x="66" y="0"/>
                  </a:moveTo>
                  <a:lnTo>
                    <a:pt x="1"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5"/>
            <p:cNvSpPr/>
            <p:nvPr/>
          </p:nvSpPr>
          <p:spPr>
            <a:xfrm>
              <a:off x="5498480" y="2541131"/>
              <a:ext cx="3500" cy="237"/>
            </a:xfrm>
            <a:custGeom>
              <a:avLst/>
              <a:gdLst/>
              <a:ahLst/>
              <a:cxnLst/>
              <a:rect l="l" t="t" r="r" b="b"/>
              <a:pathLst>
                <a:path w="59" h="4" extrusionOk="0">
                  <a:moveTo>
                    <a:pt x="58" y="4"/>
                  </a:moveTo>
                  <a:cubicBezTo>
                    <a:pt x="39" y="4"/>
                    <a:pt x="20" y="0"/>
                    <a:pt x="1" y="0"/>
                  </a:cubicBezTo>
                  <a:cubicBezTo>
                    <a:pt x="20" y="0"/>
                    <a:pt x="39" y="4"/>
                    <a:pt x="58" y="4"/>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5"/>
            <p:cNvSpPr/>
            <p:nvPr/>
          </p:nvSpPr>
          <p:spPr>
            <a:xfrm>
              <a:off x="5521020" y="2541546"/>
              <a:ext cx="5991" cy="297"/>
            </a:xfrm>
            <a:custGeom>
              <a:avLst/>
              <a:gdLst/>
              <a:ahLst/>
              <a:cxnLst/>
              <a:rect l="l" t="t" r="r" b="b"/>
              <a:pathLst>
                <a:path w="101" h="5" extrusionOk="0">
                  <a:moveTo>
                    <a:pt x="100" y="1"/>
                  </a:moveTo>
                  <a:cubicBezTo>
                    <a:pt x="66" y="5"/>
                    <a:pt x="35" y="5"/>
                    <a:pt x="1" y="5"/>
                  </a:cubicBezTo>
                  <a:cubicBezTo>
                    <a:pt x="35" y="5"/>
                    <a:pt x="66" y="5"/>
                    <a:pt x="100" y="1"/>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5"/>
            <p:cNvSpPr/>
            <p:nvPr/>
          </p:nvSpPr>
          <p:spPr>
            <a:xfrm>
              <a:off x="5528731" y="2496763"/>
              <a:ext cx="771" cy="59"/>
            </a:xfrm>
            <a:custGeom>
              <a:avLst/>
              <a:gdLst/>
              <a:ahLst/>
              <a:cxnLst/>
              <a:rect l="l" t="t" r="r" b="b"/>
              <a:pathLst>
                <a:path w="13" h="1" extrusionOk="0">
                  <a:moveTo>
                    <a:pt x="1" y="0"/>
                  </a:moveTo>
                  <a:lnTo>
                    <a:pt x="12"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5"/>
            <p:cNvSpPr/>
            <p:nvPr/>
          </p:nvSpPr>
          <p:spPr>
            <a:xfrm>
              <a:off x="5509631" y="2542258"/>
              <a:ext cx="3500" cy="59"/>
            </a:xfrm>
            <a:custGeom>
              <a:avLst/>
              <a:gdLst/>
              <a:ahLst/>
              <a:cxnLst/>
              <a:rect l="l" t="t" r="r" b="b"/>
              <a:pathLst>
                <a:path w="59" h="1" extrusionOk="0">
                  <a:moveTo>
                    <a:pt x="58" y="0"/>
                  </a:moveTo>
                  <a:lnTo>
                    <a:pt x="1"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5"/>
            <p:cNvSpPr/>
            <p:nvPr/>
          </p:nvSpPr>
          <p:spPr>
            <a:xfrm>
              <a:off x="5503937" y="2541546"/>
              <a:ext cx="3500" cy="297"/>
            </a:xfrm>
            <a:custGeom>
              <a:avLst/>
              <a:gdLst/>
              <a:ahLst/>
              <a:cxnLst/>
              <a:rect l="l" t="t" r="r" b="b"/>
              <a:pathLst>
                <a:path w="59" h="5" extrusionOk="0">
                  <a:moveTo>
                    <a:pt x="58" y="5"/>
                  </a:moveTo>
                  <a:cubicBezTo>
                    <a:pt x="39" y="5"/>
                    <a:pt x="20" y="1"/>
                    <a:pt x="1" y="1"/>
                  </a:cubicBezTo>
                  <a:cubicBezTo>
                    <a:pt x="20" y="1"/>
                    <a:pt x="39" y="5"/>
                    <a:pt x="58" y="5"/>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5"/>
            <p:cNvSpPr/>
            <p:nvPr/>
          </p:nvSpPr>
          <p:spPr>
            <a:xfrm>
              <a:off x="5536739" y="2495161"/>
              <a:ext cx="1186" cy="534"/>
            </a:xfrm>
            <a:custGeom>
              <a:avLst/>
              <a:gdLst/>
              <a:ahLst/>
              <a:cxnLst/>
              <a:rect l="l" t="t" r="r" b="b"/>
              <a:pathLst>
                <a:path w="20" h="9" extrusionOk="0">
                  <a:moveTo>
                    <a:pt x="0" y="8"/>
                  </a:moveTo>
                  <a:cubicBezTo>
                    <a:pt x="4" y="8"/>
                    <a:pt x="8" y="8"/>
                    <a:pt x="19" y="0"/>
                  </a:cubicBezTo>
                  <a:cubicBezTo>
                    <a:pt x="12" y="0"/>
                    <a:pt x="8" y="0"/>
                    <a:pt x="0" y="8"/>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5"/>
            <p:cNvSpPr/>
            <p:nvPr/>
          </p:nvSpPr>
          <p:spPr>
            <a:xfrm>
              <a:off x="5552635" y="2492670"/>
              <a:ext cx="534" cy="59"/>
            </a:xfrm>
            <a:custGeom>
              <a:avLst/>
              <a:gdLst/>
              <a:ahLst/>
              <a:cxnLst/>
              <a:rect l="l" t="t" r="r" b="b"/>
              <a:pathLst>
                <a:path w="9" h="1" extrusionOk="0">
                  <a:moveTo>
                    <a:pt x="1" y="0"/>
                  </a:moveTo>
                  <a:lnTo>
                    <a:pt x="8"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5"/>
            <p:cNvSpPr/>
            <p:nvPr/>
          </p:nvSpPr>
          <p:spPr>
            <a:xfrm>
              <a:off x="5544687" y="2493797"/>
              <a:ext cx="1186" cy="297"/>
            </a:xfrm>
            <a:custGeom>
              <a:avLst/>
              <a:gdLst/>
              <a:ahLst/>
              <a:cxnLst/>
              <a:rect l="l" t="t" r="r" b="b"/>
              <a:pathLst>
                <a:path w="20" h="5" extrusionOk="0">
                  <a:moveTo>
                    <a:pt x="0" y="4"/>
                  </a:moveTo>
                  <a:cubicBezTo>
                    <a:pt x="4" y="4"/>
                    <a:pt x="8" y="4"/>
                    <a:pt x="20" y="0"/>
                  </a:cubicBezTo>
                  <a:cubicBezTo>
                    <a:pt x="12" y="4"/>
                    <a:pt x="8" y="4"/>
                    <a:pt x="0" y="4"/>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5"/>
            <p:cNvSpPr/>
            <p:nvPr/>
          </p:nvSpPr>
          <p:spPr>
            <a:xfrm>
              <a:off x="5429793" y="2482409"/>
              <a:ext cx="178657" cy="59196"/>
            </a:xfrm>
            <a:custGeom>
              <a:avLst/>
              <a:gdLst/>
              <a:ahLst/>
              <a:cxnLst/>
              <a:rect l="l" t="t" r="r" b="b"/>
              <a:pathLst>
                <a:path w="3012" h="998" extrusionOk="0">
                  <a:moveTo>
                    <a:pt x="2900" y="1"/>
                  </a:moveTo>
                  <a:cubicBezTo>
                    <a:pt x="2900" y="1"/>
                    <a:pt x="2754" y="39"/>
                    <a:pt x="2536" y="89"/>
                  </a:cubicBezTo>
                  <a:cubicBezTo>
                    <a:pt x="2494" y="127"/>
                    <a:pt x="2175" y="384"/>
                    <a:pt x="1600" y="426"/>
                  </a:cubicBezTo>
                  <a:cubicBezTo>
                    <a:pt x="1170" y="461"/>
                    <a:pt x="837" y="380"/>
                    <a:pt x="676" y="327"/>
                  </a:cubicBezTo>
                  <a:cubicBezTo>
                    <a:pt x="330" y="346"/>
                    <a:pt x="77" y="346"/>
                    <a:pt x="58" y="357"/>
                  </a:cubicBezTo>
                  <a:cubicBezTo>
                    <a:pt x="1" y="380"/>
                    <a:pt x="315" y="760"/>
                    <a:pt x="887" y="925"/>
                  </a:cubicBezTo>
                  <a:cubicBezTo>
                    <a:pt x="672" y="864"/>
                    <a:pt x="488" y="768"/>
                    <a:pt x="353" y="672"/>
                  </a:cubicBezTo>
                  <a:cubicBezTo>
                    <a:pt x="1136" y="618"/>
                    <a:pt x="1688" y="802"/>
                    <a:pt x="1964" y="933"/>
                  </a:cubicBezTo>
                  <a:cubicBezTo>
                    <a:pt x="1865" y="963"/>
                    <a:pt x="1753" y="990"/>
                    <a:pt x="1642" y="998"/>
                  </a:cubicBezTo>
                  <a:cubicBezTo>
                    <a:pt x="2486" y="917"/>
                    <a:pt x="3011" y="116"/>
                    <a:pt x="2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5"/>
            <p:cNvSpPr/>
            <p:nvPr/>
          </p:nvSpPr>
          <p:spPr>
            <a:xfrm>
              <a:off x="5520783" y="2496288"/>
              <a:ext cx="8245" cy="1186"/>
            </a:xfrm>
            <a:custGeom>
              <a:avLst/>
              <a:gdLst/>
              <a:ahLst/>
              <a:cxnLst/>
              <a:rect l="l" t="t" r="r" b="b"/>
              <a:pathLst>
                <a:path w="139" h="20" extrusionOk="0">
                  <a:moveTo>
                    <a:pt x="139" y="1"/>
                  </a:moveTo>
                  <a:lnTo>
                    <a:pt x="139" y="1"/>
                  </a:lnTo>
                  <a:cubicBezTo>
                    <a:pt x="89" y="12"/>
                    <a:pt x="43" y="16"/>
                    <a:pt x="1" y="20"/>
                  </a:cubicBezTo>
                  <a:cubicBezTo>
                    <a:pt x="47" y="16"/>
                    <a:pt x="89" y="12"/>
                    <a:pt x="139"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5"/>
            <p:cNvSpPr/>
            <p:nvPr/>
          </p:nvSpPr>
          <p:spPr>
            <a:xfrm>
              <a:off x="5553347" y="2487213"/>
              <a:ext cx="26870" cy="5516"/>
            </a:xfrm>
            <a:custGeom>
              <a:avLst/>
              <a:gdLst/>
              <a:ahLst/>
              <a:cxnLst/>
              <a:rect l="l" t="t" r="r" b="b"/>
              <a:pathLst>
                <a:path w="453" h="93" extrusionOk="0">
                  <a:moveTo>
                    <a:pt x="453" y="0"/>
                  </a:moveTo>
                  <a:cubicBezTo>
                    <a:pt x="322" y="31"/>
                    <a:pt x="169" y="58"/>
                    <a:pt x="0" y="92"/>
                  </a:cubicBezTo>
                  <a:cubicBezTo>
                    <a:pt x="169" y="65"/>
                    <a:pt x="322" y="31"/>
                    <a:pt x="453"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5"/>
            <p:cNvSpPr/>
            <p:nvPr/>
          </p:nvSpPr>
          <p:spPr>
            <a:xfrm>
              <a:off x="5545814" y="2492907"/>
              <a:ext cx="6881" cy="1186"/>
            </a:xfrm>
            <a:custGeom>
              <a:avLst/>
              <a:gdLst/>
              <a:ahLst/>
              <a:cxnLst/>
              <a:rect l="l" t="t" r="r" b="b"/>
              <a:pathLst>
                <a:path w="116" h="20" extrusionOk="0">
                  <a:moveTo>
                    <a:pt x="116" y="0"/>
                  </a:moveTo>
                  <a:cubicBezTo>
                    <a:pt x="77" y="4"/>
                    <a:pt x="39" y="12"/>
                    <a:pt x="1" y="19"/>
                  </a:cubicBezTo>
                  <a:cubicBezTo>
                    <a:pt x="39" y="15"/>
                    <a:pt x="77" y="4"/>
                    <a:pt x="116"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5"/>
            <p:cNvSpPr/>
            <p:nvPr/>
          </p:nvSpPr>
          <p:spPr>
            <a:xfrm>
              <a:off x="5507615" y="2498365"/>
              <a:ext cx="5932" cy="475"/>
            </a:xfrm>
            <a:custGeom>
              <a:avLst/>
              <a:gdLst/>
              <a:ahLst/>
              <a:cxnLst/>
              <a:rect l="l" t="t" r="r" b="b"/>
              <a:pathLst>
                <a:path w="100" h="8" extrusionOk="0">
                  <a:moveTo>
                    <a:pt x="100" y="0"/>
                  </a:moveTo>
                  <a:cubicBezTo>
                    <a:pt x="69" y="4"/>
                    <a:pt x="35" y="4"/>
                    <a:pt x="0" y="8"/>
                  </a:cubicBezTo>
                  <a:cubicBezTo>
                    <a:pt x="35" y="8"/>
                    <a:pt x="69" y="4"/>
                    <a:pt x="100"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5"/>
            <p:cNvSpPr/>
            <p:nvPr/>
          </p:nvSpPr>
          <p:spPr>
            <a:xfrm>
              <a:off x="5537866" y="2494034"/>
              <a:ext cx="6881" cy="1186"/>
            </a:xfrm>
            <a:custGeom>
              <a:avLst/>
              <a:gdLst/>
              <a:ahLst/>
              <a:cxnLst/>
              <a:rect l="l" t="t" r="r" b="b"/>
              <a:pathLst>
                <a:path w="116" h="20" extrusionOk="0">
                  <a:moveTo>
                    <a:pt x="115" y="0"/>
                  </a:moveTo>
                  <a:cubicBezTo>
                    <a:pt x="77" y="8"/>
                    <a:pt x="39" y="16"/>
                    <a:pt x="0" y="19"/>
                  </a:cubicBezTo>
                  <a:cubicBezTo>
                    <a:pt x="39" y="16"/>
                    <a:pt x="77" y="12"/>
                    <a:pt x="115"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5"/>
            <p:cNvSpPr/>
            <p:nvPr/>
          </p:nvSpPr>
          <p:spPr>
            <a:xfrm>
              <a:off x="5514436" y="2497890"/>
              <a:ext cx="6169" cy="534"/>
            </a:xfrm>
            <a:custGeom>
              <a:avLst/>
              <a:gdLst/>
              <a:ahLst/>
              <a:cxnLst/>
              <a:rect l="l" t="t" r="r" b="b"/>
              <a:pathLst>
                <a:path w="104" h="9" extrusionOk="0">
                  <a:moveTo>
                    <a:pt x="0" y="8"/>
                  </a:moveTo>
                  <a:cubicBezTo>
                    <a:pt x="35" y="4"/>
                    <a:pt x="69" y="0"/>
                    <a:pt x="104" y="0"/>
                  </a:cubicBezTo>
                  <a:cubicBezTo>
                    <a:pt x="69" y="0"/>
                    <a:pt x="35" y="4"/>
                    <a:pt x="0" y="8"/>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5"/>
            <p:cNvSpPr/>
            <p:nvPr/>
          </p:nvSpPr>
          <p:spPr>
            <a:xfrm>
              <a:off x="5469594" y="2499254"/>
              <a:ext cx="37131" cy="2551"/>
            </a:xfrm>
            <a:custGeom>
              <a:avLst/>
              <a:gdLst/>
              <a:ahLst/>
              <a:cxnLst/>
              <a:rect l="l" t="t" r="r" b="b"/>
              <a:pathLst>
                <a:path w="626" h="43" extrusionOk="0">
                  <a:moveTo>
                    <a:pt x="1" y="43"/>
                  </a:moveTo>
                  <a:lnTo>
                    <a:pt x="1" y="43"/>
                  </a:lnTo>
                  <a:cubicBezTo>
                    <a:pt x="193" y="35"/>
                    <a:pt x="407" y="20"/>
                    <a:pt x="626" y="0"/>
                  </a:cubicBezTo>
                  <a:cubicBezTo>
                    <a:pt x="407" y="20"/>
                    <a:pt x="193" y="35"/>
                    <a:pt x="1" y="43"/>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5"/>
            <p:cNvSpPr/>
            <p:nvPr/>
          </p:nvSpPr>
          <p:spPr>
            <a:xfrm>
              <a:off x="5529443" y="2495161"/>
              <a:ext cx="7533" cy="1186"/>
            </a:xfrm>
            <a:custGeom>
              <a:avLst/>
              <a:gdLst/>
              <a:ahLst/>
              <a:cxnLst/>
              <a:rect l="l" t="t" r="r" b="b"/>
              <a:pathLst>
                <a:path w="127" h="20" extrusionOk="0">
                  <a:moveTo>
                    <a:pt x="127" y="0"/>
                  </a:moveTo>
                  <a:lnTo>
                    <a:pt x="127" y="0"/>
                  </a:lnTo>
                  <a:cubicBezTo>
                    <a:pt x="85" y="12"/>
                    <a:pt x="39" y="16"/>
                    <a:pt x="0" y="20"/>
                  </a:cubicBezTo>
                  <a:cubicBezTo>
                    <a:pt x="46" y="16"/>
                    <a:pt x="85" y="12"/>
                    <a:pt x="127"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5"/>
            <p:cNvSpPr/>
            <p:nvPr/>
          </p:nvSpPr>
          <p:spPr>
            <a:xfrm>
              <a:off x="5469178" y="2487628"/>
              <a:ext cx="110800" cy="20582"/>
            </a:xfrm>
            <a:custGeom>
              <a:avLst/>
              <a:gdLst/>
              <a:ahLst/>
              <a:cxnLst/>
              <a:rect l="l" t="t" r="r" b="b"/>
              <a:pathLst>
                <a:path w="1868" h="347" extrusionOk="0">
                  <a:moveTo>
                    <a:pt x="1868" y="1"/>
                  </a:moveTo>
                  <a:lnTo>
                    <a:pt x="1868" y="1"/>
                  </a:lnTo>
                  <a:cubicBezTo>
                    <a:pt x="1738" y="28"/>
                    <a:pt x="1584" y="58"/>
                    <a:pt x="1415" y="89"/>
                  </a:cubicBezTo>
                  <a:lnTo>
                    <a:pt x="1408" y="89"/>
                  </a:lnTo>
                  <a:cubicBezTo>
                    <a:pt x="1369" y="97"/>
                    <a:pt x="1331" y="104"/>
                    <a:pt x="1293" y="108"/>
                  </a:cubicBezTo>
                  <a:cubicBezTo>
                    <a:pt x="1285" y="108"/>
                    <a:pt x="1281" y="108"/>
                    <a:pt x="1273" y="116"/>
                  </a:cubicBezTo>
                  <a:cubicBezTo>
                    <a:pt x="1231" y="120"/>
                    <a:pt x="1197" y="127"/>
                    <a:pt x="1155" y="135"/>
                  </a:cubicBezTo>
                  <a:cubicBezTo>
                    <a:pt x="1151" y="135"/>
                    <a:pt x="1147" y="135"/>
                    <a:pt x="1135" y="139"/>
                  </a:cubicBezTo>
                  <a:cubicBezTo>
                    <a:pt x="1093" y="143"/>
                    <a:pt x="1055" y="154"/>
                    <a:pt x="1013" y="158"/>
                  </a:cubicBezTo>
                  <a:lnTo>
                    <a:pt x="997" y="158"/>
                  </a:lnTo>
                  <a:cubicBezTo>
                    <a:pt x="955" y="162"/>
                    <a:pt x="905" y="173"/>
                    <a:pt x="859" y="177"/>
                  </a:cubicBezTo>
                  <a:cubicBezTo>
                    <a:pt x="825" y="181"/>
                    <a:pt x="790" y="185"/>
                    <a:pt x="752" y="185"/>
                  </a:cubicBezTo>
                  <a:lnTo>
                    <a:pt x="740" y="185"/>
                  </a:lnTo>
                  <a:cubicBezTo>
                    <a:pt x="706" y="193"/>
                    <a:pt x="671" y="193"/>
                    <a:pt x="637" y="196"/>
                  </a:cubicBezTo>
                  <a:lnTo>
                    <a:pt x="629" y="196"/>
                  </a:lnTo>
                  <a:cubicBezTo>
                    <a:pt x="411" y="216"/>
                    <a:pt x="188" y="231"/>
                    <a:pt x="0" y="239"/>
                  </a:cubicBezTo>
                  <a:cubicBezTo>
                    <a:pt x="144" y="283"/>
                    <a:pt x="399" y="347"/>
                    <a:pt x="727" y="347"/>
                  </a:cubicBezTo>
                  <a:cubicBezTo>
                    <a:pt x="792" y="347"/>
                    <a:pt x="861" y="344"/>
                    <a:pt x="932" y="338"/>
                  </a:cubicBezTo>
                  <a:cubicBezTo>
                    <a:pt x="1507" y="292"/>
                    <a:pt x="1822" y="39"/>
                    <a:pt x="18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5"/>
            <p:cNvSpPr/>
            <p:nvPr/>
          </p:nvSpPr>
          <p:spPr>
            <a:xfrm>
              <a:off x="5507140" y="2541783"/>
              <a:ext cx="2313" cy="59"/>
            </a:xfrm>
            <a:custGeom>
              <a:avLst/>
              <a:gdLst/>
              <a:ahLst/>
              <a:cxnLst/>
              <a:rect l="l" t="t" r="r" b="b"/>
              <a:pathLst>
                <a:path w="39" h="1" extrusionOk="0">
                  <a:moveTo>
                    <a:pt x="39" y="1"/>
                  </a:moveTo>
                  <a:lnTo>
                    <a:pt x="1" y="1"/>
                  </a:ln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5"/>
            <p:cNvSpPr/>
            <p:nvPr/>
          </p:nvSpPr>
          <p:spPr>
            <a:xfrm>
              <a:off x="5512835" y="2542258"/>
              <a:ext cx="2313" cy="59"/>
            </a:xfrm>
            <a:custGeom>
              <a:avLst/>
              <a:gdLst/>
              <a:ahLst/>
              <a:cxnLst/>
              <a:rect l="l" t="t" r="r" b="b"/>
              <a:pathLst>
                <a:path w="39" h="1" extrusionOk="0">
                  <a:moveTo>
                    <a:pt x="39" y="0"/>
                  </a:moveTo>
                  <a:lnTo>
                    <a:pt x="1" y="0"/>
                  </a:ln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5"/>
            <p:cNvSpPr/>
            <p:nvPr/>
          </p:nvSpPr>
          <p:spPr>
            <a:xfrm>
              <a:off x="5519003" y="2541783"/>
              <a:ext cx="2076" cy="415"/>
            </a:xfrm>
            <a:custGeom>
              <a:avLst/>
              <a:gdLst/>
              <a:ahLst/>
              <a:cxnLst/>
              <a:rect l="l" t="t" r="r" b="b"/>
              <a:pathLst>
                <a:path w="35" h="7" extrusionOk="0">
                  <a:moveTo>
                    <a:pt x="0" y="1"/>
                  </a:moveTo>
                  <a:cubicBezTo>
                    <a:pt x="6" y="4"/>
                    <a:pt x="12" y="6"/>
                    <a:pt x="17" y="6"/>
                  </a:cubicBezTo>
                  <a:cubicBezTo>
                    <a:pt x="23" y="6"/>
                    <a:pt x="29" y="4"/>
                    <a:pt x="35"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5"/>
            <p:cNvSpPr/>
            <p:nvPr/>
          </p:nvSpPr>
          <p:spPr>
            <a:xfrm>
              <a:off x="5486914" y="2538402"/>
              <a:ext cx="1186" cy="237"/>
            </a:xfrm>
            <a:custGeom>
              <a:avLst/>
              <a:gdLst/>
              <a:ahLst/>
              <a:cxnLst/>
              <a:rect l="l" t="t" r="r" b="b"/>
              <a:pathLst>
                <a:path w="20" h="4" extrusionOk="0">
                  <a:moveTo>
                    <a:pt x="0" y="0"/>
                  </a:moveTo>
                  <a:cubicBezTo>
                    <a:pt x="4" y="4"/>
                    <a:pt x="8" y="4"/>
                    <a:pt x="19" y="4"/>
                  </a:cubicBezTo>
                  <a:cubicBezTo>
                    <a:pt x="16" y="4"/>
                    <a:pt x="4" y="0"/>
                    <a:pt x="0"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5"/>
            <p:cNvSpPr/>
            <p:nvPr/>
          </p:nvSpPr>
          <p:spPr>
            <a:xfrm>
              <a:off x="5491422" y="2539529"/>
              <a:ext cx="1661" cy="475"/>
            </a:xfrm>
            <a:custGeom>
              <a:avLst/>
              <a:gdLst/>
              <a:ahLst/>
              <a:cxnLst/>
              <a:rect l="l" t="t" r="r" b="b"/>
              <a:pathLst>
                <a:path w="28" h="8" extrusionOk="0">
                  <a:moveTo>
                    <a:pt x="1" y="0"/>
                  </a:moveTo>
                  <a:cubicBezTo>
                    <a:pt x="9" y="8"/>
                    <a:pt x="20" y="8"/>
                    <a:pt x="28" y="8"/>
                  </a:cubicBezTo>
                  <a:cubicBezTo>
                    <a:pt x="20" y="8"/>
                    <a:pt x="9" y="0"/>
                    <a:pt x="1"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5"/>
            <p:cNvSpPr/>
            <p:nvPr/>
          </p:nvSpPr>
          <p:spPr>
            <a:xfrm>
              <a:off x="5482109" y="2537216"/>
              <a:ext cx="534" cy="59"/>
            </a:xfrm>
            <a:custGeom>
              <a:avLst/>
              <a:gdLst/>
              <a:ahLst/>
              <a:cxnLst/>
              <a:rect l="l" t="t" r="r" b="b"/>
              <a:pathLst>
                <a:path w="9" h="1" extrusionOk="0">
                  <a:moveTo>
                    <a:pt x="8" y="1"/>
                  </a:moveTo>
                  <a:lnTo>
                    <a:pt x="1" y="1"/>
                  </a:ln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5"/>
            <p:cNvSpPr/>
            <p:nvPr/>
          </p:nvSpPr>
          <p:spPr>
            <a:xfrm>
              <a:off x="5496463" y="2540656"/>
              <a:ext cx="2076" cy="534"/>
            </a:xfrm>
            <a:custGeom>
              <a:avLst/>
              <a:gdLst/>
              <a:ahLst/>
              <a:cxnLst/>
              <a:rect l="l" t="t" r="r" b="b"/>
              <a:pathLst>
                <a:path w="35" h="9" extrusionOk="0">
                  <a:moveTo>
                    <a:pt x="0" y="0"/>
                  </a:moveTo>
                  <a:cubicBezTo>
                    <a:pt x="12" y="0"/>
                    <a:pt x="27" y="8"/>
                    <a:pt x="35" y="8"/>
                  </a:cubicBezTo>
                  <a:cubicBezTo>
                    <a:pt x="27" y="0"/>
                    <a:pt x="12" y="0"/>
                    <a:pt x="0"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5"/>
            <p:cNvSpPr/>
            <p:nvPr/>
          </p:nvSpPr>
          <p:spPr>
            <a:xfrm>
              <a:off x="5501920" y="2541309"/>
              <a:ext cx="2076" cy="297"/>
            </a:xfrm>
            <a:custGeom>
              <a:avLst/>
              <a:gdLst/>
              <a:ahLst/>
              <a:cxnLst/>
              <a:rect l="l" t="t" r="r" b="b"/>
              <a:pathLst>
                <a:path w="35" h="5" extrusionOk="0">
                  <a:moveTo>
                    <a:pt x="35" y="5"/>
                  </a:moveTo>
                  <a:cubicBezTo>
                    <a:pt x="20" y="5"/>
                    <a:pt x="12" y="1"/>
                    <a:pt x="0" y="1"/>
                  </a:cubicBezTo>
                  <a:cubicBezTo>
                    <a:pt x="12" y="1"/>
                    <a:pt x="20" y="5"/>
                    <a:pt x="35" y="5"/>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5"/>
            <p:cNvSpPr/>
            <p:nvPr/>
          </p:nvSpPr>
          <p:spPr>
            <a:xfrm>
              <a:off x="5450494" y="2521675"/>
              <a:ext cx="96090" cy="19930"/>
            </a:xfrm>
            <a:custGeom>
              <a:avLst/>
              <a:gdLst/>
              <a:ahLst/>
              <a:cxnLst/>
              <a:rect l="l" t="t" r="r" b="b"/>
              <a:pathLst>
                <a:path w="1620" h="336" extrusionOk="0">
                  <a:moveTo>
                    <a:pt x="275" y="0"/>
                  </a:moveTo>
                  <a:cubicBezTo>
                    <a:pt x="187" y="0"/>
                    <a:pt x="95" y="3"/>
                    <a:pt x="1" y="10"/>
                  </a:cubicBezTo>
                  <a:cubicBezTo>
                    <a:pt x="139" y="106"/>
                    <a:pt x="315" y="198"/>
                    <a:pt x="534" y="263"/>
                  </a:cubicBezTo>
                  <a:lnTo>
                    <a:pt x="541" y="263"/>
                  </a:lnTo>
                  <a:cubicBezTo>
                    <a:pt x="564" y="271"/>
                    <a:pt x="587" y="278"/>
                    <a:pt x="614" y="282"/>
                  </a:cubicBezTo>
                  <a:cubicBezTo>
                    <a:pt x="618" y="282"/>
                    <a:pt x="630" y="290"/>
                    <a:pt x="633" y="290"/>
                  </a:cubicBezTo>
                  <a:cubicBezTo>
                    <a:pt x="653" y="294"/>
                    <a:pt x="672" y="297"/>
                    <a:pt x="695" y="301"/>
                  </a:cubicBezTo>
                  <a:cubicBezTo>
                    <a:pt x="702" y="301"/>
                    <a:pt x="714" y="309"/>
                    <a:pt x="726" y="309"/>
                  </a:cubicBezTo>
                  <a:cubicBezTo>
                    <a:pt x="745" y="313"/>
                    <a:pt x="764" y="313"/>
                    <a:pt x="779" y="317"/>
                  </a:cubicBezTo>
                  <a:cubicBezTo>
                    <a:pt x="791" y="317"/>
                    <a:pt x="806" y="320"/>
                    <a:pt x="814" y="320"/>
                  </a:cubicBezTo>
                  <a:cubicBezTo>
                    <a:pt x="833" y="328"/>
                    <a:pt x="852" y="328"/>
                    <a:pt x="871" y="328"/>
                  </a:cubicBezTo>
                  <a:cubicBezTo>
                    <a:pt x="883" y="328"/>
                    <a:pt x="894" y="332"/>
                    <a:pt x="906" y="332"/>
                  </a:cubicBezTo>
                  <a:cubicBezTo>
                    <a:pt x="925" y="332"/>
                    <a:pt x="944" y="336"/>
                    <a:pt x="963" y="336"/>
                  </a:cubicBezTo>
                  <a:lnTo>
                    <a:pt x="1197" y="336"/>
                  </a:lnTo>
                  <a:cubicBezTo>
                    <a:pt x="1232" y="336"/>
                    <a:pt x="1266" y="332"/>
                    <a:pt x="1297" y="332"/>
                  </a:cubicBezTo>
                  <a:cubicBezTo>
                    <a:pt x="1412" y="320"/>
                    <a:pt x="1519" y="297"/>
                    <a:pt x="1619" y="263"/>
                  </a:cubicBezTo>
                  <a:cubicBezTo>
                    <a:pt x="1367" y="155"/>
                    <a:pt x="907"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5"/>
            <p:cNvSpPr/>
            <p:nvPr/>
          </p:nvSpPr>
          <p:spPr>
            <a:xfrm>
              <a:off x="4943645" y="1912685"/>
              <a:ext cx="292838" cy="854136"/>
            </a:xfrm>
            <a:custGeom>
              <a:avLst/>
              <a:gdLst/>
              <a:ahLst/>
              <a:cxnLst/>
              <a:rect l="l" t="t" r="r" b="b"/>
              <a:pathLst>
                <a:path w="4937" h="14400" extrusionOk="0">
                  <a:moveTo>
                    <a:pt x="4689" y="1"/>
                  </a:moveTo>
                  <a:cubicBezTo>
                    <a:pt x="4556" y="1"/>
                    <a:pt x="4425" y="17"/>
                    <a:pt x="4292" y="17"/>
                  </a:cubicBezTo>
                  <a:cubicBezTo>
                    <a:pt x="4288" y="25"/>
                    <a:pt x="4296" y="40"/>
                    <a:pt x="4288" y="44"/>
                  </a:cubicBezTo>
                  <a:cubicBezTo>
                    <a:pt x="4278" y="49"/>
                    <a:pt x="4267" y="52"/>
                    <a:pt x="4257" y="52"/>
                  </a:cubicBezTo>
                  <a:cubicBezTo>
                    <a:pt x="4238" y="52"/>
                    <a:pt x="4220" y="43"/>
                    <a:pt x="4208" y="25"/>
                  </a:cubicBezTo>
                  <a:lnTo>
                    <a:pt x="4200" y="21"/>
                  </a:lnTo>
                  <a:cubicBezTo>
                    <a:pt x="2984" y="83"/>
                    <a:pt x="1838" y="727"/>
                    <a:pt x="1013" y="1594"/>
                  </a:cubicBezTo>
                  <a:cubicBezTo>
                    <a:pt x="787" y="1843"/>
                    <a:pt x="587" y="2115"/>
                    <a:pt x="411" y="2403"/>
                  </a:cubicBezTo>
                  <a:cubicBezTo>
                    <a:pt x="223" y="2832"/>
                    <a:pt x="93" y="3258"/>
                    <a:pt x="1" y="3680"/>
                  </a:cubicBezTo>
                  <a:cubicBezTo>
                    <a:pt x="250" y="2955"/>
                    <a:pt x="614" y="2269"/>
                    <a:pt x="1128" y="1701"/>
                  </a:cubicBezTo>
                  <a:cubicBezTo>
                    <a:pt x="1969" y="799"/>
                    <a:pt x="3155" y="128"/>
                    <a:pt x="4394" y="128"/>
                  </a:cubicBezTo>
                  <a:cubicBezTo>
                    <a:pt x="4473" y="128"/>
                    <a:pt x="4551" y="131"/>
                    <a:pt x="4630" y="136"/>
                  </a:cubicBezTo>
                  <a:cubicBezTo>
                    <a:pt x="3433" y="731"/>
                    <a:pt x="2283" y="1559"/>
                    <a:pt x="1688" y="2802"/>
                  </a:cubicBezTo>
                  <a:cubicBezTo>
                    <a:pt x="1063" y="4182"/>
                    <a:pt x="1611" y="5671"/>
                    <a:pt x="2083" y="6963"/>
                  </a:cubicBezTo>
                  <a:lnTo>
                    <a:pt x="2889" y="8923"/>
                  </a:lnTo>
                  <a:cubicBezTo>
                    <a:pt x="3019" y="9253"/>
                    <a:pt x="3138" y="9586"/>
                    <a:pt x="3184" y="9916"/>
                  </a:cubicBezTo>
                  <a:cubicBezTo>
                    <a:pt x="3253" y="10254"/>
                    <a:pt x="3099" y="10549"/>
                    <a:pt x="2869" y="10814"/>
                  </a:cubicBezTo>
                  <a:cubicBezTo>
                    <a:pt x="2375" y="11328"/>
                    <a:pt x="2060" y="12076"/>
                    <a:pt x="2148" y="12812"/>
                  </a:cubicBezTo>
                  <a:cubicBezTo>
                    <a:pt x="2206" y="13360"/>
                    <a:pt x="2470" y="13844"/>
                    <a:pt x="2812" y="14266"/>
                  </a:cubicBezTo>
                  <a:cubicBezTo>
                    <a:pt x="2923" y="14323"/>
                    <a:pt x="3046" y="14350"/>
                    <a:pt x="3165" y="14400"/>
                  </a:cubicBezTo>
                  <a:cubicBezTo>
                    <a:pt x="2735" y="13963"/>
                    <a:pt x="2398" y="13403"/>
                    <a:pt x="2336" y="12793"/>
                  </a:cubicBezTo>
                  <a:cubicBezTo>
                    <a:pt x="2260" y="12110"/>
                    <a:pt x="2528" y="11443"/>
                    <a:pt x="3011" y="10929"/>
                  </a:cubicBezTo>
                  <a:cubicBezTo>
                    <a:pt x="3249" y="10672"/>
                    <a:pt x="3449" y="10277"/>
                    <a:pt x="3364" y="9897"/>
                  </a:cubicBezTo>
                  <a:cubicBezTo>
                    <a:pt x="3307" y="9533"/>
                    <a:pt x="3180" y="9199"/>
                    <a:pt x="3050" y="8869"/>
                  </a:cubicBezTo>
                  <a:lnTo>
                    <a:pt x="2237" y="6906"/>
                  </a:lnTo>
                  <a:cubicBezTo>
                    <a:pt x="1757" y="5632"/>
                    <a:pt x="1224" y="4152"/>
                    <a:pt x="1818" y="2859"/>
                  </a:cubicBezTo>
                  <a:cubicBezTo>
                    <a:pt x="2413" y="1590"/>
                    <a:pt x="3644" y="727"/>
                    <a:pt x="4891" y="132"/>
                  </a:cubicBezTo>
                  <a:cubicBezTo>
                    <a:pt x="4906" y="125"/>
                    <a:pt x="4925" y="109"/>
                    <a:pt x="4929" y="90"/>
                  </a:cubicBezTo>
                  <a:cubicBezTo>
                    <a:pt x="4937" y="56"/>
                    <a:pt x="4917" y="25"/>
                    <a:pt x="4883" y="17"/>
                  </a:cubicBezTo>
                  <a:lnTo>
                    <a:pt x="4868" y="14"/>
                  </a:lnTo>
                  <a:cubicBezTo>
                    <a:pt x="4807" y="4"/>
                    <a:pt x="4748" y="1"/>
                    <a:pt x="4689" y="1"/>
                  </a:cubicBezTo>
                  <a:close/>
                </a:path>
              </a:pathLst>
            </a:custGeom>
            <a:solidFill>
              <a:srgbClr val="000000">
                <a:alpha val="3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5"/>
            <p:cNvSpPr/>
            <p:nvPr/>
          </p:nvSpPr>
          <p:spPr>
            <a:xfrm>
              <a:off x="5297401" y="1793343"/>
              <a:ext cx="100598" cy="148406"/>
            </a:xfrm>
            <a:custGeom>
              <a:avLst/>
              <a:gdLst/>
              <a:ahLst/>
              <a:cxnLst/>
              <a:rect l="l" t="t" r="r" b="b"/>
              <a:pathLst>
                <a:path w="1696" h="2502" extrusionOk="0">
                  <a:moveTo>
                    <a:pt x="1416" y="0"/>
                  </a:moveTo>
                  <a:cubicBezTo>
                    <a:pt x="1143" y="123"/>
                    <a:pt x="860" y="280"/>
                    <a:pt x="633" y="576"/>
                  </a:cubicBezTo>
                  <a:cubicBezTo>
                    <a:pt x="0" y="1393"/>
                    <a:pt x="70" y="2432"/>
                    <a:pt x="70" y="2432"/>
                  </a:cubicBezTo>
                  <a:cubicBezTo>
                    <a:pt x="73" y="2467"/>
                    <a:pt x="104" y="2501"/>
                    <a:pt x="135" y="2501"/>
                  </a:cubicBezTo>
                  <a:cubicBezTo>
                    <a:pt x="173" y="2501"/>
                    <a:pt x="204" y="2467"/>
                    <a:pt x="200" y="2432"/>
                  </a:cubicBezTo>
                  <a:cubicBezTo>
                    <a:pt x="200" y="2432"/>
                    <a:pt x="188" y="2198"/>
                    <a:pt x="250" y="1849"/>
                  </a:cubicBezTo>
                  <a:cubicBezTo>
                    <a:pt x="319" y="1504"/>
                    <a:pt x="457" y="1036"/>
                    <a:pt x="764" y="683"/>
                  </a:cubicBezTo>
                  <a:cubicBezTo>
                    <a:pt x="1032" y="342"/>
                    <a:pt x="1381" y="181"/>
                    <a:pt x="1696" y="89"/>
                  </a:cubicBezTo>
                  <a:cubicBezTo>
                    <a:pt x="1604" y="58"/>
                    <a:pt x="1512" y="31"/>
                    <a:pt x="1416" y="0"/>
                  </a:cubicBezTo>
                  <a:close/>
                </a:path>
              </a:pathLst>
            </a:custGeom>
            <a:solidFill>
              <a:srgbClr val="000000">
                <a:alpha val="3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5"/>
            <p:cNvSpPr/>
            <p:nvPr/>
          </p:nvSpPr>
          <p:spPr>
            <a:xfrm>
              <a:off x="5169339" y="1799274"/>
              <a:ext cx="45791" cy="116791"/>
            </a:xfrm>
            <a:custGeom>
              <a:avLst/>
              <a:gdLst/>
              <a:ahLst/>
              <a:cxnLst/>
              <a:rect l="l" t="t" r="r" b="b"/>
              <a:pathLst>
                <a:path w="772" h="1969" extrusionOk="0">
                  <a:moveTo>
                    <a:pt x="771" y="0"/>
                  </a:moveTo>
                  <a:lnTo>
                    <a:pt x="771" y="0"/>
                  </a:lnTo>
                  <a:cubicBezTo>
                    <a:pt x="622" y="58"/>
                    <a:pt x="472" y="150"/>
                    <a:pt x="330" y="223"/>
                  </a:cubicBezTo>
                  <a:cubicBezTo>
                    <a:pt x="253" y="338"/>
                    <a:pt x="180" y="468"/>
                    <a:pt x="146" y="629"/>
                  </a:cubicBezTo>
                  <a:cubicBezTo>
                    <a:pt x="0" y="1335"/>
                    <a:pt x="388" y="1914"/>
                    <a:pt x="403" y="1933"/>
                  </a:cubicBezTo>
                  <a:lnTo>
                    <a:pt x="407" y="1941"/>
                  </a:lnTo>
                  <a:cubicBezTo>
                    <a:pt x="420" y="1957"/>
                    <a:pt x="438" y="1969"/>
                    <a:pt x="458" y="1969"/>
                  </a:cubicBezTo>
                  <a:cubicBezTo>
                    <a:pt x="468" y="1969"/>
                    <a:pt x="478" y="1966"/>
                    <a:pt x="487" y="1960"/>
                  </a:cubicBezTo>
                  <a:cubicBezTo>
                    <a:pt x="495" y="1952"/>
                    <a:pt x="487" y="1941"/>
                    <a:pt x="491" y="1929"/>
                  </a:cubicBezTo>
                  <a:cubicBezTo>
                    <a:pt x="503" y="1910"/>
                    <a:pt x="514" y="1895"/>
                    <a:pt x="506" y="1876"/>
                  </a:cubicBezTo>
                  <a:cubicBezTo>
                    <a:pt x="506" y="1876"/>
                    <a:pt x="146" y="1289"/>
                    <a:pt x="296" y="664"/>
                  </a:cubicBezTo>
                  <a:cubicBezTo>
                    <a:pt x="368" y="349"/>
                    <a:pt x="579" y="138"/>
                    <a:pt x="771"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5"/>
            <p:cNvSpPr/>
            <p:nvPr/>
          </p:nvSpPr>
          <p:spPr>
            <a:xfrm>
              <a:off x="5083095" y="2487213"/>
              <a:ext cx="82211" cy="66492"/>
            </a:xfrm>
            <a:custGeom>
              <a:avLst/>
              <a:gdLst/>
              <a:ahLst/>
              <a:cxnLst/>
              <a:rect l="l" t="t" r="r" b="b"/>
              <a:pathLst>
                <a:path w="1386" h="1121" extrusionOk="0">
                  <a:moveTo>
                    <a:pt x="104" y="453"/>
                  </a:moveTo>
                  <a:cubicBezTo>
                    <a:pt x="208" y="0"/>
                    <a:pt x="1385" y="399"/>
                    <a:pt x="1385" y="760"/>
                  </a:cubicBezTo>
                  <a:cubicBezTo>
                    <a:pt x="1385" y="1120"/>
                    <a:pt x="1" y="913"/>
                    <a:pt x="104" y="45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5"/>
            <p:cNvSpPr/>
            <p:nvPr/>
          </p:nvSpPr>
          <p:spPr>
            <a:xfrm>
              <a:off x="5152731" y="1976746"/>
              <a:ext cx="230498" cy="588523"/>
            </a:xfrm>
            <a:custGeom>
              <a:avLst/>
              <a:gdLst/>
              <a:ahLst/>
              <a:cxnLst/>
              <a:rect l="l" t="t" r="r" b="b"/>
              <a:pathLst>
                <a:path w="3886" h="9922" extrusionOk="0">
                  <a:moveTo>
                    <a:pt x="2871" y="1"/>
                  </a:moveTo>
                  <a:cubicBezTo>
                    <a:pt x="2573" y="1"/>
                    <a:pt x="2223" y="39"/>
                    <a:pt x="1853" y="168"/>
                  </a:cubicBezTo>
                  <a:cubicBezTo>
                    <a:pt x="1243" y="379"/>
                    <a:pt x="633" y="932"/>
                    <a:pt x="361" y="1683"/>
                  </a:cubicBezTo>
                  <a:cubicBezTo>
                    <a:pt x="50" y="2420"/>
                    <a:pt x="0" y="3321"/>
                    <a:pt x="246" y="4130"/>
                  </a:cubicBezTo>
                  <a:cubicBezTo>
                    <a:pt x="457" y="4943"/>
                    <a:pt x="798" y="5707"/>
                    <a:pt x="974" y="6458"/>
                  </a:cubicBezTo>
                  <a:cubicBezTo>
                    <a:pt x="1166" y="7206"/>
                    <a:pt x="1189" y="7931"/>
                    <a:pt x="1105" y="8537"/>
                  </a:cubicBezTo>
                  <a:cubicBezTo>
                    <a:pt x="1040" y="8901"/>
                    <a:pt x="955" y="9208"/>
                    <a:pt x="867" y="9477"/>
                  </a:cubicBezTo>
                  <a:cubicBezTo>
                    <a:pt x="825" y="9730"/>
                    <a:pt x="783" y="9922"/>
                    <a:pt x="783" y="9922"/>
                  </a:cubicBezTo>
                  <a:cubicBezTo>
                    <a:pt x="783" y="9922"/>
                    <a:pt x="844" y="9918"/>
                    <a:pt x="928" y="9860"/>
                  </a:cubicBezTo>
                  <a:cubicBezTo>
                    <a:pt x="1059" y="9527"/>
                    <a:pt x="1197" y="9101"/>
                    <a:pt x="1289" y="8560"/>
                  </a:cubicBezTo>
                  <a:cubicBezTo>
                    <a:pt x="1373" y="7935"/>
                    <a:pt x="1343" y="7179"/>
                    <a:pt x="1143" y="6416"/>
                  </a:cubicBezTo>
                  <a:cubicBezTo>
                    <a:pt x="955" y="5649"/>
                    <a:pt x="610" y="4882"/>
                    <a:pt x="403" y="4088"/>
                  </a:cubicBezTo>
                  <a:cubicBezTo>
                    <a:pt x="165" y="3294"/>
                    <a:pt x="211" y="2450"/>
                    <a:pt x="503" y="1749"/>
                  </a:cubicBezTo>
                  <a:cubicBezTo>
                    <a:pt x="767" y="1024"/>
                    <a:pt x="1335" y="514"/>
                    <a:pt x="1903" y="314"/>
                  </a:cubicBezTo>
                  <a:cubicBezTo>
                    <a:pt x="2292" y="189"/>
                    <a:pt x="2639" y="147"/>
                    <a:pt x="2930" y="147"/>
                  </a:cubicBezTo>
                  <a:cubicBezTo>
                    <a:pt x="3234" y="147"/>
                    <a:pt x="3477" y="193"/>
                    <a:pt x="3644" y="234"/>
                  </a:cubicBezTo>
                  <a:cubicBezTo>
                    <a:pt x="3732" y="195"/>
                    <a:pt x="3801" y="168"/>
                    <a:pt x="3885" y="142"/>
                  </a:cubicBezTo>
                  <a:cubicBezTo>
                    <a:pt x="3820" y="122"/>
                    <a:pt x="3663" y="76"/>
                    <a:pt x="3371" y="34"/>
                  </a:cubicBezTo>
                  <a:cubicBezTo>
                    <a:pt x="3230" y="16"/>
                    <a:pt x="3061" y="1"/>
                    <a:pt x="2871"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5"/>
            <p:cNvSpPr/>
            <p:nvPr/>
          </p:nvSpPr>
          <p:spPr>
            <a:xfrm>
              <a:off x="5371308" y="1844057"/>
              <a:ext cx="256004" cy="145440"/>
            </a:xfrm>
            <a:custGeom>
              <a:avLst/>
              <a:gdLst/>
              <a:ahLst/>
              <a:cxnLst/>
              <a:rect l="l" t="t" r="r" b="b"/>
              <a:pathLst>
                <a:path w="4316" h="2452" extrusionOk="0">
                  <a:moveTo>
                    <a:pt x="3813" y="81"/>
                  </a:moveTo>
                  <a:cubicBezTo>
                    <a:pt x="3238" y="1"/>
                    <a:pt x="2655" y="8"/>
                    <a:pt x="2137" y="193"/>
                  </a:cubicBezTo>
                  <a:cubicBezTo>
                    <a:pt x="1543" y="392"/>
                    <a:pt x="1067" y="772"/>
                    <a:pt x="749" y="1155"/>
                  </a:cubicBezTo>
                  <a:cubicBezTo>
                    <a:pt x="285" y="1715"/>
                    <a:pt x="85" y="2214"/>
                    <a:pt x="1" y="2452"/>
                  </a:cubicBezTo>
                  <a:cubicBezTo>
                    <a:pt x="51" y="2432"/>
                    <a:pt x="97" y="2405"/>
                    <a:pt x="147" y="2386"/>
                  </a:cubicBezTo>
                  <a:cubicBezTo>
                    <a:pt x="243" y="2133"/>
                    <a:pt x="438" y="1715"/>
                    <a:pt x="845" y="1232"/>
                  </a:cubicBezTo>
                  <a:cubicBezTo>
                    <a:pt x="1159" y="864"/>
                    <a:pt x="1612" y="507"/>
                    <a:pt x="2183" y="323"/>
                  </a:cubicBezTo>
                  <a:cubicBezTo>
                    <a:pt x="2751" y="123"/>
                    <a:pt x="3414" y="123"/>
                    <a:pt x="4040" y="254"/>
                  </a:cubicBezTo>
                  <a:cubicBezTo>
                    <a:pt x="4135" y="273"/>
                    <a:pt x="4220" y="311"/>
                    <a:pt x="4316" y="334"/>
                  </a:cubicBezTo>
                  <a:cubicBezTo>
                    <a:pt x="4174" y="235"/>
                    <a:pt x="3990" y="162"/>
                    <a:pt x="3813" y="81"/>
                  </a:cubicBezTo>
                  <a:close/>
                </a:path>
              </a:pathLst>
            </a:custGeom>
            <a:solidFill>
              <a:srgbClr val="000000">
                <a:alpha val="3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5"/>
            <p:cNvSpPr/>
            <p:nvPr/>
          </p:nvSpPr>
          <p:spPr>
            <a:xfrm>
              <a:off x="5195023" y="1994422"/>
              <a:ext cx="160447" cy="257131"/>
            </a:xfrm>
            <a:custGeom>
              <a:avLst/>
              <a:gdLst/>
              <a:ahLst/>
              <a:cxnLst/>
              <a:rect l="l" t="t" r="r" b="b"/>
              <a:pathLst>
                <a:path w="2705" h="4335" extrusionOk="0">
                  <a:moveTo>
                    <a:pt x="2674" y="0"/>
                  </a:moveTo>
                  <a:cubicBezTo>
                    <a:pt x="2468" y="0"/>
                    <a:pt x="1253" y="52"/>
                    <a:pt x="595" y="1228"/>
                  </a:cubicBezTo>
                  <a:cubicBezTo>
                    <a:pt x="1" y="2294"/>
                    <a:pt x="641" y="3015"/>
                    <a:pt x="787" y="4335"/>
                  </a:cubicBezTo>
                  <a:cubicBezTo>
                    <a:pt x="871" y="3625"/>
                    <a:pt x="595" y="1194"/>
                    <a:pt x="2704" y="1"/>
                  </a:cubicBezTo>
                  <a:cubicBezTo>
                    <a:pt x="2704" y="1"/>
                    <a:pt x="2694" y="0"/>
                    <a:pt x="2674"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5"/>
            <p:cNvSpPr/>
            <p:nvPr/>
          </p:nvSpPr>
          <p:spPr>
            <a:xfrm>
              <a:off x="5134759" y="2805440"/>
              <a:ext cx="360635" cy="602462"/>
            </a:xfrm>
            <a:custGeom>
              <a:avLst/>
              <a:gdLst/>
              <a:ahLst/>
              <a:cxnLst/>
              <a:rect l="l" t="t" r="r" b="b"/>
              <a:pathLst>
                <a:path w="6080" h="10157" extrusionOk="0">
                  <a:moveTo>
                    <a:pt x="0" y="1"/>
                  </a:moveTo>
                  <a:lnTo>
                    <a:pt x="0" y="1"/>
                  </a:lnTo>
                  <a:cubicBezTo>
                    <a:pt x="146" y="1573"/>
                    <a:pt x="1611" y="7714"/>
                    <a:pt x="5569" y="10157"/>
                  </a:cubicBezTo>
                  <a:cubicBezTo>
                    <a:pt x="5212" y="8174"/>
                    <a:pt x="5845" y="5382"/>
                    <a:pt x="6079" y="2831"/>
                  </a:cubicBezTo>
                  <a:lnTo>
                    <a:pt x="4530" y="2762"/>
                  </a:lnTo>
                  <a:lnTo>
                    <a:pt x="0" y="1"/>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5"/>
            <p:cNvSpPr/>
            <p:nvPr/>
          </p:nvSpPr>
          <p:spPr>
            <a:xfrm>
              <a:off x="5032143" y="2678268"/>
              <a:ext cx="586981" cy="420247"/>
            </a:xfrm>
            <a:custGeom>
              <a:avLst/>
              <a:gdLst/>
              <a:ahLst/>
              <a:cxnLst/>
              <a:rect l="l" t="t" r="r" b="b"/>
              <a:pathLst>
                <a:path w="9896" h="7085" extrusionOk="0">
                  <a:moveTo>
                    <a:pt x="1999" y="825"/>
                  </a:moveTo>
                  <a:cubicBezTo>
                    <a:pt x="3149" y="1"/>
                    <a:pt x="6467" y="4270"/>
                    <a:pt x="7188" y="4369"/>
                  </a:cubicBezTo>
                  <a:cubicBezTo>
                    <a:pt x="7905" y="4469"/>
                    <a:pt x="9029" y="4216"/>
                    <a:pt x="9029" y="4216"/>
                  </a:cubicBezTo>
                  <a:cubicBezTo>
                    <a:pt x="9029" y="4216"/>
                    <a:pt x="9642" y="4883"/>
                    <a:pt x="9896" y="6057"/>
                  </a:cubicBezTo>
                  <a:cubicBezTo>
                    <a:pt x="9896" y="6057"/>
                    <a:pt x="8308" y="7077"/>
                    <a:pt x="6877" y="7077"/>
                  </a:cubicBezTo>
                  <a:cubicBezTo>
                    <a:pt x="5443" y="7085"/>
                    <a:pt x="0" y="2260"/>
                    <a:pt x="1999" y="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5"/>
            <p:cNvSpPr/>
            <p:nvPr/>
          </p:nvSpPr>
          <p:spPr>
            <a:xfrm>
              <a:off x="5261680" y="2421201"/>
              <a:ext cx="240675" cy="223700"/>
            </a:xfrm>
            <a:custGeom>
              <a:avLst/>
              <a:gdLst/>
              <a:ahLst/>
              <a:cxnLst/>
              <a:rect l="l" t="t" r="r" b="b"/>
              <a:pathLst>
                <a:path w="9627" h="8948" extrusionOk="0">
                  <a:moveTo>
                    <a:pt x="1" y="4352"/>
                  </a:moveTo>
                  <a:cubicBezTo>
                    <a:pt x="8" y="3825"/>
                    <a:pt x="1315" y="3519"/>
                    <a:pt x="1484" y="2947"/>
                  </a:cubicBezTo>
                  <a:cubicBezTo>
                    <a:pt x="1653" y="2375"/>
                    <a:pt x="971" y="1399"/>
                    <a:pt x="1016" y="918"/>
                  </a:cubicBezTo>
                  <a:cubicBezTo>
                    <a:pt x="1062" y="437"/>
                    <a:pt x="1243" y="171"/>
                    <a:pt x="1757" y="60"/>
                  </a:cubicBezTo>
                  <a:cubicBezTo>
                    <a:pt x="2271" y="-50"/>
                    <a:pt x="3578" y="-5"/>
                    <a:pt x="4098" y="255"/>
                  </a:cubicBezTo>
                  <a:cubicBezTo>
                    <a:pt x="4618" y="515"/>
                    <a:pt x="4814" y="1120"/>
                    <a:pt x="4879" y="1621"/>
                  </a:cubicBezTo>
                  <a:cubicBezTo>
                    <a:pt x="4944" y="2122"/>
                    <a:pt x="4951" y="2857"/>
                    <a:pt x="4489" y="3260"/>
                  </a:cubicBezTo>
                  <a:cubicBezTo>
                    <a:pt x="4027" y="3663"/>
                    <a:pt x="2323" y="3565"/>
                    <a:pt x="2108" y="4040"/>
                  </a:cubicBezTo>
                  <a:cubicBezTo>
                    <a:pt x="1893" y="4515"/>
                    <a:pt x="2492" y="5706"/>
                    <a:pt x="3201" y="6109"/>
                  </a:cubicBezTo>
                  <a:cubicBezTo>
                    <a:pt x="3910" y="6512"/>
                    <a:pt x="5725" y="6233"/>
                    <a:pt x="6362" y="6460"/>
                  </a:cubicBezTo>
                  <a:cubicBezTo>
                    <a:pt x="6999" y="6688"/>
                    <a:pt x="6596" y="7253"/>
                    <a:pt x="7025" y="7474"/>
                  </a:cubicBezTo>
                  <a:cubicBezTo>
                    <a:pt x="7454" y="7695"/>
                    <a:pt x="8509" y="7559"/>
                    <a:pt x="8938" y="7787"/>
                  </a:cubicBezTo>
                  <a:cubicBezTo>
                    <a:pt x="9367" y="8015"/>
                    <a:pt x="9705" y="8658"/>
                    <a:pt x="9601" y="8840"/>
                  </a:cubicBezTo>
                  <a:cubicBezTo>
                    <a:pt x="9497" y="9022"/>
                    <a:pt x="8827" y="8925"/>
                    <a:pt x="8313" y="8879"/>
                  </a:cubicBezTo>
                  <a:cubicBezTo>
                    <a:pt x="7799" y="8834"/>
                    <a:pt x="7234" y="8762"/>
                    <a:pt x="6518" y="8567"/>
                  </a:cubicBezTo>
                  <a:cubicBezTo>
                    <a:pt x="5803" y="8372"/>
                    <a:pt x="4866" y="8119"/>
                    <a:pt x="4020" y="7709"/>
                  </a:cubicBezTo>
                  <a:cubicBezTo>
                    <a:pt x="3175" y="7299"/>
                    <a:pt x="2115" y="6669"/>
                    <a:pt x="1445" y="6109"/>
                  </a:cubicBezTo>
                  <a:cubicBezTo>
                    <a:pt x="775" y="5550"/>
                    <a:pt x="-5" y="4879"/>
                    <a:pt x="1" y="4352"/>
                  </a:cubicBezTo>
                  <a:close/>
                </a:path>
              </a:pathLst>
            </a:custGeom>
            <a:solidFill>
              <a:srgbClr val="783F04"/>
            </a:solidFill>
            <a:ln>
              <a:noFill/>
            </a:ln>
          </p:spPr>
        </p:sp>
        <p:sp>
          <p:nvSpPr>
            <p:cNvPr id="1890" name="Google Shape;1890;p45"/>
            <p:cNvSpPr/>
            <p:nvPr/>
          </p:nvSpPr>
          <p:spPr>
            <a:xfrm>
              <a:off x="5403067" y="1977127"/>
              <a:ext cx="299775" cy="451400"/>
            </a:xfrm>
            <a:custGeom>
              <a:avLst/>
              <a:gdLst/>
              <a:ahLst/>
              <a:cxnLst/>
              <a:rect l="l" t="t" r="r" b="b"/>
              <a:pathLst>
                <a:path w="11991" h="18056" extrusionOk="0">
                  <a:moveTo>
                    <a:pt x="903" y="271"/>
                  </a:moveTo>
                  <a:cubicBezTo>
                    <a:pt x="539" y="531"/>
                    <a:pt x="1007" y="1168"/>
                    <a:pt x="864" y="1597"/>
                  </a:cubicBezTo>
                  <a:cubicBezTo>
                    <a:pt x="721" y="2026"/>
                    <a:pt x="143" y="2449"/>
                    <a:pt x="45" y="2846"/>
                  </a:cubicBezTo>
                  <a:cubicBezTo>
                    <a:pt x="-52" y="3243"/>
                    <a:pt x="-1" y="3594"/>
                    <a:pt x="279" y="3978"/>
                  </a:cubicBezTo>
                  <a:cubicBezTo>
                    <a:pt x="559" y="4362"/>
                    <a:pt x="1294" y="5117"/>
                    <a:pt x="1723" y="5149"/>
                  </a:cubicBezTo>
                  <a:cubicBezTo>
                    <a:pt x="2152" y="5182"/>
                    <a:pt x="2672" y="4583"/>
                    <a:pt x="2854" y="4173"/>
                  </a:cubicBezTo>
                  <a:cubicBezTo>
                    <a:pt x="3036" y="3763"/>
                    <a:pt x="2926" y="3087"/>
                    <a:pt x="2815" y="2690"/>
                  </a:cubicBezTo>
                  <a:cubicBezTo>
                    <a:pt x="2705" y="2293"/>
                    <a:pt x="2119" y="1969"/>
                    <a:pt x="2191" y="1793"/>
                  </a:cubicBezTo>
                  <a:cubicBezTo>
                    <a:pt x="2263" y="1617"/>
                    <a:pt x="2894" y="1558"/>
                    <a:pt x="3245" y="1636"/>
                  </a:cubicBezTo>
                  <a:cubicBezTo>
                    <a:pt x="3596" y="1714"/>
                    <a:pt x="4018" y="2033"/>
                    <a:pt x="4298" y="2261"/>
                  </a:cubicBezTo>
                  <a:cubicBezTo>
                    <a:pt x="4578" y="2489"/>
                    <a:pt x="4572" y="2761"/>
                    <a:pt x="4923" y="3002"/>
                  </a:cubicBezTo>
                  <a:cubicBezTo>
                    <a:pt x="5274" y="3243"/>
                    <a:pt x="6009" y="3712"/>
                    <a:pt x="6406" y="3705"/>
                  </a:cubicBezTo>
                  <a:cubicBezTo>
                    <a:pt x="6803" y="3699"/>
                    <a:pt x="7160" y="2599"/>
                    <a:pt x="7303" y="2963"/>
                  </a:cubicBezTo>
                  <a:cubicBezTo>
                    <a:pt x="7446" y="3327"/>
                    <a:pt x="7576" y="5058"/>
                    <a:pt x="7264" y="5890"/>
                  </a:cubicBezTo>
                  <a:cubicBezTo>
                    <a:pt x="6952" y="6723"/>
                    <a:pt x="5736" y="7126"/>
                    <a:pt x="5430" y="7958"/>
                  </a:cubicBezTo>
                  <a:cubicBezTo>
                    <a:pt x="5124" y="8791"/>
                    <a:pt x="5625" y="9934"/>
                    <a:pt x="5430" y="10885"/>
                  </a:cubicBezTo>
                  <a:cubicBezTo>
                    <a:pt x="5235" y="11836"/>
                    <a:pt x="4337" y="13041"/>
                    <a:pt x="4259" y="13665"/>
                  </a:cubicBezTo>
                  <a:cubicBezTo>
                    <a:pt x="4181" y="14290"/>
                    <a:pt x="4585" y="14782"/>
                    <a:pt x="4962" y="14632"/>
                  </a:cubicBezTo>
                  <a:cubicBezTo>
                    <a:pt x="5339" y="14483"/>
                    <a:pt x="5600" y="13118"/>
                    <a:pt x="6523" y="12768"/>
                  </a:cubicBezTo>
                  <a:cubicBezTo>
                    <a:pt x="7447" y="12418"/>
                    <a:pt x="9866" y="11767"/>
                    <a:pt x="10503" y="12534"/>
                  </a:cubicBezTo>
                  <a:cubicBezTo>
                    <a:pt x="11140" y="13302"/>
                    <a:pt x="10106" y="16490"/>
                    <a:pt x="10347" y="17373"/>
                  </a:cubicBezTo>
                  <a:cubicBezTo>
                    <a:pt x="10588" y="18256"/>
                    <a:pt x="11758" y="18133"/>
                    <a:pt x="11947" y="17832"/>
                  </a:cubicBezTo>
                  <a:cubicBezTo>
                    <a:pt x="12136" y="17531"/>
                    <a:pt x="11661" y="16206"/>
                    <a:pt x="11479" y="15568"/>
                  </a:cubicBezTo>
                  <a:cubicBezTo>
                    <a:pt x="11297" y="14931"/>
                    <a:pt x="10998" y="14773"/>
                    <a:pt x="10855" y="14007"/>
                  </a:cubicBezTo>
                  <a:cubicBezTo>
                    <a:pt x="10712" y="13241"/>
                    <a:pt x="10679" y="11890"/>
                    <a:pt x="10620" y="10973"/>
                  </a:cubicBezTo>
                  <a:cubicBezTo>
                    <a:pt x="10561" y="10056"/>
                    <a:pt x="10614" y="9242"/>
                    <a:pt x="10503" y="8505"/>
                  </a:cubicBezTo>
                  <a:cubicBezTo>
                    <a:pt x="10393" y="7769"/>
                    <a:pt x="10198" y="7094"/>
                    <a:pt x="9957" y="6554"/>
                  </a:cubicBezTo>
                  <a:cubicBezTo>
                    <a:pt x="9716" y="6014"/>
                    <a:pt x="9163" y="5780"/>
                    <a:pt x="9059" y="5266"/>
                  </a:cubicBezTo>
                  <a:cubicBezTo>
                    <a:pt x="8955" y="4752"/>
                    <a:pt x="9424" y="3998"/>
                    <a:pt x="9333" y="3471"/>
                  </a:cubicBezTo>
                  <a:cubicBezTo>
                    <a:pt x="9242" y="2944"/>
                    <a:pt x="9033" y="2554"/>
                    <a:pt x="8513" y="2105"/>
                  </a:cubicBezTo>
                  <a:cubicBezTo>
                    <a:pt x="7993" y="1656"/>
                    <a:pt x="7122" y="1123"/>
                    <a:pt x="6211" y="778"/>
                  </a:cubicBezTo>
                  <a:cubicBezTo>
                    <a:pt x="5301" y="433"/>
                    <a:pt x="3935" y="121"/>
                    <a:pt x="3050" y="36"/>
                  </a:cubicBezTo>
                  <a:cubicBezTo>
                    <a:pt x="2165" y="-48"/>
                    <a:pt x="1267" y="11"/>
                    <a:pt x="903" y="271"/>
                  </a:cubicBezTo>
                  <a:close/>
                </a:path>
              </a:pathLst>
            </a:custGeom>
            <a:solidFill>
              <a:srgbClr val="783F04"/>
            </a:solidFill>
            <a:ln>
              <a:noFill/>
            </a:ln>
          </p:spPr>
        </p:sp>
        <p:sp>
          <p:nvSpPr>
            <p:cNvPr id="1891" name="Google Shape;1891;p45"/>
            <p:cNvSpPr/>
            <p:nvPr/>
          </p:nvSpPr>
          <p:spPr>
            <a:xfrm>
              <a:off x="5592436" y="2161394"/>
              <a:ext cx="81973" cy="66492"/>
            </a:xfrm>
            <a:custGeom>
              <a:avLst/>
              <a:gdLst/>
              <a:ahLst/>
              <a:cxnLst/>
              <a:rect l="l" t="t" r="r" b="b"/>
              <a:pathLst>
                <a:path w="1382" h="1121" extrusionOk="0">
                  <a:moveTo>
                    <a:pt x="108" y="216"/>
                  </a:moveTo>
                  <a:cubicBezTo>
                    <a:pt x="1" y="392"/>
                    <a:pt x="350" y="312"/>
                    <a:pt x="772" y="507"/>
                  </a:cubicBezTo>
                  <a:cubicBezTo>
                    <a:pt x="1117" y="668"/>
                    <a:pt x="1159" y="1121"/>
                    <a:pt x="1270" y="944"/>
                  </a:cubicBezTo>
                  <a:cubicBezTo>
                    <a:pt x="1382" y="768"/>
                    <a:pt x="1259" y="404"/>
                    <a:pt x="941" y="204"/>
                  </a:cubicBezTo>
                  <a:cubicBezTo>
                    <a:pt x="618" y="1"/>
                    <a:pt x="219" y="32"/>
                    <a:pt x="108" y="2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5"/>
            <p:cNvSpPr/>
            <p:nvPr/>
          </p:nvSpPr>
          <p:spPr>
            <a:xfrm>
              <a:off x="5545517" y="2252147"/>
              <a:ext cx="132688" cy="106233"/>
            </a:xfrm>
            <a:custGeom>
              <a:avLst/>
              <a:gdLst/>
              <a:ahLst/>
              <a:cxnLst/>
              <a:rect l="l" t="t" r="r" b="b"/>
              <a:pathLst>
                <a:path w="2237" h="1791" extrusionOk="0">
                  <a:moveTo>
                    <a:pt x="1206" y="0"/>
                  </a:moveTo>
                  <a:cubicBezTo>
                    <a:pt x="613" y="0"/>
                    <a:pt x="1" y="688"/>
                    <a:pt x="324" y="1474"/>
                  </a:cubicBezTo>
                  <a:cubicBezTo>
                    <a:pt x="408" y="1680"/>
                    <a:pt x="703" y="1790"/>
                    <a:pt x="1026" y="1790"/>
                  </a:cubicBezTo>
                  <a:cubicBezTo>
                    <a:pt x="1589" y="1790"/>
                    <a:pt x="2236" y="1455"/>
                    <a:pt x="2000" y="699"/>
                  </a:cubicBezTo>
                  <a:cubicBezTo>
                    <a:pt x="1842" y="202"/>
                    <a:pt x="1527" y="0"/>
                    <a:pt x="1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5"/>
            <p:cNvSpPr/>
            <p:nvPr/>
          </p:nvSpPr>
          <p:spPr>
            <a:xfrm>
              <a:off x="5564498" y="2225336"/>
              <a:ext cx="120825" cy="105165"/>
            </a:xfrm>
            <a:custGeom>
              <a:avLst/>
              <a:gdLst/>
              <a:ahLst/>
              <a:cxnLst/>
              <a:rect l="l" t="t" r="r" b="b"/>
              <a:pathLst>
                <a:path w="2037" h="1773" extrusionOk="0">
                  <a:moveTo>
                    <a:pt x="38" y="944"/>
                  </a:moveTo>
                  <a:cubicBezTo>
                    <a:pt x="77" y="967"/>
                    <a:pt x="606" y="162"/>
                    <a:pt x="1296" y="660"/>
                  </a:cubicBezTo>
                  <a:cubicBezTo>
                    <a:pt x="1918" y="1113"/>
                    <a:pt x="1653" y="1773"/>
                    <a:pt x="1653" y="1773"/>
                  </a:cubicBezTo>
                  <a:lnTo>
                    <a:pt x="2037" y="1466"/>
                  </a:lnTo>
                  <a:lnTo>
                    <a:pt x="1807" y="1493"/>
                  </a:lnTo>
                  <a:cubicBezTo>
                    <a:pt x="1807" y="1493"/>
                    <a:pt x="1941" y="925"/>
                    <a:pt x="1419" y="572"/>
                  </a:cubicBezTo>
                  <a:cubicBezTo>
                    <a:pt x="556" y="1"/>
                    <a:pt x="0" y="921"/>
                    <a:pt x="38" y="9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5"/>
            <p:cNvSpPr/>
            <p:nvPr/>
          </p:nvSpPr>
          <p:spPr>
            <a:xfrm>
              <a:off x="5571319" y="2254697"/>
              <a:ext cx="106945" cy="104928"/>
            </a:xfrm>
            <a:custGeom>
              <a:avLst/>
              <a:gdLst/>
              <a:ahLst/>
              <a:cxnLst/>
              <a:rect l="l" t="t" r="r" b="b"/>
              <a:pathLst>
                <a:path w="1803" h="1769" extrusionOk="0">
                  <a:moveTo>
                    <a:pt x="19" y="886"/>
                  </a:moveTo>
                  <a:cubicBezTo>
                    <a:pt x="0" y="1274"/>
                    <a:pt x="215" y="1615"/>
                    <a:pt x="533" y="1753"/>
                  </a:cubicBezTo>
                  <a:cubicBezTo>
                    <a:pt x="1105" y="1769"/>
                    <a:pt x="1803" y="1427"/>
                    <a:pt x="1557" y="656"/>
                  </a:cubicBezTo>
                  <a:cubicBezTo>
                    <a:pt x="1473" y="388"/>
                    <a:pt x="1346" y="200"/>
                    <a:pt x="1193" y="85"/>
                  </a:cubicBezTo>
                  <a:cubicBezTo>
                    <a:pt x="1105" y="46"/>
                    <a:pt x="1009" y="23"/>
                    <a:pt x="905" y="20"/>
                  </a:cubicBezTo>
                  <a:cubicBezTo>
                    <a:pt x="441" y="0"/>
                    <a:pt x="42" y="388"/>
                    <a:pt x="19" y="8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5"/>
            <p:cNvSpPr/>
            <p:nvPr/>
          </p:nvSpPr>
          <p:spPr>
            <a:xfrm>
              <a:off x="5346477" y="2006628"/>
              <a:ext cx="41024" cy="39423"/>
            </a:xfrm>
            <a:custGeom>
              <a:avLst/>
              <a:gdLst/>
              <a:ahLst/>
              <a:cxnLst/>
              <a:rect l="l" t="t" r="r" b="b"/>
              <a:pathLst>
                <a:path w="1281" h="1231" extrusionOk="0">
                  <a:moveTo>
                    <a:pt x="29" y="400"/>
                  </a:moveTo>
                  <a:cubicBezTo>
                    <a:pt x="-62" y="589"/>
                    <a:pt x="74" y="1011"/>
                    <a:pt x="224" y="1141"/>
                  </a:cubicBezTo>
                  <a:cubicBezTo>
                    <a:pt x="374" y="1271"/>
                    <a:pt x="751" y="1239"/>
                    <a:pt x="927" y="1180"/>
                  </a:cubicBezTo>
                  <a:cubicBezTo>
                    <a:pt x="1103" y="1122"/>
                    <a:pt x="1304" y="985"/>
                    <a:pt x="1278" y="790"/>
                  </a:cubicBezTo>
                  <a:cubicBezTo>
                    <a:pt x="1252" y="595"/>
                    <a:pt x="979" y="75"/>
                    <a:pt x="771" y="10"/>
                  </a:cubicBezTo>
                  <a:cubicBezTo>
                    <a:pt x="563" y="-55"/>
                    <a:pt x="120" y="212"/>
                    <a:pt x="29" y="400"/>
                  </a:cubicBezTo>
                  <a:close/>
                </a:path>
              </a:pathLst>
            </a:custGeom>
            <a:solidFill>
              <a:srgbClr val="783F04"/>
            </a:solidFill>
            <a:ln>
              <a:noFill/>
            </a:ln>
          </p:spPr>
        </p:sp>
        <p:sp>
          <p:nvSpPr>
            <p:cNvPr id="1896" name="Google Shape;1896;p45"/>
            <p:cNvSpPr/>
            <p:nvPr/>
          </p:nvSpPr>
          <p:spPr>
            <a:xfrm>
              <a:off x="5499751" y="2072434"/>
              <a:ext cx="41025" cy="30200"/>
            </a:xfrm>
            <a:custGeom>
              <a:avLst/>
              <a:gdLst/>
              <a:ahLst/>
              <a:cxnLst/>
              <a:rect l="l" t="t" r="r" b="b"/>
              <a:pathLst>
                <a:path w="1641" h="1208" extrusionOk="0">
                  <a:moveTo>
                    <a:pt x="41" y="331"/>
                  </a:moveTo>
                  <a:cubicBezTo>
                    <a:pt x="-76" y="507"/>
                    <a:pt x="80" y="929"/>
                    <a:pt x="236" y="1072"/>
                  </a:cubicBezTo>
                  <a:cubicBezTo>
                    <a:pt x="392" y="1215"/>
                    <a:pt x="744" y="1229"/>
                    <a:pt x="978" y="1190"/>
                  </a:cubicBezTo>
                  <a:cubicBezTo>
                    <a:pt x="1212" y="1151"/>
                    <a:pt x="1648" y="1034"/>
                    <a:pt x="1641" y="839"/>
                  </a:cubicBezTo>
                  <a:cubicBezTo>
                    <a:pt x="1635" y="644"/>
                    <a:pt x="1206" y="104"/>
                    <a:pt x="939" y="19"/>
                  </a:cubicBezTo>
                  <a:cubicBezTo>
                    <a:pt x="672" y="-66"/>
                    <a:pt x="158" y="156"/>
                    <a:pt x="41" y="331"/>
                  </a:cubicBezTo>
                  <a:close/>
                </a:path>
              </a:pathLst>
            </a:custGeom>
            <a:solidFill>
              <a:srgbClr val="783F04"/>
            </a:solidFill>
            <a:ln>
              <a:noFill/>
            </a:ln>
          </p:spPr>
        </p:sp>
        <p:sp>
          <p:nvSpPr>
            <p:cNvPr id="1897" name="Google Shape;1897;p45"/>
            <p:cNvSpPr/>
            <p:nvPr/>
          </p:nvSpPr>
          <p:spPr>
            <a:xfrm>
              <a:off x="5520520" y="2112675"/>
              <a:ext cx="16051" cy="15424"/>
            </a:xfrm>
            <a:custGeom>
              <a:avLst/>
              <a:gdLst/>
              <a:ahLst/>
              <a:cxnLst/>
              <a:rect l="l" t="t" r="r" b="b"/>
              <a:pathLst>
                <a:path w="1281" h="1231" extrusionOk="0">
                  <a:moveTo>
                    <a:pt x="29" y="400"/>
                  </a:moveTo>
                  <a:cubicBezTo>
                    <a:pt x="-62" y="589"/>
                    <a:pt x="74" y="1011"/>
                    <a:pt x="224" y="1141"/>
                  </a:cubicBezTo>
                  <a:cubicBezTo>
                    <a:pt x="374" y="1271"/>
                    <a:pt x="751" y="1239"/>
                    <a:pt x="927" y="1180"/>
                  </a:cubicBezTo>
                  <a:cubicBezTo>
                    <a:pt x="1103" y="1122"/>
                    <a:pt x="1304" y="985"/>
                    <a:pt x="1278" y="790"/>
                  </a:cubicBezTo>
                  <a:cubicBezTo>
                    <a:pt x="1252" y="595"/>
                    <a:pt x="979" y="75"/>
                    <a:pt x="771" y="10"/>
                  </a:cubicBezTo>
                  <a:cubicBezTo>
                    <a:pt x="563" y="-55"/>
                    <a:pt x="120" y="212"/>
                    <a:pt x="29" y="400"/>
                  </a:cubicBezTo>
                  <a:close/>
                </a:path>
              </a:pathLst>
            </a:custGeom>
            <a:solidFill>
              <a:srgbClr val="783F04"/>
            </a:solidFill>
            <a:ln>
              <a:noFill/>
            </a:ln>
          </p:spPr>
        </p:sp>
        <p:sp>
          <p:nvSpPr>
            <p:cNvPr id="1898" name="Google Shape;1898;p45"/>
            <p:cNvSpPr/>
            <p:nvPr/>
          </p:nvSpPr>
          <p:spPr>
            <a:xfrm>
              <a:off x="5533200" y="2081200"/>
              <a:ext cx="21412" cy="20576"/>
            </a:xfrm>
            <a:custGeom>
              <a:avLst/>
              <a:gdLst/>
              <a:ahLst/>
              <a:cxnLst/>
              <a:rect l="l" t="t" r="r" b="b"/>
              <a:pathLst>
                <a:path w="1281" h="1231" extrusionOk="0">
                  <a:moveTo>
                    <a:pt x="29" y="400"/>
                  </a:moveTo>
                  <a:cubicBezTo>
                    <a:pt x="-62" y="589"/>
                    <a:pt x="74" y="1011"/>
                    <a:pt x="224" y="1141"/>
                  </a:cubicBezTo>
                  <a:cubicBezTo>
                    <a:pt x="374" y="1271"/>
                    <a:pt x="751" y="1239"/>
                    <a:pt x="927" y="1180"/>
                  </a:cubicBezTo>
                  <a:cubicBezTo>
                    <a:pt x="1103" y="1122"/>
                    <a:pt x="1304" y="985"/>
                    <a:pt x="1278" y="790"/>
                  </a:cubicBezTo>
                  <a:cubicBezTo>
                    <a:pt x="1252" y="595"/>
                    <a:pt x="979" y="75"/>
                    <a:pt x="771" y="10"/>
                  </a:cubicBezTo>
                  <a:cubicBezTo>
                    <a:pt x="563" y="-55"/>
                    <a:pt x="120" y="212"/>
                    <a:pt x="29" y="400"/>
                  </a:cubicBezTo>
                  <a:close/>
                </a:path>
              </a:pathLst>
            </a:custGeom>
            <a:solidFill>
              <a:srgbClr val="783F04"/>
            </a:solidFill>
            <a:ln>
              <a:noFill/>
            </a:ln>
          </p:spPr>
        </p:sp>
        <p:sp>
          <p:nvSpPr>
            <p:cNvPr id="1899" name="Google Shape;1899;p45"/>
            <p:cNvSpPr/>
            <p:nvPr/>
          </p:nvSpPr>
          <p:spPr>
            <a:xfrm>
              <a:off x="5490511" y="2604606"/>
              <a:ext cx="40875" cy="35975"/>
            </a:xfrm>
            <a:custGeom>
              <a:avLst/>
              <a:gdLst/>
              <a:ahLst/>
              <a:cxnLst/>
              <a:rect l="l" t="t" r="r" b="b"/>
              <a:pathLst>
                <a:path w="1635" h="1439" extrusionOk="0">
                  <a:moveTo>
                    <a:pt x="52" y="361"/>
                  </a:moveTo>
                  <a:cubicBezTo>
                    <a:pt x="-99" y="578"/>
                    <a:pt x="110" y="1144"/>
                    <a:pt x="302" y="1310"/>
                  </a:cubicBezTo>
                  <a:cubicBezTo>
                    <a:pt x="494" y="1477"/>
                    <a:pt x="980" y="1470"/>
                    <a:pt x="1202" y="1360"/>
                  </a:cubicBezTo>
                  <a:cubicBezTo>
                    <a:pt x="1424" y="1250"/>
                    <a:pt x="1634" y="876"/>
                    <a:pt x="1635" y="651"/>
                  </a:cubicBezTo>
                  <a:cubicBezTo>
                    <a:pt x="1636" y="426"/>
                    <a:pt x="1470" y="56"/>
                    <a:pt x="1206" y="8"/>
                  </a:cubicBezTo>
                  <a:cubicBezTo>
                    <a:pt x="942" y="-40"/>
                    <a:pt x="203" y="144"/>
                    <a:pt x="52" y="361"/>
                  </a:cubicBezTo>
                  <a:close/>
                </a:path>
              </a:pathLst>
            </a:custGeom>
            <a:solidFill>
              <a:srgbClr val="783F04"/>
            </a:solidFill>
            <a:ln>
              <a:noFill/>
            </a:ln>
          </p:spPr>
        </p:sp>
        <p:sp>
          <p:nvSpPr>
            <p:cNvPr id="1900" name="Google Shape;1900;p45"/>
            <p:cNvSpPr/>
            <p:nvPr/>
          </p:nvSpPr>
          <p:spPr>
            <a:xfrm>
              <a:off x="5646814" y="2431101"/>
              <a:ext cx="21399" cy="20564"/>
            </a:xfrm>
            <a:custGeom>
              <a:avLst/>
              <a:gdLst/>
              <a:ahLst/>
              <a:cxnLst/>
              <a:rect l="l" t="t" r="r" b="b"/>
              <a:pathLst>
                <a:path w="1281" h="1231" extrusionOk="0">
                  <a:moveTo>
                    <a:pt x="29" y="400"/>
                  </a:moveTo>
                  <a:cubicBezTo>
                    <a:pt x="-62" y="589"/>
                    <a:pt x="74" y="1011"/>
                    <a:pt x="224" y="1141"/>
                  </a:cubicBezTo>
                  <a:cubicBezTo>
                    <a:pt x="374" y="1271"/>
                    <a:pt x="751" y="1239"/>
                    <a:pt x="927" y="1180"/>
                  </a:cubicBezTo>
                  <a:cubicBezTo>
                    <a:pt x="1103" y="1122"/>
                    <a:pt x="1304" y="985"/>
                    <a:pt x="1278" y="790"/>
                  </a:cubicBezTo>
                  <a:cubicBezTo>
                    <a:pt x="1252" y="595"/>
                    <a:pt x="979" y="75"/>
                    <a:pt x="771" y="10"/>
                  </a:cubicBezTo>
                  <a:cubicBezTo>
                    <a:pt x="563" y="-55"/>
                    <a:pt x="120" y="212"/>
                    <a:pt x="29" y="400"/>
                  </a:cubicBezTo>
                  <a:close/>
                </a:path>
              </a:pathLst>
            </a:custGeom>
            <a:solidFill>
              <a:srgbClr val="783F04"/>
            </a:solidFill>
            <a:ln>
              <a:noFill/>
            </a:ln>
          </p:spPr>
        </p:sp>
        <p:sp>
          <p:nvSpPr>
            <p:cNvPr id="1901" name="Google Shape;1901;p45"/>
            <p:cNvSpPr/>
            <p:nvPr/>
          </p:nvSpPr>
          <p:spPr>
            <a:xfrm rot="-1903798">
              <a:off x="5656788" y="2435677"/>
              <a:ext cx="21398" cy="20563"/>
            </a:xfrm>
            <a:custGeom>
              <a:avLst/>
              <a:gdLst/>
              <a:ahLst/>
              <a:cxnLst/>
              <a:rect l="l" t="t" r="r" b="b"/>
              <a:pathLst>
                <a:path w="1281" h="1231" extrusionOk="0">
                  <a:moveTo>
                    <a:pt x="29" y="400"/>
                  </a:moveTo>
                  <a:cubicBezTo>
                    <a:pt x="-62" y="589"/>
                    <a:pt x="74" y="1011"/>
                    <a:pt x="224" y="1141"/>
                  </a:cubicBezTo>
                  <a:cubicBezTo>
                    <a:pt x="374" y="1271"/>
                    <a:pt x="751" y="1239"/>
                    <a:pt x="927" y="1180"/>
                  </a:cubicBezTo>
                  <a:cubicBezTo>
                    <a:pt x="1103" y="1122"/>
                    <a:pt x="1304" y="985"/>
                    <a:pt x="1278" y="790"/>
                  </a:cubicBezTo>
                  <a:cubicBezTo>
                    <a:pt x="1252" y="595"/>
                    <a:pt x="979" y="75"/>
                    <a:pt x="771" y="10"/>
                  </a:cubicBezTo>
                  <a:cubicBezTo>
                    <a:pt x="563" y="-55"/>
                    <a:pt x="120" y="212"/>
                    <a:pt x="29" y="400"/>
                  </a:cubicBezTo>
                  <a:close/>
                </a:path>
              </a:pathLst>
            </a:custGeom>
            <a:solidFill>
              <a:srgbClr val="783F04"/>
            </a:solidFill>
            <a:ln>
              <a:noFill/>
            </a:ln>
          </p:spPr>
        </p:sp>
        <p:sp>
          <p:nvSpPr>
            <p:cNvPr id="1902" name="Google Shape;1902;p45"/>
            <p:cNvSpPr/>
            <p:nvPr/>
          </p:nvSpPr>
          <p:spPr>
            <a:xfrm rot="-1903798">
              <a:off x="5335788" y="2037627"/>
              <a:ext cx="21398" cy="20563"/>
            </a:xfrm>
            <a:custGeom>
              <a:avLst/>
              <a:gdLst/>
              <a:ahLst/>
              <a:cxnLst/>
              <a:rect l="l" t="t" r="r" b="b"/>
              <a:pathLst>
                <a:path w="1281" h="1231" extrusionOk="0">
                  <a:moveTo>
                    <a:pt x="29" y="400"/>
                  </a:moveTo>
                  <a:cubicBezTo>
                    <a:pt x="-62" y="589"/>
                    <a:pt x="74" y="1011"/>
                    <a:pt x="224" y="1141"/>
                  </a:cubicBezTo>
                  <a:cubicBezTo>
                    <a:pt x="374" y="1271"/>
                    <a:pt x="751" y="1239"/>
                    <a:pt x="927" y="1180"/>
                  </a:cubicBezTo>
                  <a:cubicBezTo>
                    <a:pt x="1103" y="1122"/>
                    <a:pt x="1304" y="985"/>
                    <a:pt x="1278" y="790"/>
                  </a:cubicBezTo>
                  <a:cubicBezTo>
                    <a:pt x="1252" y="595"/>
                    <a:pt x="979" y="75"/>
                    <a:pt x="771" y="10"/>
                  </a:cubicBezTo>
                  <a:cubicBezTo>
                    <a:pt x="563" y="-55"/>
                    <a:pt x="120" y="212"/>
                    <a:pt x="29" y="400"/>
                  </a:cubicBezTo>
                  <a:close/>
                </a:path>
              </a:pathLst>
            </a:custGeom>
            <a:solidFill>
              <a:srgbClr val="783F04"/>
            </a:solidFill>
            <a:ln>
              <a:noFill/>
            </a:ln>
          </p:spPr>
        </p:sp>
        <p:sp>
          <p:nvSpPr>
            <p:cNvPr id="1903" name="Google Shape;1903;p45"/>
            <p:cNvSpPr/>
            <p:nvPr/>
          </p:nvSpPr>
          <p:spPr>
            <a:xfrm rot="-1903798">
              <a:off x="5365063" y="2061052"/>
              <a:ext cx="21398" cy="20563"/>
            </a:xfrm>
            <a:custGeom>
              <a:avLst/>
              <a:gdLst/>
              <a:ahLst/>
              <a:cxnLst/>
              <a:rect l="l" t="t" r="r" b="b"/>
              <a:pathLst>
                <a:path w="1281" h="1231" extrusionOk="0">
                  <a:moveTo>
                    <a:pt x="29" y="400"/>
                  </a:moveTo>
                  <a:cubicBezTo>
                    <a:pt x="-62" y="589"/>
                    <a:pt x="74" y="1011"/>
                    <a:pt x="224" y="1141"/>
                  </a:cubicBezTo>
                  <a:cubicBezTo>
                    <a:pt x="374" y="1271"/>
                    <a:pt x="751" y="1239"/>
                    <a:pt x="927" y="1180"/>
                  </a:cubicBezTo>
                  <a:cubicBezTo>
                    <a:pt x="1103" y="1122"/>
                    <a:pt x="1304" y="985"/>
                    <a:pt x="1278" y="790"/>
                  </a:cubicBezTo>
                  <a:cubicBezTo>
                    <a:pt x="1252" y="595"/>
                    <a:pt x="979" y="75"/>
                    <a:pt x="771" y="10"/>
                  </a:cubicBezTo>
                  <a:cubicBezTo>
                    <a:pt x="563" y="-55"/>
                    <a:pt x="120" y="212"/>
                    <a:pt x="29" y="400"/>
                  </a:cubicBezTo>
                  <a:close/>
                </a:path>
              </a:pathLst>
            </a:custGeom>
            <a:solidFill>
              <a:srgbClr val="783F04"/>
            </a:solidFill>
            <a:ln>
              <a:noFill/>
            </a:ln>
          </p:spPr>
        </p:sp>
        <p:sp>
          <p:nvSpPr>
            <p:cNvPr id="1904" name="Google Shape;1904;p45"/>
            <p:cNvSpPr/>
            <p:nvPr/>
          </p:nvSpPr>
          <p:spPr>
            <a:xfrm rot="-1903798">
              <a:off x="5280188" y="2079577"/>
              <a:ext cx="21398" cy="20563"/>
            </a:xfrm>
            <a:custGeom>
              <a:avLst/>
              <a:gdLst/>
              <a:ahLst/>
              <a:cxnLst/>
              <a:rect l="l" t="t" r="r" b="b"/>
              <a:pathLst>
                <a:path w="1281" h="1231" extrusionOk="0">
                  <a:moveTo>
                    <a:pt x="29" y="400"/>
                  </a:moveTo>
                  <a:cubicBezTo>
                    <a:pt x="-62" y="589"/>
                    <a:pt x="74" y="1011"/>
                    <a:pt x="224" y="1141"/>
                  </a:cubicBezTo>
                  <a:cubicBezTo>
                    <a:pt x="374" y="1271"/>
                    <a:pt x="751" y="1239"/>
                    <a:pt x="927" y="1180"/>
                  </a:cubicBezTo>
                  <a:cubicBezTo>
                    <a:pt x="1103" y="1122"/>
                    <a:pt x="1304" y="985"/>
                    <a:pt x="1278" y="790"/>
                  </a:cubicBezTo>
                  <a:cubicBezTo>
                    <a:pt x="1252" y="595"/>
                    <a:pt x="979" y="75"/>
                    <a:pt x="771" y="10"/>
                  </a:cubicBezTo>
                  <a:cubicBezTo>
                    <a:pt x="563" y="-55"/>
                    <a:pt x="120" y="212"/>
                    <a:pt x="29" y="400"/>
                  </a:cubicBezTo>
                  <a:close/>
                </a:path>
              </a:pathLst>
            </a:custGeom>
            <a:solidFill>
              <a:srgbClr val="783F04"/>
            </a:solidFill>
            <a:ln>
              <a:noFill/>
            </a:ln>
          </p:spPr>
        </p:sp>
        <p:sp>
          <p:nvSpPr>
            <p:cNvPr id="1905" name="Google Shape;1905;p45"/>
            <p:cNvSpPr/>
            <p:nvPr/>
          </p:nvSpPr>
          <p:spPr>
            <a:xfrm>
              <a:off x="5354318" y="2493887"/>
              <a:ext cx="35975" cy="38800"/>
            </a:xfrm>
            <a:custGeom>
              <a:avLst/>
              <a:gdLst/>
              <a:ahLst/>
              <a:cxnLst/>
              <a:rect l="l" t="t" r="r" b="b"/>
              <a:pathLst>
                <a:path w="1439" h="1552" extrusionOk="0">
                  <a:moveTo>
                    <a:pt x="35" y="502"/>
                  </a:moveTo>
                  <a:cubicBezTo>
                    <a:pt x="-82" y="744"/>
                    <a:pt x="115" y="1295"/>
                    <a:pt x="285" y="1451"/>
                  </a:cubicBezTo>
                  <a:cubicBezTo>
                    <a:pt x="455" y="1607"/>
                    <a:pt x="865" y="1569"/>
                    <a:pt x="1057" y="1436"/>
                  </a:cubicBezTo>
                  <a:cubicBezTo>
                    <a:pt x="1249" y="1303"/>
                    <a:pt x="1450" y="890"/>
                    <a:pt x="1438" y="651"/>
                  </a:cubicBezTo>
                  <a:cubicBezTo>
                    <a:pt x="1426" y="412"/>
                    <a:pt x="1220" y="27"/>
                    <a:pt x="986" y="2"/>
                  </a:cubicBezTo>
                  <a:cubicBezTo>
                    <a:pt x="752" y="-23"/>
                    <a:pt x="152" y="261"/>
                    <a:pt x="35" y="502"/>
                  </a:cubicBezTo>
                  <a:close/>
                </a:path>
              </a:pathLst>
            </a:custGeom>
            <a:solidFill>
              <a:srgbClr val="783F04"/>
            </a:solidFill>
            <a:ln>
              <a:noFill/>
            </a:ln>
          </p:spPr>
        </p:sp>
        <p:sp>
          <p:nvSpPr>
            <p:cNvPr id="1906" name="Google Shape;1906;p45"/>
            <p:cNvSpPr/>
            <p:nvPr/>
          </p:nvSpPr>
          <p:spPr>
            <a:xfrm>
              <a:off x="5607786" y="2924881"/>
              <a:ext cx="40875" cy="35975"/>
            </a:xfrm>
            <a:custGeom>
              <a:avLst/>
              <a:gdLst/>
              <a:ahLst/>
              <a:cxnLst/>
              <a:rect l="l" t="t" r="r" b="b"/>
              <a:pathLst>
                <a:path w="1635" h="1439" extrusionOk="0">
                  <a:moveTo>
                    <a:pt x="52" y="361"/>
                  </a:moveTo>
                  <a:cubicBezTo>
                    <a:pt x="-99" y="578"/>
                    <a:pt x="110" y="1144"/>
                    <a:pt x="302" y="1310"/>
                  </a:cubicBezTo>
                  <a:cubicBezTo>
                    <a:pt x="494" y="1477"/>
                    <a:pt x="980" y="1470"/>
                    <a:pt x="1202" y="1360"/>
                  </a:cubicBezTo>
                  <a:cubicBezTo>
                    <a:pt x="1424" y="1250"/>
                    <a:pt x="1634" y="876"/>
                    <a:pt x="1635" y="651"/>
                  </a:cubicBezTo>
                  <a:cubicBezTo>
                    <a:pt x="1636" y="426"/>
                    <a:pt x="1470" y="56"/>
                    <a:pt x="1206" y="8"/>
                  </a:cubicBezTo>
                  <a:cubicBezTo>
                    <a:pt x="942" y="-40"/>
                    <a:pt x="203" y="144"/>
                    <a:pt x="52" y="361"/>
                  </a:cubicBezTo>
                  <a:close/>
                </a:path>
              </a:pathLst>
            </a:custGeom>
            <a:solidFill>
              <a:srgbClr val="783F04"/>
            </a:solidFill>
            <a:ln>
              <a:noFill/>
            </a:ln>
          </p:spPr>
        </p:sp>
        <p:sp>
          <p:nvSpPr>
            <p:cNvPr id="1907" name="Google Shape;1907;p45"/>
            <p:cNvSpPr/>
            <p:nvPr/>
          </p:nvSpPr>
          <p:spPr>
            <a:xfrm>
              <a:off x="5628611" y="2917731"/>
              <a:ext cx="40875" cy="35975"/>
            </a:xfrm>
            <a:custGeom>
              <a:avLst/>
              <a:gdLst/>
              <a:ahLst/>
              <a:cxnLst/>
              <a:rect l="l" t="t" r="r" b="b"/>
              <a:pathLst>
                <a:path w="1635" h="1439" extrusionOk="0">
                  <a:moveTo>
                    <a:pt x="52" y="361"/>
                  </a:moveTo>
                  <a:cubicBezTo>
                    <a:pt x="-99" y="578"/>
                    <a:pt x="110" y="1144"/>
                    <a:pt x="302" y="1310"/>
                  </a:cubicBezTo>
                  <a:cubicBezTo>
                    <a:pt x="494" y="1477"/>
                    <a:pt x="980" y="1470"/>
                    <a:pt x="1202" y="1360"/>
                  </a:cubicBezTo>
                  <a:cubicBezTo>
                    <a:pt x="1424" y="1250"/>
                    <a:pt x="1634" y="876"/>
                    <a:pt x="1635" y="651"/>
                  </a:cubicBezTo>
                  <a:cubicBezTo>
                    <a:pt x="1636" y="426"/>
                    <a:pt x="1470" y="56"/>
                    <a:pt x="1206" y="8"/>
                  </a:cubicBezTo>
                  <a:cubicBezTo>
                    <a:pt x="942" y="-40"/>
                    <a:pt x="203" y="144"/>
                    <a:pt x="52" y="361"/>
                  </a:cubicBezTo>
                  <a:close/>
                </a:path>
              </a:pathLst>
            </a:custGeom>
            <a:solidFill>
              <a:srgbClr val="783F04"/>
            </a:solidFill>
            <a:ln>
              <a:noFill/>
            </a:ln>
          </p:spPr>
        </p:sp>
        <p:sp>
          <p:nvSpPr>
            <p:cNvPr id="1908" name="Google Shape;1908;p45"/>
            <p:cNvSpPr/>
            <p:nvPr/>
          </p:nvSpPr>
          <p:spPr>
            <a:xfrm>
              <a:off x="5636916" y="2941777"/>
              <a:ext cx="29025" cy="25546"/>
            </a:xfrm>
            <a:custGeom>
              <a:avLst/>
              <a:gdLst/>
              <a:ahLst/>
              <a:cxnLst/>
              <a:rect l="l" t="t" r="r" b="b"/>
              <a:pathLst>
                <a:path w="1635" h="1439" extrusionOk="0">
                  <a:moveTo>
                    <a:pt x="52" y="361"/>
                  </a:moveTo>
                  <a:cubicBezTo>
                    <a:pt x="-99" y="578"/>
                    <a:pt x="110" y="1144"/>
                    <a:pt x="302" y="1310"/>
                  </a:cubicBezTo>
                  <a:cubicBezTo>
                    <a:pt x="494" y="1477"/>
                    <a:pt x="980" y="1470"/>
                    <a:pt x="1202" y="1360"/>
                  </a:cubicBezTo>
                  <a:cubicBezTo>
                    <a:pt x="1424" y="1250"/>
                    <a:pt x="1634" y="876"/>
                    <a:pt x="1635" y="651"/>
                  </a:cubicBezTo>
                  <a:cubicBezTo>
                    <a:pt x="1636" y="426"/>
                    <a:pt x="1470" y="56"/>
                    <a:pt x="1206" y="8"/>
                  </a:cubicBezTo>
                  <a:cubicBezTo>
                    <a:pt x="942" y="-40"/>
                    <a:pt x="203" y="144"/>
                    <a:pt x="52" y="361"/>
                  </a:cubicBezTo>
                  <a:close/>
                </a:path>
              </a:pathLst>
            </a:custGeom>
            <a:solidFill>
              <a:srgbClr val="783F04"/>
            </a:solidFill>
            <a:ln>
              <a:noFill/>
            </a:ln>
          </p:spPr>
        </p:sp>
        <p:sp>
          <p:nvSpPr>
            <p:cNvPr id="1909" name="Google Shape;1909;p45"/>
            <p:cNvSpPr/>
            <p:nvPr/>
          </p:nvSpPr>
          <p:spPr>
            <a:xfrm>
              <a:off x="5763716" y="2856652"/>
              <a:ext cx="29025" cy="25546"/>
            </a:xfrm>
            <a:custGeom>
              <a:avLst/>
              <a:gdLst/>
              <a:ahLst/>
              <a:cxnLst/>
              <a:rect l="l" t="t" r="r" b="b"/>
              <a:pathLst>
                <a:path w="1635" h="1439" extrusionOk="0">
                  <a:moveTo>
                    <a:pt x="52" y="361"/>
                  </a:moveTo>
                  <a:cubicBezTo>
                    <a:pt x="-99" y="578"/>
                    <a:pt x="110" y="1144"/>
                    <a:pt x="302" y="1310"/>
                  </a:cubicBezTo>
                  <a:cubicBezTo>
                    <a:pt x="494" y="1477"/>
                    <a:pt x="980" y="1470"/>
                    <a:pt x="1202" y="1360"/>
                  </a:cubicBezTo>
                  <a:cubicBezTo>
                    <a:pt x="1424" y="1250"/>
                    <a:pt x="1634" y="876"/>
                    <a:pt x="1635" y="651"/>
                  </a:cubicBezTo>
                  <a:cubicBezTo>
                    <a:pt x="1636" y="426"/>
                    <a:pt x="1470" y="56"/>
                    <a:pt x="1206" y="8"/>
                  </a:cubicBezTo>
                  <a:cubicBezTo>
                    <a:pt x="942" y="-40"/>
                    <a:pt x="203" y="144"/>
                    <a:pt x="52" y="361"/>
                  </a:cubicBezTo>
                  <a:close/>
                </a:path>
              </a:pathLst>
            </a:custGeom>
            <a:solidFill>
              <a:srgbClr val="783F04"/>
            </a:solidFill>
            <a:ln>
              <a:noFill/>
            </a:ln>
          </p:spPr>
        </p:sp>
        <p:sp>
          <p:nvSpPr>
            <p:cNvPr id="1910" name="Google Shape;1910;p45"/>
            <p:cNvSpPr/>
            <p:nvPr/>
          </p:nvSpPr>
          <p:spPr>
            <a:xfrm>
              <a:off x="5773841" y="2848302"/>
              <a:ext cx="29025" cy="25546"/>
            </a:xfrm>
            <a:custGeom>
              <a:avLst/>
              <a:gdLst/>
              <a:ahLst/>
              <a:cxnLst/>
              <a:rect l="l" t="t" r="r" b="b"/>
              <a:pathLst>
                <a:path w="1635" h="1439" extrusionOk="0">
                  <a:moveTo>
                    <a:pt x="52" y="361"/>
                  </a:moveTo>
                  <a:cubicBezTo>
                    <a:pt x="-99" y="578"/>
                    <a:pt x="110" y="1144"/>
                    <a:pt x="302" y="1310"/>
                  </a:cubicBezTo>
                  <a:cubicBezTo>
                    <a:pt x="494" y="1477"/>
                    <a:pt x="980" y="1470"/>
                    <a:pt x="1202" y="1360"/>
                  </a:cubicBezTo>
                  <a:cubicBezTo>
                    <a:pt x="1424" y="1250"/>
                    <a:pt x="1634" y="876"/>
                    <a:pt x="1635" y="651"/>
                  </a:cubicBezTo>
                  <a:cubicBezTo>
                    <a:pt x="1636" y="426"/>
                    <a:pt x="1470" y="56"/>
                    <a:pt x="1206" y="8"/>
                  </a:cubicBezTo>
                  <a:cubicBezTo>
                    <a:pt x="942" y="-40"/>
                    <a:pt x="203" y="144"/>
                    <a:pt x="52" y="361"/>
                  </a:cubicBezTo>
                  <a:close/>
                </a:path>
              </a:pathLst>
            </a:custGeom>
            <a:solidFill>
              <a:srgbClr val="783F04"/>
            </a:solidFill>
            <a:ln>
              <a:noFill/>
            </a:ln>
          </p:spPr>
        </p:sp>
        <p:sp>
          <p:nvSpPr>
            <p:cNvPr id="1911" name="Google Shape;1911;p45"/>
            <p:cNvSpPr/>
            <p:nvPr/>
          </p:nvSpPr>
          <p:spPr>
            <a:xfrm>
              <a:off x="5755865" y="2861678"/>
              <a:ext cx="16175" cy="20525"/>
            </a:xfrm>
            <a:custGeom>
              <a:avLst/>
              <a:gdLst/>
              <a:ahLst/>
              <a:cxnLst/>
              <a:rect l="l" t="t" r="r" b="b"/>
              <a:pathLst>
                <a:path w="647" h="821" extrusionOk="0">
                  <a:moveTo>
                    <a:pt x="23" y="398"/>
                  </a:moveTo>
                  <a:cubicBezTo>
                    <a:pt x="-44" y="526"/>
                    <a:pt x="46" y="705"/>
                    <a:pt x="121" y="770"/>
                  </a:cubicBezTo>
                  <a:cubicBezTo>
                    <a:pt x="196" y="835"/>
                    <a:pt x="388" y="833"/>
                    <a:pt x="475" y="790"/>
                  </a:cubicBezTo>
                  <a:cubicBezTo>
                    <a:pt x="562" y="747"/>
                    <a:pt x="637" y="644"/>
                    <a:pt x="645" y="512"/>
                  </a:cubicBezTo>
                  <a:cubicBezTo>
                    <a:pt x="653" y="381"/>
                    <a:pt x="625" y="20"/>
                    <a:pt x="521" y="1"/>
                  </a:cubicBezTo>
                  <a:cubicBezTo>
                    <a:pt x="417" y="-18"/>
                    <a:pt x="90" y="270"/>
                    <a:pt x="23" y="398"/>
                  </a:cubicBezTo>
                  <a:close/>
                </a:path>
              </a:pathLst>
            </a:custGeom>
            <a:solidFill>
              <a:srgbClr val="783F04"/>
            </a:solidFill>
            <a:ln>
              <a:noFill/>
            </a:ln>
          </p:spPr>
        </p:sp>
        <p:sp>
          <p:nvSpPr>
            <p:cNvPr id="1912" name="Google Shape;1912;p45"/>
            <p:cNvSpPr/>
            <p:nvPr/>
          </p:nvSpPr>
          <p:spPr>
            <a:xfrm>
              <a:off x="5754746" y="2891301"/>
              <a:ext cx="16052" cy="14127"/>
            </a:xfrm>
            <a:custGeom>
              <a:avLst/>
              <a:gdLst/>
              <a:ahLst/>
              <a:cxnLst/>
              <a:rect l="l" t="t" r="r" b="b"/>
              <a:pathLst>
                <a:path w="1635" h="1439" extrusionOk="0">
                  <a:moveTo>
                    <a:pt x="52" y="361"/>
                  </a:moveTo>
                  <a:cubicBezTo>
                    <a:pt x="-99" y="578"/>
                    <a:pt x="110" y="1144"/>
                    <a:pt x="302" y="1310"/>
                  </a:cubicBezTo>
                  <a:cubicBezTo>
                    <a:pt x="494" y="1477"/>
                    <a:pt x="980" y="1470"/>
                    <a:pt x="1202" y="1360"/>
                  </a:cubicBezTo>
                  <a:cubicBezTo>
                    <a:pt x="1424" y="1250"/>
                    <a:pt x="1634" y="876"/>
                    <a:pt x="1635" y="651"/>
                  </a:cubicBezTo>
                  <a:cubicBezTo>
                    <a:pt x="1636" y="426"/>
                    <a:pt x="1470" y="56"/>
                    <a:pt x="1206" y="8"/>
                  </a:cubicBezTo>
                  <a:cubicBezTo>
                    <a:pt x="942" y="-40"/>
                    <a:pt x="203" y="144"/>
                    <a:pt x="52" y="361"/>
                  </a:cubicBezTo>
                  <a:close/>
                </a:path>
              </a:pathLst>
            </a:custGeom>
            <a:solidFill>
              <a:srgbClr val="783F04"/>
            </a:solidFill>
            <a:ln>
              <a:noFill/>
            </a:ln>
          </p:spPr>
        </p:sp>
        <p:sp>
          <p:nvSpPr>
            <p:cNvPr id="1913" name="Google Shape;1913;p45"/>
            <p:cNvSpPr/>
            <p:nvPr/>
          </p:nvSpPr>
          <p:spPr>
            <a:xfrm>
              <a:off x="5297391" y="2655327"/>
              <a:ext cx="29025" cy="25546"/>
            </a:xfrm>
            <a:custGeom>
              <a:avLst/>
              <a:gdLst/>
              <a:ahLst/>
              <a:cxnLst/>
              <a:rect l="l" t="t" r="r" b="b"/>
              <a:pathLst>
                <a:path w="1635" h="1439" extrusionOk="0">
                  <a:moveTo>
                    <a:pt x="52" y="361"/>
                  </a:moveTo>
                  <a:cubicBezTo>
                    <a:pt x="-99" y="578"/>
                    <a:pt x="110" y="1144"/>
                    <a:pt x="302" y="1310"/>
                  </a:cubicBezTo>
                  <a:cubicBezTo>
                    <a:pt x="494" y="1477"/>
                    <a:pt x="980" y="1470"/>
                    <a:pt x="1202" y="1360"/>
                  </a:cubicBezTo>
                  <a:cubicBezTo>
                    <a:pt x="1424" y="1250"/>
                    <a:pt x="1634" y="876"/>
                    <a:pt x="1635" y="651"/>
                  </a:cubicBezTo>
                  <a:cubicBezTo>
                    <a:pt x="1636" y="426"/>
                    <a:pt x="1470" y="56"/>
                    <a:pt x="1206" y="8"/>
                  </a:cubicBezTo>
                  <a:cubicBezTo>
                    <a:pt x="942" y="-40"/>
                    <a:pt x="203" y="144"/>
                    <a:pt x="52" y="361"/>
                  </a:cubicBezTo>
                  <a:close/>
                </a:path>
              </a:pathLst>
            </a:custGeom>
            <a:solidFill>
              <a:srgbClr val="783F04"/>
            </a:solidFill>
            <a:ln>
              <a:noFill/>
            </a:ln>
          </p:spPr>
        </p:sp>
        <p:sp>
          <p:nvSpPr>
            <p:cNvPr id="1914" name="Google Shape;1914;p45"/>
            <p:cNvSpPr/>
            <p:nvPr/>
          </p:nvSpPr>
          <p:spPr>
            <a:xfrm rot="-2032414">
              <a:off x="5303341" y="2670801"/>
              <a:ext cx="29027" cy="25547"/>
            </a:xfrm>
            <a:custGeom>
              <a:avLst/>
              <a:gdLst/>
              <a:ahLst/>
              <a:cxnLst/>
              <a:rect l="l" t="t" r="r" b="b"/>
              <a:pathLst>
                <a:path w="1635" h="1439" extrusionOk="0">
                  <a:moveTo>
                    <a:pt x="52" y="361"/>
                  </a:moveTo>
                  <a:cubicBezTo>
                    <a:pt x="-99" y="578"/>
                    <a:pt x="110" y="1144"/>
                    <a:pt x="302" y="1310"/>
                  </a:cubicBezTo>
                  <a:cubicBezTo>
                    <a:pt x="494" y="1477"/>
                    <a:pt x="980" y="1470"/>
                    <a:pt x="1202" y="1360"/>
                  </a:cubicBezTo>
                  <a:cubicBezTo>
                    <a:pt x="1424" y="1250"/>
                    <a:pt x="1634" y="876"/>
                    <a:pt x="1635" y="651"/>
                  </a:cubicBezTo>
                  <a:cubicBezTo>
                    <a:pt x="1636" y="426"/>
                    <a:pt x="1470" y="56"/>
                    <a:pt x="1206" y="8"/>
                  </a:cubicBezTo>
                  <a:cubicBezTo>
                    <a:pt x="942" y="-40"/>
                    <a:pt x="203" y="144"/>
                    <a:pt x="52" y="361"/>
                  </a:cubicBezTo>
                  <a:close/>
                </a:path>
              </a:pathLst>
            </a:custGeom>
            <a:solidFill>
              <a:srgbClr val="783F04"/>
            </a:solidFill>
            <a:ln>
              <a:noFill/>
            </a:ln>
          </p:spPr>
        </p:sp>
        <p:sp>
          <p:nvSpPr>
            <p:cNvPr id="1915" name="Google Shape;1915;p45"/>
            <p:cNvSpPr/>
            <p:nvPr/>
          </p:nvSpPr>
          <p:spPr>
            <a:xfrm rot="-2032414">
              <a:off x="5282491" y="2666051"/>
              <a:ext cx="29027" cy="25547"/>
            </a:xfrm>
            <a:custGeom>
              <a:avLst/>
              <a:gdLst/>
              <a:ahLst/>
              <a:cxnLst/>
              <a:rect l="l" t="t" r="r" b="b"/>
              <a:pathLst>
                <a:path w="1635" h="1439" extrusionOk="0">
                  <a:moveTo>
                    <a:pt x="52" y="361"/>
                  </a:moveTo>
                  <a:cubicBezTo>
                    <a:pt x="-99" y="578"/>
                    <a:pt x="110" y="1144"/>
                    <a:pt x="302" y="1310"/>
                  </a:cubicBezTo>
                  <a:cubicBezTo>
                    <a:pt x="494" y="1477"/>
                    <a:pt x="980" y="1470"/>
                    <a:pt x="1202" y="1360"/>
                  </a:cubicBezTo>
                  <a:cubicBezTo>
                    <a:pt x="1424" y="1250"/>
                    <a:pt x="1634" y="876"/>
                    <a:pt x="1635" y="651"/>
                  </a:cubicBezTo>
                  <a:cubicBezTo>
                    <a:pt x="1636" y="426"/>
                    <a:pt x="1470" y="56"/>
                    <a:pt x="1206" y="8"/>
                  </a:cubicBezTo>
                  <a:cubicBezTo>
                    <a:pt x="942" y="-40"/>
                    <a:pt x="203" y="144"/>
                    <a:pt x="52" y="361"/>
                  </a:cubicBezTo>
                  <a:close/>
                </a:path>
              </a:pathLst>
            </a:custGeom>
            <a:solidFill>
              <a:srgbClr val="783F04"/>
            </a:solidFill>
            <a:ln>
              <a:noFill/>
            </a:ln>
          </p:spPr>
        </p:sp>
        <p:sp>
          <p:nvSpPr>
            <p:cNvPr id="1916" name="Google Shape;1916;p45"/>
            <p:cNvSpPr/>
            <p:nvPr/>
          </p:nvSpPr>
          <p:spPr>
            <a:xfrm rot="-2030524">
              <a:off x="5294963" y="2700754"/>
              <a:ext cx="15384" cy="13532"/>
            </a:xfrm>
            <a:custGeom>
              <a:avLst/>
              <a:gdLst/>
              <a:ahLst/>
              <a:cxnLst/>
              <a:rect l="l" t="t" r="r" b="b"/>
              <a:pathLst>
                <a:path w="1635" h="1439" extrusionOk="0">
                  <a:moveTo>
                    <a:pt x="52" y="361"/>
                  </a:moveTo>
                  <a:cubicBezTo>
                    <a:pt x="-99" y="578"/>
                    <a:pt x="110" y="1144"/>
                    <a:pt x="302" y="1310"/>
                  </a:cubicBezTo>
                  <a:cubicBezTo>
                    <a:pt x="494" y="1477"/>
                    <a:pt x="980" y="1470"/>
                    <a:pt x="1202" y="1360"/>
                  </a:cubicBezTo>
                  <a:cubicBezTo>
                    <a:pt x="1424" y="1250"/>
                    <a:pt x="1634" y="876"/>
                    <a:pt x="1635" y="651"/>
                  </a:cubicBezTo>
                  <a:cubicBezTo>
                    <a:pt x="1636" y="426"/>
                    <a:pt x="1470" y="56"/>
                    <a:pt x="1206" y="8"/>
                  </a:cubicBezTo>
                  <a:cubicBezTo>
                    <a:pt x="942" y="-40"/>
                    <a:pt x="203" y="144"/>
                    <a:pt x="52" y="361"/>
                  </a:cubicBezTo>
                  <a:close/>
                </a:path>
              </a:pathLst>
            </a:custGeom>
            <a:solidFill>
              <a:srgbClr val="783F04"/>
            </a:solidFill>
            <a:ln>
              <a:noFill/>
            </a:ln>
          </p:spPr>
        </p:sp>
        <p:sp>
          <p:nvSpPr>
            <p:cNvPr id="1917" name="Google Shape;1917;p45"/>
            <p:cNvSpPr/>
            <p:nvPr/>
          </p:nvSpPr>
          <p:spPr>
            <a:xfrm rot="-2030623">
              <a:off x="5314495" y="2710006"/>
              <a:ext cx="21137" cy="18590"/>
            </a:xfrm>
            <a:custGeom>
              <a:avLst/>
              <a:gdLst/>
              <a:ahLst/>
              <a:cxnLst/>
              <a:rect l="l" t="t" r="r" b="b"/>
              <a:pathLst>
                <a:path w="1635" h="1439" extrusionOk="0">
                  <a:moveTo>
                    <a:pt x="52" y="361"/>
                  </a:moveTo>
                  <a:cubicBezTo>
                    <a:pt x="-99" y="578"/>
                    <a:pt x="110" y="1144"/>
                    <a:pt x="302" y="1310"/>
                  </a:cubicBezTo>
                  <a:cubicBezTo>
                    <a:pt x="494" y="1477"/>
                    <a:pt x="980" y="1470"/>
                    <a:pt x="1202" y="1360"/>
                  </a:cubicBezTo>
                  <a:cubicBezTo>
                    <a:pt x="1424" y="1250"/>
                    <a:pt x="1634" y="876"/>
                    <a:pt x="1635" y="651"/>
                  </a:cubicBezTo>
                  <a:cubicBezTo>
                    <a:pt x="1636" y="426"/>
                    <a:pt x="1470" y="56"/>
                    <a:pt x="1206" y="8"/>
                  </a:cubicBezTo>
                  <a:cubicBezTo>
                    <a:pt x="942" y="-40"/>
                    <a:pt x="203" y="144"/>
                    <a:pt x="52" y="361"/>
                  </a:cubicBezTo>
                  <a:close/>
                </a:path>
              </a:pathLst>
            </a:custGeom>
            <a:solidFill>
              <a:srgbClr val="783F04"/>
            </a:solidFill>
            <a:ln>
              <a:noFill/>
            </a:ln>
          </p:spPr>
        </p:sp>
        <p:sp>
          <p:nvSpPr>
            <p:cNvPr id="1918" name="Google Shape;1918;p45"/>
            <p:cNvSpPr/>
            <p:nvPr/>
          </p:nvSpPr>
          <p:spPr>
            <a:xfrm rot="-2029966">
              <a:off x="5323368" y="2740182"/>
              <a:ext cx="7283" cy="6408"/>
            </a:xfrm>
            <a:custGeom>
              <a:avLst/>
              <a:gdLst/>
              <a:ahLst/>
              <a:cxnLst/>
              <a:rect l="l" t="t" r="r" b="b"/>
              <a:pathLst>
                <a:path w="1635" h="1439" extrusionOk="0">
                  <a:moveTo>
                    <a:pt x="52" y="361"/>
                  </a:moveTo>
                  <a:cubicBezTo>
                    <a:pt x="-99" y="578"/>
                    <a:pt x="110" y="1144"/>
                    <a:pt x="302" y="1310"/>
                  </a:cubicBezTo>
                  <a:cubicBezTo>
                    <a:pt x="494" y="1477"/>
                    <a:pt x="980" y="1470"/>
                    <a:pt x="1202" y="1360"/>
                  </a:cubicBezTo>
                  <a:cubicBezTo>
                    <a:pt x="1424" y="1250"/>
                    <a:pt x="1634" y="876"/>
                    <a:pt x="1635" y="651"/>
                  </a:cubicBezTo>
                  <a:cubicBezTo>
                    <a:pt x="1636" y="426"/>
                    <a:pt x="1470" y="56"/>
                    <a:pt x="1206" y="8"/>
                  </a:cubicBezTo>
                  <a:cubicBezTo>
                    <a:pt x="942" y="-40"/>
                    <a:pt x="203" y="144"/>
                    <a:pt x="52" y="361"/>
                  </a:cubicBezTo>
                  <a:close/>
                </a:path>
              </a:pathLst>
            </a:custGeom>
            <a:solidFill>
              <a:srgbClr val="783F04"/>
            </a:solidFill>
            <a:ln>
              <a:noFill/>
            </a:ln>
          </p:spPr>
        </p:sp>
      </p:grpSp>
      <p:grpSp>
        <p:nvGrpSpPr>
          <p:cNvPr id="4" name="Group 3">
            <a:extLst>
              <a:ext uri="{FF2B5EF4-FFF2-40B4-BE49-F238E27FC236}">
                <a16:creationId xmlns:a16="http://schemas.microsoft.com/office/drawing/2014/main" id="{5759C256-BC9A-22F4-B4D0-DEF309AB4EF4}"/>
              </a:ext>
            </a:extLst>
          </p:cNvPr>
          <p:cNvGrpSpPr/>
          <p:nvPr/>
        </p:nvGrpSpPr>
        <p:grpSpPr>
          <a:xfrm>
            <a:off x="4404372" y="1812933"/>
            <a:ext cx="4174090" cy="1211560"/>
            <a:chOff x="4777740" y="1478281"/>
            <a:chExt cx="3566160" cy="1035104"/>
          </a:xfrm>
        </p:grpSpPr>
        <p:grpSp>
          <p:nvGrpSpPr>
            <p:cNvPr id="5" name="Group 4">
              <a:extLst>
                <a:ext uri="{FF2B5EF4-FFF2-40B4-BE49-F238E27FC236}">
                  <a16:creationId xmlns:a16="http://schemas.microsoft.com/office/drawing/2014/main" id="{61C8F234-BA2D-057B-B814-4EF50465A64C}"/>
                </a:ext>
              </a:extLst>
            </p:cNvPr>
            <p:cNvGrpSpPr/>
            <p:nvPr/>
          </p:nvGrpSpPr>
          <p:grpSpPr>
            <a:xfrm>
              <a:off x="4777740" y="1478281"/>
              <a:ext cx="3566160" cy="1035104"/>
              <a:chOff x="1139190" y="1478281"/>
              <a:chExt cx="3288277" cy="1035104"/>
            </a:xfrm>
          </p:grpSpPr>
          <p:sp>
            <p:nvSpPr>
              <p:cNvPr id="8" name="Scroll: Horizontal 7">
                <a:extLst>
                  <a:ext uri="{FF2B5EF4-FFF2-40B4-BE49-F238E27FC236}">
                    <a16:creationId xmlns:a16="http://schemas.microsoft.com/office/drawing/2014/main" id="{0756F922-1E17-C09B-9CFC-BA38F42F6486}"/>
                  </a:ext>
                </a:extLst>
              </p:cNvPr>
              <p:cNvSpPr/>
              <p:nvPr/>
            </p:nvSpPr>
            <p:spPr>
              <a:xfrm>
                <a:off x="1139190" y="1478281"/>
                <a:ext cx="3288277" cy="1035104"/>
              </a:xfrm>
              <a:prstGeom prst="horizontalScroll">
                <a:avLst>
                  <a:gd name="adj" fmla="val 7864"/>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dirty="0">
                  <a:solidFill>
                    <a:schemeClr val="bg1">
                      <a:lumMod val="95000"/>
                      <a:lumOff val="5000"/>
                    </a:schemeClr>
                  </a:solidFill>
                  <a:latin typeface="Arial" panose="020B0604020202020204" pitchFamily="34" charset="0"/>
                  <a:cs typeface="Arial" panose="020B0604020202020204" pitchFamily="34" charset="0"/>
                </a:endParaRPr>
              </a:p>
            </p:txBody>
          </p:sp>
          <p:sp>
            <p:nvSpPr>
              <p:cNvPr id="9" name="Title 2">
                <a:extLst>
                  <a:ext uri="{FF2B5EF4-FFF2-40B4-BE49-F238E27FC236}">
                    <a16:creationId xmlns:a16="http://schemas.microsoft.com/office/drawing/2014/main" id="{447F9732-4A82-C912-7E4F-FD697C067C29}"/>
                  </a:ext>
                </a:extLst>
              </p:cNvPr>
              <p:cNvSpPr txBox="1">
                <a:spLocks/>
              </p:cNvSpPr>
              <p:nvPr/>
            </p:nvSpPr>
            <p:spPr>
              <a:xfrm>
                <a:off x="2268094" y="1709483"/>
                <a:ext cx="211060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3600" dirty="0">
                    <a:solidFill>
                      <a:sysClr val="windowText" lastClr="000000"/>
                    </a:solidFill>
                    <a:latin typeface="Arial" panose="020B0604020202020204" pitchFamily="34" charset="0"/>
                    <a:cs typeface="Arial" panose="020B0604020202020204" pitchFamily="34" charset="0"/>
                  </a:rPr>
                  <a:t>THỂ HIỆN</a:t>
                </a:r>
              </a:p>
            </p:txBody>
          </p:sp>
        </p:grpSp>
        <p:pic>
          <p:nvPicPr>
            <p:cNvPr id="7" name="Picture 6">
              <a:extLst>
                <a:ext uri="{FF2B5EF4-FFF2-40B4-BE49-F238E27FC236}">
                  <a16:creationId xmlns:a16="http://schemas.microsoft.com/office/drawing/2014/main" id="{85E97AFA-62C7-B6B8-2BCF-42225B9F2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7" t="13608" r="12792" b="9281"/>
            <a:stretch/>
          </p:blipFill>
          <p:spPr bwMode="auto">
            <a:xfrm>
              <a:off x="5011047" y="1576010"/>
              <a:ext cx="938107" cy="870127"/>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Google Shape;260;p5">
            <a:extLst>
              <a:ext uri="{FF2B5EF4-FFF2-40B4-BE49-F238E27FC236}">
                <a16:creationId xmlns:a16="http://schemas.microsoft.com/office/drawing/2014/main" id="{C5C3BA0C-1694-630E-FC80-F6311218A4F6}"/>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5" name="Title 4">
            <a:extLst>
              <a:ext uri="{FF2B5EF4-FFF2-40B4-BE49-F238E27FC236}">
                <a16:creationId xmlns:a16="http://schemas.microsoft.com/office/drawing/2014/main" id="{302ED92C-7B8C-0E42-9743-C2D92D48DA4F}"/>
              </a:ext>
            </a:extLst>
          </p:cNvPr>
          <p:cNvSpPr>
            <a:spLocks noGrp="1"/>
          </p:cNvSpPr>
          <p:nvPr>
            <p:ph type="title"/>
          </p:nvPr>
        </p:nvSpPr>
        <p:spPr>
          <a:xfrm>
            <a:off x="435427" y="386968"/>
            <a:ext cx="8273144" cy="592746"/>
          </a:xfrm>
        </p:spPr>
        <p:txBody>
          <a:bodyPr/>
          <a:lstStyle/>
          <a:p>
            <a:pPr algn="ctr">
              <a:lnSpc>
                <a:spcPct val="114000"/>
              </a:lnSpc>
            </a:pPr>
            <a:r>
              <a:rPr lang="vi-VN" sz="24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1. Gợi ý cách làm SPMT 3D về chủ đề </a:t>
            </a:r>
            <a:r>
              <a:rPr lang="vi-VN" sz="2400" b="1" i="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Đi chợ với mẹ</a:t>
            </a:r>
            <a:endParaRPr lang="vi-VN" sz="2400" i="1" dirty="0">
              <a:solidFill>
                <a:schemeClr val="bg1">
                  <a:lumMod val="75000"/>
                </a:schemeClr>
              </a:solidFill>
              <a:effectLst/>
              <a:latin typeface="Arial" panose="020B0604020202020204" pitchFamily="34" charset="0"/>
              <a:ea typeface="SimSun" panose="02010600030101010101" pitchFamily="2" charset="-122"/>
              <a:cs typeface="Arial" panose="020B0604020202020204" pitchFamily="34" charset="0"/>
            </a:endParaRPr>
          </a:p>
        </p:txBody>
      </p:sp>
      <p:grpSp>
        <p:nvGrpSpPr>
          <p:cNvPr id="24" name="Group 23">
            <a:extLst>
              <a:ext uri="{FF2B5EF4-FFF2-40B4-BE49-F238E27FC236}">
                <a16:creationId xmlns:a16="http://schemas.microsoft.com/office/drawing/2014/main" id="{EB28ED1D-E87F-0846-495B-3F1EE2FBFC9A}"/>
              </a:ext>
            </a:extLst>
          </p:cNvPr>
          <p:cNvGrpSpPr/>
          <p:nvPr/>
        </p:nvGrpSpPr>
        <p:grpSpPr>
          <a:xfrm>
            <a:off x="2757714" y="2444281"/>
            <a:ext cx="3628572" cy="2406950"/>
            <a:chOff x="2757714" y="2444281"/>
            <a:chExt cx="3628572" cy="2406950"/>
          </a:xfrm>
        </p:grpSpPr>
        <p:sp>
          <p:nvSpPr>
            <p:cNvPr id="22" name="Rectangle: Rounded Corners 21">
              <a:extLst>
                <a:ext uri="{FF2B5EF4-FFF2-40B4-BE49-F238E27FC236}">
                  <a16:creationId xmlns:a16="http://schemas.microsoft.com/office/drawing/2014/main" id="{CD5FCFEA-B91A-2978-C40A-B45C1F607A17}"/>
                </a:ext>
              </a:extLst>
            </p:cNvPr>
            <p:cNvSpPr/>
            <p:nvPr/>
          </p:nvSpPr>
          <p:spPr>
            <a:xfrm>
              <a:off x="2757714" y="4328717"/>
              <a:ext cx="3628572" cy="522514"/>
            </a:xfrm>
            <a:prstGeom prst="roundRect">
              <a:avLst>
                <a:gd name="adj" fmla="val 50000"/>
              </a:avLst>
            </a:prstGeom>
            <a:solidFill>
              <a:srgbClr val="AFBA4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vi-VN" sz="2200" b="1" dirty="0">
                  <a:solidFill>
                    <a:schemeClr val="accent6"/>
                  </a:solidFill>
                  <a:latin typeface="Arial" panose="020B0604020202020204" pitchFamily="34" charset="0"/>
                  <a:cs typeface="Arial" panose="020B0604020202020204" pitchFamily="34" charset="0"/>
                </a:rPr>
                <a:t>THẢO LUẬN NHÓM ĐÔI</a:t>
              </a:r>
            </a:p>
          </p:txBody>
        </p:sp>
        <p:sp>
          <p:nvSpPr>
            <p:cNvPr id="23" name="Freeform 11">
              <a:extLst>
                <a:ext uri="{FF2B5EF4-FFF2-40B4-BE49-F238E27FC236}">
                  <a16:creationId xmlns:a16="http://schemas.microsoft.com/office/drawing/2014/main" id="{15E086BB-2D9B-8AD1-A660-4ABF3B6E9025}"/>
                </a:ext>
              </a:extLst>
            </p:cNvPr>
            <p:cNvSpPr/>
            <p:nvPr/>
          </p:nvSpPr>
          <p:spPr>
            <a:xfrm>
              <a:off x="3389299" y="2444281"/>
              <a:ext cx="2365401" cy="1884436"/>
            </a:xfrm>
            <a:custGeom>
              <a:avLst/>
              <a:gdLst/>
              <a:ahLst/>
              <a:cxnLst/>
              <a:rect l="l" t="t" r="r" b="b"/>
              <a:pathLst>
                <a:path w="1486909" h="1184571">
                  <a:moveTo>
                    <a:pt x="0" y="0"/>
                  </a:moveTo>
                  <a:lnTo>
                    <a:pt x="1486909" y="0"/>
                  </a:lnTo>
                  <a:lnTo>
                    <a:pt x="1486909" y="1184571"/>
                  </a:lnTo>
                  <a:lnTo>
                    <a:pt x="0" y="1184571"/>
                  </a:lnTo>
                  <a:lnTo>
                    <a:pt x="0" y="0"/>
                  </a:lnTo>
                  <a:close/>
                </a:path>
              </a:pathLst>
            </a:custGeom>
            <a:blipFill>
              <a:blip r:embed="rId3"/>
              <a:stretch>
                <a:fillRect/>
              </a:stretch>
            </a:blipFill>
          </p:spPr>
        </p:sp>
      </p:grpSp>
      <p:sp>
        <p:nvSpPr>
          <p:cNvPr id="25" name="Speech Bubble: Rectangle with Corners Rounded 24">
            <a:extLst>
              <a:ext uri="{FF2B5EF4-FFF2-40B4-BE49-F238E27FC236}">
                <a16:creationId xmlns:a16="http://schemas.microsoft.com/office/drawing/2014/main" id="{9AF5CB2D-9895-BBD3-BB1F-87E97B2158E6}"/>
              </a:ext>
            </a:extLst>
          </p:cNvPr>
          <p:cNvSpPr/>
          <p:nvPr/>
        </p:nvSpPr>
        <p:spPr>
          <a:xfrm>
            <a:off x="786852" y="1110065"/>
            <a:ext cx="3422292" cy="1176213"/>
          </a:xfrm>
          <a:prstGeom prst="wedgeRoundRectCallout">
            <a:avLst>
              <a:gd name="adj1" fmla="val 35911"/>
              <a:gd name="adj2" fmla="val 65493"/>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Nêu các bước làm SPMT 3D về chủ đề </a:t>
            </a:r>
            <a:r>
              <a:rPr lang="vi-VN" sz="1800" i="1" dirty="0">
                <a:solidFill>
                  <a:srgbClr val="000000"/>
                </a:solidFill>
                <a:latin typeface="Arial" panose="020B0604020202020204" pitchFamily="34" charset="0"/>
                <a:cs typeface="Arial" panose="020B0604020202020204" pitchFamily="34" charset="0"/>
              </a:rPr>
              <a:t>Đi chợ với mẹ</a:t>
            </a:r>
            <a:r>
              <a:rPr lang="vi-VN" sz="1800" dirty="0">
                <a:solidFill>
                  <a:srgbClr val="000000"/>
                </a:solidFill>
                <a:latin typeface="Arial" panose="020B0604020202020204" pitchFamily="34" charset="0"/>
                <a:cs typeface="Arial" panose="020B0604020202020204" pitchFamily="34" charset="0"/>
              </a:rPr>
              <a:t>. </a:t>
            </a:r>
          </a:p>
        </p:txBody>
      </p:sp>
      <p:sp>
        <p:nvSpPr>
          <p:cNvPr id="26" name="Speech Bubble: Rectangle with Corners Rounded 25">
            <a:extLst>
              <a:ext uri="{FF2B5EF4-FFF2-40B4-BE49-F238E27FC236}">
                <a16:creationId xmlns:a16="http://schemas.microsoft.com/office/drawing/2014/main" id="{1FDBF666-6856-B470-F886-D071C3A078F0}"/>
              </a:ext>
            </a:extLst>
          </p:cNvPr>
          <p:cNvSpPr/>
          <p:nvPr/>
        </p:nvSpPr>
        <p:spPr>
          <a:xfrm>
            <a:off x="4934858" y="1110065"/>
            <a:ext cx="3422292" cy="1176213"/>
          </a:xfrm>
          <a:prstGeom prst="wedgeRoundRectCallout">
            <a:avLst>
              <a:gd name="adj1" fmla="val -35002"/>
              <a:gd name="adj2" fmla="val 64401"/>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Chất liệu nào được sử dụng để thực hiện sản phẩm?</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3" name="Title 2">
            <a:extLst>
              <a:ext uri="{FF2B5EF4-FFF2-40B4-BE49-F238E27FC236}">
                <a16:creationId xmlns:a16="http://schemas.microsoft.com/office/drawing/2014/main" id="{7BB79645-CB74-40D5-5163-4DD8D6DE5400}"/>
              </a:ext>
            </a:extLst>
          </p:cNvPr>
          <p:cNvSpPr>
            <a:spLocks noGrp="1"/>
          </p:cNvSpPr>
          <p:nvPr>
            <p:ph type="title"/>
          </p:nvPr>
        </p:nvSpPr>
        <p:spPr>
          <a:xfrm>
            <a:off x="720000" y="379711"/>
            <a:ext cx="7704000" cy="572700"/>
          </a:xfrm>
        </p:spPr>
        <p:txBody>
          <a:bodyPr anchor="ctr"/>
          <a:lstStyle/>
          <a:p>
            <a:pPr algn="ctr">
              <a:lnSpc>
                <a:spcPct val="100000"/>
              </a:lnSpc>
            </a:pP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Quan sát hình ảnh minh họa SGK tr.20-21</a:t>
            </a:r>
            <a:endParaRPr lang="vi-VN" sz="2200" b="1" dirty="0">
              <a:solidFill>
                <a:schemeClr val="bg1">
                  <a:lumMod val="7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E74569D-4494-DE9E-A65F-E2BF5629CC6A}"/>
              </a:ext>
            </a:extLst>
          </p:cNvPr>
          <p:cNvPicPr>
            <a:picLocks noChangeAspect="1"/>
          </p:cNvPicPr>
          <p:nvPr/>
        </p:nvPicPr>
        <p:blipFill>
          <a:blip r:embed="rId3"/>
          <a:stretch>
            <a:fillRect/>
          </a:stretch>
        </p:blipFill>
        <p:spPr>
          <a:xfrm>
            <a:off x="867682" y="1204005"/>
            <a:ext cx="2298694" cy="3208338"/>
          </a:xfrm>
          <a:prstGeom prst="rect">
            <a:avLst/>
          </a:prstGeom>
        </p:spPr>
      </p:pic>
      <p:pic>
        <p:nvPicPr>
          <p:cNvPr id="7" name="Picture 6">
            <a:extLst>
              <a:ext uri="{FF2B5EF4-FFF2-40B4-BE49-F238E27FC236}">
                <a16:creationId xmlns:a16="http://schemas.microsoft.com/office/drawing/2014/main" id="{9880551E-0FF6-B7A2-D12A-5CBD2095C878}"/>
              </a:ext>
            </a:extLst>
          </p:cNvPr>
          <p:cNvPicPr>
            <a:picLocks noChangeAspect="1"/>
          </p:cNvPicPr>
          <p:nvPr/>
        </p:nvPicPr>
        <p:blipFill>
          <a:blip r:embed="rId4"/>
          <a:srcRect/>
          <a:stretch/>
        </p:blipFill>
        <p:spPr>
          <a:xfrm>
            <a:off x="3391643" y="1091630"/>
            <a:ext cx="1893366" cy="1776746"/>
          </a:xfrm>
          <a:prstGeom prst="rect">
            <a:avLst/>
          </a:prstGeom>
        </p:spPr>
      </p:pic>
      <p:pic>
        <p:nvPicPr>
          <p:cNvPr id="8" name="Picture 7">
            <a:extLst>
              <a:ext uri="{FF2B5EF4-FFF2-40B4-BE49-F238E27FC236}">
                <a16:creationId xmlns:a16="http://schemas.microsoft.com/office/drawing/2014/main" id="{10D343D5-E715-C02B-E160-7BFF3F3A098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a:stretch/>
        </p:blipFill>
        <p:spPr>
          <a:xfrm>
            <a:off x="5743839" y="1091629"/>
            <a:ext cx="2532479" cy="1776745"/>
          </a:xfrm>
          <a:prstGeom prst="rect">
            <a:avLst/>
          </a:prstGeom>
        </p:spPr>
      </p:pic>
      <p:pic>
        <p:nvPicPr>
          <p:cNvPr id="9" name="Picture 8">
            <a:extLst>
              <a:ext uri="{FF2B5EF4-FFF2-40B4-BE49-F238E27FC236}">
                <a16:creationId xmlns:a16="http://schemas.microsoft.com/office/drawing/2014/main" id="{81CF1A3E-45A3-D853-4E1B-103A49382E2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rcRect/>
          <a:stretch/>
        </p:blipFill>
        <p:spPr>
          <a:xfrm>
            <a:off x="3391643" y="3163498"/>
            <a:ext cx="2340359" cy="1386731"/>
          </a:xfrm>
          <a:prstGeom prst="rect">
            <a:avLst/>
          </a:prstGeom>
        </p:spPr>
      </p:pic>
      <p:pic>
        <p:nvPicPr>
          <p:cNvPr id="10" name="Picture 9">
            <a:extLst>
              <a:ext uri="{FF2B5EF4-FFF2-40B4-BE49-F238E27FC236}">
                <a16:creationId xmlns:a16="http://schemas.microsoft.com/office/drawing/2014/main" id="{27A3F348-A473-F6EF-5F4C-737B37438CB1}"/>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Lst>
          </a:blip>
          <a:srcRect/>
          <a:stretch/>
        </p:blipFill>
        <p:spPr>
          <a:xfrm>
            <a:off x="5935959" y="3177869"/>
            <a:ext cx="2340359" cy="1357986"/>
          </a:xfrm>
          <a:prstGeom prst="rect">
            <a:avLst/>
          </a:prstGeom>
        </p:spPr>
      </p:pic>
      <p:pic>
        <p:nvPicPr>
          <p:cNvPr id="11" name="Google Shape;260;p5">
            <a:extLst>
              <a:ext uri="{FF2B5EF4-FFF2-40B4-BE49-F238E27FC236}">
                <a16:creationId xmlns:a16="http://schemas.microsoft.com/office/drawing/2014/main" id="{42BD8B42-0C1C-E383-4647-E899F0786711}"/>
              </a:ext>
            </a:extLst>
          </p:cNvPr>
          <p:cNvPicPr preferRelativeResize="0"/>
          <p:nvPr/>
        </p:nvPicPr>
        <p:blipFill rotWithShape="1">
          <a:blip r:embed="rId11">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5628123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7" name="Freeform 27">
            <a:extLst>
              <a:ext uri="{FF2B5EF4-FFF2-40B4-BE49-F238E27FC236}">
                <a16:creationId xmlns:a16="http://schemas.microsoft.com/office/drawing/2014/main" id="{6A41B0D7-FBA9-CA73-3792-DADC59D13D73}"/>
              </a:ext>
            </a:extLst>
          </p:cNvPr>
          <p:cNvSpPr/>
          <p:nvPr/>
        </p:nvSpPr>
        <p:spPr>
          <a:xfrm flipH="1">
            <a:off x="559513" y="2814501"/>
            <a:ext cx="2481230" cy="2328998"/>
          </a:xfrm>
          <a:custGeom>
            <a:avLst/>
            <a:gdLst/>
            <a:ahLst/>
            <a:cxnLst/>
            <a:rect l="l" t="t" r="r" b="b"/>
            <a:pathLst>
              <a:path w="1707509" h="1526798">
                <a:moveTo>
                  <a:pt x="0" y="0"/>
                </a:moveTo>
                <a:lnTo>
                  <a:pt x="1707509" y="0"/>
                </a:lnTo>
                <a:lnTo>
                  <a:pt x="1707509" y="1526798"/>
                </a:lnTo>
                <a:lnTo>
                  <a:pt x="0" y="1526798"/>
                </a:lnTo>
                <a:lnTo>
                  <a:pt x="0" y="0"/>
                </a:lnTo>
                <a:close/>
              </a:path>
            </a:pathLst>
          </a:custGeom>
          <a:blipFill>
            <a:blip r:embed="rId5"/>
            <a:stretch>
              <a:fillRect/>
            </a:stretch>
          </a:blipFill>
        </p:spPr>
      </p:sp>
      <p:sp>
        <p:nvSpPr>
          <p:cNvPr id="11" name="Cloud 10">
            <a:extLst>
              <a:ext uri="{FF2B5EF4-FFF2-40B4-BE49-F238E27FC236}">
                <a16:creationId xmlns:a16="http://schemas.microsoft.com/office/drawing/2014/main" id="{C4A51585-BED4-8EA4-8A9C-61C0C324F4B3}"/>
              </a:ext>
            </a:extLst>
          </p:cNvPr>
          <p:cNvSpPr/>
          <p:nvPr/>
        </p:nvSpPr>
        <p:spPr>
          <a:xfrm>
            <a:off x="3482237" y="1299029"/>
            <a:ext cx="4195820" cy="1829936"/>
          </a:xfrm>
          <a:prstGeom prst="cloud">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chemeClr val="bg2">
                    <a:lumMod val="50000"/>
                  </a:schemeClr>
                </a:solidFill>
                <a:latin typeface="Arial" panose="020B0604020202020204" pitchFamily="34" charset="0"/>
                <a:cs typeface="Arial" panose="020B0604020202020204" pitchFamily="34" charset="0"/>
              </a:rPr>
              <a:t>Bài hát </a:t>
            </a:r>
            <a:r>
              <a:rPr lang="vi-VN" sz="1800" i="1" dirty="0">
                <a:solidFill>
                  <a:schemeClr val="bg2">
                    <a:lumMod val="50000"/>
                  </a:schemeClr>
                </a:solidFill>
                <a:latin typeface="Arial" panose="020B0604020202020204" pitchFamily="34" charset="0"/>
                <a:cs typeface="Arial" panose="020B0604020202020204" pitchFamily="34" charset="0"/>
              </a:rPr>
              <a:t>Ba ngọn nến lung linh </a:t>
            </a:r>
            <a:r>
              <a:rPr lang="vi-VN" sz="1800" dirty="0">
                <a:solidFill>
                  <a:schemeClr val="bg2">
                    <a:lumMod val="50000"/>
                  </a:schemeClr>
                </a:solidFill>
                <a:latin typeface="Arial" panose="020B0604020202020204" pitchFamily="34" charset="0"/>
                <a:cs typeface="Arial" panose="020B0604020202020204" pitchFamily="34" charset="0"/>
              </a:rPr>
              <a:t>thể hiện </a:t>
            </a:r>
          </a:p>
          <a:p>
            <a:pPr algn="ctr">
              <a:lnSpc>
                <a:spcPct val="150000"/>
              </a:lnSpc>
            </a:pPr>
            <a:r>
              <a:rPr lang="vi-VN" sz="1800" dirty="0">
                <a:solidFill>
                  <a:schemeClr val="bg2">
                    <a:lumMod val="50000"/>
                  </a:schemeClr>
                </a:solidFill>
                <a:latin typeface="Arial" panose="020B0604020202020204" pitchFamily="34" charset="0"/>
                <a:cs typeface="Arial" panose="020B0604020202020204" pitchFamily="34" charset="0"/>
              </a:rPr>
              <a:t>nội dung gì?</a:t>
            </a:r>
          </a:p>
        </p:txBody>
      </p:sp>
      <p:sp>
        <p:nvSpPr>
          <p:cNvPr id="2" name="Title 1">
            <a:extLst>
              <a:ext uri="{FF2B5EF4-FFF2-40B4-BE49-F238E27FC236}">
                <a16:creationId xmlns:a16="http://schemas.microsoft.com/office/drawing/2014/main" id="{7B2B1762-96B1-DAD6-B017-5C778C72A583}"/>
              </a:ext>
            </a:extLst>
          </p:cNvPr>
          <p:cNvSpPr>
            <a:spLocks noGrp="1"/>
          </p:cNvSpPr>
          <p:nvPr>
            <p:ph type="title"/>
          </p:nvPr>
        </p:nvSpPr>
        <p:spPr>
          <a:xfrm>
            <a:off x="720000" y="473268"/>
            <a:ext cx="7704000" cy="572700"/>
          </a:xfrm>
        </p:spPr>
        <p:txBody>
          <a:bodyPr anchor="ctr"/>
          <a:lstStyle/>
          <a:p>
            <a:pPr algn="ctr"/>
            <a:r>
              <a:rPr lang="vi-VN" sz="3200" b="1" dirty="0">
                <a:solidFill>
                  <a:schemeClr val="accent1"/>
                </a:solidFill>
                <a:latin typeface="Arial" panose="020B0604020202020204" pitchFamily="34" charset="0"/>
                <a:cs typeface="Arial" panose="020B0604020202020204" pitchFamily="34" charset="0"/>
              </a:rPr>
              <a:t>KHỞI ĐỘNG</a:t>
            </a:r>
            <a:endParaRPr lang="vi-VN" sz="3200" dirty="0"/>
          </a:p>
        </p:txBody>
      </p:sp>
      <p:sp>
        <p:nvSpPr>
          <p:cNvPr id="3" name="Cloud 2">
            <a:extLst>
              <a:ext uri="{FF2B5EF4-FFF2-40B4-BE49-F238E27FC236}">
                <a16:creationId xmlns:a16="http://schemas.microsoft.com/office/drawing/2014/main" id="{CCB58212-45BC-9436-EEDB-FBAEADDDF272}"/>
              </a:ext>
            </a:extLst>
          </p:cNvPr>
          <p:cNvSpPr/>
          <p:nvPr/>
        </p:nvSpPr>
        <p:spPr>
          <a:xfrm>
            <a:off x="4447880" y="3382026"/>
            <a:ext cx="3682541" cy="1397063"/>
          </a:xfrm>
          <a:prstGeom prst="cloud">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chemeClr val="bg2">
                    <a:lumMod val="50000"/>
                  </a:schemeClr>
                </a:solidFill>
                <a:latin typeface="Arial" panose="020B0604020202020204" pitchFamily="34" charset="0"/>
                <a:cs typeface="Arial" panose="020B0604020202020204" pitchFamily="34" charset="0"/>
              </a:rPr>
              <a:t>Em có cảm nhận gì khi nghe ca khúc? </a:t>
            </a:r>
          </a:p>
        </p:txBody>
      </p:sp>
      <p:pic>
        <p:nvPicPr>
          <p:cNvPr id="4" name="yt1s.com - BÀI 6 Học hát  BA NGỌN NẾN LUNG LINH  có lời ">
            <a:hlinkClick r:id="" action="ppaction://media"/>
            <a:extLst>
              <a:ext uri="{FF2B5EF4-FFF2-40B4-BE49-F238E27FC236}">
                <a16:creationId xmlns:a16="http://schemas.microsoft.com/office/drawing/2014/main" id="{E97C4EA4-3577-9504-582B-E8E03DD609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80445" y="3199649"/>
            <a:ext cx="598223" cy="598221"/>
          </a:xfrm>
          <a:prstGeom prst="rect">
            <a:avLst/>
          </a:prstGeom>
        </p:spPr>
      </p:pic>
    </p:spTree>
    <p:extLst>
      <p:ext uri="{BB962C8B-B14F-4D97-AF65-F5344CB8AC3E}">
        <p14:creationId xmlns:p14="http://schemas.microsoft.com/office/powerpoint/2010/main" val="14168881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6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
                </p:tgtEl>
              </p:cMediaNode>
            </p:audio>
          </p:childTnLst>
        </p:cTn>
      </p:par>
    </p:tnLst>
    <p:bldLst>
      <p:bldP spid="11"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14" name="Title 2">
            <a:extLst>
              <a:ext uri="{FF2B5EF4-FFF2-40B4-BE49-F238E27FC236}">
                <a16:creationId xmlns:a16="http://schemas.microsoft.com/office/drawing/2014/main" id="{9B469AB3-FC6C-7524-1896-AAEBA20DB4A4}"/>
              </a:ext>
            </a:extLst>
          </p:cNvPr>
          <p:cNvSpPr>
            <a:spLocks noGrp="1"/>
          </p:cNvSpPr>
          <p:nvPr>
            <p:ph type="title"/>
          </p:nvPr>
        </p:nvSpPr>
        <p:spPr>
          <a:xfrm>
            <a:off x="768300" y="432316"/>
            <a:ext cx="7607400" cy="572700"/>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Các bước làm SPMT 3D về chủ đề </a:t>
            </a:r>
            <a:r>
              <a:rPr lang="vi-VN" sz="2200" b="1" i="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Đi chợ với mẹ</a:t>
            </a:r>
            <a:endParaRPr lang="vi-VN" sz="2200" b="1" dirty="0">
              <a:solidFill>
                <a:schemeClr val="bg1">
                  <a:lumMod val="75000"/>
                </a:schemeClr>
              </a:solidFill>
              <a:latin typeface="Arial" panose="020B0604020202020204" pitchFamily="34" charset="0"/>
              <a:cs typeface="Arial" panose="020B0604020202020204" pitchFamily="34" charset="0"/>
            </a:endParaRPr>
          </a:p>
        </p:txBody>
      </p:sp>
      <p:sp>
        <p:nvSpPr>
          <p:cNvPr id="50" name="Rectangle: Rounded Corners 49">
            <a:extLst>
              <a:ext uri="{FF2B5EF4-FFF2-40B4-BE49-F238E27FC236}">
                <a16:creationId xmlns:a16="http://schemas.microsoft.com/office/drawing/2014/main" id="{7352DA19-62FD-2D96-B580-623A40BE1078}"/>
              </a:ext>
            </a:extLst>
          </p:cNvPr>
          <p:cNvSpPr/>
          <p:nvPr/>
        </p:nvSpPr>
        <p:spPr>
          <a:xfrm>
            <a:off x="3834459" y="2750468"/>
            <a:ext cx="4322570" cy="1988447"/>
          </a:xfrm>
          <a:prstGeom prst="roundRect">
            <a:avLst>
              <a:gd name="adj" fmla="val 12267"/>
            </a:avLst>
          </a:prstGeom>
          <a:solidFill>
            <a:schemeClr val="accent6"/>
          </a:solidFill>
          <a:ln>
            <a:solidFill>
              <a:srgbClr val="00B050"/>
            </a:solidFill>
          </a:ln>
        </p:spPr>
        <p:style>
          <a:lnRef idx="2">
            <a:schemeClr val="accent2"/>
          </a:lnRef>
          <a:fillRef idx="1">
            <a:schemeClr val="lt1"/>
          </a:fillRef>
          <a:effectRef idx="0">
            <a:schemeClr val="accent2"/>
          </a:effectRef>
          <a:fontRef idx="minor">
            <a:schemeClr val="dk1"/>
          </a:fontRef>
        </p:style>
        <p:txBody>
          <a:bodyPr bIns="108000" rtlCol="0" anchor="ctr"/>
          <a:lstStyle/>
          <a:p>
            <a:pPr lvl="0" algn="ctr">
              <a:lnSpc>
                <a:spcPct val="150000"/>
              </a:lnSpc>
            </a:pPr>
            <a:r>
              <a:rPr lang="vi-VN" sz="1800" b="1" dirty="0">
                <a:solidFill>
                  <a:srgbClr val="000000"/>
                </a:solidFill>
                <a:latin typeface="Arial" panose="020B0604020202020204" pitchFamily="34" charset="0"/>
                <a:cs typeface="Arial" panose="020B0604020202020204" pitchFamily="34" charset="0"/>
              </a:rPr>
              <a:t>Bước 1: </a:t>
            </a:r>
          </a:p>
          <a:p>
            <a:pPr lvl="0" algn="just">
              <a:lnSpc>
                <a:spcPct val="150000"/>
              </a:lnSpc>
            </a:pPr>
            <a:r>
              <a:rPr lang="vi-VN" sz="1800" dirty="0">
                <a:solidFill>
                  <a:srgbClr val="000000"/>
                </a:solidFill>
                <a:latin typeface="Arial" panose="020B0604020202020204" pitchFamily="34" charset="0"/>
                <a:cs typeface="Arial" panose="020B0604020202020204" pitchFamily="34" charset="0"/>
              </a:rPr>
              <a:t>Vẽ bối cảnh ra giấy. Sử dụng yếu tố đậm – nhạt và hòa sắc để thể hiện không gian xa – gần. </a:t>
            </a:r>
          </a:p>
        </p:txBody>
      </p:sp>
      <p:grpSp>
        <p:nvGrpSpPr>
          <p:cNvPr id="36" name="Google Shape;3930;p75">
            <a:extLst>
              <a:ext uri="{FF2B5EF4-FFF2-40B4-BE49-F238E27FC236}">
                <a16:creationId xmlns:a16="http://schemas.microsoft.com/office/drawing/2014/main" id="{AD57928A-C973-F464-52F2-ADE96DBCE338}"/>
              </a:ext>
            </a:extLst>
          </p:cNvPr>
          <p:cNvGrpSpPr/>
          <p:nvPr/>
        </p:nvGrpSpPr>
        <p:grpSpPr>
          <a:xfrm>
            <a:off x="5780590" y="2204238"/>
            <a:ext cx="430307" cy="572700"/>
            <a:chOff x="2382725" y="4011050"/>
            <a:chExt cx="254525" cy="338750"/>
          </a:xfrm>
        </p:grpSpPr>
        <p:sp>
          <p:nvSpPr>
            <p:cNvPr id="39" name="Google Shape;3933;p75">
              <a:extLst>
                <a:ext uri="{FF2B5EF4-FFF2-40B4-BE49-F238E27FC236}">
                  <a16:creationId xmlns:a16="http://schemas.microsoft.com/office/drawing/2014/main" id="{267DA6A7-624E-1D62-6100-F3516F9CA478}"/>
                </a:ext>
              </a:extLst>
            </p:cNvPr>
            <p:cNvSpPr/>
            <p:nvPr/>
          </p:nvSpPr>
          <p:spPr>
            <a:xfrm>
              <a:off x="2382725" y="4015800"/>
              <a:ext cx="249450" cy="327750"/>
            </a:xfrm>
            <a:custGeom>
              <a:avLst/>
              <a:gdLst/>
              <a:ahLst/>
              <a:cxnLst/>
              <a:rect l="l" t="t" r="r" b="b"/>
              <a:pathLst>
                <a:path w="9978" h="13110" extrusionOk="0">
                  <a:moveTo>
                    <a:pt x="5070" y="1269"/>
                  </a:moveTo>
                  <a:cubicBezTo>
                    <a:pt x="6923" y="1269"/>
                    <a:pt x="8704" y="2708"/>
                    <a:pt x="8704" y="4882"/>
                  </a:cubicBezTo>
                  <a:cubicBezTo>
                    <a:pt x="8704" y="6870"/>
                    <a:pt x="7085" y="8490"/>
                    <a:pt x="5096" y="8490"/>
                  </a:cubicBezTo>
                  <a:cubicBezTo>
                    <a:pt x="1882" y="8490"/>
                    <a:pt x="274" y="4596"/>
                    <a:pt x="2548" y="2334"/>
                  </a:cubicBezTo>
                  <a:cubicBezTo>
                    <a:pt x="3281" y="1598"/>
                    <a:pt x="4184" y="1269"/>
                    <a:pt x="5070" y="1269"/>
                  </a:cubicBezTo>
                  <a:close/>
                  <a:moveTo>
                    <a:pt x="5083" y="1"/>
                  </a:moveTo>
                  <a:cubicBezTo>
                    <a:pt x="5075" y="1"/>
                    <a:pt x="5068" y="1"/>
                    <a:pt x="5061" y="1"/>
                  </a:cubicBezTo>
                  <a:lnTo>
                    <a:pt x="5073" y="1"/>
                  </a:lnTo>
                  <a:cubicBezTo>
                    <a:pt x="2167" y="24"/>
                    <a:pt x="1" y="2620"/>
                    <a:pt x="239" y="5513"/>
                  </a:cubicBezTo>
                  <a:cubicBezTo>
                    <a:pt x="584" y="9597"/>
                    <a:pt x="4239" y="12526"/>
                    <a:pt x="4965" y="13074"/>
                  </a:cubicBezTo>
                  <a:cubicBezTo>
                    <a:pt x="5007" y="13097"/>
                    <a:pt x="5052" y="13109"/>
                    <a:pt x="5096" y="13109"/>
                  </a:cubicBezTo>
                  <a:cubicBezTo>
                    <a:pt x="5141" y="13109"/>
                    <a:pt x="5186" y="13097"/>
                    <a:pt x="5227" y="13074"/>
                  </a:cubicBezTo>
                  <a:cubicBezTo>
                    <a:pt x="5989" y="12502"/>
                    <a:pt x="9978" y="9299"/>
                    <a:pt x="9978" y="4882"/>
                  </a:cubicBezTo>
                  <a:cubicBezTo>
                    <a:pt x="9978" y="2187"/>
                    <a:pt x="7787" y="1"/>
                    <a:pt x="508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34;p75">
              <a:extLst>
                <a:ext uri="{FF2B5EF4-FFF2-40B4-BE49-F238E27FC236}">
                  <a16:creationId xmlns:a16="http://schemas.microsoft.com/office/drawing/2014/main" id="{E7A89061-7AFC-39EA-3BCB-1127DBE68003}"/>
                </a:ext>
              </a:extLst>
            </p:cNvPr>
            <p:cNvSpPr/>
            <p:nvPr/>
          </p:nvSpPr>
          <p:spPr>
            <a:xfrm>
              <a:off x="2383325" y="4017875"/>
              <a:ext cx="137550" cy="325675"/>
            </a:xfrm>
            <a:custGeom>
              <a:avLst/>
              <a:gdLst/>
              <a:ahLst/>
              <a:cxnLst/>
              <a:rect l="l" t="t" r="r" b="b"/>
              <a:pathLst>
                <a:path w="5502" h="13027" extrusionOk="0">
                  <a:moveTo>
                    <a:pt x="4203" y="1"/>
                  </a:moveTo>
                  <a:lnTo>
                    <a:pt x="4203" y="1"/>
                  </a:lnTo>
                  <a:cubicBezTo>
                    <a:pt x="1739" y="453"/>
                    <a:pt x="0" y="2823"/>
                    <a:pt x="215" y="5430"/>
                  </a:cubicBezTo>
                  <a:cubicBezTo>
                    <a:pt x="560" y="9514"/>
                    <a:pt x="4215" y="12443"/>
                    <a:pt x="4941" y="12991"/>
                  </a:cubicBezTo>
                  <a:cubicBezTo>
                    <a:pt x="4983" y="13014"/>
                    <a:pt x="5028" y="13026"/>
                    <a:pt x="5072" y="13026"/>
                  </a:cubicBezTo>
                  <a:cubicBezTo>
                    <a:pt x="5117" y="13026"/>
                    <a:pt x="5162" y="13014"/>
                    <a:pt x="5203" y="12991"/>
                  </a:cubicBezTo>
                  <a:cubicBezTo>
                    <a:pt x="5275" y="12931"/>
                    <a:pt x="5370" y="12860"/>
                    <a:pt x="5501" y="12752"/>
                  </a:cubicBezTo>
                  <a:cubicBezTo>
                    <a:pt x="4608" y="12074"/>
                    <a:pt x="1191" y="9216"/>
                    <a:pt x="858" y="5263"/>
                  </a:cubicBezTo>
                  <a:lnTo>
                    <a:pt x="846" y="5263"/>
                  </a:lnTo>
                  <a:cubicBezTo>
                    <a:pt x="643" y="2882"/>
                    <a:pt x="2072" y="715"/>
                    <a:pt x="4203"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41;p75">
              <a:extLst>
                <a:ext uri="{FF2B5EF4-FFF2-40B4-BE49-F238E27FC236}">
                  <a16:creationId xmlns:a16="http://schemas.microsoft.com/office/drawing/2014/main" id="{C2251031-8D02-7B6F-4DED-1F041FB85DD9}"/>
                </a:ext>
              </a:extLst>
            </p:cNvPr>
            <p:cNvSpPr/>
            <p:nvPr/>
          </p:nvSpPr>
          <p:spPr>
            <a:xfrm>
              <a:off x="2383025" y="4011050"/>
              <a:ext cx="254225" cy="338750"/>
            </a:xfrm>
            <a:custGeom>
              <a:avLst/>
              <a:gdLst/>
              <a:ahLst/>
              <a:cxnLst/>
              <a:rect l="l" t="t" r="r" b="b"/>
              <a:pathLst>
                <a:path w="10169" h="13550" extrusionOk="0">
                  <a:moveTo>
                    <a:pt x="5084" y="298"/>
                  </a:moveTo>
                  <a:cubicBezTo>
                    <a:pt x="7704" y="298"/>
                    <a:pt x="9811" y="2453"/>
                    <a:pt x="9764" y="5072"/>
                  </a:cubicBezTo>
                  <a:cubicBezTo>
                    <a:pt x="9752" y="6191"/>
                    <a:pt x="9502" y="7311"/>
                    <a:pt x="9013" y="8334"/>
                  </a:cubicBezTo>
                  <a:lnTo>
                    <a:pt x="9025" y="8334"/>
                  </a:lnTo>
                  <a:cubicBezTo>
                    <a:pt x="8597" y="9251"/>
                    <a:pt x="8037" y="10120"/>
                    <a:pt x="7382" y="10894"/>
                  </a:cubicBezTo>
                  <a:cubicBezTo>
                    <a:pt x="6692" y="11716"/>
                    <a:pt x="5930" y="12454"/>
                    <a:pt x="5084" y="13097"/>
                  </a:cubicBezTo>
                  <a:cubicBezTo>
                    <a:pt x="4239" y="12454"/>
                    <a:pt x="3465" y="11716"/>
                    <a:pt x="2787" y="10894"/>
                  </a:cubicBezTo>
                  <a:cubicBezTo>
                    <a:pt x="2132" y="10120"/>
                    <a:pt x="1572" y="9251"/>
                    <a:pt x="1143" y="8334"/>
                  </a:cubicBezTo>
                  <a:cubicBezTo>
                    <a:pt x="667" y="7311"/>
                    <a:pt x="405" y="6191"/>
                    <a:pt x="405" y="5072"/>
                  </a:cubicBezTo>
                  <a:cubicBezTo>
                    <a:pt x="358" y="2453"/>
                    <a:pt x="2465" y="298"/>
                    <a:pt x="5084" y="298"/>
                  </a:cubicBezTo>
                  <a:close/>
                  <a:moveTo>
                    <a:pt x="5084" y="0"/>
                  </a:moveTo>
                  <a:cubicBezTo>
                    <a:pt x="2286" y="0"/>
                    <a:pt x="12" y="2274"/>
                    <a:pt x="0" y="5072"/>
                  </a:cubicBezTo>
                  <a:cubicBezTo>
                    <a:pt x="12" y="6263"/>
                    <a:pt x="286" y="7430"/>
                    <a:pt x="786" y="8513"/>
                  </a:cubicBezTo>
                  <a:cubicBezTo>
                    <a:pt x="1227" y="9466"/>
                    <a:pt x="1810" y="10358"/>
                    <a:pt x="2489" y="11168"/>
                  </a:cubicBezTo>
                  <a:cubicBezTo>
                    <a:pt x="3215" y="12049"/>
                    <a:pt x="4049" y="12835"/>
                    <a:pt x="4965" y="13514"/>
                  </a:cubicBezTo>
                  <a:cubicBezTo>
                    <a:pt x="5001" y="13537"/>
                    <a:pt x="5043" y="13549"/>
                    <a:pt x="5084" y="13549"/>
                  </a:cubicBezTo>
                  <a:cubicBezTo>
                    <a:pt x="5126" y="13549"/>
                    <a:pt x="5168" y="13537"/>
                    <a:pt x="5203" y="13514"/>
                  </a:cubicBezTo>
                  <a:cubicBezTo>
                    <a:pt x="6120" y="12835"/>
                    <a:pt x="6942" y="12049"/>
                    <a:pt x="7680" y="11168"/>
                  </a:cubicBezTo>
                  <a:cubicBezTo>
                    <a:pt x="8359" y="10358"/>
                    <a:pt x="8930" y="9466"/>
                    <a:pt x="9383" y="8513"/>
                  </a:cubicBezTo>
                  <a:cubicBezTo>
                    <a:pt x="9883" y="7430"/>
                    <a:pt x="10156" y="6263"/>
                    <a:pt x="10168" y="5072"/>
                  </a:cubicBezTo>
                  <a:cubicBezTo>
                    <a:pt x="10156" y="2274"/>
                    <a:pt x="7882" y="0"/>
                    <a:pt x="5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EB39911B-852E-ECA3-57EB-4559C5FC2EAF}"/>
              </a:ext>
            </a:extLst>
          </p:cNvPr>
          <p:cNvPicPr>
            <a:picLocks noChangeAspect="1"/>
          </p:cNvPicPr>
          <p:nvPr/>
        </p:nvPicPr>
        <p:blipFill>
          <a:blip r:embed="rId3"/>
          <a:stretch>
            <a:fillRect/>
          </a:stretch>
        </p:blipFill>
        <p:spPr>
          <a:xfrm>
            <a:off x="964945" y="1163701"/>
            <a:ext cx="2561551" cy="357521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14" name="Title 2">
            <a:extLst>
              <a:ext uri="{FF2B5EF4-FFF2-40B4-BE49-F238E27FC236}">
                <a16:creationId xmlns:a16="http://schemas.microsoft.com/office/drawing/2014/main" id="{9B469AB3-FC6C-7524-1896-AAEBA20DB4A4}"/>
              </a:ext>
            </a:extLst>
          </p:cNvPr>
          <p:cNvSpPr>
            <a:spLocks noGrp="1"/>
          </p:cNvSpPr>
          <p:nvPr>
            <p:ph type="title"/>
          </p:nvPr>
        </p:nvSpPr>
        <p:spPr>
          <a:xfrm>
            <a:off x="768300" y="359784"/>
            <a:ext cx="7607400" cy="572700"/>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Các bước làm SPMT 3D về chủ đề </a:t>
            </a:r>
            <a:r>
              <a:rPr lang="vi-VN" sz="2200" b="1" i="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Đi chợ với mẹ</a:t>
            </a:r>
            <a:endParaRPr lang="vi-VN" sz="2200" b="1" dirty="0">
              <a:solidFill>
                <a:schemeClr val="bg1">
                  <a:lumMod val="7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B39911B-852E-ECA3-57EB-4559C5FC2EAF}"/>
              </a:ext>
            </a:extLst>
          </p:cNvPr>
          <p:cNvPicPr>
            <a:picLocks noChangeAspect="1"/>
          </p:cNvPicPr>
          <p:nvPr/>
        </p:nvPicPr>
        <p:blipFill>
          <a:blip r:embed="rId3"/>
          <a:srcRect/>
          <a:stretch/>
        </p:blipFill>
        <p:spPr>
          <a:xfrm>
            <a:off x="1845255" y="1048863"/>
            <a:ext cx="1523362" cy="1425396"/>
          </a:xfrm>
          <a:prstGeom prst="rect">
            <a:avLst/>
          </a:prstGeom>
        </p:spPr>
      </p:pic>
      <p:sp>
        <p:nvSpPr>
          <p:cNvPr id="50" name="Rectangle: Rounded Corners 49">
            <a:extLst>
              <a:ext uri="{FF2B5EF4-FFF2-40B4-BE49-F238E27FC236}">
                <a16:creationId xmlns:a16="http://schemas.microsoft.com/office/drawing/2014/main" id="{7352DA19-62FD-2D96-B580-623A40BE1078}"/>
              </a:ext>
            </a:extLst>
          </p:cNvPr>
          <p:cNvSpPr/>
          <p:nvPr/>
        </p:nvSpPr>
        <p:spPr>
          <a:xfrm>
            <a:off x="1030515" y="3171054"/>
            <a:ext cx="3161424" cy="1745384"/>
          </a:xfrm>
          <a:prstGeom prst="roundRect">
            <a:avLst>
              <a:gd name="adj" fmla="val 12267"/>
            </a:avLst>
          </a:prstGeom>
          <a:solidFill>
            <a:schemeClr val="accent6"/>
          </a:solidFill>
          <a:ln>
            <a:solidFill>
              <a:srgbClr val="00B0F0"/>
            </a:solidFill>
          </a:ln>
        </p:spPr>
        <p:style>
          <a:lnRef idx="2">
            <a:schemeClr val="accent2"/>
          </a:lnRef>
          <a:fillRef idx="1">
            <a:schemeClr val="lt1"/>
          </a:fillRef>
          <a:effectRef idx="0">
            <a:schemeClr val="accent2"/>
          </a:effectRef>
          <a:fontRef idx="minor">
            <a:schemeClr val="dk1"/>
          </a:fontRef>
        </p:style>
        <p:txBody>
          <a:bodyPr bIns="108000" rtlCol="0" anchor="ctr"/>
          <a:lstStyle/>
          <a:p>
            <a:pPr lvl="0" algn="ctr">
              <a:lnSpc>
                <a:spcPct val="150000"/>
              </a:lnSpc>
            </a:pPr>
            <a:r>
              <a:rPr lang="vi-VN" sz="1700" b="1" dirty="0">
                <a:solidFill>
                  <a:srgbClr val="000000"/>
                </a:solidFill>
                <a:latin typeface="Arial" panose="020B0604020202020204" pitchFamily="34" charset="0"/>
                <a:cs typeface="Arial" panose="020B0604020202020204" pitchFamily="34" charset="0"/>
              </a:rPr>
              <a:t>Bước 2:</a:t>
            </a:r>
          </a:p>
          <a:p>
            <a:pPr algn="just">
              <a:lnSpc>
                <a:spcPct val="150000"/>
              </a:lnSpc>
            </a:pPr>
            <a:r>
              <a:rPr lang="vi-VN" sz="1700" dirty="0">
                <a:solidFill>
                  <a:srgbClr val="000000"/>
                </a:solidFill>
              </a:rPr>
              <a:t>Gập tờ giấy để phân tách không gian, thuận tiện sắp xếp nhân vật theo ý tưởng.</a:t>
            </a:r>
          </a:p>
        </p:txBody>
      </p:sp>
      <p:grpSp>
        <p:nvGrpSpPr>
          <p:cNvPr id="36" name="Google Shape;3930;p75">
            <a:extLst>
              <a:ext uri="{FF2B5EF4-FFF2-40B4-BE49-F238E27FC236}">
                <a16:creationId xmlns:a16="http://schemas.microsoft.com/office/drawing/2014/main" id="{AD57928A-C973-F464-52F2-ADE96DBCE338}"/>
              </a:ext>
            </a:extLst>
          </p:cNvPr>
          <p:cNvGrpSpPr/>
          <p:nvPr/>
        </p:nvGrpSpPr>
        <p:grpSpPr>
          <a:xfrm>
            <a:off x="2396073" y="2624823"/>
            <a:ext cx="430307" cy="572700"/>
            <a:chOff x="2382725" y="4011050"/>
            <a:chExt cx="254525" cy="338750"/>
          </a:xfrm>
          <a:solidFill>
            <a:srgbClr val="00B0F0"/>
          </a:solidFill>
        </p:grpSpPr>
        <p:sp>
          <p:nvSpPr>
            <p:cNvPr id="39" name="Google Shape;3933;p75">
              <a:extLst>
                <a:ext uri="{FF2B5EF4-FFF2-40B4-BE49-F238E27FC236}">
                  <a16:creationId xmlns:a16="http://schemas.microsoft.com/office/drawing/2014/main" id="{267DA6A7-624E-1D62-6100-F3516F9CA478}"/>
                </a:ext>
              </a:extLst>
            </p:cNvPr>
            <p:cNvSpPr/>
            <p:nvPr/>
          </p:nvSpPr>
          <p:spPr>
            <a:xfrm>
              <a:off x="2382725" y="4015800"/>
              <a:ext cx="249450" cy="327750"/>
            </a:xfrm>
            <a:custGeom>
              <a:avLst/>
              <a:gdLst/>
              <a:ahLst/>
              <a:cxnLst/>
              <a:rect l="l" t="t" r="r" b="b"/>
              <a:pathLst>
                <a:path w="9978" h="13110" extrusionOk="0">
                  <a:moveTo>
                    <a:pt x="5070" y="1269"/>
                  </a:moveTo>
                  <a:cubicBezTo>
                    <a:pt x="6923" y="1269"/>
                    <a:pt x="8704" y="2708"/>
                    <a:pt x="8704" y="4882"/>
                  </a:cubicBezTo>
                  <a:cubicBezTo>
                    <a:pt x="8704" y="6870"/>
                    <a:pt x="7085" y="8490"/>
                    <a:pt x="5096" y="8490"/>
                  </a:cubicBezTo>
                  <a:cubicBezTo>
                    <a:pt x="1882" y="8490"/>
                    <a:pt x="274" y="4596"/>
                    <a:pt x="2548" y="2334"/>
                  </a:cubicBezTo>
                  <a:cubicBezTo>
                    <a:pt x="3281" y="1598"/>
                    <a:pt x="4184" y="1269"/>
                    <a:pt x="5070" y="1269"/>
                  </a:cubicBezTo>
                  <a:close/>
                  <a:moveTo>
                    <a:pt x="5083" y="1"/>
                  </a:moveTo>
                  <a:cubicBezTo>
                    <a:pt x="5075" y="1"/>
                    <a:pt x="5068" y="1"/>
                    <a:pt x="5061" y="1"/>
                  </a:cubicBezTo>
                  <a:lnTo>
                    <a:pt x="5073" y="1"/>
                  </a:lnTo>
                  <a:cubicBezTo>
                    <a:pt x="2167" y="24"/>
                    <a:pt x="1" y="2620"/>
                    <a:pt x="239" y="5513"/>
                  </a:cubicBezTo>
                  <a:cubicBezTo>
                    <a:pt x="584" y="9597"/>
                    <a:pt x="4239" y="12526"/>
                    <a:pt x="4965" y="13074"/>
                  </a:cubicBezTo>
                  <a:cubicBezTo>
                    <a:pt x="5007" y="13097"/>
                    <a:pt x="5052" y="13109"/>
                    <a:pt x="5096" y="13109"/>
                  </a:cubicBezTo>
                  <a:cubicBezTo>
                    <a:pt x="5141" y="13109"/>
                    <a:pt x="5186" y="13097"/>
                    <a:pt x="5227" y="13074"/>
                  </a:cubicBezTo>
                  <a:cubicBezTo>
                    <a:pt x="5989" y="12502"/>
                    <a:pt x="9978" y="9299"/>
                    <a:pt x="9978" y="4882"/>
                  </a:cubicBezTo>
                  <a:cubicBezTo>
                    <a:pt x="9978" y="2187"/>
                    <a:pt x="7787" y="1"/>
                    <a:pt x="50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34;p75">
              <a:extLst>
                <a:ext uri="{FF2B5EF4-FFF2-40B4-BE49-F238E27FC236}">
                  <a16:creationId xmlns:a16="http://schemas.microsoft.com/office/drawing/2014/main" id="{E7A89061-7AFC-39EA-3BCB-1127DBE68003}"/>
                </a:ext>
              </a:extLst>
            </p:cNvPr>
            <p:cNvSpPr/>
            <p:nvPr/>
          </p:nvSpPr>
          <p:spPr>
            <a:xfrm>
              <a:off x="2383325" y="4017875"/>
              <a:ext cx="137550" cy="325675"/>
            </a:xfrm>
            <a:custGeom>
              <a:avLst/>
              <a:gdLst/>
              <a:ahLst/>
              <a:cxnLst/>
              <a:rect l="l" t="t" r="r" b="b"/>
              <a:pathLst>
                <a:path w="5502" h="13027" extrusionOk="0">
                  <a:moveTo>
                    <a:pt x="4203" y="1"/>
                  </a:moveTo>
                  <a:lnTo>
                    <a:pt x="4203" y="1"/>
                  </a:lnTo>
                  <a:cubicBezTo>
                    <a:pt x="1739" y="453"/>
                    <a:pt x="0" y="2823"/>
                    <a:pt x="215" y="5430"/>
                  </a:cubicBezTo>
                  <a:cubicBezTo>
                    <a:pt x="560" y="9514"/>
                    <a:pt x="4215" y="12443"/>
                    <a:pt x="4941" y="12991"/>
                  </a:cubicBezTo>
                  <a:cubicBezTo>
                    <a:pt x="4983" y="13014"/>
                    <a:pt x="5028" y="13026"/>
                    <a:pt x="5072" y="13026"/>
                  </a:cubicBezTo>
                  <a:cubicBezTo>
                    <a:pt x="5117" y="13026"/>
                    <a:pt x="5162" y="13014"/>
                    <a:pt x="5203" y="12991"/>
                  </a:cubicBezTo>
                  <a:cubicBezTo>
                    <a:pt x="5275" y="12931"/>
                    <a:pt x="5370" y="12860"/>
                    <a:pt x="5501" y="12752"/>
                  </a:cubicBezTo>
                  <a:cubicBezTo>
                    <a:pt x="4608" y="12074"/>
                    <a:pt x="1191" y="9216"/>
                    <a:pt x="858" y="5263"/>
                  </a:cubicBezTo>
                  <a:lnTo>
                    <a:pt x="846" y="5263"/>
                  </a:lnTo>
                  <a:cubicBezTo>
                    <a:pt x="643" y="2882"/>
                    <a:pt x="2072" y="715"/>
                    <a:pt x="4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41;p75">
              <a:extLst>
                <a:ext uri="{FF2B5EF4-FFF2-40B4-BE49-F238E27FC236}">
                  <a16:creationId xmlns:a16="http://schemas.microsoft.com/office/drawing/2014/main" id="{C2251031-8D02-7B6F-4DED-1F041FB85DD9}"/>
                </a:ext>
              </a:extLst>
            </p:cNvPr>
            <p:cNvSpPr/>
            <p:nvPr/>
          </p:nvSpPr>
          <p:spPr>
            <a:xfrm>
              <a:off x="2383025" y="4011050"/>
              <a:ext cx="254225" cy="338750"/>
            </a:xfrm>
            <a:custGeom>
              <a:avLst/>
              <a:gdLst/>
              <a:ahLst/>
              <a:cxnLst/>
              <a:rect l="l" t="t" r="r" b="b"/>
              <a:pathLst>
                <a:path w="10169" h="13550" extrusionOk="0">
                  <a:moveTo>
                    <a:pt x="5084" y="298"/>
                  </a:moveTo>
                  <a:cubicBezTo>
                    <a:pt x="7704" y="298"/>
                    <a:pt x="9811" y="2453"/>
                    <a:pt x="9764" y="5072"/>
                  </a:cubicBezTo>
                  <a:cubicBezTo>
                    <a:pt x="9752" y="6191"/>
                    <a:pt x="9502" y="7311"/>
                    <a:pt x="9013" y="8334"/>
                  </a:cubicBezTo>
                  <a:lnTo>
                    <a:pt x="9025" y="8334"/>
                  </a:lnTo>
                  <a:cubicBezTo>
                    <a:pt x="8597" y="9251"/>
                    <a:pt x="8037" y="10120"/>
                    <a:pt x="7382" y="10894"/>
                  </a:cubicBezTo>
                  <a:cubicBezTo>
                    <a:pt x="6692" y="11716"/>
                    <a:pt x="5930" y="12454"/>
                    <a:pt x="5084" y="13097"/>
                  </a:cubicBezTo>
                  <a:cubicBezTo>
                    <a:pt x="4239" y="12454"/>
                    <a:pt x="3465" y="11716"/>
                    <a:pt x="2787" y="10894"/>
                  </a:cubicBezTo>
                  <a:cubicBezTo>
                    <a:pt x="2132" y="10120"/>
                    <a:pt x="1572" y="9251"/>
                    <a:pt x="1143" y="8334"/>
                  </a:cubicBezTo>
                  <a:cubicBezTo>
                    <a:pt x="667" y="7311"/>
                    <a:pt x="405" y="6191"/>
                    <a:pt x="405" y="5072"/>
                  </a:cubicBezTo>
                  <a:cubicBezTo>
                    <a:pt x="358" y="2453"/>
                    <a:pt x="2465" y="298"/>
                    <a:pt x="5084" y="298"/>
                  </a:cubicBezTo>
                  <a:close/>
                  <a:moveTo>
                    <a:pt x="5084" y="0"/>
                  </a:moveTo>
                  <a:cubicBezTo>
                    <a:pt x="2286" y="0"/>
                    <a:pt x="12" y="2274"/>
                    <a:pt x="0" y="5072"/>
                  </a:cubicBezTo>
                  <a:cubicBezTo>
                    <a:pt x="12" y="6263"/>
                    <a:pt x="286" y="7430"/>
                    <a:pt x="786" y="8513"/>
                  </a:cubicBezTo>
                  <a:cubicBezTo>
                    <a:pt x="1227" y="9466"/>
                    <a:pt x="1810" y="10358"/>
                    <a:pt x="2489" y="11168"/>
                  </a:cubicBezTo>
                  <a:cubicBezTo>
                    <a:pt x="3215" y="12049"/>
                    <a:pt x="4049" y="12835"/>
                    <a:pt x="4965" y="13514"/>
                  </a:cubicBezTo>
                  <a:cubicBezTo>
                    <a:pt x="5001" y="13537"/>
                    <a:pt x="5043" y="13549"/>
                    <a:pt x="5084" y="13549"/>
                  </a:cubicBezTo>
                  <a:cubicBezTo>
                    <a:pt x="5126" y="13549"/>
                    <a:pt x="5168" y="13537"/>
                    <a:pt x="5203" y="13514"/>
                  </a:cubicBezTo>
                  <a:cubicBezTo>
                    <a:pt x="6120" y="12835"/>
                    <a:pt x="6942" y="12049"/>
                    <a:pt x="7680" y="11168"/>
                  </a:cubicBezTo>
                  <a:cubicBezTo>
                    <a:pt x="8359" y="10358"/>
                    <a:pt x="8930" y="9466"/>
                    <a:pt x="9383" y="8513"/>
                  </a:cubicBezTo>
                  <a:cubicBezTo>
                    <a:pt x="9883" y="7430"/>
                    <a:pt x="10156" y="6263"/>
                    <a:pt x="10168" y="5072"/>
                  </a:cubicBezTo>
                  <a:cubicBezTo>
                    <a:pt x="10156" y="2274"/>
                    <a:pt x="7882" y="0"/>
                    <a:pt x="5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56300D83-45E9-6585-917A-B1C4F1D47BDE}"/>
              </a:ext>
            </a:extLst>
          </p:cNvPr>
          <p:cNvPicPr>
            <a:picLocks noChangeAspect="1"/>
          </p:cNvPicPr>
          <p:nvPr/>
        </p:nvPicPr>
        <p:blipFill>
          <a:blip r:embed="rId4"/>
          <a:srcRect/>
          <a:stretch/>
        </p:blipFill>
        <p:spPr>
          <a:xfrm>
            <a:off x="5511344" y="1048863"/>
            <a:ext cx="2079670" cy="1458275"/>
          </a:xfrm>
          <a:prstGeom prst="rect">
            <a:avLst/>
          </a:prstGeom>
        </p:spPr>
      </p:pic>
      <p:sp>
        <p:nvSpPr>
          <p:cNvPr id="4" name="Rectangle: Rounded Corners 3">
            <a:extLst>
              <a:ext uri="{FF2B5EF4-FFF2-40B4-BE49-F238E27FC236}">
                <a16:creationId xmlns:a16="http://schemas.microsoft.com/office/drawing/2014/main" id="{3E21E36C-94D2-8927-0303-83244C4E06B3}"/>
              </a:ext>
            </a:extLst>
          </p:cNvPr>
          <p:cNvSpPr/>
          <p:nvPr/>
        </p:nvSpPr>
        <p:spPr>
          <a:xfrm>
            <a:off x="4523889" y="3171054"/>
            <a:ext cx="4017768" cy="1745384"/>
          </a:xfrm>
          <a:prstGeom prst="roundRect">
            <a:avLst>
              <a:gd name="adj" fmla="val 12267"/>
            </a:avLst>
          </a:prstGeom>
          <a:solidFill>
            <a:schemeClr val="accent6"/>
          </a:solidFill>
          <a:ln>
            <a:solidFill>
              <a:schemeClr val="tx2">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lvl="0" algn="ctr">
              <a:lnSpc>
                <a:spcPct val="150000"/>
              </a:lnSpc>
            </a:pPr>
            <a:r>
              <a:rPr lang="vi-VN" sz="1700" b="1" dirty="0">
                <a:solidFill>
                  <a:srgbClr val="000000"/>
                </a:solidFill>
                <a:latin typeface="Arial" panose="020B0604020202020204" pitchFamily="34" charset="0"/>
                <a:cs typeface="Arial" panose="020B0604020202020204" pitchFamily="34" charset="0"/>
              </a:rPr>
              <a:t>Bước 3:</a:t>
            </a:r>
          </a:p>
          <a:p>
            <a:pPr lvl="0" algn="just">
              <a:lnSpc>
                <a:spcPct val="150000"/>
              </a:lnSpc>
            </a:pPr>
            <a:r>
              <a:rPr lang="vi-VN" sz="1700" dirty="0">
                <a:solidFill>
                  <a:srgbClr val="000000"/>
                </a:solidFill>
                <a:latin typeface="Arial" panose="020B0604020202020204" pitchFamily="34" charset="0"/>
                <a:cs typeface="Arial" panose="020B0604020202020204" pitchFamily="34" charset="0"/>
              </a:rPr>
              <a:t>Tạo một số vật tô điểm cho sản phẩm được hấp dẫn, phù hợp với ý tưởng chung về tạo hình sản phẩm. </a:t>
            </a:r>
          </a:p>
        </p:txBody>
      </p:sp>
      <p:grpSp>
        <p:nvGrpSpPr>
          <p:cNvPr id="5" name="Google Shape;3930;p75">
            <a:extLst>
              <a:ext uri="{FF2B5EF4-FFF2-40B4-BE49-F238E27FC236}">
                <a16:creationId xmlns:a16="http://schemas.microsoft.com/office/drawing/2014/main" id="{728C861B-DC58-366A-1621-8B5BC17EFBFE}"/>
              </a:ext>
            </a:extLst>
          </p:cNvPr>
          <p:cNvGrpSpPr/>
          <p:nvPr/>
        </p:nvGrpSpPr>
        <p:grpSpPr>
          <a:xfrm>
            <a:off x="6317619" y="2624823"/>
            <a:ext cx="430307" cy="572700"/>
            <a:chOff x="2382725" y="4011050"/>
            <a:chExt cx="254525" cy="338750"/>
          </a:xfrm>
          <a:solidFill>
            <a:schemeClr val="tx2">
              <a:lumMod val="75000"/>
            </a:schemeClr>
          </a:solidFill>
        </p:grpSpPr>
        <p:sp>
          <p:nvSpPr>
            <p:cNvPr id="6" name="Google Shape;3933;p75">
              <a:extLst>
                <a:ext uri="{FF2B5EF4-FFF2-40B4-BE49-F238E27FC236}">
                  <a16:creationId xmlns:a16="http://schemas.microsoft.com/office/drawing/2014/main" id="{E1F17585-59E8-96E2-5BB8-92CBD1D65B3A}"/>
                </a:ext>
              </a:extLst>
            </p:cNvPr>
            <p:cNvSpPr/>
            <p:nvPr/>
          </p:nvSpPr>
          <p:spPr>
            <a:xfrm>
              <a:off x="2382725" y="4015800"/>
              <a:ext cx="249450" cy="327750"/>
            </a:xfrm>
            <a:custGeom>
              <a:avLst/>
              <a:gdLst/>
              <a:ahLst/>
              <a:cxnLst/>
              <a:rect l="l" t="t" r="r" b="b"/>
              <a:pathLst>
                <a:path w="9978" h="13110" extrusionOk="0">
                  <a:moveTo>
                    <a:pt x="5070" y="1269"/>
                  </a:moveTo>
                  <a:cubicBezTo>
                    <a:pt x="6923" y="1269"/>
                    <a:pt x="8704" y="2708"/>
                    <a:pt x="8704" y="4882"/>
                  </a:cubicBezTo>
                  <a:cubicBezTo>
                    <a:pt x="8704" y="6870"/>
                    <a:pt x="7085" y="8490"/>
                    <a:pt x="5096" y="8490"/>
                  </a:cubicBezTo>
                  <a:cubicBezTo>
                    <a:pt x="1882" y="8490"/>
                    <a:pt x="274" y="4596"/>
                    <a:pt x="2548" y="2334"/>
                  </a:cubicBezTo>
                  <a:cubicBezTo>
                    <a:pt x="3281" y="1598"/>
                    <a:pt x="4184" y="1269"/>
                    <a:pt x="5070" y="1269"/>
                  </a:cubicBezTo>
                  <a:close/>
                  <a:moveTo>
                    <a:pt x="5083" y="1"/>
                  </a:moveTo>
                  <a:cubicBezTo>
                    <a:pt x="5075" y="1"/>
                    <a:pt x="5068" y="1"/>
                    <a:pt x="5061" y="1"/>
                  </a:cubicBezTo>
                  <a:lnTo>
                    <a:pt x="5073" y="1"/>
                  </a:lnTo>
                  <a:cubicBezTo>
                    <a:pt x="2167" y="24"/>
                    <a:pt x="1" y="2620"/>
                    <a:pt x="239" y="5513"/>
                  </a:cubicBezTo>
                  <a:cubicBezTo>
                    <a:pt x="584" y="9597"/>
                    <a:pt x="4239" y="12526"/>
                    <a:pt x="4965" y="13074"/>
                  </a:cubicBezTo>
                  <a:cubicBezTo>
                    <a:pt x="5007" y="13097"/>
                    <a:pt x="5052" y="13109"/>
                    <a:pt x="5096" y="13109"/>
                  </a:cubicBezTo>
                  <a:cubicBezTo>
                    <a:pt x="5141" y="13109"/>
                    <a:pt x="5186" y="13097"/>
                    <a:pt x="5227" y="13074"/>
                  </a:cubicBezTo>
                  <a:cubicBezTo>
                    <a:pt x="5989" y="12502"/>
                    <a:pt x="9978" y="9299"/>
                    <a:pt x="9978" y="4882"/>
                  </a:cubicBezTo>
                  <a:cubicBezTo>
                    <a:pt x="9978" y="2187"/>
                    <a:pt x="7787" y="1"/>
                    <a:pt x="50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934;p75">
              <a:extLst>
                <a:ext uri="{FF2B5EF4-FFF2-40B4-BE49-F238E27FC236}">
                  <a16:creationId xmlns:a16="http://schemas.microsoft.com/office/drawing/2014/main" id="{09308671-BB76-DBE1-3A31-A19501352850}"/>
                </a:ext>
              </a:extLst>
            </p:cNvPr>
            <p:cNvSpPr/>
            <p:nvPr/>
          </p:nvSpPr>
          <p:spPr>
            <a:xfrm>
              <a:off x="2383325" y="4017875"/>
              <a:ext cx="137550" cy="325675"/>
            </a:xfrm>
            <a:custGeom>
              <a:avLst/>
              <a:gdLst/>
              <a:ahLst/>
              <a:cxnLst/>
              <a:rect l="l" t="t" r="r" b="b"/>
              <a:pathLst>
                <a:path w="5502" h="13027" extrusionOk="0">
                  <a:moveTo>
                    <a:pt x="4203" y="1"/>
                  </a:moveTo>
                  <a:lnTo>
                    <a:pt x="4203" y="1"/>
                  </a:lnTo>
                  <a:cubicBezTo>
                    <a:pt x="1739" y="453"/>
                    <a:pt x="0" y="2823"/>
                    <a:pt x="215" y="5430"/>
                  </a:cubicBezTo>
                  <a:cubicBezTo>
                    <a:pt x="560" y="9514"/>
                    <a:pt x="4215" y="12443"/>
                    <a:pt x="4941" y="12991"/>
                  </a:cubicBezTo>
                  <a:cubicBezTo>
                    <a:pt x="4983" y="13014"/>
                    <a:pt x="5028" y="13026"/>
                    <a:pt x="5072" y="13026"/>
                  </a:cubicBezTo>
                  <a:cubicBezTo>
                    <a:pt x="5117" y="13026"/>
                    <a:pt x="5162" y="13014"/>
                    <a:pt x="5203" y="12991"/>
                  </a:cubicBezTo>
                  <a:cubicBezTo>
                    <a:pt x="5275" y="12931"/>
                    <a:pt x="5370" y="12860"/>
                    <a:pt x="5501" y="12752"/>
                  </a:cubicBezTo>
                  <a:cubicBezTo>
                    <a:pt x="4608" y="12074"/>
                    <a:pt x="1191" y="9216"/>
                    <a:pt x="858" y="5263"/>
                  </a:cubicBezTo>
                  <a:lnTo>
                    <a:pt x="846" y="5263"/>
                  </a:lnTo>
                  <a:cubicBezTo>
                    <a:pt x="643" y="2882"/>
                    <a:pt x="2072" y="715"/>
                    <a:pt x="4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941;p75">
              <a:extLst>
                <a:ext uri="{FF2B5EF4-FFF2-40B4-BE49-F238E27FC236}">
                  <a16:creationId xmlns:a16="http://schemas.microsoft.com/office/drawing/2014/main" id="{5A7D816C-4E79-4D7C-1B90-C1371505C810}"/>
                </a:ext>
              </a:extLst>
            </p:cNvPr>
            <p:cNvSpPr/>
            <p:nvPr/>
          </p:nvSpPr>
          <p:spPr>
            <a:xfrm>
              <a:off x="2383025" y="4011050"/>
              <a:ext cx="254225" cy="338750"/>
            </a:xfrm>
            <a:custGeom>
              <a:avLst/>
              <a:gdLst/>
              <a:ahLst/>
              <a:cxnLst/>
              <a:rect l="l" t="t" r="r" b="b"/>
              <a:pathLst>
                <a:path w="10169" h="13550" extrusionOk="0">
                  <a:moveTo>
                    <a:pt x="5084" y="298"/>
                  </a:moveTo>
                  <a:cubicBezTo>
                    <a:pt x="7704" y="298"/>
                    <a:pt x="9811" y="2453"/>
                    <a:pt x="9764" y="5072"/>
                  </a:cubicBezTo>
                  <a:cubicBezTo>
                    <a:pt x="9752" y="6191"/>
                    <a:pt x="9502" y="7311"/>
                    <a:pt x="9013" y="8334"/>
                  </a:cubicBezTo>
                  <a:lnTo>
                    <a:pt x="9025" y="8334"/>
                  </a:lnTo>
                  <a:cubicBezTo>
                    <a:pt x="8597" y="9251"/>
                    <a:pt x="8037" y="10120"/>
                    <a:pt x="7382" y="10894"/>
                  </a:cubicBezTo>
                  <a:cubicBezTo>
                    <a:pt x="6692" y="11716"/>
                    <a:pt x="5930" y="12454"/>
                    <a:pt x="5084" y="13097"/>
                  </a:cubicBezTo>
                  <a:cubicBezTo>
                    <a:pt x="4239" y="12454"/>
                    <a:pt x="3465" y="11716"/>
                    <a:pt x="2787" y="10894"/>
                  </a:cubicBezTo>
                  <a:cubicBezTo>
                    <a:pt x="2132" y="10120"/>
                    <a:pt x="1572" y="9251"/>
                    <a:pt x="1143" y="8334"/>
                  </a:cubicBezTo>
                  <a:cubicBezTo>
                    <a:pt x="667" y="7311"/>
                    <a:pt x="405" y="6191"/>
                    <a:pt x="405" y="5072"/>
                  </a:cubicBezTo>
                  <a:cubicBezTo>
                    <a:pt x="358" y="2453"/>
                    <a:pt x="2465" y="298"/>
                    <a:pt x="5084" y="298"/>
                  </a:cubicBezTo>
                  <a:close/>
                  <a:moveTo>
                    <a:pt x="5084" y="0"/>
                  </a:moveTo>
                  <a:cubicBezTo>
                    <a:pt x="2286" y="0"/>
                    <a:pt x="12" y="2274"/>
                    <a:pt x="0" y="5072"/>
                  </a:cubicBezTo>
                  <a:cubicBezTo>
                    <a:pt x="12" y="6263"/>
                    <a:pt x="286" y="7430"/>
                    <a:pt x="786" y="8513"/>
                  </a:cubicBezTo>
                  <a:cubicBezTo>
                    <a:pt x="1227" y="9466"/>
                    <a:pt x="1810" y="10358"/>
                    <a:pt x="2489" y="11168"/>
                  </a:cubicBezTo>
                  <a:cubicBezTo>
                    <a:pt x="3215" y="12049"/>
                    <a:pt x="4049" y="12835"/>
                    <a:pt x="4965" y="13514"/>
                  </a:cubicBezTo>
                  <a:cubicBezTo>
                    <a:pt x="5001" y="13537"/>
                    <a:pt x="5043" y="13549"/>
                    <a:pt x="5084" y="13549"/>
                  </a:cubicBezTo>
                  <a:cubicBezTo>
                    <a:pt x="5126" y="13549"/>
                    <a:pt x="5168" y="13537"/>
                    <a:pt x="5203" y="13514"/>
                  </a:cubicBezTo>
                  <a:cubicBezTo>
                    <a:pt x="6120" y="12835"/>
                    <a:pt x="6942" y="12049"/>
                    <a:pt x="7680" y="11168"/>
                  </a:cubicBezTo>
                  <a:cubicBezTo>
                    <a:pt x="8359" y="10358"/>
                    <a:pt x="8930" y="9466"/>
                    <a:pt x="9383" y="8513"/>
                  </a:cubicBezTo>
                  <a:cubicBezTo>
                    <a:pt x="9883" y="7430"/>
                    <a:pt x="10156" y="6263"/>
                    <a:pt x="10168" y="5072"/>
                  </a:cubicBezTo>
                  <a:cubicBezTo>
                    <a:pt x="10156" y="2274"/>
                    <a:pt x="7882" y="0"/>
                    <a:pt x="5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Google Shape;260;p5">
            <a:extLst>
              <a:ext uri="{FF2B5EF4-FFF2-40B4-BE49-F238E27FC236}">
                <a16:creationId xmlns:a16="http://schemas.microsoft.com/office/drawing/2014/main" id="{56592996-9AA7-7D64-A250-008D1593C01A}"/>
              </a:ext>
            </a:extLst>
          </p:cNvPr>
          <p:cNvPicPr preferRelativeResize="0"/>
          <p:nvPr/>
        </p:nvPicPr>
        <p:blipFill rotWithShape="1">
          <a:blip r:embed="rId5">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2834674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14" name="Title 2">
            <a:extLst>
              <a:ext uri="{FF2B5EF4-FFF2-40B4-BE49-F238E27FC236}">
                <a16:creationId xmlns:a16="http://schemas.microsoft.com/office/drawing/2014/main" id="{9B469AB3-FC6C-7524-1896-AAEBA20DB4A4}"/>
              </a:ext>
            </a:extLst>
          </p:cNvPr>
          <p:cNvSpPr>
            <a:spLocks noGrp="1"/>
          </p:cNvSpPr>
          <p:nvPr>
            <p:ph type="title"/>
          </p:nvPr>
        </p:nvSpPr>
        <p:spPr>
          <a:xfrm>
            <a:off x="768300" y="359784"/>
            <a:ext cx="7607400" cy="572700"/>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Các bước làm SPMT 3D về chủ đề </a:t>
            </a:r>
            <a:r>
              <a:rPr lang="vi-VN" sz="2200" b="1" i="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Đi chợ với mẹ</a:t>
            </a:r>
            <a:endParaRPr lang="vi-VN" sz="2200" b="1" dirty="0">
              <a:solidFill>
                <a:schemeClr val="bg1">
                  <a:lumMod val="7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B39911B-852E-ECA3-57EB-4559C5FC2EAF}"/>
              </a:ext>
            </a:extLst>
          </p:cNvPr>
          <p:cNvPicPr>
            <a:picLocks noChangeAspect="1"/>
          </p:cNvPicPr>
          <p:nvPr/>
        </p:nvPicPr>
        <p:blipFill>
          <a:blip r:embed="rId3"/>
          <a:srcRect/>
          <a:stretch/>
        </p:blipFill>
        <p:spPr>
          <a:xfrm>
            <a:off x="1287758" y="1099124"/>
            <a:ext cx="2638356" cy="1564088"/>
          </a:xfrm>
          <a:prstGeom prst="rect">
            <a:avLst/>
          </a:prstGeom>
        </p:spPr>
      </p:pic>
      <p:sp>
        <p:nvSpPr>
          <p:cNvPr id="50" name="Rectangle: Rounded Corners 49">
            <a:extLst>
              <a:ext uri="{FF2B5EF4-FFF2-40B4-BE49-F238E27FC236}">
                <a16:creationId xmlns:a16="http://schemas.microsoft.com/office/drawing/2014/main" id="{7352DA19-62FD-2D96-B580-623A40BE1078}"/>
              </a:ext>
            </a:extLst>
          </p:cNvPr>
          <p:cNvSpPr/>
          <p:nvPr/>
        </p:nvSpPr>
        <p:spPr>
          <a:xfrm>
            <a:off x="1775311" y="3323238"/>
            <a:ext cx="1671832" cy="1593200"/>
          </a:xfrm>
          <a:prstGeom prst="roundRect">
            <a:avLst>
              <a:gd name="adj" fmla="val 12267"/>
            </a:avLst>
          </a:prstGeom>
          <a:solidFill>
            <a:schemeClr val="accent6"/>
          </a:solidFill>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lvl="0" algn="ctr">
              <a:lnSpc>
                <a:spcPct val="150000"/>
              </a:lnSpc>
            </a:pPr>
            <a:r>
              <a:rPr lang="vi-VN" sz="1700" b="1" dirty="0">
                <a:solidFill>
                  <a:srgbClr val="000000"/>
                </a:solidFill>
                <a:latin typeface="Arial" panose="020B0604020202020204" pitchFamily="34" charset="0"/>
                <a:cs typeface="Arial" panose="020B0604020202020204" pitchFamily="34" charset="0"/>
              </a:rPr>
              <a:t>Bước 4:</a:t>
            </a:r>
          </a:p>
          <a:p>
            <a:pPr algn="ctr">
              <a:lnSpc>
                <a:spcPct val="150000"/>
              </a:lnSpc>
            </a:pPr>
            <a:r>
              <a:rPr lang="vi-VN" sz="1700" dirty="0">
                <a:solidFill>
                  <a:srgbClr val="000000"/>
                </a:solidFill>
              </a:rPr>
              <a:t>Nặn tạo hình các nhân vật. </a:t>
            </a:r>
          </a:p>
        </p:txBody>
      </p:sp>
      <p:grpSp>
        <p:nvGrpSpPr>
          <p:cNvPr id="36" name="Google Shape;3930;p75">
            <a:extLst>
              <a:ext uri="{FF2B5EF4-FFF2-40B4-BE49-F238E27FC236}">
                <a16:creationId xmlns:a16="http://schemas.microsoft.com/office/drawing/2014/main" id="{AD57928A-C973-F464-52F2-ADE96DBCE338}"/>
              </a:ext>
            </a:extLst>
          </p:cNvPr>
          <p:cNvGrpSpPr/>
          <p:nvPr/>
        </p:nvGrpSpPr>
        <p:grpSpPr>
          <a:xfrm>
            <a:off x="2396073" y="2815150"/>
            <a:ext cx="430307" cy="572700"/>
            <a:chOff x="2382725" y="4011050"/>
            <a:chExt cx="254525" cy="338750"/>
          </a:xfrm>
          <a:solidFill>
            <a:schemeClr val="accent5">
              <a:lumMod val="75000"/>
            </a:schemeClr>
          </a:solidFill>
        </p:grpSpPr>
        <p:sp>
          <p:nvSpPr>
            <p:cNvPr id="39" name="Google Shape;3933;p75">
              <a:extLst>
                <a:ext uri="{FF2B5EF4-FFF2-40B4-BE49-F238E27FC236}">
                  <a16:creationId xmlns:a16="http://schemas.microsoft.com/office/drawing/2014/main" id="{267DA6A7-624E-1D62-6100-F3516F9CA478}"/>
                </a:ext>
              </a:extLst>
            </p:cNvPr>
            <p:cNvSpPr/>
            <p:nvPr/>
          </p:nvSpPr>
          <p:spPr>
            <a:xfrm>
              <a:off x="2382725" y="4015800"/>
              <a:ext cx="249450" cy="327750"/>
            </a:xfrm>
            <a:custGeom>
              <a:avLst/>
              <a:gdLst/>
              <a:ahLst/>
              <a:cxnLst/>
              <a:rect l="l" t="t" r="r" b="b"/>
              <a:pathLst>
                <a:path w="9978" h="13110" extrusionOk="0">
                  <a:moveTo>
                    <a:pt x="5070" y="1269"/>
                  </a:moveTo>
                  <a:cubicBezTo>
                    <a:pt x="6923" y="1269"/>
                    <a:pt x="8704" y="2708"/>
                    <a:pt x="8704" y="4882"/>
                  </a:cubicBezTo>
                  <a:cubicBezTo>
                    <a:pt x="8704" y="6870"/>
                    <a:pt x="7085" y="8490"/>
                    <a:pt x="5096" y="8490"/>
                  </a:cubicBezTo>
                  <a:cubicBezTo>
                    <a:pt x="1882" y="8490"/>
                    <a:pt x="274" y="4596"/>
                    <a:pt x="2548" y="2334"/>
                  </a:cubicBezTo>
                  <a:cubicBezTo>
                    <a:pt x="3281" y="1598"/>
                    <a:pt x="4184" y="1269"/>
                    <a:pt x="5070" y="1269"/>
                  </a:cubicBezTo>
                  <a:close/>
                  <a:moveTo>
                    <a:pt x="5083" y="1"/>
                  </a:moveTo>
                  <a:cubicBezTo>
                    <a:pt x="5075" y="1"/>
                    <a:pt x="5068" y="1"/>
                    <a:pt x="5061" y="1"/>
                  </a:cubicBezTo>
                  <a:lnTo>
                    <a:pt x="5073" y="1"/>
                  </a:lnTo>
                  <a:cubicBezTo>
                    <a:pt x="2167" y="24"/>
                    <a:pt x="1" y="2620"/>
                    <a:pt x="239" y="5513"/>
                  </a:cubicBezTo>
                  <a:cubicBezTo>
                    <a:pt x="584" y="9597"/>
                    <a:pt x="4239" y="12526"/>
                    <a:pt x="4965" y="13074"/>
                  </a:cubicBezTo>
                  <a:cubicBezTo>
                    <a:pt x="5007" y="13097"/>
                    <a:pt x="5052" y="13109"/>
                    <a:pt x="5096" y="13109"/>
                  </a:cubicBezTo>
                  <a:cubicBezTo>
                    <a:pt x="5141" y="13109"/>
                    <a:pt x="5186" y="13097"/>
                    <a:pt x="5227" y="13074"/>
                  </a:cubicBezTo>
                  <a:cubicBezTo>
                    <a:pt x="5989" y="12502"/>
                    <a:pt x="9978" y="9299"/>
                    <a:pt x="9978" y="4882"/>
                  </a:cubicBezTo>
                  <a:cubicBezTo>
                    <a:pt x="9978" y="2187"/>
                    <a:pt x="7787" y="1"/>
                    <a:pt x="50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34;p75">
              <a:extLst>
                <a:ext uri="{FF2B5EF4-FFF2-40B4-BE49-F238E27FC236}">
                  <a16:creationId xmlns:a16="http://schemas.microsoft.com/office/drawing/2014/main" id="{E7A89061-7AFC-39EA-3BCB-1127DBE68003}"/>
                </a:ext>
              </a:extLst>
            </p:cNvPr>
            <p:cNvSpPr/>
            <p:nvPr/>
          </p:nvSpPr>
          <p:spPr>
            <a:xfrm>
              <a:off x="2383325" y="4017875"/>
              <a:ext cx="137550" cy="325675"/>
            </a:xfrm>
            <a:custGeom>
              <a:avLst/>
              <a:gdLst/>
              <a:ahLst/>
              <a:cxnLst/>
              <a:rect l="l" t="t" r="r" b="b"/>
              <a:pathLst>
                <a:path w="5502" h="13027" extrusionOk="0">
                  <a:moveTo>
                    <a:pt x="4203" y="1"/>
                  </a:moveTo>
                  <a:lnTo>
                    <a:pt x="4203" y="1"/>
                  </a:lnTo>
                  <a:cubicBezTo>
                    <a:pt x="1739" y="453"/>
                    <a:pt x="0" y="2823"/>
                    <a:pt x="215" y="5430"/>
                  </a:cubicBezTo>
                  <a:cubicBezTo>
                    <a:pt x="560" y="9514"/>
                    <a:pt x="4215" y="12443"/>
                    <a:pt x="4941" y="12991"/>
                  </a:cubicBezTo>
                  <a:cubicBezTo>
                    <a:pt x="4983" y="13014"/>
                    <a:pt x="5028" y="13026"/>
                    <a:pt x="5072" y="13026"/>
                  </a:cubicBezTo>
                  <a:cubicBezTo>
                    <a:pt x="5117" y="13026"/>
                    <a:pt x="5162" y="13014"/>
                    <a:pt x="5203" y="12991"/>
                  </a:cubicBezTo>
                  <a:cubicBezTo>
                    <a:pt x="5275" y="12931"/>
                    <a:pt x="5370" y="12860"/>
                    <a:pt x="5501" y="12752"/>
                  </a:cubicBezTo>
                  <a:cubicBezTo>
                    <a:pt x="4608" y="12074"/>
                    <a:pt x="1191" y="9216"/>
                    <a:pt x="858" y="5263"/>
                  </a:cubicBezTo>
                  <a:lnTo>
                    <a:pt x="846" y="5263"/>
                  </a:lnTo>
                  <a:cubicBezTo>
                    <a:pt x="643" y="2882"/>
                    <a:pt x="2072" y="715"/>
                    <a:pt x="4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41;p75">
              <a:extLst>
                <a:ext uri="{FF2B5EF4-FFF2-40B4-BE49-F238E27FC236}">
                  <a16:creationId xmlns:a16="http://schemas.microsoft.com/office/drawing/2014/main" id="{C2251031-8D02-7B6F-4DED-1F041FB85DD9}"/>
                </a:ext>
              </a:extLst>
            </p:cNvPr>
            <p:cNvSpPr/>
            <p:nvPr/>
          </p:nvSpPr>
          <p:spPr>
            <a:xfrm>
              <a:off x="2383025" y="4011050"/>
              <a:ext cx="254225" cy="338750"/>
            </a:xfrm>
            <a:custGeom>
              <a:avLst/>
              <a:gdLst/>
              <a:ahLst/>
              <a:cxnLst/>
              <a:rect l="l" t="t" r="r" b="b"/>
              <a:pathLst>
                <a:path w="10169" h="13550" extrusionOk="0">
                  <a:moveTo>
                    <a:pt x="5084" y="298"/>
                  </a:moveTo>
                  <a:cubicBezTo>
                    <a:pt x="7704" y="298"/>
                    <a:pt x="9811" y="2453"/>
                    <a:pt x="9764" y="5072"/>
                  </a:cubicBezTo>
                  <a:cubicBezTo>
                    <a:pt x="9752" y="6191"/>
                    <a:pt x="9502" y="7311"/>
                    <a:pt x="9013" y="8334"/>
                  </a:cubicBezTo>
                  <a:lnTo>
                    <a:pt x="9025" y="8334"/>
                  </a:lnTo>
                  <a:cubicBezTo>
                    <a:pt x="8597" y="9251"/>
                    <a:pt x="8037" y="10120"/>
                    <a:pt x="7382" y="10894"/>
                  </a:cubicBezTo>
                  <a:cubicBezTo>
                    <a:pt x="6692" y="11716"/>
                    <a:pt x="5930" y="12454"/>
                    <a:pt x="5084" y="13097"/>
                  </a:cubicBezTo>
                  <a:cubicBezTo>
                    <a:pt x="4239" y="12454"/>
                    <a:pt x="3465" y="11716"/>
                    <a:pt x="2787" y="10894"/>
                  </a:cubicBezTo>
                  <a:cubicBezTo>
                    <a:pt x="2132" y="10120"/>
                    <a:pt x="1572" y="9251"/>
                    <a:pt x="1143" y="8334"/>
                  </a:cubicBezTo>
                  <a:cubicBezTo>
                    <a:pt x="667" y="7311"/>
                    <a:pt x="405" y="6191"/>
                    <a:pt x="405" y="5072"/>
                  </a:cubicBezTo>
                  <a:cubicBezTo>
                    <a:pt x="358" y="2453"/>
                    <a:pt x="2465" y="298"/>
                    <a:pt x="5084" y="298"/>
                  </a:cubicBezTo>
                  <a:close/>
                  <a:moveTo>
                    <a:pt x="5084" y="0"/>
                  </a:moveTo>
                  <a:cubicBezTo>
                    <a:pt x="2286" y="0"/>
                    <a:pt x="12" y="2274"/>
                    <a:pt x="0" y="5072"/>
                  </a:cubicBezTo>
                  <a:cubicBezTo>
                    <a:pt x="12" y="6263"/>
                    <a:pt x="286" y="7430"/>
                    <a:pt x="786" y="8513"/>
                  </a:cubicBezTo>
                  <a:cubicBezTo>
                    <a:pt x="1227" y="9466"/>
                    <a:pt x="1810" y="10358"/>
                    <a:pt x="2489" y="11168"/>
                  </a:cubicBezTo>
                  <a:cubicBezTo>
                    <a:pt x="3215" y="12049"/>
                    <a:pt x="4049" y="12835"/>
                    <a:pt x="4965" y="13514"/>
                  </a:cubicBezTo>
                  <a:cubicBezTo>
                    <a:pt x="5001" y="13537"/>
                    <a:pt x="5043" y="13549"/>
                    <a:pt x="5084" y="13549"/>
                  </a:cubicBezTo>
                  <a:cubicBezTo>
                    <a:pt x="5126" y="13549"/>
                    <a:pt x="5168" y="13537"/>
                    <a:pt x="5203" y="13514"/>
                  </a:cubicBezTo>
                  <a:cubicBezTo>
                    <a:pt x="6120" y="12835"/>
                    <a:pt x="6942" y="12049"/>
                    <a:pt x="7680" y="11168"/>
                  </a:cubicBezTo>
                  <a:cubicBezTo>
                    <a:pt x="8359" y="10358"/>
                    <a:pt x="8930" y="9466"/>
                    <a:pt x="9383" y="8513"/>
                  </a:cubicBezTo>
                  <a:cubicBezTo>
                    <a:pt x="9883" y="7430"/>
                    <a:pt x="10156" y="6263"/>
                    <a:pt x="10168" y="5072"/>
                  </a:cubicBezTo>
                  <a:cubicBezTo>
                    <a:pt x="10156" y="2274"/>
                    <a:pt x="7882" y="0"/>
                    <a:pt x="5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56300D83-45E9-6585-917A-B1C4F1D47BDE}"/>
              </a:ext>
            </a:extLst>
          </p:cNvPr>
          <p:cNvPicPr>
            <a:picLocks noChangeAspect="1"/>
          </p:cNvPicPr>
          <p:nvPr/>
        </p:nvPicPr>
        <p:blipFill>
          <a:blip r:embed="rId4"/>
          <a:srcRect/>
          <a:stretch/>
        </p:blipFill>
        <p:spPr>
          <a:xfrm>
            <a:off x="4819602" y="1099123"/>
            <a:ext cx="2695554" cy="1564087"/>
          </a:xfrm>
          <a:prstGeom prst="rect">
            <a:avLst/>
          </a:prstGeom>
        </p:spPr>
      </p:pic>
      <p:sp>
        <p:nvSpPr>
          <p:cNvPr id="4" name="Rectangle: Rounded Corners 3">
            <a:extLst>
              <a:ext uri="{FF2B5EF4-FFF2-40B4-BE49-F238E27FC236}">
                <a16:creationId xmlns:a16="http://schemas.microsoft.com/office/drawing/2014/main" id="{3E21E36C-94D2-8927-0303-83244C4E06B3}"/>
              </a:ext>
            </a:extLst>
          </p:cNvPr>
          <p:cNvSpPr/>
          <p:nvPr/>
        </p:nvSpPr>
        <p:spPr>
          <a:xfrm>
            <a:off x="4182803" y="3323238"/>
            <a:ext cx="4017768" cy="1593200"/>
          </a:xfrm>
          <a:prstGeom prst="roundRect">
            <a:avLst>
              <a:gd name="adj" fmla="val 12267"/>
            </a:avLst>
          </a:prstGeom>
          <a:solidFill>
            <a:schemeClr val="accent6"/>
          </a:solidFill>
          <a:ln>
            <a:solidFill>
              <a:srgbClr val="7030A0"/>
            </a:solidFill>
          </a:ln>
        </p:spPr>
        <p:style>
          <a:lnRef idx="2">
            <a:schemeClr val="accent2"/>
          </a:lnRef>
          <a:fillRef idx="1">
            <a:schemeClr val="lt1"/>
          </a:fillRef>
          <a:effectRef idx="0">
            <a:schemeClr val="accent2"/>
          </a:effectRef>
          <a:fontRef idx="minor">
            <a:schemeClr val="dk1"/>
          </a:fontRef>
        </p:style>
        <p:txBody>
          <a:bodyPr bIns="108000" rtlCol="0" anchor="ctr"/>
          <a:lstStyle/>
          <a:p>
            <a:pPr lvl="0" algn="ctr">
              <a:lnSpc>
                <a:spcPct val="150000"/>
              </a:lnSpc>
            </a:pPr>
            <a:r>
              <a:rPr lang="vi-VN" sz="1700" b="1" dirty="0">
                <a:solidFill>
                  <a:srgbClr val="000000"/>
                </a:solidFill>
                <a:latin typeface="Arial" panose="020B0604020202020204" pitchFamily="34" charset="0"/>
                <a:cs typeface="Arial" panose="020B0604020202020204" pitchFamily="34" charset="0"/>
              </a:rPr>
              <a:t>Bước 5:</a:t>
            </a:r>
          </a:p>
          <a:p>
            <a:pPr algn="ctr">
              <a:lnSpc>
                <a:spcPct val="150000"/>
              </a:lnSpc>
            </a:pPr>
            <a:r>
              <a:rPr lang="vi-VN" sz="1700" dirty="0">
                <a:solidFill>
                  <a:srgbClr val="000000"/>
                </a:solidFill>
              </a:rPr>
              <a:t>Sắp xếp nhân vật vào bối cảnh </a:t>
            </a:r>
          </a:p>
          <a:p>
            <a:pPr algn="ctr">
              <a:lnSpc>
                <a:spcPct val="150000"/>
              </a:lnSpc>
            </a:pPr>
            <a:r>
              <a:rPr lang="vi-VN" sz="1700" dirty="0">
                <a:solidFill>
                  <a:srgbClr val="000000"/>
                </a:solidFill>
              </a:rPr>
              <a:t>theo các phương án lựa chọn để </a:t>
            </a:r>
          </a:p>
          <a:p>
            <a:pPr algn="ctr">
              <a:lnSpc>
                <a:spcPct val="150000"/>
              </a:lnSpc>
            </a:pPr>
            <a:r>
              <a:rPr lang="vi-VN" sz="1700" dirty="0">
                <a:solidFill>
                  <a:srgbClr val="000000"/>
                </a:solidFill>
              </a:rPr>
              <a:t>hoàn thiện sản phẩm.</a:t>
            </a:r>
          </a:p>
        </p:txBody>
      </p:sp>
      <p:grpSp>
        <p:nvGrpSpPr>
          <p:cNvPr id="5" name="Google Shape;3930;p75">
            <a:extLst>
              <a:ext uri="{FF2B5EF4-FFF2-40B4-BE49-F238E27FC236}">
                <a16:creationId xmlns:a16="http://schemas.microsoft.com/office/drawing/2014/main" id="{728C861B-DC58-366A-1621-8B5BC17EFBFE}"/>
              </a:ext>
            </a:extLst>
          </p:cNvPr>
          <p:cNvGrpSpPr/>
          <p:nvPr/>
        </p:nvGrpSpPr>
        <p:grpSpPr>
          <a:xfrm>
            <a:off x="5976533" y="2815150"/>
            <a:ext cx="430307" cy="572700"/>
            <a:chOff x="2382725" y="4011050"/>
            <a:chExt cx="254525" cy="338750"/>
          </a:xfrm>
          <a:solidFill>
            <a:srgbClr val="7030A0"/>
          </a:solidFill>
        </p:grpSpPr>
        <p:sp>
          <p:nvSpPr>
            <p:cNvPr id="6" name="Google Shape;3933;p75">
              <a:extLst>
                <a:ext uri="{FF2B5EF4-FFF2-40B4-BE49-F238E27FC236}">
                  <a16:creationId xmlns:a16="http://schemas.microsoft.com/office/drawing/2014/main" id="{E1F17585-59E8-96E2-5BB8-92CBD1D65B3A}"/>
                </a:ext>
              </a:extLst>
            </p:cNvPr>
            <p:cNvSpPr/>
            <p:nvPr/>
          </p:nvSpPr>
          <p:spPr>
            <a:xfrm>
              <a:off x="2382725" y="4015800"/>
              <a:ext cx="249450" cy="327750"/>
            </a:xfrm>
            <a:custGeom>
              <a:avLst/>
              <a:gdLst/>
              <a:ahLst/>
              <a:cxnLst/>
              <a:rect l="l" t="t" r="r" b="b"/>
              <a:pathLst>
                <a:path w="9978" h="13110" extrusionOk="0">
                  <a:moveTo>
                    <a:pt x="5070" y="1269"/>
                  </a:moveTo>
                  <a:cubicBezTo>
                    <a:pt x="6923" y="1269"/>
                    <a:pt x="8704" y="2708"/>
                    <a:pt x="8704" y="4882"/>
                  </a:cubicBezTo>
                  <a:cubicBezTo>
                    <a:pt x="8704" y="6870"/>
                    <a:pt x="7085" y="8490"/>
                    <a:pt x="5096" y="8490"/>
                  </a:cubicBezTo>
                  <a:cubicBezTo>
                    <a:pt x="1882" y="8490"/>
                    <a:pt x="274" y="4596"/>
                    <a:pt x="2548" y="2334"/>
                  </a:cubicBezTo>
                  <a:cubicBezTo>
                    <a:pt x="3281" y="1598"/>
                    <a:pt x="4184" y="1269"/>
                    <a:pt x="5070" y="1269"/>
                  </a:cubicBezTo>
                  <a:close/>
                  <a:moveTo>
                    <a:pt x="5083" y="1"/>
                  </a:moveTo>
                  <a:cubicBezTo>
                    <a:pt x="5075" y="1"/>
                    <a:pt x="5068" y="1"/>
                    <a:pt x="5061" y="1"/>
                  </a:cubicBezTo>
                  <a:lnTo>
                    <a:pt x="5073" y="1"/>
                  </a:lnTo>
                  <a:cubicBezTo>
                    <a:pt x="2167" y="24"/>
                    <a:pt x="1" y="2620"/>
                    <a:pt x="239" y="5513"/>
                  </a:cubicBezTo>
                  <a:cubicBezTo>
                    <a:pt x="584" y="9597"/>
                    <a:pt x="4239" y="12526"/>
                    <a:pt x="4965" y="13074"/>
                  </a:cubicBezTo>
                  <a:cubicBezTo>
                    <a:pt x="5007" y="13097"/>
                    <a:pt x="5052" y="13109"/>
                    <a:pt x="5096" y="13109"/>
                  </a:cubicBezTo>
                  <a:cubicBezTo>
                    <a:pt x="5141" y="13109"/>
                    <a:pt x="5186" y="13097"/>
                    <a:pt x="5227" y="13074"/>
                  </a:cubicBezTo>
                  <a:cubicBezTo>
                    <a:pt x="5989" y="12502"/>
                    <a:pt x="9978" y="9299"/>
                    <a:pt x="9978" y="4882"/>
                  </a:cubicBezTo>
                  <a:cubicBezTo>
                    <a:pt x="9978" y="2187"/>
                    <a:pt x="7787" y="1"/>
                    <a:pt x="50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934;p75">
              <a:extLst>
                <a:ext uri="{FF2B5EF4-FFF2-40B4-BE49-F238E27FC236}">
                  <a16:creationId xmlns:a16="http://schemas.microsoft.com/office/drawing/2014/main" id="{09308671-BB76-DBE1-3A31-A19501352850}"/>
                </a:ext>
              </a:extLst>
            </p:cNvPr>
            <p:cNvSpPr/>
            <p:nvPr/>
          </p:nvSpPr>
          <p:spPr>
            <a:xfrm>
              <a:off x="2383325" y="4017875"/>
              <a:ext cx="137550" cy="325675"/>
            </a:xfrm>
            <a:custGeom>
              <a:avLst/>
              <a:gdLst/>
              <a:ahLst/>
              <a:cxnLst/>
              <a:rect l="l" t="t" r="r" b="b"/>
              <a:pathLst>
                <a:path w="5502" h="13027" extrusionOk="0">
                  <a:moveTo>
                    <a:pt x="4203" y="1"/>
                  </a:moveTo>
                  <a:lnTo>
                    <a:pt x="4203" y="1"/>
                  </a:lnTo>
                  <a:cubicBezTo>
                    <a:pt x="1739" y="453"/>
                    <a:pt x="0" y="2823"/>
                    <a:pt x="215" y="5430"/>
                  </a:cubicBezTo>
                  <a:cubicBezTo>
                    <a:pt x="560" y="9514"/>
                    <a:pt x="4215" y="12443"/>
                    <a:pt x="4941" y="12991"/>
                  </a:cubicBezTo>
                  <a:cubicBezTo>
                    <a:pt x="4983" y="13014"/>
                    <a:pt x="5028" y="13026"/>
                    <a:pt x="5072" y="13026"/>
                  </a:cubicBezTo>
                  <a:cubicBezTo>
                    <a:pt x="5117" y="13026"/>
                    <a:pt x="5162" y="13014"/>
                    <a:pt x="5203" y="12991"/>
                  </a:cubicBezTo>
                  <a:cubicBezTo>
                    <a:pt x="5275" y="12931"/>
                    <a:pt x="5370" y="12860"/>
                    <a:pt x="5501" y="12752"/>
                  </a:cubicBezTo>
                  <a:cubicBezTo>
                    <a:pt x="4608" y="12074"/>
                    <a:pt x="1191" y="9216"/>
                    <a:pt x="858" y="5263"/>
                  </a:cubicBezTo>
                  <a:lnTo>
                    <a:pt x="846" y="5263"/>
                  </a:lnTo>
                  <a:cubicBezTo>
                    <a:pt x="643" y="2882"/>
                    <a:pt x="2072" y="715"/>
                    <a:pt x="4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941;p75">
              <a:extLst>
                <a:ext uri="{FF2B5EF4-FFF2-40B4-BE49-F238E27FC236}">
                  <a16:creationId xmlns:a16="http://schemas.microsoft.com/office/drawing/2014/main" id="{5A7D816C-4E79-4D7C-1B90-C1371505C810}"/>
                </a:ext>
              </a:extLst>
            </p:cNvPr>
            <p:cNvSpPr/>
            <p:nvPr/>
          </p:nvSpPr>
          <p:spPr>
            <a:xfrm>
              <a:off x="2383025" y="4011050"/>
              <a:ext cx="254225" cy="338750"/>
            </a:xfrm>
            <a:custGeom>
              <a:avLst/>
              <a:gdLst/>
              <a:ahLst/>
              <a:cxnLst/>
              <a:rect l="l" t="t" r="r" b="b"/>
              <a:pathLst>
                <a:path w="10169" h="13550" extrusionOk="0">
                  <a:moveTo>
                    <a:pt x="5084" y="298"/>
                  </a:moveTo>
                  <a:cubicBezTo>
                    <a:pt x="7704" y="298"/>
                    <a:pt x="9811" y="2453"/>
                    <a:pt x="9764" y="5072"/>
                  </a:cubicBezTo>
                  <a:cubicBezTo>
                    <a:pt x="9752" y="6191"/>
                    <a:pt x="9502" y="7311"/>
                    <a:pt x="9013" y="8334"/>
                  </a:cubicBezTo>
                  <a:lnTo>
                    <a:pt x="9025" y="8334"/>
                  </a:lnTo>
                  <a:cubicBezTo>
                    <a:pt x="8597" y="9251"/>
                    <a:pt x="8037" y="10120"/>
                    <a:pt x="7382" y="10894"/>
                  </a:cubicBezTo>
                  <a:cubicBezTo>
                    <a:pt x="6692" y="11716"/>
                    <a:pt x="5930" y="12454"/>
                    <a:pt x="5084" y="13097"/>
                  </a:cubicBezTo>
                  <a:cubicBezTo>
                    <a:pt x="4239" y="12454"/>
                    <a:pt x="3465" y="11716"/>
                    <a:pt x="2787" y="10894"/>
                  </a:cubicBezTo>
                  <a:cubicBezTo>
                    <a:pt x="2132" y="10120"/>
                    <a:pt x="1572" y="9251"/>
                    <a:pt x="1143" y="8334"/>
                  </a:cubicBezTo>
                  <a:cubicBezTo>
                    <a:pt x="667" y="7311"/>
                    <a:pt x="405" y="6191"/>
                    <a:pt x="405" y="5072"/>
                  </a:cubicBezTo>
                  <a:cubicBezTo>
                    <a:pt x="358" y="2453"/>
                    <a:pt x="2465" y="298"/>
                    <a:pt x="5084" y="298"/>
                  </a:cubicBezTo>
                  <a:close/>
                  <a:moveTo>
                    <a:pt x="5084" y="0"/>
                  </a:moveTo>
                  <a:cubicBezTo>
                    <a:pt x="2286" y="0"/>
                    <a:pt x="12" y="2274"/>
                    <a:pt x="0" y="5072"/>
                  </a:cubicBezTo>
                  <a:cubicBezTo>
                    <a:pt x="12" y="6263"/>
                    <a:pt x="286" y="7430"/>
                    <a:pt x="786" y="8513"/>
                  </a:cubicBezTo>
                  <a:cubicBezTo>
                    <a:pt x="1227" y="9466"/>
                    <a:pt x="1810" y="10358"/>
                    <a:pt x="2489" y="11168"/>
                  </a:cubicBezTo>
                  <a:cubicBezTo>
                    <a:pt x="3215" y="12049"/>
                    <a:pt x="4049" y="12835"/>
                    <a:pt x="4965" y="13514"/>
                  </a:cubicBezTo>
                  <a:cubicBezTo>
                    <a:pt x="5001" y="13537"/>
                    <a:pt x="5043" y="13549"/>
                    <a:pt x="5084" y="13549"/>
                  </a:cubicBezTo>
                  <a:cubicBezTo>
                    <a:pt x="5126" y="13549"/>
                    <a:pt x="5168" y="13537"/>
                    <a:pt x="5203" y="13514"/>
                  </a:cubicBezTo>
                  <a:cubicBezTo>
                    <a:pt x="6120" y="12835"/>
                    <a:pt x="6942" y="12049"/>
                    <a:pt x="7680" y="11168"/>
                  </a:cubicBezTo>
                  <a:cubicBezTo>
                    <a:pt x="8359" y="10358"/>
                    <a:pt x="8930" y="9466"/>
                    <a:pt x="9383" y="8513"/>
                  </a:cubicBezTo>
                  <a:cubicBezTo>
                    <a:pt x="9883" y="7430"/>
                    <a:pt x="10156" y="6263"/>
                    <a:pt x="10168" y="5072"/>
                  </a:cubicBezTo>
                  <a:cubicBezTo>
                    <a:pt x="10156" y="2274"/>
                    <a:pt x="7882" y="0"/>
                    <a:pt x="5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243012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5" name="Title 4">
            <a:extLst>
              <a:ext uri="{FF2B5EF4-FFF2-40B4-BE49-F238E27FC236}">
                <a16:creationId xmlns:a16="http://schemas.microsoft.com/office/drawing/2014/main" id="{302ED92C-7B8C-0E42-9743-C2D92D48DA4F}"/>
              </a:ext>
            </a:extLst>
          </p:cNvPr>
          <p:cNvSpPr>
            <a:spLocks noGrp="1"/>
          </p:cNvSpPr>
          <p:nvPr>
            <p:ph type="title"/>
          </p:nvPr>
        </p:nvSpPr>
        <p:spPr>
          <a:xfrm>
            <a:off x="435427" y="386968"/>
            <a:ext cx="8273144" cy="592746"/>
          </a:xfrm>
        </p:spPr>
        <p:txBody>
          <a:bodyPr/>
          <a:lstStyle/>
          <a:p>
            <a:pPr algn="ctr">
              <a:lnSpc>
                <a:spcPct val="114000"/>
              </a:lnSpc>
            </a:pPr>
            <a:r>
              <a:rPr lang="vi-VN" sz="24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1. Gợi ý cách làm SPMT 3D về chủ đề </a:t>
            </a:r>
            <a:r>
              <a:rPr lang="vi-VN" sz="2400" b="1" i="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Đi chợ với mẹ</a:t>
            </a:r>
            <a:endParaRPr lang="vi-VN" sz="2400" i="1" dirty="0">
              <a:solidFill>
                <a:schemeClr val="bg1">
                  <a:lumMod val="75000"/>
                </a:schemeClr>
              </a:solidFill>
              <a:effectLst/>
              <a:latin typeface="Arial" panose="020B0604020202020204" pitchFamily="34" charset="0"/>
              <a:ea typeface="SimSun" panose="02010600030101010101" pitchFamily="2" charset="-122"/>
              <a:cs typeface="Arial" panose="020B0604020202020204" pitchFamily="34" charset="0"/>
            </a:endParaRPr>
          </a:p>
        </p:txBody>
      </p:sp>
      <p:grpSp>
        <p:nvGrpSpPr>
          <p:cNvPr id="24" name="Group 23">
            <a:extLst>
              <a:ext uri="{FF2B5EF4-FFF2-40B4-BE49-F238E27FC236}">
                <a16:creationId xmlns:a16="http://schemas.microsoft.com/office/drawing/2014/main" id="{EB28ED1D-E87F-0846-495B-3F1EE2FBFC9A}"/>
              </a:ext>
            </a:extLst>
          </p:cNvPr>
          <p:cNvGrpSpPr/>
          <p:nvPr/>
        </p:nvGrpSpPr>
        <p:grpSpPr>
          <a:xfrm>
            <a:off x="2833364" y="2857223"/>
            <a:ext cx="3477270" cy="2185510"/>
            <a:chOff x="2657204" y="2444281"/>
            <a:chExt cx="3829593" cy="2406950"/>
          </a:xfrm>
        </p:grpSpPr>
        <p:sp>
          <p:nvSpPr>
            <p:cNvPr id="22" name="Rectangle: Rounded Corners 21">
              <a:extLst>
                <a:ext uri="{FF2B5EF4-FFF2-40B4-BE49-F238E27FC236}">
                  <a16:creationId xmlns:a16="http://schemas.microsoft.com/office/drawing/2014/main" id="{CD5FCFEA-B91A-2978-C40A-B45C1F607A17}"/>
                </a:ext>
              </a:extLst>
            </p:cNvPr>
            <p:cNvSpPr/>
            <p:nvPr/>
          </p:nvSpPr>
          <p:spPr>
            <a:xfrm>
              <a:off x="2657204" y="4328717"/>
              <a:ext cx="3829593" cy="522514"/>
            </a:xfrm>
            <a:prstGeom prst="roundRect">
              <a:avLst>
                <a:gd name="adj" fmla="val 50000"/>
              </a:avLst>
            </a:prstGeom>
            <a:solidFill>
              <a:srgbClr val="AFBA4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vi-VN" sz="2200" b="1" dirty="0">
                  <a:solidFill>
                    <a:schemeClr val="accent6"/>
                  </a:solidFill>
                  <a:latin typeface="Arial" panose="020B0604020202020204" pitchFamily="34" charset="0"/>
                  <a:cs typeface="Arial" panose="020B0604020202020204" pitchFamily="34" charset="0"/>
                </a:rPr>
                <a:t>THẢO LUẬN NHÓM ĐÔI</a:t>
              </a:r>
            </a:p>
          </p:txBody>
        </p:sp>
        <p:sp>
          <p:nvSpPr>
            <p:cNvPr id="23" name="Freeform 11">
              <a:extLst>
                <a:ext uri="{FF2B5EF4-FFF2-40B4-BE49-F238E27FC236}">
                  <a16:creationId xmlns:a16="http://schemas.microsoft.com/office/drawing/2014/main" id="{15E086BB-2D9B-8AD1-A660-4ABF3B6E9025}"/>
                </a:ext>
              </a:extLst>
            </p:cNvPr>
            <p:cNvSpPr/>
            <p:nvPr/>
          </p:nvSpPr>
          <p:spPr>
            <a:xfrm>
              <a:off x="3389299" y="2444281"/>
              <a:ext cx="2365401" cy="1884436"/>
            </a:xfrm>
            <a:custGeom>
              <a:avLst/>
              <a:gdLst/>
              <a:ahLst/>
              <a:cxnLst/>
              <a:rect l="l" t="t" r="r" b="b"/>
              <a:pathLst>
                <a:path w="1486909" h="1184571">
                  <a:moveTo>
                    <a:pt x="0" y="0"/>
                  </a:moveTo>
                  <a:lnTo>
                    <a:pt x="1486909" y="0"/>
                  </a:lnTo>
                  <a:lnTo>
                    <a:pt x="1486909" y="1184571"/>
                  </a:lnTo>
                  <a:lnTo>
                    <a:pt x="0" y="1184571"/>
                  </a:lnTo>
                  <a:lnTo>
                    <a:pt x="0" y="0"/>
                  </a:lnTo>
                  <a:close/>
                </a:path>
              </a:pathLst>
            </a:custGeom>
            <a:blipFill>
              <a:blip r:embed="rId3"/>
              <a:stretch>
                <a:fillRect/>
              </a:stretch>
            </a:blipFill>
          </p:spPr>
        </p:sp>
      </p:grpSp>
      <p:sp>
        <p:nvSpPr>
          <p:cNvPr id="25" name="Speech Bubble: Rectangle with Corners Rounded 24">
            <a:extLst>
              <a:ext uri="{FF2B5EF4-FFF2-40B4-BE49-F238E27FC236}">
                <a16:creationId xmlns:a16="http://schemas.microsoft.com/office/drawing/2014/main" id="{9AF5CB2D-9895-BBD3-BB1F-87E97B2158E6}"/>
              </a:ext>
            </a:extLst>
          </p:cNvPr>
          <p:cNvSpPr/>
          <p:nvPr/>
        </p:nvSpPr>
        <p:spPr>
          <a:xfrm>
            <a:off x="435427" y="1555611"/>
            <a:ext cx="2264772" cy="2032278"/>
          </a:xfrm>
          <a:prstGeom prst="wedgeRoundRectCallout">
            <a:avLst>
              <a:gd name="adj1" fmla="val 35911"/>
              <a:gd name="adj2" fmla="val 65493"/>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600" dirty="0">
                <a:solidFill>
                  <a:srgbClr val="000000"/>
                </a:solidFill>
                <a:latin typeface="Arial" panose="020B0604020202020204" pitchFamily="34" charset="0"/>
                <a:cs typeface="Arial" panose="020B0604020202020204" pitchFamily="34" charset="0"/>
              </a:rPr>
              <a:t>Yếu tố tạo hình sử dụng trong SPMT 3D thể hiện chủ đề Đi chợ với mẹ là gì? </a:t>
            </a:r>
          </a:p>
        </p:txBody>
      </p:sp>
      <p:sp>
        <p:nvSpPr>
          <p:cNvPr id="26" name="Speech Bubble: Rectangle with Corners Rounded 25">
            <a:extLst>
              <a:ext uri="{FF2B5EF4-FFF2-40B4-BE49-F238E27FC236}">
                <a16:creationId xmlns:a16="http://schemas.microsoft.com/office/drawing/2014/main" id="{1FDBF666-6856-B470-F886-D071C3A078F0}"/>
              </a:ext>
            </a:extLst>
          </p:cNvPr>
          <p:cNvSpPr/>
          <p:nvPr/>
        </p:nvSpPr>
        <p:spPr>
          <a:xfrm>
            <a:off x="3318492" y="1185358"/>
            <a:ext cx="2329542" cy="1386392"/>
          </a:xfrm>
          <a:prstGeom prst="wedgeRoundRectCallout">
            <a:avLst>
              <a:gd name="adj1" fmla="val -35002"/>
              <a:gd name="adj2" fmla="val 64401"/>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lnSpc>
                <a:spcPct val="150000"/>
              </a:lnSpc>
            </a:pPr>
            <a:r>
              <a:rPr lang="vi-VN" sz="1600" dirty="0">
                <a:solidFill>
                  <a:srgbClr val="000000"/>
                </a:solidFill>
                <a:latin typeface="Arial" panose="020B0604020202020204" pitchFamily="34" charset="0"/>
                <a:cs typeface="Arial" panose="020B0604020202020204" pitchFamily="34" charset="0"/>
              </a:rPr>
              <a:t>Nhân vật, đồ vật trong SPMT được thể hiện như thế nào?</a:t>
            </a:r>
          </a:p>
        </p:txBody>
      </p:sp>
      <p:sp>
        <p:nvSpPr>
          <p:cNvPr id="2" name="Speech Bubble: Rectangle with Corners Rounded 1">
            <a:extLst>
              <a:ext uri="{FF2B5EF4-FFF2-40B4-BE49-F238E27FC236}">
                <a16:creationId xmlns:a16="http://schemas.microsoft.com/office/drawing/2014/main" id="{57E2956F-AC93-F625-B3A5-47E6AADEE6E1}"/>
              </a:ext>
            </a:extLst>
          </p:cNvPr>
          <p:cNvSpPr/>
          <p:nvPr/>
        </p:nvSpPr>
        <p:spPr>
          <a:xfrm>
            <a:off x="6266327" y="1555611"/>
            <a:ext cx="2147784" cy="2032278"/>
          </a:xfrm>
          <a:prstGeom prst="wedgeRoundRectCallout">
            <a:avLst>
              <a:gd name="adj1" fmla="val -35002"/>
              <a:gd name="adj2" fmla="val 64401"/>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lnSpc>
                <a:spcPct val="150000"/>
              </a:lnSpc>
            </a:pPr>
            <a:r>
              <a:rPr lang="vi-VN" sz="1600" dirty="0">
                <a:solidFill>
                  <a:srgbClr val="000000"/>
                </a:solidFill>
              </a:rPr>
              <a:t>Nhân vật và nền (bối cảnh) trong SPMT được thể hiện như thế nào?</a:t>
            </a:r>
          </a:p>
        </p:txBody>
      </p:sp>
      <p:pic>
        <p:nvPicPr>
          <p:cNvPr id="3" name="Google Shape;260;p5">
            <a:extLst>
              <a:ext uri="{FF2B5EF4-FFF2-40B4-BE49-F238E27FC236}">
                <a16:creationId xmlns:a16="http://schemas.microsoft.com/office/drawing/2014/main" id="{6AA0B38D-36CF-28DB-1D61-64DEB75F85AD}"/>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14839892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22" name="Freeform 26">
            <a:extLst>
              <a:ext uri="{FF2B5EF4-FFF2-40B4-BE49-F238E27FC236}">
                <a16:creationId xmlns:a16="http://schemas.microsoft.com/office/drawing/2014/main" id="{4062463F-46AF-B854-FFF6-11F71EA659FD}"/>
              </a:ext>
            </a:extLst>
          </p:cNvPr>
          <p:cNvSpPr/>
          <p:nvPr/>
        </p:nvSpPr>
        <p:spPr>
          <a:xfrm>
            <a:off x="6917166" y="2888343"/>
            <a:ext cx="1988267" cy="2327729"/>
          </a:xfrm>
          <a:custGeom>
            <a:avLst/>
            <a:gdLst/>
            <a:ahLst/>
            <a:cxnLst/>
            <a:rect l="l" t="t" r="r" b="b"/>
            <a:pathLst>
              <a:path w="1121335" h="1312783">
                <a:moveTo>
                  <a:pt x="0" y="0"/>
                </a:moveTo>
                <a:lnTo>
                  <a:pt x="1121335" y="0"/>
                </a:lnTo>
                <a:lnTo>
                  <a:pt x="1121335" y="1312783"/>
                </a:lnTo>
                <a:lnTo>
                  <a:pt x="0" y="1312783"/>
                </a:lnTo>
                <a:lnTo>
                  <a:pt x="0" y="0"/>
                </a:lnTo>
                <a:close/>
              </a:path>
            </a:pathLst>
          </a:custGeom>
          <a:blipFill>
            <a:blip r:embed="rId3"/>
            <a:stretch>
              <a:fillRect/>
            </a:stretch>
          </a:blipFill>
        </p:spPr>
      </p:sp>
      <p:sp>
        <p:nvSpPr>
          <p:cNvPr id="2" name="Speech Bubble: Rectangle with Corners Rounded 1">
            <a:extLst>
              <a:ext uri="{FF2B5EF4-FFF2-40B4-BE49-F238E27FC236}">
                <a16:creationId xmlns:a16="http://schemas.microsoft.com/office/drawing/2014/main" id="{772CE054-F0E5-ED47-DD6B-0439DEEDF25C}"/>
              </a:ext>
            </a:extLst>
          </p:cNvPr>
          <p:cNvSpPr/>
          <p:nvPr/>
        </p:nvSpPr>
        <p:spPr>
          <a:xfrm>
            <a:off x="471714" y="542257"/>
            <a:ext cx="5997412" cy="1297322"/>
          </a:xfrm>
          <a:prstGeom prst="wedgeRoundRectCallout">
            <a:avLst>
              <a:gd name="adj1" fmla="val 57636"/>
              <a:gd name="adj2" fmla="val 46796"/>
              <a:gd name="adj3" fmla="val 16667"/>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700" dirty="0">
                <a:solidFill>
                  <a:srgbClr val="000000"/>
                </a:solidFill>
              </a:rPr>
              <a:t>Yếu tố tạo hình trong SPMT bao gồm các nét chéo, thẳng, hình khối cơ bản (hình tròn, khối trụ), màu sắc hài hòa, không gian diễn tả một khu chợ. </a:t>
            </a:r>
          </a:p>
        </p:txBody>
      </p:sp>
      <p:sp>
        <p:nvSpPr>
          <p:cNvPr id="3" name="Speech Bubble: Rectangle with Corners Rounded 2">
            <a:extLst>
              <a:ext uri="{FF2B5EF4-FFF2-40B4-BE49-F238E27FC236}">
                <a16:creationId xmlns:a16="http://schemas.microsoft.com/office/drawing/2014/main" id="{4CF1A243-645D-178E-FABB-8B460E3A8F61}"/>
              </a:ext>
            </a:extLst>
          </p:cNvPr>
          <p:cNvSpPr/>
          <p:nvPr/>
        </p:nvSpPr>
        <p:spPr>
          <a:xfrm>
            <a:off x="471714" y="2061029"/>
            <a:ext cx="5997412" cy="1030836"/>
          </a:xfrm>
          <a:prstGeom prst="wedgeRoundRectCallout">
            <a:avLst>
              <a:gd name="adj1" fmla="val 57636"/>
              <a:gd name="adj2" fmla="val 46796"/>
              <a:gd name="adj3" fmla="val 16667"/>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700" dirty="0">
                <a:solidFill>
                  <a:srgbClr val="000000"/>
                </a:solidFill>
              </a:rPr>
              <a:t>Nhân vật, đồ vật  trong SPMT được sắp xếp có chính phụ, trước sau tạo sự cân đối và chiều sâu cho sản phẩm.</a:t>
            </a:r>
          </a:p>
        </p:txBody>
      </p:sp>
      <p:sp>
        <p:nvSpPr>
          <p:cNvPr id="4" name="Speech Bubble: Rectangle with Corners Rounded 3">
            <a:extLst>
              <a:ext uri="{FF2B5EF4-FFF2-40B4-BE49-F238E27FC236}">
                <a16:creationId xmlns:a16="http://schemas.microsoft.com/office/drawing/2014/main" id="{13A91537-8C7A-5F82-3FF5-E45580AB70C2}"/>
              </a:ext>
            </a:extLst>
          </p:cNvPr>
          <p:cNvSpPr/>
          <p:nvPr/>
        </p:nvSpPr>
        <p:spPr>
          <a:xfrm>
            <a:off x="471714" y="3313315"/>
            <a:ext cx="5997412" cy="1297322"/>
          </a:xfrm>
          <a:prstGeom prst="wedgeRoundRectCallout">
            <a:avLst>
              <a:gd name="adj1" fmla="val 57636"/>
              <a:gd name="adj2" fmla="val 46796"/>
              <a:gd name="adj3" fmla="val 16667"/>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700" dirty="0">
                <a:solidFill>
                  <a:srgbClr val="000000"/>
                </a:solidFill>
              </a:rPr>
              <a:t>Nhân vật làm trọng tâm của sản phẩm có có màu sắc đậm, đường nét rõ ràng, bối cảnh có màu nhạt, đường nét không rõ nét bằng. </a:t>
            </a:r>
          </a:p>
        </p:txBody>
      </p:sp>
    </p:spTree>
    <p:extLst>
      <p:ext uri="{BB962C8B-B14F-4D97-AF65-F5344CB8AC3E}">
        <p14:creationId xmlns:p14="http://schemas.microsoft.com/office/powerpoint/2010/main" val="13281600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5" name="Title 4">
            <a:extLst>
              <a:ext uri="{FF2B5EF4-FFF2-40B4-BE49-F238E27FC236}">
                <a16:creationId xmlns:a16="http://schemas.microsoft.com/office/drawing/2014/main" id="{B7E6406E-45DB-AB7D-CD3A-0B78E84C0262}"/>
              </a:ext>
            </a:extLst>
          </p:cNvPr>
          <p:cNvSpPr>
            <a:spLocks noGrp="1"/>
          </p:cNvSpPr>
          <p:nvPr>
            <p:ph type="title"/>
          </p:nvPr>
        </p:nvSpPr>
        <p:spPr>
          <a:xfrm>
            <a:off x="0" y="963758"/>
            <a:ext cx="1746354" cy="588834"/>
          </a:xfrm>
          <a:prstGeom prst="homePlate">
            <a:avLst/>
          </a:prstGeom>
          <a:solidFill>
            <a:schemeClr val="bg1">
              <a:lumMod val="20000"/>
              <a:lumOff val="80000"/>
            </a:schemeClr>
          </a:solidFill>
          <a:effectLst>
            <a:outerShdw blurRad="50800" dist="38100" dir="5400000" algn="t" rotWithShape="0">
              <a:prstClr val="black">
                <a:alpha val="40000"/>
              </a:prstClr>
            </a:outerShdw>
          </a:effectLst>
        </p:spPr>
        <p:txBody>
          <a:bodyPr anchor="ctr"/>
          <a:lstStyle/>
          <a:p>
            <a:pPr algn="ctr"/>
            <a:r>
              <a:rPr lang="vi-VN" sz="2200" b="1" dirty="0">
                <a:solidFill>
                  <a:schemeClr val="bg1">
                    <a:lumMod val="75000"/>
                  </a:schemeClr>
                </a:solidFill>
                <a:latin typeface="Arial" panose="020B0604020202020204" pitchFamily="34" charset="0"/>
                <a:cs typeface="Arial" panose="020B0604020202020204" pitchFamily="34" charset="0"/>
              </a:rPr>
              <a:t>Lưu ý</a:t>
            </a:r>
          </a:p>
        </p:txBody>
      </p:sp>
      <p:sp>
        <p:nvSpPr>
          <p:cNvPr id="4" name="TextBox 3">
            <a:extLst>
              <a:ext uri="{FF2B5EF4-FFF2-40B4-BE49-F238E27FC236}">
                <a16:creationId xmlns:a16="http://schemas.microsoft.com/office/drawing/2014/main" id="{67670652-B6B3-EFB5-949E-E33345A7BEA3}"/>
              </a:ext>
            </a:extLst>
          </p:cNvPr>
          <p:cNvSpPr txBox="1"/>
          <p:nvPr/>
        </p:nvSpPr>
        <p:spPr>
          <a:xfrm>
            <a:off x="873177" y="1780933"/>
            <a:ext cx="4729398" cy="2343655"/>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Trong sản phẩm mĩ thuật, bối cảnh thể hiện không gian. </a:t>
            </a:r>
            <a:endParaRPr lang="vi-VN" sz="2000" dirty="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Để thực hiện bối cảnh, có thể vẽ nền bằng màu và sắp xếp các vật liệu như sỏi, cây nhựa,...để tạo cảnh quan. </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Freeform 87">
            <a:extLst>
              <a:ext uri="{FF2B5EF4-FFF2-40B4-BE49-F238E27FC236}">
                <a16:creationId xmlns:a16="http://schemas.microsoft.com/office/drawing/2014/main" id="{6B70D9C5-B884-5172-1F3F-B7BCCDFB434B}"/>
              </a:ext>
            </a:extLst>
          </p:cNvPr>
          <p:cNvSpPr/>
          <p:nvPr/>
        </p:nvSpPr>
        <p:spPr>
          <a:xfrm>
            <a:off x="6004417" y="1552592"/>
            <a:ext cx="2614928" cy="3596466"/>
          </a:xfrm>
          <a:custGeom>
            <a:avLst/>
            <a:gdLst/>
            <a:ahLst/>
            <a:cxnLst/>
            <a:rect l="l" t="t" r="r" b="b"/>
            <a:pathLst>
              <a:path w="1021085" h="1404358">
                <a:moveTo>
                  <a:pt x="0" y="0"/>
                </a:moveTo>
                <a:lnTo>
                  <a:pt x="1021085" y="0"/>
                </a:lnTo>
                <a:lnTo>
                  <a:pt x="1021085" y="1404358"/>
                </a:lnTo>
                <a:lnTo>
                  <a:pt x="0" y="1404358"/>
                </a:lnTo>
                <a:lnTo>
                  <a:pt x="0" y="0"/>
                </a:lnTo>
                <a:close/>
              </a:path>
            </a:pathLst>
          </a:custGeom>
          <a:blipFill>
            <a:blip r:embed="rId3"/>
            <a:stretch>
              <a:fillRect/>
            </a:stretch>
          </a:blipFill>
        </p:spPr>
        <p:txBody>
          <a:bodyPr/>
          <a:lstStyle/>
          <a:p>
            <a:endParaRPr lang="vi-VN" sz="1200"/>
          </a:p>
        </p:txBody>
      </p:sp>
      <p:pic>
        <p:nvPicPr>
          <p:cNvPr id="8" name="Google Shape;260;p5">
            <a:extLst>
              <a:ext uri="{FF2B5EF4-FFF2-40B4-BE49-F238E27FC236}">
                <a16:creationId xmlns:a16="http://schemas.microsoft.com/office/drawing/2014/main" id="{07A9EABC-2D98-CC3A-5C81-5A15EFA38BC6}"/>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18997167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5" name="Title 4">
            <a:extLst>
              <a:ext uri="{FF2B5EF4-FFF2-40B4-BE49-F238E27FC236}">
                <a16:creationId xmlns:a16="http://schemas.microsoft.com/office/drawing/2014/main" id="{302ED92C-7B8C-0E42-9743-C2D92D48DA4F}"/>
              </a:ext>
            </a:extLst>
          </p:cNvPr>
          <p:cNvSpPr>
            <a:spLocks noGrp="1"/>
          </p:cNvSpPr>
          <p:nvPr>
            <p:ph type="title"/>
          </p:nvPr>
        </p:nvSpPr>
        <p:spPr>
          <a:xfrm>
            <a:off x="-2" y="501367"/>
            <a:ext cx="9144002" cy="515019"/>
          </a:xfrm>
        </p:spPr>
        <p:txBody>
          <a:bodyPr/>
          <a:lstStyle/>
          <a:p>
            <a:pPr algn="ctr">
              <a:lnSpc>
                <a:spcPct val="100000"/>
              </a:lnSpc>
            </a:pP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2. Thực hành, sáng tạo sản phẩm mĩ thuật về chủ đề Gia đình</a:t>
            </a:r>
            <a:endParaRPr lang="vi-VN" sz="2200" dirty="0">
              <a:solidFill>
                <a:schemeClr val="bg1">
                  <a:lumMod val="75000"/>
                </a:schemeClr>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25" name="Rectangle: Rounded Corners 24">
            <a:extLst>
              <a:ext uri="{FF2B5EF4-FFF2-40B4-BE49-F238E27FC236}">
                <a16:creationId xmlns:a16="http://schemas.microsoft.com/office/drawing/2014/main" id="{9AF5CB2D-9895-BBD3-BB1F-87E97B2158E6}"/>
              </a:ext>
            </a:extLst>
          </p:cNvPr>
          <p:cNvSpPr/>
          <p:nvPr/>
        </p:nvSpPr>
        <p:spPr>
          <a:xfrm>
            <a:off x="726891" y="1297442"/>
            <a:ext cx="4564637" cy="3087181"/>
          </a:xfrm>
          <a:prstGeom prst="roundRect">
            <a:avLst>
              <a:gd name="adj" fmla="val 13511"/>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chemeClr val="bg2">
                    <a:lumMod val="50000"/>
                  </a:schemeClr>
                </a:solidFill>
              </a:rPr>
              <a:t>+ Ý tưởng thể hiện về chủ đề là gì?</a:t>
            </a:r>
          </a:p>
          <a:p>
            <a:pPr algn="just">
              <a:lnSpc>
                <a:spcPct val="150000"/>
              </a:lnSpc>
            </a:pPr>
            <a:r>
              <a:rPr lang="vi-VN" sz="2000" dirty="0">
                <a:solidFill>
                  <a:schemeClr val="bg2">
                    <a:lumMod val="50000"/>
                  </a:schemeClr>
                </a:solidFill>
              </a:rPr>
              <a:t>+ Lựa chọn chất liệu tạo hình sử dụng trong thực hành, sáng tạo như thế nào?</a:t>
            </a:r>
          </a:p>
          <a:p>
            <a:pPr algn="just">
              <a:lnSpc>
                <a:spcPct val="150000"/>
              </a:lnSpc>
            </a:pPr>
            <a:r>
              <a:rPr lang="vi-VN" sz="2000" dirty="0">
                <a:solidFill>
                  <a:schemeClr val="bg2">
                    <a:lumMod val="50000"/>
                  </a:schemeClr>
                </a:solidFill>
              </a:rPr>
              <a:t>+ Vẽ phác thảo và mô tả các kĩ thuật thực hiện sản phẩm mĩ thuật. </a:t>
            </a:r>
          </a:p>
        </p:txBody>
      </p:sp>
      <p:sp>
        <p:nvSpPr>
          <p:cNvPr id="3" name="Freeform 78">
            <a:extLst>
              <a:ext uri="{FF2B5EF4-FFF2-40B4-BE49-F238E27FC236}">
                <a16:creationId xmlns:a16="http://schemas.microsoft.com/office/drawing/2014/main" id="{3CE8430C-E48B-940E-4C71-53B70A2CD776}"/>
              </a:ext>
            </a:extLst>
          </p:cNvPr>
          <p:cNvSpPr/>
          <p:nvPr/>
        </p:nvSpPr>
        <p:spPr>
          <a:xfrm>
            <a:off x="5351488" y="2135980"/>
            <a:ext cx="2853401" cy="2645882"/>
          </a:xfrm>
          <a:custGeom>
            <a:avLst/>
            <a:gdLst/>
            <a:ahLst/>
            <a:cxnLst/>
            <a:rect l="l" t="t" r="r" b="b"/>
            <a:pathLst>
              <a:path w="983775" h="912228">
                <a:moveTo>
                  <a:pt x="0" y="0"/>
                </a:moveTo>
                <a:lnTo>
                  <a:pt x="983776" y="0"/>
                </a:lnTo>
                <a:lnTo>
                  <a:pt x="983776" y="912228"/>
                </a:lnTo>
                <a:lnTo>
                  <a:pt x="0" y="9122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spTree>
    <p:extLst>
      <p:ext uri="{BB962C8B-B14F-4D97-AF65-F5344CB8AC3E}">
        <p14:creationId xmlns:p14="http://schemas.microsoft.com/office/powerpoint/2010/main" val="18651296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89348-AD1E-3E2D-02C1-09115E223FE6}"/>
              </a:ext>
            </a:extLst>
          </p:cNvPr>
          <p:cNvSpPr>
            <a:spLocks noGrp="1"/>
          </p:cNvSpPr>
          <p:nvPr>
            <p:ph type="title"/>
          </p:nvPr>
        </p:nvSpPr>
        <p:spPr>
          <a:xfrm>
            <a:off x="720000" y="495826"/>
            <a:ext cx="7704000" cy="572700"/>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Quan sát một số SPMT về chủ đề Gia đình</a:t>
            </a:r>
            <a:endParaRPr lang="vi-VN" sz="2200" b="1" dirty="0">
              <a:solidFill>
                <a:schemeClr val="bg1">
                  <a:lumMod val="75000"/>
                </a:schemeClr>
              </a:solidFill>
              <a:latin typeface="Arial" panose="020B0604020202020204" pitchFamily="34" charset="0"/>
              <a:cs typeface="Arial" panose="020B0604020202020204" pitchFamily="34" charset="0"/>
            </a:endParaRPr>
          </a:p>
        </p:txBody>
      </p:sp>
      <p:pic>
        <p:nvPicPr>
          <p:cNvPr id="1026" name="Picture 2" descr="Vẽ tranh gia đình: Cách vẽ đơn giản, ấn tượng">
            <a:extLst>
              <a:ext uri="{FF2B5EF4-FFF2-40B4-BE49-F238E27FC236}">
                <a16:creationId xmlns:a16="http://schemas.microsoft.com/office/drawing/2014/main" id="{93FEF806-BA9D-944B-CFB0-B1AA3A5B2D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76" r="8476"/>
          <a:stretch/>
        </p:blipFill>
        <p:spPr bwMode="auto">
          <a:xfrm>
            <a:off x="304800" y="1306286"/>
            <a:ext cx="4181569" cy="26430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6BD0BFC-57E3-0605-0E08-B5BF879A0D2C}"/>
              </a:ext>
            </a:extLst>
          </p:cNvPr>
          <p:cNvPicPr>
            <a:picLocks noChangeAspect="1" noChangeArrowheads="1"/>
          </p:cNvPicPr>
          <p:nvPr/>
        </p:nvPicPr>
        <p:blipFill>
          <a:blip r:embed="rId3"/>
          <a:srcRect l="5504" r="5504"/>
          <a:stretch/>
        </p:blipFill>
        <p:spPr bwMode="auto">
          <a:xfrm>
            <a:off x="4688114" y="1817563"/>
            <a:ext cx="4151086" cy="262380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260;p5">
            <a:extLst>
              <a:ext uri="{FF2B5EF4-FFF2-40B4-BE49-F238E27FC236}">
                <a16:creationId xmlns:a16="http://schemas.microsoft.com/office/drawing/2014/main" id="{012B48B9-8D9A-767B-A03E-4E86818BBEC7}"/>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29106457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89348-AD1E-3E2D-02C1-09115E223FE6}"/>
              </a:ext>
            </a:extLst>
          </p:cNvPr>
          <p:cNvSpPr>
            <a:spLocks noGrp="1"/>
          </p:cNvSpPr>
          <p:nvPr>
            <p:ph type="title"/>
          </p:nvPr>
        </p:nvSpPr>
        <p:spPr>
          <a:xfrm>
            <a:off x="720000" y="415778"/>
            <a:ext cx="7704000" cy="572700"/>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Quan sát một số SPMT về chủ đề Gia đình</a:t>
            </a:r>
            <a:endParaRPr lang="vi-VN" sz="2200" b="1" dirty="0">
              <a:solidFill>
                <a:schemeClr val="bg1">
                  <a:lumMod val="7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93FEF806-BA9D-944B-CFB0-B1AA3A5B2DD2}"/>
              </a:ext>
            </a:extLst>
          </p:cNvPr>
          <p:cNvPicPr>
            <a:picLocks noChangeAspect="1" noChangeArrowheads="1"/>
          </p:cNvPicPr>
          <p:nvPr/>
        </p:nvPicPr>
        <p:blipFill rotWithShape="1">
          <a:blip r:embed="rId2"/>
          <a:srcRect t="-253" b="-253"/>
          <a:stretch/>
        </p:blipFill>
        <p:spPr bwMode="auto">
          <a:xfrm>
            <a:off x="422369" y="1242550"/>
            <a:ext cx="3612604" cy="31988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6BD0BFC-57E3-0605-0E08-B5BF879A0D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t="2565" b="2565"/>
          <a:stretch/>
        </p:blipFill>
        <p:spPr bwMode="auto">
          <a:xfrm>
            <a:off x="4423187" y="1483485"/>
            <a:ext cx="4298444" cy="271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0405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89348-AD1E-3E2D-02C1-09115E223FE6}"/>
              </a:ext>
            </a:extLst>
          </p:cNvPr>
          <p:cNvSpPr>
            <a:spLocks noGrp="1"/>
          </p:cNvSpPr>
          <p:nvPr>
            <p:ph type="title"/>
          </p:nvPr>
        </p:nvSpPr>
        <p:spPr>
          <a:xfrm>
            <a:off x="720000" y="573175"/>
            <a:ext cx="7704000" cy="572700"/>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Quan sát một số SPMT về chủ đề Gia đình</a:t>
            </a:r>
            <a:endParaRPr lang="vi-VN" sz="2200" b="1" dirty="0">
              <a:solidFill>
                <a:schemeClr val="bg1">
                  <a:lumMod val="7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93FEF806-BA9D-944B-CFB0-B1AA3A5B2DD2}"/>
              </a:ext>
            </a:extLst>
          </p:cNvPr>
          <p:cNvPicPr>
            <a:picLocks noChangeAspect="1" noChangeArrowheads="1"/>
          </p:cNvPicPr>
          <p:nvPr/>
        </p:nvPicPr>
        <p:blipFill rotWithShape="1">
          <a:blip r:embed="rId3"/>
          <a:srcRect l="6685" r="6685"/>
          <a:stretch/>
        </p:blipFill>
        <p:spPr bwMode="auto">
          <a:xfrm>
            <a:off x="453345" y="1483485"/>
            <a:ext cx="4137526" cy="26865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6BD0BFC-57E3-0605-0E08-B5BF879A0D2C}"/>
              </a:ext>
            </a:extLst>
          </p:cNvPr>
          <p:cNvPicPr>
            <a:picLocks noChangeAspect="1" noChangeArrowheads="1"/>
          </p:cNvPicPr>
          <p:nvPr/>
        </p:nvPicPr>
        <p:blipFill rotWithShape="1">
          <a:blip r:embed="rId4"/>
          <a:srcRect l="9794" r="9794"/>
          <a:stretch/>
        </p:blipFill>
        <p:spPr bwMode="auto">
          <a:xfrm>
            <a:off x="4855258" y="1483485"/>
            <a:ext cx="3884008" cy="2716951"/>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260;p5">
            <a:extLst>
              <a:ext uri="{FF2B5EF4-FFF2-40B4-BE49-F238E27FC236}">
                <a16:creationId xmlns:a16="http://schemas.microsoft.com/office/drawing/2014/main" id="{C3B5372E-1739-C234-16A7-A673F268EBD1}"/>
              </a:ext>
            </a:extLst>
          </p:cNvPr>
          <p:cNvPicPr preferRelativeResize="0"/>
          <p:nvPr/>
        </p:nvPicPr>
        <p:blipFill rotWithShape="1">
          <a:blip r:embed="rId5">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40184244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22" name="Arrow: Pentagon 21">
            <a:extLst>
              <a:ext uri="{FF2B5EF4-FFF2-40B4-BE49-F238E27FC236}">
                <a16:creationId xmlns:a16="http://schemas.microsoft.com/office/drawing/2014/main" id="{B4884056-9776-4584-C9B6-EC1C4C3BBE3A}"/>
              </a:ext>
            </a:extLst>
          </p:cNvPr>
          <p:cNvSpPr/>
          <p:nvPr/>
        </p:nvSpPr>
        <p:spPr>
          <a:xfrm>
            <a:off x="-1" y="827329"/>
            <a:ext cx="2002972" cy="508000"/>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accent6"/>
                </a:solidFill>
                <a:latin typeface="Arial" panose="020B0604020202020204" pitchFamily="34" charset="0"/>
                <a:cs typeface="Arial" panose="020B0604020202020204" pitchFamily="34" charset="0"/>
              </a:rPr>
              <a:t>Gợi ý</a:t>
            </a:r>
            <a:endParaRPr lang="vi-VN" sz="2200" b="1" dirty="0">
              <a:solidFill>
                <a:schemeClr val="accent6"/>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3C07016-2D6E-7A3A-7E6F-2AD6DBEF43BA}"/>
              </a:ext>
            </a:extLst>
          </p:cNvPr>
          <p:cNvSpPr txBox="1"/>
          <p:nvPr/>
        </p:nvSpPr>
        <p:spPr>
          <a:xfrm>
            <a:off x="1001485" y="1725773"/>
            <a:ext cx="5036458" cy="2343655"/>
          </a:xfrm>
          <a:prstGeom prst="rect">
            <a:avLst/>
          </a:prstGeom>
          <a:noFill/>
        </p:spPr>
        <p:txBody>
          <a:bodyPr wrap="square" rtlCol="0">
            <a:spAutoFit/>
          </a:bodyPr>
          <a:lstStyle/>
          <a:p>
            <a:pPr algn="just">
              <a:lnSpc>
                <a:spcPct val="150000"/>
              </a:lnSpc>
            </a:pPr>
            <a:r>
              <a:rPr lang="vi-VN" sz="2000" dirty="0"/>
              <a:t>+ Bài hát thể hiện tình cảm gia đình, tình cảm của bố mẹ dành cho con cái và con cái dành cho bố mẹ.</a:t>
            </a:r>
          </a:p>
          <a:p>
            <a:pPr algn="just">
              <a:lnSpc>
                <a:spcPct val="150000"/>
              </a:lnSpc>
            </a:pPr>
            <a:r>
              <a:rPr lang="vi-VN" sz="2000" dirty="0"/>
              <a:t>+ Bài hát gợi lên trong em tình yêu đối với gia đình của mình. </a:t>
            </a:r>
          </a:p>
        </p:txBody>
      </p:sp>
      <p:sp>
        <p:nvSpPr>
          <p:cNvPr id="36" name="Freeform 25">
            <a:extLst>
              <a:ext uri="{FF2B5EF4-FFF2-40B4-BE49-F238E27FC236}">
                <a16:creationId xmlns:a16="http://schemas.microsoft.com/office/drawing/2014/main" id="{037983B9-6EA7-6526-9DB8-3ECB5B4DF339}"/>
              </a:ext>
            </a:extLst>
          </p:cNvPr>
          <p:cNvSpPr/>
          <p:nvPr/>
        </p:nvSpPr>
        <p:spPr>
          <a:xfrm>
            <a:off x="6818464" y="2402114"/>
            <a:ext cx="1541764" cy="2807460"/>
          </a:xfrm>
          <a:custGeom>
            <a:avLst/>
            <a:gdLst/>
            <a:ahLst/>
            <a:cxnLst/>
            <a:rect l="l" t="t" r="r" b="b"/>
            <a:pathLst>
              <a:path w="778848" h="1418236">
                <a:moveTo>
                  <a:pt x="0" y="0"/>
                </a:moveTo>
                <a:lnTo>
                  <a:pt x="778848" y="0"/>
                </a:lnTo>
                <a:lnTo>
                  <a:pt x="778848" y="1418236"/>
                </a:lnTo>
                <a:lnTo>
                  <a:pt x="0" y="1418236"/>
                </a:lnTo>
                <a:lnTo>
                  <a:pt x="0" y="0"/>
                </a:lnTo>
                <a:close/>
              </a:path>
            </a:pathLst>
          </a:custGeom>
          <a:blipFill>
            <a:blip r:embed="rId3"/>
            <a:stretch>
              <a:fillRect/>
            </a:stretch>
          </a:blipFill>
        </p:spPr>
      </p:sp>
      <p:pic>
        <p:nvPicPr>
          <p:cNvPr id="2" name="Google Shape;260;p5">
            <a:extLst>
              <a:ext uri="{FF2B5EF4-FFF2-40B4-BE49-F238E27FC236}">
                <a16:creationId xmlns:a16="http://schemas.microsoft.com/office/drawing/2014/main" id="{953E11DD-5057-C45D-2127-6AF636BD594F}"/>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30749435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89348-AD1E-3E2D-02C1-09115E223FE6}"/>
              </a:ext>
            </a:extLst>
          </p:cNvPr>
          <p:cNvSpPr>
            <a:spLocks noGrp="1"/>
          </p:cNvSpPr>
          <p:nvPr>
            <p:ph type="title"/>
          </p:nvPr>
        </p:nvSpPr>
        <p:spPr>
          <a:xfrm>
            <a:off x="720000" y="573175"/>
            <a:ext cx="7704000" cy="572700"/>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Quan sát một số SPMT về chủ đề Gia đình</a:t>
            </a:r>
            <a:endParaRPr lang="vi-VN" sz="2200" b="1" dirty="0">
              <a:solidFill>
                <a:schemeClr val="bg1">
                  <a:lumMod val="7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93FEF806-BA9D-944B-CFB0-B1AA3A5B2DD2}"/>
              </a:ext>
            </a:extLst>
          </p:cNvPr>
          <p:cNvPicPr>
            <a:picLocks noChangeAspect="1" noChangeArrowheads="1"/>
          </p:cNvPicPr>
          <p:nvPr/>
        </p:nvPicPr>
        <p:blipFill>
          <a:blip r:embed="rId3"/>
          <a:srcRect t="2131" b="2131"/>
          <a:stretch/>
        </p:blipFill>
        <p:spPr bwMode="auto">
          <a:xfrm>
            <a:off x="453345" y="1483485"/>
            <a:ext cx="4137526" cy="26865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6BD0BFC-57E3-0605-0E08-B5BF879A0D2C}"/>
              </a:ext>
            </a:extLst>
          </p:cNvPr>
          <p:cNvPicPr>
            <a:picLocks noChangeAspect="1" noChangeArrowheads="1"/>
          </p:cNvPicPr>
          <p:nvPr/>
        </p:nvPicPr>
        <p:blipFill>
          <a:blip r:embed="rId4"/>
          <a:srcRect l="9794" r="9794"/>
          <a:stretch/>
        </p:blipFill>
        <p:spPr bwMode="auto">
          <a:xfrm>
            <a:off x="4855258" y="1483485"/>
            <a:ext cx="3884008" cy="271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4444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11" name="Google Shape;2411;p64"/>
          <p:cNvGrpSpPr/>
          <p:nvPr/>
        </p:nvGrpSpPr>
        <p:grpSpPr>
          <a:xfrm>
            <a:off x="5046063" y="1146629"/>
            <a:ext cx="3540018" cy="2915742"/>
            <a:chOff x="715101" y="1339800"/>
            <a:chExt cx="3125816" cy="2529400"/>
          </a:xfrm>
        </p:grpSpPr>
        <p:sp>
          <p:nvSpPr>
            <p:cNvPr id="2412" name="Google Shape;2412;p64"/>
            <p:cNvSpPr/>
            <p:nvPr/>
          </p:nvSpPr>
          <p:spPr>
            <a:xfrm>
              <a:off x="2598817" y="2846687"/>
              <a:ext cx="903379" cy="366701"/>
            </a:xfrm>
            <a:custGeom>
              <a:avLst/>
              <a:gdLst/>
              <a:ahLst/>
              <a:cxnLst/>
              <a:rect l="l" t="t" r="r" b="b"/>
              <a:pathLst>
                <a:path w="19994" h="8116" extrusionOk="0">
                  <a:moveTo>
                    <a:pt x="12018" y="1"/>
                  </a:moveTo>
                  <a:cubicBezTo>
                    <a:pt x="10956" y="1"/>
                    <a:pt x="9615" y="293"/>
                    <a:pt x="8066" y="1245"/>
                  </a:cubicBezTo>
                  <a:cubicBezTo>
                    <a:pt x="2846" y="2936"/>
                    <a:pt x="0" y="3615"/>
                    <a:pt x="77" y="5636"/>
                  </a:cubicBezTo>
                  <a:cubicBezTo>
                    <a:pt x="156" y="7811"/>
                    <a:pt x="3184" y="8093"/>
                    <a:pt x="6308" y="8093"/>
                  </a:cubicBezTo>
                  <a:cubicBezTo>
                    <a:pt x="6683" y="8093"/>
                    <a:pt x="7060" y="8089"/>
                    <a:pt x="7433" y="8083"/>
                  </a:cubicBezTo>
                  <a:cubicBezTo>
                    <a:pt x="8311" y="8108"/>
                    <a:pt x="9365" y="8116"/>
                    <a:pt x="10379" y="8116"/>
                  </a:cubicBezTo>
                  <a:cubicBezTo>
                    <a:pt x="12407" y="8116"/>
                    <a:pt x="14279" y="8083"/>
                    <a:pt x="14279" y="8083"/>
                  </a:cubicBezTo>
                  <a:cubicBezTo>
                    <a:pt x="17807" y="8083"/>
                    <a:pt x="19994" y="4490"/>
                    <a:pt x="18870" y="961"/>
                  </a:cubicBezTo>
                  <a:cubicBezTo>
                    <a:pt x="18870" y="961"/>
                    <a:pt x="17758" y="395"/>
                    <a:pt x="16042" y="395"/>
                  </a:cubicBezTo>
                  <a:cubicBezTo>
                    <a:pt x="15543" y="395"/>
                    <a:pt x="14994" y="443"/>
                    <a:pt x="14406" y="566"/>
                  </a:cubicBezTo>
                  <a:cubicBezTo>
                    <a:pt x="13995" y="345"/>
                    <a:pt x="13170" y="1"/>
                    <a:pt x="12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4"/>
            <p:cNvSpPr/>
            <p:nvPr/>
          </p:nvSpPr>
          <p:spPr>
            <a:xfrm>
              <a:off x="2598817" y="2846687"/>
              <a:ext cx="903379" cy="366701"/>
            </a:xfrm>
            <a:custGeom>
              <a:avLst/>
              <a:gdLst/>
              <a:ahLst/>
              <a:cxnLst/>
              <a:rect l="l" t="t" r="r" b="b"/>
              <a:pathLst>
                <a:path w="19994" h="8116" extrusionOk="0">
                  <a:moveTo>
                    <a:pt x="12018" y="1"/>
                  </a:moveTo>
                  <a:cubicBezTo>
                    <a:pt x="10956" y="1"/>
                    <a:pt x="9615" y="293"/>
                    <a:pt x="8066" y="1245"/>
                  </a:cubicBezTo>
                  <a:cubicBezTo>
                    <a:pt x="2846" y="2936"/>
                    <a:pt x="0" y="3615"/>
                    <a:pt x="77" y="5636"/>
                  </a:cubicBezTo>
                  <a:cubicBezTo>
                    <a:pt x="156" y="7811"/>
                    <a:pt x="3184" y="8093"/>
                    <a:pt x="6308" y="8093"/>
                  </a:cubicBezTo>
                  <a:cubicBezTo>
                    <a:pt x="6683" y="8093"/>
                    <a:pt x="7060" y="8089"/>
                    <a:pt x="7433" y="8083"/>
                  </a:cubicBezTo>
                  <a:cubicBezTo>
                    <a:pt x="8311" y="8108"/>
                    <a:pt x="9365" y="8116"/>
                    <a:pt x="10379" y="8116"/>
                  </a:cubicBezTo>
                  <a:cubicBezTo>
                    <a:pt x="12407" y="8116"/>
                    <a:pt x="14279" y="8083"/>
                    <a:pt x="14279" y="8083"/>
                  </a:cubicBezTo>
                  <a:cubicBezTo>
                    <a:pt x="17807" y="8083"/>
                    <a:pt x="19994" y="4490"/>
                    <a:pt x="18870" y="961"/>
                  </a:cubicBezTo>
                  <a:cubicBezTo>
                    <a:pt x="18870" y="961"/>
                    <a:pt x="17758" y="395"/>
                    <a:pt x="16042" y="395"/>
                  </a:cubicBezTo>
                  <a:cubicBezTo>
                    <a:pt x="15543" y="395"/>
                    <a:pt x="14994" y="443"/>
                    <a:pt x="14406" y="566"/>
                  </a:cubicBezTo>
                  <a:cubicBezTo>
                    <a:pt x="13995" y="345"/>
                    <a:pt x="13170" y="1"/>
                    <a:pt x="12018"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4"/>
            <p:cNvSpPr/>
            <p:nvPr/>
          </p:nvSpPr>
          <p:spPr>
            <a:xfrm>
              <a:off x="1442426" y="3273947"/>
              <a:ext cx="403977" cy="565143"/>
            </a:xfrm>
            <a:custGeom>
              <a:avLst/>
              <a:gdLst/>
              <a:ahLst/>
              <a:cxnLst/>
              <a:rect l="l" t="t" r="r" b="b"/>
              <a:pathLst>
                <a:path w="8941" h="12508" extrusionOk="0">
                  <a:moveTo>
                    <a:pt x="0" y="0"/>
                  </a:moveTo>
                  <a:lnTo>
                    <a:pt x="0" y="1784"/>
                  </a:lnTo>
                  <a:lnTo>
                    <a:pt x="7387" y="1784"/>
                  </a:lnTo>
                  <a:lnTo>
                    <a:pt x="7387" y="12507"/>
                  </a:lnTo>
                  <a:lnTo>
                    <a:pt x="8940" y="12507"/>
                  </a:lnTo>
                  <a:lnTo>
                    <a:pt x="8940" y="1784"/>
                  </a:lnTo>
                  <a:lnTo>
                    <a:pt x="8940" y="276"/>
                  </a:lnTo>
                  <a:lnTo>
                    <a:pt x="89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4"/>
            <p:cNvSpPr/>
            <p:nvPr/>
          </p:nvSpPr>
          <p:spPr>
            <a:xfrm>
              <a:off x="1023707" y="3212225"/>
              <a:ext cx="819565" cy="61584"/>
            </a:xfrm>
            <a:custGeom>
              <a:avLst/>
              <a:gdLst/>
              <a:ahLst/>
              <a:cxnLst/>
              <a:rect l="l" t="t" r="r" b="b"/>
              <a:pathLst>
                <a:path w="18139" h="1363" extrusionOk="0">
                  <a:moveTo>
                    <a:pt x="17455" y="1"/>
                  </a:moveTo>
                  <a:lnTo>
                    <a:pt x="680" y="1"/>
                  </a:lnTo>
                  <a:cubicBezTo>
                    <a:pt x="304" y="1"/>
                    <a:pt x="1" y="308"/>
                    <a:pt x="1" y="680"/>
                  </a:cubicBezTo>
                  <a:lnTo>
                    <a:pt x="1" y="680"/>
                  </a:lnTo>
                  <a:cubicBezTo>
                    <a:pt x="1" y="1060"/>
                    <a:pt x="308" y="1363"/>
                    <a:pt x="680" y="1363"/>
                  </a:cubicBezTo>
                  <a:lnTo>
                    <a:pt x="17455" y="1363"/>
                  </a:lnTo>
                  <a:cubicBezTo>
                    <a:pt x="17835" y="1363"/>
                    <a:pt x="18138" y="1056"/>
                    <a:pt x="18138" y="680"/>
                  </a:cubicBezTo>
                  <a:lnTo>
                    <a:pt x="18138" y="680"/>
                  </a:lnTo>
                  <a:cubicBezTo>
                    <a:pt x="18138" y="300"/>
                    <a:pt x="17831" y="1"/>
                    <a:pt x="17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4"/>
            <p:cNvSpPr/>
            <p:nvPr/>
          </p:nvSpPr>
          <p:spPr>
            <a:xfrm>
              <a:off x="951277" y="2339361"/>
              <a:ext cx="497730" cy="1499698"/>
            </a:xfrm>
            <a:custGeom>
              <a:avLst/>
              <a:gdLst/>
              <a:ahLst/>
              <a:cxnLst/>
              <a:rect l="l" t="t" r="r" b="b"/>
              <a:pathLst>
                <a:path w="11016" h="33192" extrusionOk="0">
                  <a:moveTo>
                    <a:pt x="1" y="1"/>
                  </a:moveTo>
                  <a:lnTo>
                    <a:pt x="1" y="1692"/>
                  </a:lnTo>
                  <a:lnTo>
                    <a:pt x="1" y="12657"/>
                  </a:lnTo>
                  <a:lnTo>
                    <a:pt x="1" y="20684"/>
                  </a:lnTo>
                  <a:lnTo>
                    <a:pt x="1" y="22468"/>
                  </a:lnTo>
                  <a:lnTo>
                    <a:pt x="1" y="33191"/>
                  </a:lnTo>
                  <a:lnTo>
                    <a:pt x="1554" y="33191"/>
                  </a:lnTo>
                  <a:lnTo>
                    <a:pt x="1554" y="22468"/>
                  </a:lnTo>
                  <a:lnTo>
                    <a:pt x="9463" y="22468"/>
                  </a:lnTo>
                  <a:lnTo>
                    <a:pt x="9463" y="33191"/>
                  </a:lnTo>
                  <a:lnTo>
                    <a:pt x="11016" y="33191"/>
                  </a:lnTo>
                  <a:lnTo>
                    <a:pt x="11016" y="22468"/>
                  </a:lnTo>
                  <a:lnTo>
                    <a:pt x="11016" y="20960"/>
                  </a:lnTo>
                  <a:lnTo>
                    <a:pt x="11016" y="20684"/>
                  </a:lnTo>
                  <a:lnTo>
                    <a:pt x="1554" y="20684"/>
                  </a:lnTo>
                  <a:lnTo>
                    <a:pt x="1554" y="12657"/>
                  </a:lnTo>
                  <a:lnTo>
                    <a:pt x="11016" y="12657"/>
                  </a:lnTo>
                  <a:lnTo>
                    <a:pt x="11016" y="1692"/>
                  </a:lnTo>
                  <a:lnTo>
                    <a:pt x="1554" y="1692"/>
                  </a:lnTo>
                  <a:lnTo>
                    <a:pt x="1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4"/>
            <p:cNvSpPr/>
            <p:nvPr/>
          </p:nvSpPr>
          <p:spPr>
            <a:xfrm>
              <a:off x="1835616" y="3838295"/>
              <a:ext cx="123439" cy="30905"/>
            </a:xfrm>
            <a:custGeom>
              <a:avLst/>
              <a:gdLst/>
              <a:ahLst/>
              <a:cxnLst/>
              <a:rect l="l" t="t" r="r" b="b"/>
              <a:pathLst>
                <a:path w="2732" h="684" extrusionOk="0">
                  <a:moveTo>
                    <a:pt x="470" y="0"/>
                  </a:moveTo>
                  <a:cubicBezTo>
                    <a:pt x="268" y="0"/>
                    <a:pt x="84" y="54"/>
                    <a:pt x="54" y="240"/>
                  </a:cubicBezTo>
                  <a:cubicBezTo>
                    <a:pt x="0" y="561"/>
                    <a:pt x="662" y="684"/>
                    <a:pt x="1339" y="684"/>
                  </a:cubicBezTo>
                  <a:cubicBezTo>
                    <a:pt x="2010" y="684"/>
                    <a:pt x="2695" y="563"/>
                    <a:pt x="2708" y="397"/>
                  </a:cubicBezTo>
                  <a:cubicBezTo>
                    <a:pt x="2731" y="124"/>
                    <a:pt x="1756" y="91"/>
                    <a:pt x="1283" y="91"/>
                  </a:cubicBezTo>
                  <a:cubicBezTo>
                    <a:pt x="1132" y="91"/>
                    <a:pt x="1032" y="94"/>
                    <a:pt x="1032" y="94"/>
                  </a:cubicBezTo>
                  <a:cubicBezTo>
                    <a:pt x="1032" y="94"/>
                    <a:pt x="736"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4"/>
            <p:cNvSpPr/>
            <p:nvPr/>
          </p:nvSpPr>
          <p:spPr>
            <a:xfrm>
              <a:off x="1795764" y="3424183"/>
              <a:ext cx="137219" cy="435695"/>
            </a:xfrm>
            <a:custGeom>
              <a:avLst/>
              <a:gdLst/>
              <a:ahLst/>
              <a:cxnLst/>
              <a:rect l="l" t="t" r="r" b="b"/>
              <a:pathLst>
                <a:path w="3037" h="9643" extrusionOk="0">
                  <a:moveTo>
                    <a:pt x="0" y="1"/>
                  </a:moveTo>
                  <a:cubicBezTo>
                    <a:pt x="633" y="5213"/>
                    <a:pt x="917" y="9094"/>
                    <a:pt x="936" y="9355"/>
                  </a:cubicBezTo>
                  <a:lnTo>
                    <a:pt x="936" y="9359"/>
                  </a:lnTo>
                  <a:cubicBezTo>
                    <a:pt x="936" y="9370"/>
                    <a:pt x="940" y="9405"/>
                    <a:pt x="940" y="9405"/>
                  </a:cubicBezTo>
                  <a:lnTo>
                    <a:pt x="967" y="9405"/>
                  </a:lnTo>
                  <a:cubicBezTo>
                    <a:pt x="1066" y="9562"/>
                    <a:pt x="1648" y="9643"/>
                    <a:pt x="2162" y="9643"/>
                  </a:cubicBezTo>
                  <a:cubicBezTo>
                    <a:pt x="2586" y="9643"/>
                    <a:pt x="2964" y="9588"/>
                    <a:pt x="2988" y="9478"/>
                  </a:cubicBezTo>
                  <a:cubicBezTo>
                    <a:pt x="3036" y="9271"/>
                    <a:pt x="2285" y="9255"/>
                    <a:pt x="2015" y="9255"/>
                  </a:cubicBezTo>
                  <a:cubicBezTo>
                    <a:pt x="1964" y="9255"/>
                    <a:pt x="1930" y="9255"/>
                    <a:pt x="1922" y="9255"/>
                  </a:cubicBezTo>
                  <a:lnTo>
                    <a:pt x="2789" y="1"/>
                  </a:ln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64"/>
            <p:cNvSpPr/>
            <p:nvPr/>
          </p:nvSpPr>
          <p:spPr>
            <a:xfrm>
              <a:off x="1258347" y="2791336"/>
              <a:ext cx="719215" cy="974090"/>
            </a:xfrm>
            <a:custGeom>
              <a:avLst/>
              <a:gdLst/>
              <a:ahLst/>
              <a:cxnLst/>
              <a:rect l="l" t="t" r="r" b="b"/>
              <a:pathLst>
                <a:path w="15918" h="21559" extrusionOk="0">
                  <a:moveTo>
                    <a:pt x="15795" y="6765"/>
                  </a:moveTo>
                  <a:cubicBezTo>
                    <a:pt x="15795" y="6765"/>
                    <a:pt x="15768" y="6677"/>
                    <a:pt x="15718" y="6555"/>
                  </a:cubicBezTo>
                  <a:cubicBezTo>
                    <a:pt x="15522" y="4307"/>
                    <a:pt x="12757" y="4085"/>
                    <a:pt x="7767" y="2470"/>
                  </a:cubicBezTo>
                  <a:cubicBezTo>
                    <a:pt x="3744" y="0"/>
                    <a:pt x="1132" y="1975"/>
                    <a:pt x="1132" y="1975"/>
                  </a:cubicBezTo>
                  <a:cubicBezTo>
                    <a:pt x="1" y="5504"/>
                    <a:pt x="2191" y="9097"/>
                    <a:pt x="5719" y="9097"/>
                  </a:cubicBezTo>
                  <a:cubicBezTo>
                    <a:pt x="5719" y="9097"/>
                    <a:pt x="9187" y="9163"/>
                    <a:pt x="11795" y="9113"/>
                  </a:cubicBezTo>
                  <a:cubicBezTo>
                    <a:pt x="11511" y="10336"/>
                    <a:pt x="11403" y="11855"/>
                    <a:pt x="11488" y="13700"/>
                  </a:cubicBezTo>
                  <a:cubicBezTo>
                    <a:pt x="11699" y="18340"/>
                    <a:pt x="12278" y="21558"/>
                    <a:pt x="12278" y="21558"/>
                  </a:cubicBezTo>
                  <a:lnTo>
                    <a:pt x="14326" y="21558"/>
                  </a:lnTo>
                  <a:cubicBezTo>
                    <a:pt x="14429" y="20649"/>
                    <a:pt x="15918" y="7751"/>
                    <a:pt x="15795" y="67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64"/>
            <p:cNvSpPr/>
            <p:nvPr/>
          </p:nvSpPr>
          <p:spPr>
            <a:xfrm>
              <a:off x="1258347" y="2792699"/>
              <a:ext cx="719215" cy="974090"/>
            </a:xfrm>
            <a:custGeom>
              <a:avLst/>
              <a:gdLst/>
              <a:ahLst/>
              <a:cxnLst/>
              <a:rect l="l" t="t" r="r" b="b"/>
              <a:pathLst>
                <a:path w="15918" h="21559" extrusionOk="0">
                  <a:moveTo>
                    <a:pt x="15795" y="6765"/>
                  </a:moveTo>
                  <a:cubicBezTo>
                    <a:pt x="15795" y="6765"/>
                    <a:pt x="15768" y="6677"/>
                    <a:pt x="15718" y="6555"/>
                  </a:cubicBezTo>
                  <a:cubicBezTo>
                    <a:pt x="15522" y="4307"/>
                    <a:pt x="12757" y="4085"/>
                    <a:pt x="7767" y="2470"/>
                  </a:cubicBezTo>
                  <a:cubicBezTo>
                    <a:pt x="3744" y="0"/>
                    <a:pt x="1132" y="1975"/>
                    <a:pt x="1132" y="1975"/>
                  </a:cubicBezTo>
                  <a:cubicBezTo>
                    <a:pt x="1" y="5504"/>
                    <a:pt x="2191" y="9097"/>
                    <a:pt x="5719" y="9097"/>
                  </a:cubicBezTo>
                  <a:cubicBezTo>
                    <a:pt x="5719" y="9097"/>
                    <a:pt x="9187" y="9163"/>
                    <a:pt x="11795" y="9113"/>
                  </a:cubicBezTo>
                  <a:cubicBezTo>
                    <a:pt x="11511" y="10336"/>
                    <a:pt x="11403" y="11855"/>
                    <a:pt x="11488" y="13700"/>
                  </a:cubicBezTo>
                  <a:cubicBezTo>
                    <a:pt x="11699" y="18340"/>
                    <a:pt x="12278" y="21558"/>
                    <a:pt x="12278" y="21558"/>
                  </a:cubicBezTo>
                  <a:lnTo>
                    <a:pt x="14326" y="21558"/>
                  </a:lnTo>
                  <a:cubicBezTo>
                    <a:pt x="14429" y="20649"/>
                    <a:pt x="15918" y="7751"/>
                    <a:pt x="15795" y="6765"/>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64"/>
            <p:cNvSpPr/>
            <p:nvPr/>
          </p:nvSpPr>
          <p:spPr>
            <a:xfrm>
              <a:off x="2730483" y="3273947"/>
              <a:ext cx="404022" cy="565143"/>
            </a:xfrm>
            <a:custGeom>
              <a:avLst/>
              <a:gdLst/>
              <a:ahLst/>
              <a:cxnLst/>
              <a:rect l="l" t="t" r="r" b="b"/>
              <a:pathLst>
                <a:path w="8942" h="12508" extrusionOk="0">
                  <a:moveTo>
                    <a:pt x="1" y="0"/>
                  </a:moveTo>
                  <a:lnTo>
                    <a:pt x="1" y="276"/>
                  </a:lnTo>
                  <a:lnTo>
                    <a:pt x="1" y="1784"/>
                  </a:lnTo>
                  <a:lnTo>
                    <a:pt x="1" y="12507"/>
                  </a:lnTo>
                  <a:lnTo>
                    <a:pt x="1554" y="12507"/>
                  </a:lnTo>
                  <a:lnTo>
                    <a:pt x="1554" y="1784"/>
                  </a:lnTo>
                  <a:lnTo>
                    <a:pt x="8941" y="1784"/>
                  </a:lnTo>
                  <a:lnTo>
                    <a:pt x="894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64"/>
            <p:cNvSpPr/>
            <p:nvPr/>
          </p:nvSpPr>
          <p:spPr>
            <a:xfrm>
              <a:off x="2733465" y="3212225"/>
              <a:ext cx="819701" cy="61584"/>
            </a:xfrm>
            <a:custGeom>
              <a:avLst/>
              <a:gdLst/>
              <a:ahLst/>
              <a:cxnLst/>
              <a:rect l="l" t="t" r="r" b="b"/>
              <a:pathLst>
                <a:path w="18142" h="1363" extrusionOk="0">
                  <a:moveTo>
                    <a:pt x="687" y="1"/>
                  </a:moveTo>
                  <a:lnTo>
                    <a:pt x="17462" y="1"/>
                  </a:lnTo>
                  <a:cubicBezTo>
                    <a:pt x="17838" y="1"/>
                    <a:pt x="18141" y="308"/>
                    <a:pt x="18141" y="680"/>
                  </a:cubicBezTo>
                  <a:lnTo>
                    <a:pt x="18141" y="680"/>
                  </a:lnTo>
                  <a:cubicBezTo>
                    <a:pt x="18141" y="1060"/>
                    <a:pt x="17834" y="1363"/>
                    <a:pt x="17462" y="1363"/>
                  </a:cubicBezTo>
                  <a:lnTo>
                    <a:pt x="687" y="1363"/>
                  </a:lnTo>
                  <a:cubicBezTo>
                    <a:pt x="307" y="1363"/>
                    <a:pt x="4" y="1056"/>
                    <a:pt x="4" y="680"/>
                  </a:cubicBezTo>
                  <a:lnTo>
                    <a:pt x="4" y="680"/>
                  </a:lnTo>
                  <a:cubicBezTo>
                    <a:pt x="0" y="300"/>
                    <a:pt x="307" y="1"/>
                    <a:pt x="6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4"/>
            <p:cNvSpPr/>
            <p:nvPr/>
          </p:nvSpPr>
          <p:spPr>
            <a:xfrm>
              <a:off x="3127875" y="2339361"/>
              <a:ext cx="497369" cy="1499698"/>
            </a:xfrm>
            <a:custGeom>
              <a:avLst/>
              <a:gdLst/>
              <a:ahLst/>
              <a:cxnLst/>
              <a:rect l="l" t="t" r="r" b="b"/>
              <a:pathLst>
                <a:path w="11008" h="33192" extrusionOk="0">
                  <a:moveTo>
                    <a:pt x="9462" y="1"/>
                  </a:moveTo>
                  <a:lnTo>
                    <a:pt x="9462" y="1692"/>
                  </a:lnTo>
                  <a:lnTo>
                    <a:pt x="0" y="1692"/>
                  </a:lnTo>
                  <a:lnTo>
                    <a:pt x="0" y="12657"/>
                  </a:lnTo>
                  <a:lnTo>
                    <a:pt x="9462" y="12657"/>
                  </a:lnTo>
                  <a:lnTo>
                    <a:pt x="9462" y="20684"/>
                  </a:lnTo>
                  <a:lnTo>
                    <a:pt x="0" y="20684"/>
                  </a:lnTo>
                  <a:lnTo>
                    <a:pt x="0" y="20960"/>
                  </a:lnTo>
                  <a:lnTo>
                    <a:pt x="0" y="22468"/>
                  </a:lnTo>
                  <a:lnTo>
                    <a:pt x="0" y="33191"/>
                  </a:lnTo>
                  <a:lnTo>
                    <a:pt x="1554" y="33191"/>
                  </a:lnTo>
                  <a:lnTo>
                    <a:pt x="1554" y="22468"/>
                  </a:lnTo>
                  <a:lnTo>
                    <a:pt x="9462" y="22468"/>
                  </a:lnTo>
                  <a:lnTo>
                    <a:pt x="9462" y="33191"/>
                  </a:lnTo>
                  <a:lnTo>
                    <a:pt x="11008" y="33191"/>
                  </a:lnTo>
                  <a:lnTo>
                    <a:pt x="11008" y="22468"/>
                  </a:lnTo>
                  <a:lnTo>
                    <a:pt x="11008" y="20684"/>
                  </a:lnTo>
                  <a:lnTo>
                    <a:pt x="11008" y="12657"/>
                  </a:lnTo>
                  <a:lnTo>
                    <a:pt x="11008" y="1692"/>
                  </a:lnTo>
                  <a:lnTo>
                    <a:pt x="110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64"/>
            <p:cNvSpPr/>
            <p:nvPr/>
          </p:nvSpPr>
          <p:spPr>
            <a:xfrm>
              <a:off x="3091818" y="2432937"/>
              <a:ext cx="463618" cy="461539"/>
            </a:xfrm>
            <a:custGeom>
              <a:avLst/>
              <a:gdLst/>
              <a:ahLst/>
              <a:cxnLst/>
              <a:rect l="l" t="t" r="r" b="b"/>
              <a:pathLst>
                <a:path w="10261" h="10215" extrusionOk="0">
                  <a:moveTo>
                    <a:pt x="1059" y="1"/>
                  </a:moveTo>
                  <a:lnTo>
                    <a:pt x="9198" y="1"/>
                  </a:lnTo>
                  <a:cubicBezTo>
                    <a:pt x="9784" y="1"/>
                    <a:pt x="10260" y="476"/>
                    <a:pt x="10260" y="1059"/>
                  </a:cubicBezTo>
                  <a:lnTo>
                    <a:pt x="10260" y="9155"/>
                  </a:lnTo>
                  <a:cubicBezTo>
                    <a:pt x="10260" y="9738"/>
                    <a:pt x="9784" y="10214"/>
                    <a:pt x="9198" y="10214"/>
                  </a:cubicBezTo>
                  <a:lnTo>
                    <a:pt x="1059" y="10214"/>
                  </a:lnTo>
                  <a:cubicBezTo>
                    <a:pt x="472" y="10214"/>
                    <a:pt x="1" y="9738"/>
                    <a:pt x="1" y="9155"/>
                  </a:cubicBezTo>
                  <a:lnTo>
                    <a:pt x="1" y="1055"/>
                  </a:lnTo>
                  <a:cubicBezTo>
                    <a:pt x="1" y="476"/>
                    <a:pt x="472" y="1"/>
                    <a:pt x="10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64"/>
            <p:cNvSpPr/>
            <p:nvPr/>
          </p:nvSpPr>
          <p:spPr>
            <a:xfrm>
              <a:off x="3132032" y="1784817"/>
              <a:ext cx="454943" cy="361867"/>
            </a:xfrm>
            <a:custGeom>
              <a:avLst/>
              <a:gdLst/>
              <a:ahLst/>
              <a:cxnLst/>
              <a:rect l="l" t="t" r="r" b="b"/>
              <a:pathLst>
                <a:path w="10069" h="8009" extrusionOk="0">
                  <a:moveTo>
                    <a:pt x="7579" y="131"/>
                  </a:moveTo>
                  <a:cubicBezTo>
                    <a:pt x="8699" y="1"/>
                    <a:pt x="10068" y="2563"/>
                    <a:pt x="7713" y="4430"/>
                  </a:cubicBezTo>
                  <a:cubicBezTo>
                    <a:pt x="7713" y="4430"/>
                    <a:pt x="7667" y="7491"/>
                    <a:pt x="4307" y="7740"/>
                  </a:cubicBezTo>
                  <a:cubicBezTo>
                    <a:pt x="695" y="8009"/>
                    <a:pt x="0" y="4484"/>
                    <a:pt x="687" y="3391"/>
                  </a:cubicBezTo>
                  <a:cubicBezTo>
                    <a:pt x="1366" y="2309"/>
                    <a:pt x="6915" y="208"/>
                    <a:pt x="7579" y="131"/>
                  </a:cubicBezTo>
                  <a:close/>
                </a:path>
              </a:pathLst>
            </a:custGeom>
            <a:solidFill>
              <a:srgbClr val="F07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64"/>
            <p:cNvSpPr/>
            <p:nvPr/>
          </p:nvSpPr>
          <p:spPr>
            <a:xfrm>
              <a:off x="3133162" y="1790510"/>
              <a:ext cx="451192" cy="344697"/>
            </a:xfrm>
            <a:custGeom>
              <a:avLst/>
              <a:gdLst/>
              <a:ahLst/>
              <a:cxnLst/>
              <a:rect l="l" t="t" r="r" b="b"/>
              <a:pathLst>
                <a:path w="9986" h="7629" extrusionOk="0">
                  <a:moveTo>
                    <a:pt x="7637" y="0"/>
                  </a:moveTo>
                  <a:cubicBezTo>
                    <a:pt x="7609" y="0"/>
                    <a:pt x="7582" y="2"/>
                    <a:pt x="7554" y="5"/>
                  </a:cubicBezTo>
                  <a:cubicBezTo>
                    <a:pt x="6890" y="82"/>
                    <a:pt x="1341" y="2183"/>
                    <a:pt x="662" y="3265"/>
                  </a:cubicBezTo>
                  <a:cubicBezTo>
                    <a:pt x="0" y="4318"/>
                    <a:pt x="621" y="7629"/>
                    <a:pt x="3899" y="7629"/>
                  </a:cubicBezTo>
                  <a:cubicBezTo>
                    <a:pt x="4023" y="7629"/>
                    <a:pt x="4151" y="7624"/>
                    <a:pt x="4282" y="7614"/>
                  </a:cubicBezTo>
                  <a:cubicBezTo>
                    <a:pt x="7642" y="7365"/>
                    <a:pt x="7688" y="4304"/>
                    <a:pt x="7688" y="4304"/>
                  </a:cubicBezTo>
                  <a:cubicBezTo>
                    <a:pt x="9985" y="2482"/>
                    <a:pt x="8739" y="0"/>
                    <a:pt x="7637"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64"/>
            <p:cNvSpPr/>
            <p:nvPr/>
          </p:nvSpPr>
          <p:spPr>
            <a:xfrm>
              <a:off x="2438504" y="2184244"/>
              <a:ext cx="376596" cy="292737"/>
            </a:xfrm>
            <a:custGeom>
              <a:avLst/>
              <a:gdLst/>
              <a:ahLst/>
              <a:cxnLst/>
              <a:rect l="l" t="t" r="r" b="b"/>
              <a:pathLst>
                <a:path w="8335" h="6479" extrusionOk="0">
                  <a:moveTo>
                    <a:pt x="8039" y="5064"/>
                  </a:moveTo>
                  <a:cubicBezTo>
                    <a:pt x="7545" y="6479"/>
                    <a:pt x="5381" y="5762"/>
                    <a:pt x="3303" y="4016"/>
                  </a:cubicBezTo>
                  <a:cubicBezTo>
                    <a:pt x="944" y="2041"/>
                    <a:pt x="277" y="852"/>
                    <a:pt x="0" y="523"/>
                  </a:cubicBezTo>
                  <a:cubicBezTo>
                    <a:pt x="46" y="384"/>
                    <a:pt x="192" y="127"/>
                    <a:pt x="468" y="1"/>
                  </a:cubicBezTo>
                  <a:cubicBezTo>
                    <a:pt x="1308" y="653"/>
                    <a:pt x="3076" y="1738"/>
                    <a:pt x="4442" y="2314"/>
                  </a:cubicBezTo>
                  <a:cubicBezTo>
                    <a:pt x="6854" y="3334"/>
                    <a:pt x="8335" y="4212"/>
                    <a:pt x="8039" y="5064"/>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4"/>
            <p:cNvSpPr/>
            <p:nvPr/>
          </p:nvSpPr>
          <p:spPr>
            <a:xfrm>
              <a:off x="2637088" y="2189982"/>
              <a:ext cx="519915" cy="269514"/>
            </a:xfrm>
            <a:custGeom>
              <a:avLst/>
              <a:gdLst/>
              <a:ahLst/>
              <a:cxnLst/>
              <a:rect l="l" t="t" r="r" b="b"/>
              <a:pathLst>
                <a:path w="11507" h="5965" extrusionOk="0">
                  <a:moveTo>
                    <a:pt x="10724" y="0"/>
                  </a:moveTo>
                  <a:cubicBezTo>
                    <a:pt x="9643" y="296"/>
                    <a:pt x="4266" y="3191"/>
                    <a:pt x="2789" y="3007"/>
                  </a:cubicBezTo>
                  <a:cubicBezTo>
                    <a:pt x="2229" y="2935"/>
                    <a:pt x="1274" y="2566"/>
                    <a:pt x="1274" y="2566"/>
                  </a:cubicBezTo>
                  <a:cubicBezTo>
                    <a:pt x="1274" y="2566"/>
                    <a:pt x="1" y="3786"/>
                    <a:pt x="104" y="5167"/>
                  </a:cubicBezTo>
                  <a:cubicBezTo>
                    <a:pt x="104" y="5167"/>
                    <a:pt x="1780" y="5964"/>
                    <a:pt x="2708" y="5911"/>
                  </a:cubicBezTo>
                  <a:cubicBezTo>
                    <a:pt x="3917" y="5941"/>
                    <a:pt x="6099" y="5654"/>
                    <a:pt x="7434" y="5063"/>
                  </a:cubicBezTo>
                  <a:cubicBezTo>
                    <a:pt x="9309" y="4239"/>
                    <a:pt x="9608" y="4185"/>
                    <a:pt x="11077" y="2647"/>
                  </a:cubicBezTo>
                  <a:cubicBezTo>
                    <a:pt x="11081" y="2647"/>
                    <a:pt x="11507" y="522"/>
                    <a:pt x="107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4"/>
            <p:cNvSpPr/>
            <p:nvPr/>
          </p:nvSpPr>
          <p:spPr>
            <a:xfrm>
              <a:off x="2298660" y="2098575"/>
              <a:ext cx="160850" cy="108799"/>
            </a:xfrm>
            <a:custGeom>
              <a:avLst/>
              <a:gdLst/>
              <a:ahLst/>
              <a:cxnLst/>
              <a:rect l="l" t="t" r="r" b="b"/>
              <a:pathLst>
                <a:path w="3560" h="2408" extrusionOk="0">
                  <a:moveTo>
                    <a:pt x="3280" y="1"/>
                  </a:moveTo>
                  <a:cubicBezTo>
                    <a:pt x="3125" y="1"/>
                    <a:pt x="3091" y="760"/>
                    <a:pt x="2904" y="838"/>
                  </a:cubicBezTo>
                  <a:cubicBezTo>
                    <a:pt x="2876" y="851"/>
                    <a:pt x="2846" y="857"/>
                    <a:pt x="2810" y="857"/>
                  </a:cubicBezTo>
                  <a:cubicBezTo>
                    <a:pt x="2656" y="857"/>
                    <a:pt x="2407" y="738"/>
                    <a:pt x="1876" y="532"/>
                  </a:cubicBezTo>
                  <a:cubicBezTo>
                    <a:pt x="1382" y="337"/>
                    <a:pt x="925" y="126"/>
                    <a:pt x="776" y="126"/>
                  </a:cubicBezTo>
                  <a:cubicBezTo>
                    <a:pt x="752" y="126"/>
                    <a:pt x="736" y="132"/>
                    <a:pt x="729" y="144"/>
                  </a:cubicBezTo>
                  <a:cubicBezTo>
                    <a:pt x="633" y="324"/>
                    <a:pt x="1688" y="743"/>
                    <a:pt x="1665" y="865"/>
                  </a:cubicBezTo>
                  <a:cubicBezTo>
                    <a:pt x="1663" y="875"/>
                    <a:pt x="1654" y="879"/>
                    <a:pt x="1636" y="879"/>
                  </a:cubicBezTo>
                  <a:cubicBezTo>
                    <a:pt x="1454" y="879"/>
                    <a:pt x="450" y="374"/>
                    <a:pt x="164" y="374"/>
                  </a:cubicBezTo>
                  <a:cubicBezTo>
                    <a:pt x="127" y="374"/>
                    <a:pt x="102" y="382"/>
                    <a:pt x="92" y="401"/>
                  </a:cubicBezTo>
                  <a:cubicBezTo>
                    <a:pt x="0" y="585"/>
                    <a:pt x="1485" y="1164"/>
                    <a:pt x="1492" y="1279"/>
                  </a:cubicBezTo>
                  <a:cubicBezTo>
                    <a:pt x="1493" y="1289"/>
                    <a:pt x="1485" y="1293"/>
                    <a:pt x="1469" y="1293"/>
                  </a:cubicBezTo>
                  <a:cubicBezTo>
                    <a:pt x="1318" y="1293"/>
                    <a:pt x="474" y="903"/>
                    <a:pt x="193" y="903"/>
                  </a:cubicBezTo>
                  <a:cubicBezTo>
                    <a:pt x="150" y="903"/>
                    <a:pt x="120" y="913"/>
                    <a:pt x="108" y="934"/>
                  </a:cubicBezTo>
                  <a:cubicBezTo>
                    <a:pt x="12" y="1111"/>
                    <a:pt x="1458" y="1540"/>
                    <a:pt x="1446" y="1694"/>
                  </a:cubicBezTo>
                  <a:cubicBezTo>
                    <a:pt x="1444" y="1720"/>
                    <a:pt x="1416" y="1730"/>
                    <a:pt x="1371" y="1730"/>
                  </a:cubicBezTo>
                  <a:cubicBezTo>
                    <a:pt x="1190" y="1730"/>
                    <a:pt x="732" y="1559"/>
                    <a:pt x="556" y="1559"/>
                  </a:cubicBezTo>
                  <a:cubicBezTo>
                    <a:pt x="518" y="1559"/>
                    <a:pt x="494" y="1567"/>
                    <a:pt x="487" y="1586"/>
                  </a:cubicBezTo>
                  <a:cubicBezTo>
                    <a:pt x="438" y="1721"/>
                    <a:pt x="1036" y="1974"/>
                    <a:pt x="2041" y="2223"/>
                  </a:cubicBezTo>
                  <a:cubicBezTo>
                    <a:pt x="2505" y="2338"/>
                    <a:pt x="2789" y="2261"/>
                    <a:pt x="3095" y="2407"/>
                  </a:cubicBezTo>
                  <a:lnTo>
                    <a:pt x="3560" y="1916"/>
                  </a:lnTo>
                  <a:cubicBezTo>
                    <a:pt x="3345" y="1579"/>
                    <a:pt x="3452" y="44"/>
                    <a:pt x="3291" y="2"/>
                  </a:cubicBezTo>
                  <a:cubicBezTo>
                    <a:pt x="3287" y="1"/>
                    <a:pt x="3283" y="1"/>
                    <a:pt x="3280" y="1"/>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4"/>
            <p:cNvSpPr/>
            <p:nvPr/>
          </p:nvSpPr>
          <p:spPr>
            <a:xfrm>
              <a:off x="2612508" y="2288935"/>
              <a:ext cx="82187" cy="137129"/>
            </a:xfrm>
            <a:custGeom>
              <a:avLst/>
              <a:gdLst/>
              <a:ahLst/>
              <a:cxnLst/>
              <a:rect l="l" t="t" r="r" b="b"/>
              <a:pathLst>
                <a:path w="1819" h="3035" extrusionOk="0">
                  <a:moveTo>
                    <a:pt x="1818" y="376"/>
                  </a:moveTo>
                  <a:lnTo>
                    <a:pt x="1377" y="0"/>
                  </a:lnTo>
                  <a:cubicBezTo>
                    <a:pt x="1377" y="0"/>
                    <a:pt x="0" y="1201"/>
                    <a:pt x="73" y="3034"/>
                  </a:cubicBezTo>
                  <a:lnTo>
                    <a:pt x="648" y="2977"/>
                  </a:lnTo>
                  <a:cubicBezTo>
                    <a:pt x="648" y="2977"/>
                    <a:pt x="1055" y="1067"/>
                    <a:pt x="1818" y="3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4"/>
            <p:cNvSpPr/>
            <p:nvPr/>
          </p:nvSpPr>
          <p:spPr>
            <a:xfrm>
              <a:off x="2989251" y="1400979"/>
              <a:ext cx="550910" cy="709817"/>
            </a:xfrm>
            <a:custGeom>
              <a:avLst/>
              <a:gdLst/>
              <a:ahLst/>
              <a:cxnLst/>
              <a:rect l="l" t="t" r="r" b="b"/>
              <a:pathLst>
                <a:path w="12193" h="15710" extrusionOk="0">
                  <a:moveTo>
                    <a:pt x="0" y="1719"/>
                  </a:moveTo>
                  <a:cubicBezTo>
                    <a:pt x="0" y="1719"/>
                    <a:pt x="921" y="307"/>
                    <a:pt x="1925" y="230"/>
                  </a:cubicBezTo>
                  <a:cubicBezTo>
                    <a:pt x="2926" y="154"/>
                    <a:pt x="3613" y="376"/>
                    <a:pt x="3613" y="376"/>
                  </a:cubicBezTo>
                  <a:cubicBezTo>
                    <a:pt x="3613" y="376"/>
                    <a:pt x="4369" y="0"/>
                    <a:pt x="6060" y="89"/>
                  </a:cubicBezTo>
                  <a:cubicBezTo>
                    <a:pt x="9684" y="265"/>
                    <a:pt x="12193" y="5197"/>
                    <a:pt x="12120" y="7123"/>
                  </a:cubicBezTo>
                  <a:cubicBezTo>
                    <a:pt x="12054" y="8963"/>
                    <a:pt x="11007" y="9408"/>
                    <a:pt x="11007" y="9408"/>
                  </a:cubicBezTo>
                  <a:cubicBezTo>
                    <a:pt x="11007" y="9408"/>
                    <a:pt x="11211" y="10482"/>
                    <a:pt x="11057" y="11073"/>
                  </a:cubicBezTo>
                  <a:cubicBezTo>
                    <a:pt x="10716" y="12404"/>
                    <a:pt x="9657" y="12519"/>
                    <a:pt x="9657" y="12519"/>
                  </a:cubicBezTo>
                  <a:cubicBezTo>
                    <a:pt x="9657" y="12519"/>
                    <a:pt x="8158" y="15710"/>
                    <a:pt x="4967" y="15016"/>
                  </a:cubicBezTo>
                  <a:cubicBezTo>
                    <a:pt x="2274" y="14433"/>
                    <a:pt x="0" y="1719"/>
                    <a:pt x="0" y="1719"/>
                  </a:cubicBezTo>
                  <a:close/>
                </a:path>
              </a:pathLst>
            </a:custGeom>
            <a:solidFill>
              <a:srgbClr val="F07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4"/>
            <p:cNvSpPr/>
            <p:nvPr/>
          </p:nvSpPr>
          <p:spPr>
            <a:xfrm>
              <a:off x="3327497" y="1561789"/>
              <a:ext cx="207659" cy="383193"/>
            </a:xfrm>
            <a:custGeom>
              <a:avLst/>
              <a:gdLst/>
              <a:ahLst/>
              <a:cxnLst/>
              <a:rect l="l" t="t" r="r" b="b"/>
              <a:pathLst>
                <a:path w="4596" h="8481" extrusionOk="0">
                  <a:moveTo>
                    <a:pt x="62" y="1"/>
                  </a:moveTo>
                  <a:cubicBezTo>
                    <a:pt x="43" y="1"/>
                    <a:pt x="24" y="8"/>
                    <a:pt x="12" y="24"/>
                  </a:cubicBezTo>
                  <a:cubicBezTo>
                    <a:pt x="1" y="47"/>
                    <a:pt x="8" y="77"/>
                    <a:pt x="31" y="85"/>
                  </a:cubicBezTo>
                  <a:lnTo>
                    <a:pt x="47" y="96"/>
                  </a:lnTo>
                  <a:cubicBezTo>
                    <a:pt x="982" y="725"/>
                    <a:pt x="1765" y="1619"/>
                    <a:pt x="2179" y="2670"/>
                  </a:cubicBezTo>
                  <a:cubicBezTo>
                    <a:pt x="2620" y="3717"/>
                    <a:pt x="2620" y="4898"/>
                    <a:pt x="2332" y="5984"/>
                  </a:cubicBezTo>
                  <a:cubicBezTo>
                    <a:pt x="2329" y="6003"/>
                    <a:pt x="2329" y="6026"/>
                    <a:pt x="2344" y="6049"/>
                  </a:cubicBezTo>
                  <a:lnTo>
                    <a:pt x="2348" y="6056"/>
                  </a:lnTo>
                  <a:cubicBezTo>
                    <a:pt x="2601" y="6559"/>
                    <a:pt x="2812" y="7096"/>
                    <a:pt x="2954" y="7640"/>
                  </a:cubicBezTo>
                  <a:cubicBezTo>
                    <a:pt x="3015" y="7917"/>
                    <a:pt x="3069" y="8204"/>
                    <a:pt x="3061" y="8480"/>
                  </a:cubicBezTo>
                  <a:cubicBezTo>
                    <a:pt x="3119" y="8419"/>
                    <a:pt x="3176" y="8350"/>
                    <a:pt x="3234" y="8273"/>
                  </a:cubicBezTo>
                  <a:cubicBezTo>
                    <a:pt x="3222" y="8043"/>
                    <a:pt x="3184" y="7821"/>
                    <a:pt x="3126" y="7598"/>
                  </a:cubicBezTo>
                  <a:cubicBezTo>
                    <a:pt x="2981" y="7038"/>
                    <a:pt x="2774" y="6505"/>
                    <a:pt x="2517" y="5991"/>
                  </a:cubicBezTo>
                  <a:cubicBezTo>
                    <a:pt x="2789" y="4887"/>
                    <a:pt x="2774" y="3671"/>
                    <a:pt x="2309" y="2612"/>
                  </a:cubicBezTo>
                  <a:cubicBezTo>
                    <a:pt x="1891" y="1600"/>
                    <a:pt x="1159" y="748"/>
                    <a:pt x="269" y="123"/>
                  </a:cubicBezTo>
                  <a:lnTo>
                    <a:pt x="269" y="123"/>
                  </a:lnTo>
                  <a:cubicBezTo>
                    <a:pt x="1401" y="330"/>
                    <a:pt x="2497" y="844"/>
                    <a:pt x="3284" y="1677"/>
                  </a:cubicBezTo>
                  <a:cubicBezTo>
                    <a:pt x="4028" y="2432"/>
                    <a:pt x="4396" y="3468"/>
                    <a:pt x="4492" y="4511"/>
                  </a:cubicBezTo>
                  <a:cubicBezTo>
                    <a:pt x="4534" y="4361"/>
                    <a:pt x="4568" y="4196"/>
                    <a:pt x="4595" y="4012"/>
                  </a:cubicBezTo>
                  <a:cubicBezTo>
                    <a:pt x="4430" y="3107"/>
                    <a:pt x="4047" y="2240"/>
                    <a:pt x="3383" y="1588"/>
                  </a:cubicBezTo>
                  <a:cubicBezTo>
                    <a:pt x="2505" y="679"/>
                    <a:pt x="1293" y="169"/>
                    <a:pt x="62"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4"/>
            <p:cNvSpPr/>
            <p:nvPr/>
          </p:nvSpPr>
          <p:spPr>
            <a:xfrm>
              <a:off x="3205682" y="1794713"/>
              <a:ext cx="280764" cy="289439"/>
            </a:xfrm>
            <a:custGeom>
              <a:avLst/>
              <a:gdLst/>
              <a:ahLst/>
              <a:cxnLst/>
              <a:rect l="l" t="t" r="r" b="b"/>
              <a:pathLst>
                <a:path w="6214" h="6406" extrusionOk="0">
                  <a:moveTo>
                    <a:pt x="3916" y="0"/>
                  </a:moveTo>
                  <a:lnTo>
                    <a:pt x="1412" y="2988"/>
                  </a:lnTo>
                  <a:lnTo>
                    <a:pt x="0" y="6248"/>
                  </a:lnTo>
                  <a:cubicBezTo>
                    <a:pt x="62" y="6275"/>
                    <a:pt x="119" y="6298"/>
                    <a:pt x="184" y="6305"/>
                  </a:cubicBezTo>
                  <a:cubicBezTo>
                    <a:pt x="498" y="6374"/>
                    <a:pt x="796" y="6405"/>
                    <a:pt x="1077" y="6405"/>
                  </a:cubicBezTo>
                  <a:cubicBezTo>
                    <a:pt x="3652" y="6405"/>
                    <a:pt x="4871" y="3809"/>
                    <a:pt x="4871" y="3809"/>
                  </a:cubicBezTo>
                  <a:cubicBezTo>
                    <a:pt x="4871" y="3809"/>
                    <a:pt x="5822" y="3705"/>
                    <a:pt x="6214" y="2554"/>
                  </a:cubicBezTo>
                  <a:lnTo>
                    <a:pt x="6214" y="2554"/>
                  </a:lnTo>
                  <a:cubicBezTo>
                    <a:pt x="6035" y="2681"/>
                    <a:pt x="5841" y="2767"/>
                    <a:pt x="5594" y="2767"/>
                  </a:cubicBezTo>
                  <a:cubicBezTo>
                    <a:pt x="5385" y="2767"/>
                    <a:pt x="5139" y="2706"/>
                    <a:pt x="4833" y="2554"/>
                  </a:cubicBezTo>
                  <a:cubicBezTo>
                    <a:pt x="3667" y="1975"/>
                    <a:pt x="3916" y="0"/>
                    <a:pt x="3916" y="0"/>
                  </a:cubicBezTo>
                  <a:close/>
                </a:path>
              </a:pathLst>
            </a:custGeom>
            <a:solidFill>
              <a:srgbClr val="000000">
                <a:alpha val="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4"/>
            <p:cNvSpPr/>
            <p:nvPr/>
          </p:nvSpPr>
          <p:spPr>
            <a:xfrm>
              <a:off x="2842087" y="2981922"/>
              <a:ext cx="622705" cy="231470"/>
            </a:xfrm>
            <a:custGeom>
              <a:avLst/>
              <a:gdLst/>
              <a:ahLst/>
              <a:cxnLst/>
              <a:rect l="l" t="t" r="r" b="b"/>
              <a:pathLst>
                <a:path w="13782" h="5123" extrusionOk="0">
                  <a:moveTo>
                    <a:pt x="13781" y="1"/>
                  </a:moveTo>
                  <a:lnTo>
                    <a:pt x="10095" y="85"/>
                  </a:lnTo>
                  <a:cubicBezTo>
                    <a:pt x="10095" y="85"/>
                    <a:pt x="9317" y="1918"/>
                    <a:pt x="6145" y="2766"/>
                  </a:cubicBezTo>
                  <a:cubicBezTo>
                    <a:pt x="4251" y="3272"/>
                    <a:pt x="2011" y="3348"/>
                    <a:pt x="828" y="3348"/>
                  </a:cubicBezTo>
                  <a:cubicBezTo>
                    <a:pt x="315" y="3348"/>
                    <a:pt x="1" y="3334"/>
                    <a:pt x="1" y="3334"/>
                  </a:cubicBezTo>
                  <a:lnTo>
                    <a:pt x="1" y="3334"/>
                  </a:lnTo>
                  <a:lnTo>
                    <a:pt x="269" y="5098"/>
                  </a:lnTo>
                  <a:cubicBezTo>
                    <a:pt x="479" y="5101"/>
                    <a:pt x="689" y="5102"/>
                    <a:pt x="899" y="5102"/>
                  </a:cubicBezTo>
                  <a:cubicBezTo>
                    <a:pt x="1283" y="5102"/>
                    <a:pt x="1668" y="5098"/>
                    <a:pt x="2049" y="5090"/>
                  </a:cubicBezTo>
                  <a:cubicBezTo>
                    <a:pt x="2926" y="5115"/>
                    <a:pt x="3979" y="5123"/>
                    <a:pt x="4993" y="5123"/>
                  </a:cubicBezTo>
                  <a:cubicBezTo>
                    <a:pt x="7022" y="5123"/>
                    <a:pt x="8895" y="5090"/>
                    <a:pt x="8895" y="5090"/>
                  </a:cubicBezTo>
                  <a:cubicBezTo>
                    <a:pt x="11737" y="5090"/>
                    <a:pt x="13712" y="2751"/>
                    <a:pt x="137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4"/>
            <p:cNvSpPr/>
            <p:nvPr/>
          </p:nvSpPr>
          <p:spPr>
            <a:xfrm>
              <a:off x="2953556" y="2873616"/>
              <a:ext cx="512776" cy="197493"/>
            </a:xfrm>
            <a:custGeom>
              <a:avLst/>
              <a:gdLst/>
              <a:ahLst/>
              <a:cxnLst/>
              <a:rect l="l" t="t" r="r" b="b"/>
              <a:pathLst>
                <a:path w="11349" h="4371" extrusionOk="0">
                  <a:moveTo>
                    <a:pt x="1461" y="1"/>
                  </a:moveTo>
                  <a:cubicBezTo>
                    <a:pt x="997" y="196"/>
                    <a:pt x="222" y="649"/>
                    <a:pt x="0" y="718"/>
                  </a:cubicBezTo>
                  <a:lnTo>
                    <a:pt x="12" y="760"/>
                  </a:lnTo>
                  <a:cubicBezTo>
                    <a:pt x="1305" y="2096"/>
                    <a:pt x="5175" y="4370"/>
                    <a:pt x="8857" y="4370"/>
                  </a:cubicBezTo>
                  <a:cubicBezTo>
                    <a:pt x="9595" y="4370"/>
                    <a:pt x="10326" y="4279"/>
                    <a:pt x="11027" y="4070"/>
                  </a:cubicBezTo>
                  <a:cubicBezTo>
                    <a:pt x="11249" y="3395"/>
                    <a:pt x="11349" y="2662"/>
                    <a:pt x="11307" y="1903"/>
                  </a:cubicBezTo>
                  <a:lnTo>
                    <a:pt x="1461" y="1"/>
                  </a:ln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4"/>
            <p:cNvSpPr/>
            <p:nvPr/>
          </p:nvSpPr>
          <p:spPr>
            <a:xfrm>
              <a:off x="2960288" y="2160884"/>
              <a:ext cx="532385" cy="888469"/>
            </a:xfrm>
            <a:custGeom>
              <a:avLst/>
              <a:gdLst/>
              <a:ahLst/>
              <a:cxnLst/>
              <a:rect l="l" t="t" r="r" b="b"/>
              <a:pathLst>
                <a:path w="11783" h="19664" extrusionOk="0">
                  <a:moveTo>
                    <a:pt x="11361" y="18820"/>
                  </a:moveTo>
                  <a:cubicBezTo>
                    <a:pt x="9681" y="19207"/>
                    <a:pt x="5220" y="19664"/>
                    <a:pt x="1" y="16204"/>
                  </a:cubicBezTo>
                  <a:cubicBezTo>
                    <a:pt x="1224" y="14651"/>
                    <a:pt x="1945" y="13911"/>
                    <a:pt x="1692" y="12323"/>
                  </a:cubicBezTo>
                  <a:cubicBezTo>
                    <a:pt x="1427" y="10670"/>
                    <a:pt x="580" y="9197"/>
                    <a:pt x="422" y="7199"/>
                  </a:cubicBezTo>
                  <a:cubicBezTo>
                    <a:pt x="192" y="4311"/>
                    <a:pt x="1577" y="813"/>
                    <a:pt x="4756" y="338"/>
                  </a:cubicBezTo>
                  <a:cubicBezTo>
                    <a:pt x="7019" y="0"/>
                    <a:pt x="9010" y="1132"/>
                    <a:pt x="9807" y="4096"/>
                  </a:cubicBezTo>
                  <a:cubicBezTo>
                    <a:pt x="10325" y="6018"/>
                    <a:pt x="9857" y="7517"/>
                    <a:pt x="9949" y="10520"/>
                  </a:cubicBezTo>
                  <a:cubicBezTo>
                    <a:pt x="10045" y="13516"/>
                    <a:pt x="11783" y="15502"/>
                    <a:pt x="11361" y="188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4"/>
            <p:cNvSpPr/>
            <p:nvPr/>
          </p:nvSpPr>
          <p:spPr>
            <a:xfrm>
              <a:off x="3051966" y="2057412"/>
              <a:ext cx="209014" cy="249407"/>
            </a:xfrm>
            <a:custGeom>
              <a:avLst/>
              <a:gdLst/>
              <a:ahLst/>
              <a:cxnLst/>
              <a:rect l="l" t="t" r="r" b="b"/>
              <a:pathLst>
                <a:path w="4626" h="5520" extrusionOk="0">
                  <a:moveTo>
                    <a:pt x="1803" y="2750"/>
                  </a:moveTo>
                  <a:lnTo>
                    <a:pt x="1504" y="296"/>
                  </a:lnTo>
                  <a:lnTo>
                    <a:pt x="3299" y="0"/>
                  </a:lnTo>
                  <a:lnTo>
                    <a:pt x="3675" y="2497"/>
                  </a:lnTo>
                  <a:cubicBezTo>
                    <a:pt x="4223" y="2593"/>
                    <a:pt x="4626" y="2708"/>
                    <a:pt x="4626" y="2708"/>
                  </a:cubicBezTo>
                  <a:cubicBezTo>
                    <a:pt x="4626" y="2708"/>
                    <a:pt x="3537" y="5519"/>
                    <a:pt x="1266" y="5105"/>
                  </a:cubicBezTo>
                  <a:cubicBezTo>
                    <a:pt x="0" y="4875"/>
                    <a:pt x="779" y="3241"/>
                    <a:pt x="779" y="3241"/>
                  </a:cubicBezTo>
                  <a:cubicBezTo>
                    <a:pt x="779" y="3241"/>
                    <a:pt x="1136" y="3073"/>
                    <a:pt x="1803" y="2750"/>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4"/>
            <p:cNvSpPr/>
            <p:nvPr/>
          </p:nvSpPr>
          <p:spPr>
            <a:xfrm>
              <a:off x="2843488" y="1553159"/>
              <a:ext cx="530668" cy="595641"/>
            </a:xfrm>
            <a:custGeom>
              <a:avLst/>
              <a:gdLst/>
              <a:ahLst/>
              <a:cxnLst/>
              <a:rect l="l" t="t" r="r" b="b"/>
              <a:pathLst>
                <a:path w="11745" h="13183" extrusionOk="0">
                  <a:moveTo>
                    <a:pt x="5448" y="0"/>
                  </a:moveTo>
                  <a:cubicBezTo>
                    <a:pt x="945" y="0"/>
                    <a:pt x="1421" y="2665"/>
                    <a:pt x="818" y="6075"/>
                  </a:cubicBezTo>
                  <a:cubicBezTo>
                    <a:pt x="683" y="6827"/>
                    <a:pt x="100" y="7467"/>
                    <a:pt x="58" y="8326"/>
                  </a:cubicBezTo>
                  <a:cubicBezTo>
                    <a:pt x="1" y="9492"/>
                    <a:pt x="1439" y="12890"/>
                    <a:pt x="3698" y="13159"/>
                  </a:cubicBezTo>
                  <a:cubicBezTo>
                    <a:pt x="3829" y="13174"/>
                    <a:pt x="3971" y="13182"/>
                    <a:pt x="4121" y="13182"/>
                  </a:cubicBezTo>
                  <a:cubicBezTo>
                    <a:pt x="5745" y="13182"/>
                    <a:pt x="8331" y="12257"/>
                    <a:pt x="9535" y="10140"/>
                  </a:cubicBezTo>
                  <a:cubicBezTo>
                    <a:pt x="10218" y="9972"/>
                    <a:pt x="10820" y="9979"/>
                    <a:pt x="11273" y="9224"/>
                  </a:cubicBezTo>
                  <a:cubicBezTo>
                    <a:pt x="11744" y="8430"/>
                    <a:pt x="11380" y="7595"/>
                    <a:pt x="10848" y="7595"/>
                  </a:cubicBezTo>
                  <a:cubicBezTo>
                    <a:pt x="10723" y="7595"/>
                    <a:pt x="10588" y="7642"/>
                    <a:pt x="10452" y="7747"/>
                  </a:cubicBezTo>
                  <a:cubicBezTo>
                    <a:pt x="11250" y="4211"/>
                    <a:pt x="10168" y="299"/>
                    <a:pt x="6444" y="38"/>
                  </a:cubicBezTo>
                  <a:cubicBezTo>
                    <a:pt x="6088" y="13"/>
                    <a:pt x="5756" y="0"/>
                    <a:pt x="5448" y="0"/>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4"/>
            <p:cNvSpPr/>
            <p:nvPr/>
          </p:nvSpPr>
          <p:spPr>
            <a:xfrm>
              <a:off x="3102391" y="1731093"/>
              <a:ext cx="118920" cy="86163"/>
            </a:xfrm>
            <a:custGeom>
              <a:avLst/>
              <a:gdLst/>
              <a:ahLst/>
              <a:cxnLst/>
              <a:rect l="l" t="t" r="r" b="b"/>
              <a:pathLst>
                <a:path w="2632" h="1907" extrusionOk="0">
                  <a:moveTo>
                    <a:pt x="142" y="231"/>
                  </a:moveTo>
                  <a:cubicBezTo>
                    <a:pt x="1" y="461"/>
                    <a:pt x="595" y="434"/>
                    <a:pt x="1427" y="856"/>
                  </a:cubicBezTo>
                  <a:cubicBezTo>
                    <a:pt x="2106" y="1201"/>
                    <a:pt x="2344" y="1907"/>
                    <a:pt x="2490" y="1677"/>
                  </a:cubicBezTo>
                  <a:cubicBezTo>
                    <a:pt x="2632" y="1447"/>
                    <a:pt x="2275" y="852"/>
                    <a:pt x="1631" y="453"/>
                  </a:cubicBezTo>
                  <a:cubicBezTo>
                    <a:pt x="982" y="54"/>
                    <a:pt x="288" y="1"/>
                    <a:pt x="142" y="231"/>
                  </a:cubicBezTo>
                  <a:close/>
                </a:path>
              </a:pathLst>
            </a:custGeom>
            <a:solidFill>
              <a:srgbClr val="F07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4"/>
            <p:cNvSpPr/>
            <p:nvPr/>
          </p:nvSpPr>
          <p:spPr>
            <a:xfrm>
              <a:off x="3276394" y="1922222"/>
              <a:ext cx="63436" cy="59144"/>
            </a:xfrm>
            <a:custGeom>
              <a:avLst/>
              <a:gdLst/>
              <a:ahLst/>
              <a:cxnLst/>
              <a:rect l="l" t="t" r="r" b="b"/>
              <a:pathLst>
                <a:path w="1404" h="1309" extrusionOk="0">
                  <a:moveTo>
                    <a:pt x="694" y="1"/>
                  </a:moveTo>
                  <a:lnTo>
                    <a:pt x="0" y="1305"/>
                  </a:lnTo>
                  <a:cubicBezTo>
                    <a:pt x="0" y="1305"/>
                    <a:pt x="47" y="1308"/>
                    <a:pt x="122" y="1308"/>
                  </a:cubicBezTo>
                  <a:cubicBezTo>
                    <a:pt x="322" y="1308"/>
                    <a:pt x="720" y="1286"/>
                    <a:pt x="932" y="1121"/>
                  </a:cubicBezTo>
                  <a:cubicBezTo>
                    <a:pt x="1220" y="898"/>
                    <a:pt x="1404" y="20"/>
                    <a:pt x="694"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4"/>
            <p:cNvSpPr/>
            <p:nvPr/>
          </p:nvSpPr>
          <p:spPr>
            <a:xfrm>
              <a:off x="3147440" y="1840620"/>
              <a:ext cx="39399" cy="72111"/>
            </a:xfrm>
            <a:custGeom>
              <a:avLst/>
              <a:gdLst/>
              <a:ahLst/>
              <a:cxnLst/>
              <a:rect l="l" t="t" r="r" b="b"/>
              <a:pathLst>
                <a:path w="872" h="1596" extrusionOk="0">
                  <a:moveTo>
                    <a:pt x="1" y="1"/>
                  </a:moveTo>
                  <a:lnTo>
                    <a:pt x="1" y="1"/>
                  </a:lnTo>
                  <a:cubicBezTo>
                    <a:pt x="258" y="238"/>
                    <a:pt x="419" y="603"/>
                    <a:pt x="384" y="998"/>
                  </a:cubicBezTo>
                  <a:cubicBezTo>
                    <a:pt x="365" y="1228"/>
                    <a:pt x="285" y="1427"/>
                    <a:pt x="162" y="1596"/>
                  </a:cubicBezTo>
                  <a:cubicBezTo>
                    <a:pt x="557" y="1538"/>
                    <a:pt x="860" y="1385"/>
                    <a:pt x="864" y="1117"/>
                  </a:cubicBezTo>
                  <a:cubicBezTo>
                    <a:pt x="871" y="660"/>
                    <a:pt x="599" y="185"/>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4"/>
            <p:cNvSpPr/>
            <p:nvPr/>
          </p:nvSpPr>
          <p:spPr>
            <a:xfrm>
              <a:off x="3072254" y="1834565"/>
              <a:ext cx="93799" cy="82865"/>
            </a:xfrm>
            <a:custGeom>
              <a:avLst/>
              <a:gdLst/>
              <a:ahLst/>
              <a:cxnLst/>
              <a:rect l="l" t="t" r="r" b="b"/>
              <a:pathLst>
                <a:path w="2076" h="1834" extrusionOk="0">
                  <a:moveTo>
                    <a:pt x="1665" y="135"/>
                  </a:moveTo>
                  <a:cubicBezTo>
                    <a:pt x="1534" y="96"/>
                    <a:pt x="1396" y="65"/>
                    <a:pt x="1239" y="50"/>
                  </a:cubicBezTo>
                  <a:cubicBezTo>
                    <a:pt x="514" y="0"/>
                    <a:pt x="23" y="733"/>
                    <a:pt x="16" y="1105"/>
                  </a:cubicBezTo>
                  <a:cubicBezTo>
                    <a:pt x="0" y="1588"/>
                    <a:pt x="1078" y="1834"/>
                    <a:pt x="1822" y="1730"/>
                  </a:cubicBezTo>
                  <a:cubicBezTo>
                    <a:pt x="1941" y="1561"/>
                    <a:pt x="2025" y="1354"/>
                    <a:pt x="2044" y="1128"/>
                  </a:cubicBezTo>
                  <a:cubicBezTo>
                    <a:pt x="2075" y="737"/>
                    <a:pt x="1922" y="368"/>
                    <a:pt x="1665"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64"/>
            <p:cNvSpPr/>
            <p:nvPr/>
          </p:nvSpPr>
          <p:spPr>
            <a:xfrm>
              <a:off x="3091818" y="1820693"/>
              <a:ext cx="125336" cy="75952"/>
            </a:xfrm>
            <a:custGeom>
              <a:avLst/>
              <a:gdLst/>
              <a:ahLst/>
              <a:cxnLst/>
              <a:rect l="l" t="t" r="r" b="b"/>
              <a:pathLst>
                <a:path w="2774" h="1681" extrusionOk="0">
                  <a:moveTo>
                    <a:pt x="24" y="618"/>
                  </a:moveTo>
                  <a:cubicBezTo>
                    <a:pt x="47" y="664"/>
                    <a:pt x="595" y="142"/>
                    <a:pt x="1431" y="537"/>
                  </a:cubicBezTo>
                  <a:cubicBezTo>
                    <a:pt x="2271" y="929"/>
                    <a:pt x="2060" y="1680"/>
                    <a:pt x="2060" y="1680"/>
                  </a:cubicBezTo>
                  <a:lnTo>
                    <a:pt x="2774" y="1316"/>
                  </a:lnTo>
                  <a:lnTo>
                    <a:pt x="2214" y="1255"/>
                  </a:lnTo>
                  <a:cubicBezTo>
                    <a:pt x="2214" y="1255"/>
                    <a:pt x="2129" y="580"/>
                    <a:pt x="1427" y="311"/>
                  </a:cubicBezTo>
                  <a:cubicBezTo>
                    <a:pt x="607" y="0"/>
                    <a:pt x="1" y="564"/>
                    <a:pt x="24" y="6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64"/>
            <p:cNvSpPr/>
            <p:nvPr/>
          </p:nvSpPr>
          <p:spPr>
            <a:xfrm>
              <a:off x="2947275" y="1798508"/>
              <a:ext cx="39399" cy="78030"/>
            </a:xfrm>
            <a:custGeom>
              <a:avLst/>
              <a:gdLst/>
              <a:ahLst/>
              <a:cxnLst/>
              <a:rect l="l" t="t" r="r" b="b"/>
              <a:pathLst>
                <a:path w="872" h="1727" extrusionOk="0">
                  <a:moveTo>
                    <a:pt x="1" y="1"/>
                  </a:moveTo>
                  <a:cubicBezTo>
                    <a:pt x="365" y="231"/>
                    <a:pt x="572" y="687"/>
                    <a:pt x="484" y="1155"/>
                  </a:cubicBezTo>
                  <a:cubicBezTo>
                    <a:pt x="442" y="1381"/>
                    <a:pt x="342" y="1573"/>
                    <a:pt x="197" y="1726"/>
                  </a:cubicBezTo>
                  <a:cubicBezTo>
                    <a:pt x="500" y="1707"/>
                    <a:pt x="733" y="1604"/>
                    <a:pt x="787" y="1381"/>
                  </a:cubicBezTo>
                  <a:cubicBezTo>
                    <a:pt x="872" y="1017"/>
                    <a:pt x="657" y="158"/>
                    <a:pt x="39" y="12"/>
                  </a:cubicBezTo>
                  <a:cubicBezTo>
                    <a:pt x="24" y="4"/>
                    <a:pt x="16" y="4"/>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4"/>
            <p:cNvSpPr/>
            <p:nvPr/>
          </p:nvSpPr>
          <p:spPr>
            <a:xfrm>
              <a:off x="2880764" y="1791233"/>
              <a:ext cx="92398" cy="87202"/>
            </a:xfrm>
            <a:custGeom>
              <a:avLst/>
              <a:gdLst/>
              <a:ahLst/>
              <a:cxnLst/>
              <a:rect l="l" t="t" r="r" b="b"/>
              <a:pathLst>
                <a:path w="2045" h="1930" extrusionOk="0">
                  <a:moveTo>
                    <a:pt x="1473" y="162"/>
                  </a:moveTo>
                  <a:cubicBezTo>
                    <a:pt x="729" y="0"/>
                    <a:pt x="253" y="449"/>
                    <a:pt x="127" y="986"/>
                  </a:cubicBezTo>
                  <a:cubicBezTo>
                    <a:pt x="0" y="1519"/>
                    <a:pt x="994" y="1930"/>
                    <a:pt x="1669" y="1887"/>
                  </a:cubicBezTo>
                  <a:cubicBezTo>
                    <a:pt x="1814" y="1734"/>
                    <a:pt x="1914" y="1538"/>
                    <a:pt x="1956" y="1316"/>
                  </a:cubicBezTo>
                  <a:cubicBezTo>
                    <a:pt x="2044" y="848"/>
                    <a:pt x="1837" y="392"/>
                    <a:pt x="1473" y="1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4"/>
            <p:cNvSpPr/>
            <p:nvPr/>
          </p:nvSpPr>
          <p:spPr>
            <a:xfrm>
              <a:off x="2870191" y="1788116"/>
              <a:ext cx="113724" cy="56523"/>
            </a:xfrm>
            <a:custGeom>
              <a:avLst/>
              <a:gdLst/>
              <a:ahLst/>
              <a:cxnLst/>
              <a:rect l="l" t="t" r="r" b="b"/>
              <a:pathLst>
                <a:path w="2517" h="1251" extrusionOk="0">
                  <a:moveTo>
                    <a:pt x="2463" y="1032"/>
                  </a:moveTo>
                  <a:cubicBezTo>
                    <a:pt x="2413" y="1070"/>
                    <a:pt x="2152" y="192"/>
                    <a:pt x="1254" y="323"/>
                  </a:cubicBezTo>
                  <a:cubicBezTo>
                    <a:pt x="353" y="453"/>
                    <a:pt x="353" y="1251"/>
                    <a:pt x="353" y="1251"/>
                  </a:cubicBezTo>
                  <a:lnTo>
                    <a:pt x="0" y="599"/>
                  </a:lnTo>
                  <a:lnTo>
                    <a:pt x="303" y="810"/>
                  </a:lnTo>
                  <a:cubicBezTo>
                    <a:pt x="303" y="810"/>
                    <a:pt x="583" y="196"/>
                    <a:pt x="1323" y="108"/>
                  </a:cubicBezTo>
                  <a:cubicBezTo>
                    <a:pt x="2221" y="0"/>
                    <a:pt x="2516" y="998"/>
                    <a:pt x="2463" y="10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4"/>
            <p:cNvSpPr/>
            <p:nvPr/>
          </p:nvSpPr>
          <p:spPr>
            <a:xfrm>
              <a:off x="2950573" y="1867097"/>
              <a:ext cx="64159" cy="98679"/>
            </a:xfrm>
            <a:custGeom>
              <a:avLst/>
              <a:gdLst/>
              <a:ahLst/>
              <a:cxnLst/>
              <a:rect l="l" t="t" r="r" b="b"/>
              <a:pathLst>
                <a:path w="1420" h="2184" extrusionOk="0">
                  <a:moveTo>
                    <a:pt x="1332" y="1"/>
                  </a:moveTo>
                  <a:cubicBezTo>
                    <a:pt x="1286" y="1"/>
                    <a:pt x="1239" y="24"/>
                    <a:pt x="1232" y="70"/>
                  </a:cubicBezTo>
                  <a:cubicBezTo>
                    <a:pt x="1086" y="630"/>
                    <a:pt x="845" y="914"/>
                    <a:pt x="756" y="998"/>
                  </a:cubicBezTo>
                  <a:cubicBezTo>
                    <a:pt x="677" y="978"/>
                    <a:pt x="536" y="949"/>
                    <a:pt x="398" y="949"/>
                  </a:cubicBezTo>
                  <a:cubicBezTo>
                    <a:pt x="274" y="949"/>
                    <a:pt x="154" y="972"/>
                    <a:pt x="81" y="1045"/>
                  </a:cubicBezTo>
                  <a:cubicBezTo>
                    <a:pt x="8" y="1114"/>
                    <a:pt x="1" y="1255"/>
                    <a:pt x="62" y="1420"/>
                  </a:cubicBezTo>
                  <a:cubicBezTo>
                    <a:pt x="158" y="1685"/>
                    <a:pt x="480" y="2141"/>
                    <a:pt x="1075" y="2184"/>
                  </a:cubicBezTo>
                  <a:lnTo>
                    <a:pt x="1079" y="2184"/>
                  </a:lnTo>
                  <a:cubicBezTo>
                    <a:pt x="1125" y="2184"/>
                    <a:pt x="1163" y="2149"/>
                    <a:pt x="1163" y="2103"/>
                  </a:cubicBezTo>
                  <a:cubicBezTo>
                    <a:pt x="1163" y="2053"/>
                    <a:pt x="1125" y="2011"/>
                    <a:pt x="1079" y="2007"/>
                  </a:cubicBezTo>
                  <a:cubicBezTo>
                    <a:pt x="645" y="1977"/>
                    <a:pt x="365" y="1670"/>
                    <a:pt x="250" y="1420"/>
                  </a:cubicBezTo>
                  <a:cubicBezTo>
                    <a:pt x="181" y="1275"/>
                    <a:pt x="193" y="1190"/>
                    <a:pt x="200" y="1179"/>
                  </a:cubicBezTo>
                  <a:cubicBezTo>
                    <a:pt x="232" y="1146"/>
                    <a:pt x="300" y="1133"/>
                    <a:pt x="383" y="1133"/>
                  </a:cubicBezTo>
                  <a:cubicBezTo>
                    <a:pt x="501" y="1133"/>
                    <a:pt x="648" y="1159"/>
                    <a:pt x="753" y="1186"/>
                  </a:cubicBezTo>
                  <a:cubicBezTo>
                    <a:pt x="761" y="1189"/>
                    <a:pt x="770" y="1190"/>
                    <a:pt x="779" y="1190"/>
                  </a:cubicBezTo>
                  <a:cubicBezTo>
                    <a:pt x="798" y="1190"/>
                    <a:pt x="817" y="1184"/>
                    <a:pt x="833" y="1171"/>
                  </a:cubicBezTo>
                  <a:cubicBezTo>
                    <a:pt x="848" y="1160"/>
                    <a:pt x="1213" y="860"/>
                    <a:pt x="1405" y="113"/>
                  </a:cubicBezTo>
                  <a:cubicBezTo>
                    <a:pt x="1420" y="63"/>
                    <a:pt x="1389" y="17"/>
                    <a:pt x="1343" y="1"/>
                  </a:cubicBezTo>
                  <a:cubicBezTo>
                    <a:pt x="1340" y="1"/>
                    <a:pt x="1336" y="1"/>
                    <a:pt x="1332"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64"/>
            <p:cNvSpPr/>
            <p:nvPr/>
          </p:nvSpPr>
          <p:spPr>
            <a:xfrm>
              <a:off x="2876246" y="1705971"/>
              <a:ext cx="94657" cy="63301"/>
            </a:xfrm>
            <a:custGeom>
              <a:avLst/>
              <a:gdLst/>
              <a:ahLst/>
              <a:cxnLst/>
              <a:rect l="l" t="t" r="r" b="b"/>
              <a:pathLst>
                <a:path w="2095" h="1401" extrusionOk="0">
                  <a:moveTo>
                    <a:pt x="1983" y="269"/>
                  </a:moveTo>
                  <a:cubicBezTo>
                    <a:pt x="2095" y="495"/>
                    <a:pt x="1615" y="392"/>
                    <a:pt x="955" y="633"/>
                  </a:cubicBezTo>
                  <a:cubicBezTo>
                    <a:pt x="419" y="837"/>
                    <a:pt x="219" y="1400"/>
                    <a:pt x="112" y="1174"/>
                  </a:cubicBezTo>
                  <a:cubicBezTo>
                    <a:pt x="0" y="952"/>
                    <a:pt x="284" y="499"/>
                    <a:pt x="802" y="250"/>
                  </a:cubicBezTo>
                  <a:cubicBezTo>
                    <a:pt x="1320" y="0"/>
                    <a:pt x="1876" y="47"/>
                    <a:pt x="1983" y="269"/>
                  </a:cubicBezTo>
                  <a:close/>
                </a:path>
              </a:pathLst>
            </a:custGeom>
            <a:solidFill>
              <a:srgbClr val="F07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64"/>
            <p:cNvSpPr/>
            <p:nvPr/>
          </p:nvSpPr>
          <p:spPr>
            <a:xfrm>
              <a:off x="3015593" y="2082038"/>
              <a:ext cx="1401" cy="723"/>
            </a:xfrm>
            <a:custGeom>
              <a:avLst/>
              <a:gdLst/>
              <a:ahLst/>
              <a:cxnLst/>
              <a:rect l="l" t="t" r="r" b="b"/>
              <a:pathLst>
                <a:path w="31" h="16" extrusionOk="0">
                  <a:moveTo>
                    <a:pt x="31" y="0"/>
                  </a:moveTo>
                  <a:cubicBezTo>
                    <a:pt x="23" y="4"/>
                    <a:pt x="8" y="12"/>
                    <a:pt x="0" y="15"/>
                  </a:cubicBezTo>
                  <a:cubicBezTo>
                    <a:pt x="8" y="12"/>
                    <a:pt x="19" y="4"/>
                    <a:pt x="31" y="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64"/>
            <p:cNvSpPr/>
            <p:nvPr/>
          </p:nvSpPr>
          <p:spPr>
            <a:xfrm>
              <a:off x="3012475" y="2083574"/>
              <a:ext cx="542" cy="226"/>
            </a:xfrm>
            <a:custGeom>
              <a:avLst/>
              <a:gdLst/>
              <a:ahLst/>
              <a:cxnLst/>
              <a:rect l="l" t="t" r="r" b="b"/>
              <a:pathLst>
                <a:path w="12" h="5" extrusionOk="0">
                  <a:moveTo>
                    <a:pt x="12" y="1"/>
                  </a:moveTo>
                  <a:cubicBezTo>
                    <a:pt x="4" y="1"/>
                    <a:pt x="4" y="1"/>
                    <a:pt x="0" y="4"/>
                  </a:cubicBezTo>
                  <a:cubicBezTo>
                    <a:pt x="4" y="1"/>
                    <a:pt x="4" y="1"/>
                    <a:pt x="12" y="1"/>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64"/>
            <p:cNvSpPr/>
            <p:nvPr/>
          </p:nvSpPr>
          <p:spPr>
            <a:xfrm>
              <a:off x="3002761" y="2085155"/>
              <a:ext cx="723" cy="45"/>
            </a:xfrm>
            <a:custGeom>
              <a:avLst/>
              <a:gdLst/>
              <a:ahLst/>
              <a:cxnLst/>
              <a:rect l="l" t="t" r="r" b="b"/>
              <a:pathLst>
                <a:path w="16" h="1" extrusionOk="0">
                  <a:moveTo>
                    <a:pt x="16" y="0"/>
                  </a:moveTo>
                  <a:lnTo>
                    <a:pt x="0"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64"/>
            <p:cNvSpPr/>
            <p:nvPr/>
          </p:nvSpPr>
          <p:spPr>
            <a:xfrm>
              <a:off x="3009177" y="2084432"/>
              <a:ext cx="542" cy="45"/>
            </a:xfrm>
            <a:custGeom>
              <a:avLst/>
              <a:gdLst/>
              <a:ahLst/>
              <a:cxnLst/>
              <a:rect l="l" t="t" r="r" b="b"/>
              <a:pathLst>
                <a:path w="12" h="1" extrusionOk="0">
                  <a:moveTo>
                    <a:pt x="12" y="1"/>
                  </a:moveTo>
                  <a:lnTo>
                    <a:pt x="0" y="1"/>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4"/>
            <p:cNvSpPr/>
            <p:nvPr/>
          </p:nvSpPr>
          <p:spPr>
            <a:xfrm>
              <a:off x="2990968" y="2082038"/>
              <a:ext cx="2621" cy="1220"/>
            </a:xfrm>
            <a:custGeom>
              <a:avLst/>
              <a:gdLst/>
              <a:ahLst/>
              <a:cxnLst/>
              <a:rect l="l" t="t" r="r" b="b"/>
              <a:pathLst>
                <a:path w="58" h="27" extrusionOk="0">
                  <a:moveTo>
                    <a:pt x="58" y="27"/>
                  </a:moveTo>
                  <a:cubicBezTo>
                    <a:pt x="39" y="19"/>
                    <a:pt x="20" y="12"/>
                    <a:pt x="0" y="0"/>
                  </a:cubicBezTo>
                  <a:cubicBezTo>
                    <a:pt x="20" y="12"/>
                    <a:pt x="39" y="19"/>
                    <a:pt x="58" y="27"/>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4"/>
            <p:cNvSpPr/>
            <p:nvPr/>
          </p:nvSpPr>
          <p:spPr>
            <a:xfrm>
              <a:off x="2993905" y="2083393"/>
              <a:ext cx="2846" cy="904"/>
            </a:xfrm>
            <a:custGeom>
              <a:avLst/>
              <a:gdLst/>
              <a:ahLst/>
              <a:cxnLst/>
              <a:rect l="l" t="t" r="r" b="b"/>
              <a:pathLst>
                <a:path w="63" h="20" extrusionOk="0">
                  <a:moveTo>
                    <a:pt x="62" y="20"/>
                  </a:moveTo>
                  <a:cubicBezTo>
                    <a:pt x="43" y="16"/>
                    <a:pt x="20" y="8"/>
                    <a:pt x="1" y="1"/>
                  </a:cubicBezTo>
                  <a:cubicBezTo>
                    <a:pt x="24" y="5"/>
                    <a:pt x="43" y="16"/>
                    <a:pt x="62" y="2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64"/>
            <p:cNvSpPr/>
            <p:nvPr/>
          </p:nvSpPr>
          <p:spPr>
            <a:xfrm>
              <a:off x="3007415" y="2014804"/>
              <a:ext cx="587" cy="0"/>
            </a:xfrm>
            <a:custGeom>
              <a:avLst/>
              <a:gdLst/>
              <a:ahLst/>
              <a:cxnLst/>
              <a:rect l="l" t="t" r="r" b="b"/>
              <a:pathLst>
                <a:path w="13" extrusionOk="0">
                  <a:moveTo>
                    <a:pt x="1" y="0"/>
                  </a:moveTo>
                  <a:lnTo>
                    <a:pt x="12"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64"/>
            <p:cNvSpPr/>
            <p:nvPr/>
          </p:nvSpPr>
          <p:spPr>
            <a:xfrm>
              <a:off x="3006059" y="2085155"/>
              <a:ext cx="361" cy="45"/>
            </a:xfrm>
            <a:custGeom>
              <a:avLst/>
              <a:gdLst/>
              <a:ahLst/>
              <a:cxnLst/>
              <a:rect l="l" t="t" r="r" b="b"/>
              <a:pathLst>
                <a:path w="8" h="1" extrusionOk="0">
                  <a:moveTo>
                    <a:pt x="0" y="0"/>
                  </a:moveTo>
                  <a:lnTo>
                    <a:pt x="8"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64"/>
            <p:cNvSpPr/>
            <p:nvPr/>
          </p:nvSpPr>
          <p:spPr>
            <a:xfrm>
              <a:off x="2933449" y="1990676"/>
              <a:ext cx="144900" cy="91540"/>
            </a:xfrm>
            <a:custGeom>
              <a:avLst/>
              <a:gdLst/>
              <a:ahLst/>
              <a:cxnLst/>
              <a:rect l="l" t="t" r="r" b="b"/>
              <a:pathLst>
                <a:path w="3207" h="2026" extrusionOk="0">
                  <a:moveTo>
                    <a:pt x="756" y="1401"/>
                  </a:moveTo>
                  <a:cubicBezTo>
                    <a:pt x="1063" y="1232"/>
                    <a:pt x="1876" y="883"/>
                    <a:pt x="2700" y="1286"/>
                  </a:cubicBezTo>
                  <a:cubicBezTo>
                    <a:pt x="2462" y="1573"/>
                    <a:pt x="2163" y="1876"/>
                    <a:pt x="1868" y="2014"/>
                  </a:cubicBezTo>
                  <a:cubicBezTo>
                    <a:pt x="2508" y="1715"/>
                    <a:pt x="3206" y="676"/>
                    <a:pt x="3095" y="584"/>
                  </a:cubicBezTo>
                  <a:cubicBezTo>
                    <a:pt x="3045" y="542"/>
                    <a:pt x="2834" y="603"/>
                    <a:pt x="2386" y="599"/>
                  </a:cubicBezTo>
                  <a:cubicBezTo>
                    <a:pt x="2228" y="722"/>
                    <a:pt x="1818" y="733"/>
                    <a:pt x="1484" y="684"/>
                  </a:cubicBezTo>
                  <a:cubicBezTo>
                    <a:pt x="1109" y="634"/>
                    <a:pt x="763" y="473"/>
                    <a:pt x="752" y="331"/>
                  </a:cubicBezTo>
                  <a:cubicBezTo>
                    <a:pt x="230" y="166"/>
                    <a:pt x="15" y="1"/>
                    <a:pt x="15" y="1"/>
                  </a:cubicBezTo>
                  <a:cubicBezTo>
                    <a:pt x="0" y="139"/>
                    <a:pt x="272" y="281"/>
                    <a:pt x="495" y="718"/>
                  </a:cubicBezTo>
                  <a:cubicBezTo>
                    <a:pt x="690" y="1105"/>
                    <a:pt x="763" y="1796"/>
                    <a:pt x="1270" y="2026"/>
                  </a:cubicBezTo>
                  <a:cubicBezTo>
                    <a:pt x="1005" y="1907"/>
                    <a:pt x="867" y="1665"/>
                    <a:pt x="756" y="1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64"/>
            <p:cNvSpPr/>
            <p:nvPr/>
          </p:nvSpPr>
          <p:spPr>
            <a:xfrm>
              <a:off x="2996842" y="2084252"/>
              <a:ext cx="3524" cy="768"/>
            </a:xfrm>
            <a:custGeom>
              <a:avLst/>
              <a:gdLst/>
              <a:ahLst/>
              <a:cxnLst/>
              <a:rect l="l" t="t" r="r" b="b"/>
              <a:pathLst>
                <a:path w="78" h="17" extrusionOk="0">
                  <a:moveTo>
                    <a:pt x="1" y="1"/>
                  </a:moveTo>
                  <a:lnTo>
                    <a:pt x="74" y="16"/>
                  </a:lnTo>
                  <a:lnTo>
                    <a:pt x="78" y="16"/>
                  </a:lnTo>
                  <a:lnTo>
                    <a:pt x="74" y="16"/>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64"/>
            <p:cNvSpPr/>
            <p:nvPr/>
          </p:nvSpPr>
          <p:spPr>
            <a:xfrm>
              <a:off x="3007957" y="2014939"/>
              <a:ext cx="33842" cy="3027"/>
            </a:xfrm>
            <a:custGeom>
              <a:avLst/>
              <a:gdLst/>
              <a:ahLst/>
              <a:cxnLst/>
              <a:rect l="l" t="t" r="r" b="b"/>
              <a:pathLst>
                <a:path w="749" h="67" extrusionOk="0">
                  <a:moveTo>
                    <a:pt x="0" y="1"/>
                  </a:moveTo>
                  <a:lnTo>
                    <a:pt x="0" y="1"/>
                  </a:lnTo>
                  <a:cubicBezTo>
                    <a:pt x="296" y="47"/>
                    <a:pt x="541" y="62"/>
                    <a:pt x="737" y="66"/>
                  </a:cubicBezTo>
                  <a:cubicBezTo>
                    <a:pt x="744" y="62"/>
                    <a:pt x="744" y="58"/>
                    <a:pt x="748" y="58"/>
                  </a:cubicBezTo>
                  <a:cubicBezTo>
                    <a:pt x="541" y="58"/>
                    <a:pt x="307" y="43"/>
                    <a:pt x="0"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64"/>
            <p:cNvSpPr/>
            <p:nvPr/>
          </p:nvSpPr>
          <p:spPr>
            <a:xfrm>
              <a:off x="2967382" y="2005406"/>
              <a:ext cx="34022" cy="8223"/>
            </a:xfrm>
            <a:custGeom>
              <a:avLst/>
              <a:gdLst/>
              <a:ahLst/>
              <a:cxnLst/>
              <a:rect l="l" t="t" r="r" b="b"/>
              <a:pathLst>
                <a:path w="753" h="182" extrusionOk="0">
                  <a:moveTo>
                    <a:pt x="1" y="1"/>
                  </a:moveTo>
                  <a:cubicBezTo>
                    <a:pt x="33" y="11"/>
                    <a:pt x="66" y="21"/>
                    <a:pt x="100" y="31"/>
                  </a:cubicBezTo>
                  <a:lnTo>
                    <a:pt x="100" y="31"/>
                  </a:lnTo>
                  <a:cubicBezTo>
                    <a:pt x="66" y="21"/>
                    <a:pt x="33" y="11"/>
                    <a:pt x="1" y="1"/>
                  </a:cubicBezTo>
                  <a:close/>
                  <a:moveTo>
                    <a:pt x="100" y="31"/>
                  </a:moveTo>
                  <a:cubicBezTo>
                    <a:pt x="284" y="86"/>
                    <a:pt x="494" y="139"/>
                    <a:pt x="753" y="181"/>
                  </a:cubicBezTo>
                  <a:cubicBezTo>
                    <a:pt x="500" y="136"/>
                    <a:pt x="284" y="85"/>
                    <a:pt x="100" y="3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64"/>
            <p:cNvSpPr/>
            <p:nvPr/>
          </p:nvSpPr>
          <p:spPr>
            <a:xfrm>
              <a:off x="3001360" y="2013900"/>
              <a:ext cx="6100" cy="1084"/>
            </a:xfrm>
            <a:custGeom>
              <a:avLst/>
              <a:gdLst/>
              <a:ahLst/>
              <a:cxnLst/>
              <a:rect l="l" t="t" r="r" b="b"/>
              <a:pathLst>
                <a:path w="135" h="24" extrusionOk="0">
                  <a:moveTo>
                    <a:pt x="1" y="1"/>
                  </a:moveTo>
                  <a:lnTo>
                    <a:pt x="1" y="1"/>
                  </a:lnTo>
                  <a:cubicBezTo>
                    <a:pt x="50" y="8"/>
                    <a:pt x="93" y="12"/>
                    <a:pt x="135" y="24"/>
                  </a:cubicBezTo>
                  <a:cubicBezTo>
                    <a:pt x="93" y="12"/>
                    <a:pt x="50" y="5"/>
                    <a:pt x="1"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64"/>
            <p:cNvSpPr/>
            <p:nvPr/>
          </p:nvSpPr>
          <p:spPr>
            <a:xfrm>
              <a:off x="2967382" y="2005406"/>
              <a:ext cx="73873" cy="17531"/>
            </a:xfrm>
            <a:custGeom>
              <a:avLst/>
              <a:gdLst/>
              <a:ahLst/>
              <a:cxnLst/>
              <a:rect l="l" t="t" r="r" b="b"/>
              <a:pathLst>
                <a:path w="1635" h="388" extrusionOk="0">
                  <a:moveTo>
                    <a:pt x="1" y="1"/>
                  </a:moveTo>
                  <a:cubicBezTo>
                    <a:pt x="12" y="150"/>
                    <a:pt x="350" y="308"/>
                    <a:pt x="733" y="358"/>
                  </a:cubicBezTo>
                  <a:cubicBezTo>
                    <a:pt x="857" y="376"/>
                    <a:pt x="991" y="387"/>
                    <a:pt x="1120" y="387"/>
                  </a:cubicBezTo>
                  <a:cubicBezTo>
                    <a:pt x="1337" y="387"/>
                    <a:pt x="1536" y="355"/>
                    <a:pt x="1635" y="273"/>
                  </a:cubicBezTo>
                  <a:cubicBezTo>
                    <a:pt x="1439" y="269"/>
                    <a:pt x="1190" y="254"/>
                    <a:pt x="898" y="204"/>
                  </a:cubicBezTo>
                  <a:lnTo>
                    <a:pt x="887" y="204"/>
                  </a:lnTo>
                  <a:cubicBezTo>
                    <a:pt x="845" y="200"/>
                    <a:pt x="802" y="193"/>
                    <a:pt x="753" y="181"/>
                  </a:cubicBezTo>
                  <a:cubicBezTo>
                    <a:pt x="453" y="127"/>
                    <a:pt x="204" y="66"/>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64"/>
            <p:cNvSpPr/>
            <p:nvPr/>
          </p:nvSpPr>
          <p:spPr>
            <a:xfrm>
              <a:off x="3009674" y="2083755"/>
              <a:ext cx="2846" cy="904"/>
            </a:xfrm>
            <a:custGeom>
              <a:avLst/>
              <a:gdLst/>
              <a:ahLst/>
              <a:cxnLst/>
              <a:rect l="l" t="t" r="r" b="b"/>
              <a:pathLst>
                <a:path w="63" h="20" extrusionOk="0">
                  <a:moveTo>
                    <a:pt x="62" y="0"/>
                  </a:moveTo>
                  <a:lnTo>
                    <a:pt x="62" y="0"/>
                  </a:lnTo>
                  <a:cubicBezTo>
                    <a:pt x="57" y="2"/>
                    <a:pt x="52" y="4"/>
                    <a:pt x="47" y="6"/>
                  </a:cubicBezTo>
                  <a:lnTo>
                    <a:pt x="47" y="6"/>
                  </a:lnTo>
                  <a:cubicBezTo>
                    <a:pt x="52" y="4"/>
                    <a:pt x="57" y="2"/>
                    <a:pt x="62" y="0"/>
                  </a:cubicBezTo>
                  <a:close/>
                  <a:moveTo>
                    <a:pt x="47" y="6"/>
                  </a:moveTo>
                  <a:cubicBezTo>
                    <a:pt x="31" y="10"/>
                    <a:pt x="15" y="14"/>
                    <a:pt x="1" y="20"/>
                  </a:cubicBezTo>
                  <a:cubicBezTo>
                    <a:pt x="15" y="17"/>
                    <a:pt x="30" y="11"/>
                    <a:pt x="47" y="6"/>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64"/>
            <p:cNvSpPr/>
            <p:nvPr/>
          </p:nvSpPr>
          <p:spPr>
            <a:xfrm>
              <a:off x="3000321" y="2084975"/>
              <a:ext cx="2485" cy="226"/>
            </a:xfrm>
            <a:custGeom>
              <a:avLst/>
              <a:gdLst/>
              <a:ahLst/>
              <a:cxnLst/>
              <a:rect l="l" t="t" r="r" b="b"/>
              <a:pathLst>
                <a:path w="55" h="5" extrusionOk="0">
                  <a:moveTo>
                    <a:pt x="1" y="0"/>
                  </a:moveTo>
                  <a:cubicBezTo>
                    <a:pt x="20" y="4"/>
                    <a:pt x="35" y="4"/>
                    <a:pt x="54" y="4"/>
                  </a:cubicBezTo>
                  <a:cubicBezTo>
                    <a:pt x="39" y="4"/>
                    <a:pt x="20" y="4"/>
                    <a:pt x="1"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64"/>
            <p:cNvSpPr/>
            <p:nvPr/>
          </p:nvSpPr>
          <p:spPr>
            <a:xfrm>
              <a:off x="2996706" y="2084252"/>
              <a:ext cx="181" cy="45"/>
            </a:xfrm>
            <a:custGeom>
              <a:avLst/>
              <a:gdLst/>
              <a:ahLst/>
              <a:cxnLst/>
              <a:rect l="l" t="t" r="r" b="b"/>
              <a:pathLst>
                <a:path w="4" h="1" extrusionOk="0">
                  <a:moveTo>
                    <a:pt x="4" y="1"/>
                  </a:moveTo>
                  <a:lnTo>
                    <a:pt x="0" y="1"/>
                  </a:ln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64"/>
            <p:cNvSpPr/>
            <p:nvPr/>
          </p:nvSpPr>
          <p:spPr>
            <a:xfrm>
              <a:off x="2993543" y="2083212"/>
              <a:ext cx="587" cy="226"/>
            </a:xfrm>
            <a:custGeom>
              <a:avLst/>
              <a:gdLst/>
              <a:ahLst/>
              <a:cxnLst/>
              <a:rect l="l" t="t" r="r" b="b"/>
              <a:pathLst>
                <a:path w="13" h="5" extrusionOk="0">
                  <a:moveTo>
                    <a:pt x="1" y="1"/>
                  </a:moveTo>
                  <a:cubicBezTo>
                    <a:pt x="1" y="5"/>
                    <a:pt x="9" y="5"/>
                    <a:pt x="12" y="5"/>
                  </a:cubicBezTo>
                  <a:cubicBezTo>
                    <a:pt x="9" y="5"/>
                    <a:pt x="9" y="5"/>
                    <a:pt x="1"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64"/>
            <p:cNvSpPr/>
            <p:nvPr/>
          </p:nvSpPr>
          <p:spPr>
            <a:xfrm>
              <a:off x="3003439" y="2085155"/>
              <a:ext cx="2666" cy="181"/>
            </a:xfrm>
            <a:custGeom>
              <a:avLst/>
              <a:gdLst/>
              <a:ahLst/>
              <a:cxnLst/>
              <a:rect l="l" t="t" r="r" b="b"/>
              <a:pathLst>
                <a:path w="59" h="4" extrusionOk="0">
                  <a:moveTo>
                    <a:pt x="58" y="0"/>
                  </a:moveTo>
                  <a:cubicBezTo>
                    <a:pt x="39" y="0"/>
                    <a:pt x="20" y="0"/>
                    <a:pt x="1" y="4"/>
                  </a:cubicBezTo>
                  <a:cubicBezTo>
                    <a:pt x="20" y="4"/>
                    <a:pt x="39" y="0"/>
                    <a:pt x="58"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64"/>
            <p:cNvSpPr/>
            <p:nvPr/>
          </p:nvSpPr>
          <p:spPr>
            <a:xfrm>
              <a:off x="3006376" y="2084613"/>
              <a:ext cx="2846" cy="587"/>
            </a:xfrm>
            <a:custGeom>
              <a:avLst/>
              <a:gdLst/>
              <a:ahLst/>
              <a:cxnLst/>
              <a:rect l="l" t="t" r="r" b="b"/>
              <a:pathLst>
                <a:path w="63" h="13" extrusionOk="0">
                  <a:moveTo>
                    <a:pt x="62" y="1"/>
                  </a:moveTo>
                  <a:lnTo>
                    <a:pt x="62" y="1"/>
                  </a:lnTo>
                  <a:cubicBezTo>
                    <a:pt x="43" y="8"/>
                    <a:pt x="24" y="8"/>
                    <a:pt x="1" y="12"/>
                  </a:cubicBezTo>
                  <a:cubicBezTo>
                    <a:pt x="20" y="12"/>
                    <a:pt x="43" y="8"/>
                    <a:pt x="62"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64"/>
            <p:cNvSpPr/>
            <p:nvPr/>
          </p:nvSpPr>
          <p:spPr>
            <a:xfrm>
              <a:off x="3016768" y="2081676"/>
              <a:ext cx="1084" cy="407"/>
            </a:xfrm>
            <a:custGeom>
              <a:avLst/>
              <a:gdLst/>
              <a:ahLst/>
              <a:cxnLst/>
              <a:rect l="l" t="t" r="r" b="b"/>
              <a:pathLst>
                <a:path w="24" h="9" extrusionOk="0">
                  <a:moveTo>
                    <a:pt x="24" y="0"/>
                  </a:moveTo>
                  <a:cubicBezTo>
                    <a:pt x="20" y="0"/>
                    <a:pt x="12" y="4"/>
                    <a:pt x="1" y="8"/>
                  </a:cubicBezTo>
                  <a:cubicBezTo>
                    <a:pt x="12" y="4"/>
                    <a:pt x="16" y="4"/>
                    <a:pt x="24"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64"/>
            <p:cNvSpPr/>
            <p:nvPr/>
          </p:nvSpPr>
          <p:spPr>
            <a:xfrm>
              <a:off x="3012972" y="2082715"/>
              <a:ext cx="2304" cy="904"/>
            </a:xfrm>
            <a:custGeom>
              <a:avLst/>
              <a:gdLst/>
              <a:ahLst/>
              <a:cxnLst/>
              <a:rect l="l" t="t" r="r" b="b"/>
              <a:pathLst>
                <a:path w="51" h="20" extrusionOk="0">
                  <a:moveTo>
                    <a:pt x="50" y="0"/>
                  </a:moveTo>
                  <a:lnTo>
                    <a:pt x="50" y="0"/>
                  </a:lnTo>
                  <a:cubicBezTo>
                    <a:pt x="31" y="4"/>
                    <a:pt x="12" y="16"/>
                    <a:pt x="1" y="20"/>
                  </a:cubicBezTo>
                  <a:cubicBezTo>
                    <a:pt x="20" y="16"/>
                    <a:pt x="39" y="4"/>
                    <a:pt x="50"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64"/>
            <p:cNvSpPr/>
            <p:nvPr/>
          </p:nvSpPr>
          <p:spPr>
            <a:xfrm>
              <a:off x="2990968" y="2082173"/>
              <a:ext cx="45" cy="45"/>
            </a:xfrm>
            <a:custGeom>
              <a:avLst/>
              <a:gdLst/>
              <a:ahLst/>
              <a:cxnLst/>
              <a:rect l="l" t="t" r="r" b="b"/>
              <a:pathLst>
                <a:path w="1" h="1" extrusionOk="0">
                  <a:moveTo>
                    <a:pt x="0" y="1"/>
                  </a:moveTo>
                  <a:lnTo>
                    <a:pt x="0" y="1"/>
                  </a:ln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64"/>
            <p:cNvSpPr/>
            <p:nvPr/>
          </p:nvSpPr>
          <p:spPr>
            <a:xfrm>
              <a:off x="2967563" y="2040333"/>
              <a:ext cx="87925" cy="44866"/>
            </a:xfrm>
            <a:custGeom>
              <a:avLst/>
              <a:gdLst/>
              <a:ahLst/>
              <a:cxnLst/>
              <a:rect l="l" t="t" r="r" b="b"/>
              <a:pathLst>
                <a:path w="1946" h="993" extrusionOk="0">
                  <a:moveTo>
                    <a:pt x="1129" y="0"/>
                  </a:moveTo>
                  <a:cubicBezTo>
                    <a:pt x="627" y="0"/>
                    <a:pt x="203" y="190"/>
                    <a:pt x="1" y="302"/>
                  </a:cubicBezTo>
                  <a:cubicBezTo>
                    <a:pt x="108" y="559"/>
                    <a:pt x="250" y="804"/>
                    <a:pt x="515" y="923"/>
                  </a:cubicBezTo>
                  <a:lnTo>
                    <a:pt x="518" y="923"/>
                  </a:lnTo>
                  <a:cubicBezTo>
                    <a:pt x="538" y="935"/>
                    <a:pt x="557" y="938"/>
                    <a:pt x="576" y="950"/>
                  </a:cubicBezTo>
                  <a:cubicBezTo>
                    <a:pt x="584" y="950"/>
                    <a:pt x="584" y="950"/>
                    <a:pt x="587" y="954"/>
                  </a:cubicBezTo>
                  <a:cubicBezTo>
                    <a:pt x="607" y="958"/>
                    <a:pt x="626" y="969"/>
                    <a:pt x="649" y="973"/>
                  </a:cubicBezTo>
                  <a:lnTo>
                    <a:pt x="653" y="973"/>
                  </a:lnTo>
                  <a:lnTo>
                    <a:pt x="726" y="988"/>
                  </a:lnTo>
                  <a:lnTo>
                    <a:pt x="729" y="988"/>
                  </a:lnTo>
                  <a:cubicBezTo>
                    <a:pt x="749" y="992"/>
                    <a:pt x="764" y="992"/>
                    <a:pt x="783" y="992"/>
                  </a:cubicBezTo>
                  <a:lnTo>
                    <a:pt x="798" y="992"/>
                  </a:lnTo>
                  <a:cubicBezTo>
                    <a:pt x="818" y="992"/>
                    <a:pt x="837" y="992"/>
                    <a:pt x="856" y="988"/>
                  </a:cubicBezTo>
                  <a:lnTo>
                    <a:pt x="864" y="988"/>
                  </a:lnTo>
                  <a:cubicBezTo>
                    <a:pt x="883" y="988"/>
                    <a:pt x="902" y="988"/>
                    <a:pt x="921" y="981"/>
                  </a:cubicBezTo>
                  <a:lnTo>
                    <a:pt x="933" y="981"/>
                  </a:lnTo>
                  <a:cubicBezTo>
                    <a:pt x="952" y="977"/>
                    <a:pt x="975" y="973"/>
                    <a:pt x="994" y="961"/>
                  </a:cubicBezTo>
                  <a:cubicBezTo>
                    <a:pt x="998" y="961"/>
                    <a:pt x="998" y="961"/>
                    <a:pt x="1006" y="958"/>
                  </a:cubicBezTo>
                  <a:cubicBezTo>
                    <a:pt x="1025" y="954"/>
                    <a:pt x="1044" y="942"/>
                    <a:pt x="1055" y="938"/>
                  </a:cubicBezTo>
                  <a:cubicBezTo>
                    <a:pt x="1067" y="935"/>
                    <a:pt x="1082" y="931"/>
                    <a:pt x="1090" y="923"/>
                  </a:cubicBezTo>
                  <a:cubicBezTo>
                    <a:pt x="1101" y="919"/>
                    <a:pt x="1105" y="919"/>
                    <a:pt x="1113" y="915"/>
                  </a:cubicBezTo>
                  <a:cubicBezTo>
                    <a:pt x="1408" y="777"/>
                    <a:pt x="1707" y="478"/>
                    <a:pt x="1945" y="187"/>
                  </a:cubicBezTo>
                  <a:cubicBezTo>
                    <a:pt x="1666" y="50"/>
                    <a:pt x="1387" y="0"/>
                    <a:pt x="1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64"/>
            <p:cNvSpPr/>
            <p:nvPr/>
          </p:nvSpPr>
          <p:spPr>
            <a:xfrm>
              <a:off x="2795322" y="3838295"/>
              <a:ext cx="123439" cy="30905"/>
            </a:xfrm>
            <a:custGeom>
              <a:avLst/>
              <a:gdLst/>
              <a:ahLst/>
              <a:cxnLst/>
              <a:rect l="l" t="t" r="r" b="b"/>
              <a:pathLst>
                <a:path w="2732" h="684" extrusionOk="0">
                  <a:moveTo>
                    <a:pt x="2264" y="0"/>
                  </a:moveTo>
                  <a:cubicBezTo>
                    <a:pt x="1996" y="0"/>
                    <a:pt x="1699" y="94"/>
                    <a:pt x="1699" y="94"/>
                  </a:cubicBezTo>
                  <a:cubicBezTo>
                    <a:pt x="1699" y="94"/>
                    <a:pt x="1600" y="91"/>
                    <a:pt x="1449" y="91"/>
                  </a:cubicBezTo>
                  <a:cubicBezTo>
                    <a:pt x="975" y="91"/>
                    <a:pt x="0" y="124"/>
                    <a:pt x="23" y="397"/>
                  </a:cubicBezTo>
                  <a:cubicBezTo>
                    <a:pt x="37" y="563"/>
                    <a:pt x="722" y="684"/>
                    <a:pt x="1393" y="684"/>
                  </a:cubicBezTo>
                  <a:cubicBezTo>
                    <a:pt x="2069" y="684"/>
                    <a:pt x="2731" y="561"/>
                    <a:pt x="2677" y="240"/>
                  </a:cubicBezTo>
                  <a:cubicBezTo>
                    <a:pt x="2649" y="54"/>
                    <a:pt x="2465" y="0"/>
                    <a:pt x="2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64"/>
            <p:cNvSpPr/>
            <p:nvPr/>
          </p:nvSpPr>
          <p:spPr>
            <a:xfrm>
              <a:off x="2613502" y="3838295"/>
              <a:ext cx="123484" cy="30905"/>
            </a:xfrm>
            <a:custGeom>
              <a:avLst/>
              <a:gdLst/>
              <a:ahLst/>
              <a:cxnLst/>
              <a:rect l="l" t="t" r="r" b="b"/>
              <a:pathLst>
                <a:path w="2733" h="684" extrusionOk="0">
                  <a:moveTo>
                    <a:pt x="2264" y="0"/>
                  </a:moveTo>
                  <a:cubicBezTo>
                    <a:pt x="1997" y="0"/>
                    <a:pt x="1700" y="94"/>
                    <a:pt x="1700" y="94"/>
                  </a:cubicBezTo>
                  <a:cubicBezTo>
                    <a:pt x="1700" y="94"/>
                    <a:pt x="1600" y="91"/>
                    <a:pt x="1449" y="91"/>
                  </a:cubicBezTo>
                  <a:cubicBezTo>
                    <a:pt x="976" y="91"/>
                    <a:pt x="1" y="124"/>
                    <a:pt x="24" y="397"/>
                  </a:cubicBezTo>
                  <a:cubicBezTo>
                    <a:pt x="38" y="563"/>
                    <a:pt x="722" y="684"/>
                    <a:pt x="1394" y="684"/>
                  </a:cubicBezTo>
                  <a:cubicBezTo>
                    <a:pt x="2070" y="684"/>
                    <a:pt x="2732" y="561"/>
                    <a:pt x="2678" y="240"/>
                  </a:cubicBezTo>
                  <a:cubicBezTo>
                    <a:pt x="2650" y="54"/>
                    <a:pt x="2466" y="0"/>
                    <a:pt x="2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64"/>
            <p:cNvSpPr/>
            <p:nvPr/>
          </p:nvSpPr>
          <p:spPr>
            <a:xfrm>
              <a:off x="2779552" y="3039984"/>
              <a:ext cx="185113" cy="824219"/>
            </a:xfrm>
            <a:custGeom>
              <a:avLst/>
              <a:gdLst/>
              <a:ahLst/>
              <a:cxnLst/>
              <a:rect l="l" t="t" r="r" b="b"/>
              <a:pathLst>
                <a:path w="4097" h="18242" extrusionOk="0">
                  <a:moveTo>
                    <a:pt x="3023" y="17781"/>
                  </a:moveTo>
                  <a:cubicBezTo>
                    <a:pt x="3023" y="17781"/>
                    <a:pt x="4096" y="11008"/>
                    <a:pt x="4047" y="8419"/>
                  </a:cubicBezTo>
                  <a:cubicBezTo>
                    <a:pt x="3962" y="3771"/>
                    <a:pt x="3295" y="890"/>
                    <a:pt x="1554" y="327"/>
                  </a:cubicBezTo>
                  <a:cubicBezTo>
                    <a:pt x="556" y="1"/>
                    <a:pt x="184" y="1017"/>
                    <a:pt x="135" y="1470"/>
                  </a:cubicBezTo>
                  <a:cubicBezTo>
                    <a:pt x="0" y="2628"/>
                    <a:pt x="2355" y="14951"/>
                    <a:pt x="2002" y="17743"/>
                  </a:cubicBezTo>
                  <a:lnTo>
                    <a:pt x="2098" y="17747"/>
                  </a:lnTo>
                  <a:cubicBezTo>
                    <a:pt x="2091" y="17747"/>
                    <a:pt x="2064" y="17758"/>
                    <a:pt x="2064" y="17758"/>
                  </a:cubicBezTo>
                  <a:cubicBezTo>
                    <a:pt x="2064" y="17758"/>
                    <a:pt x="921" y="17727"/>
                    <a:pt x="978" y="17988"/>
                  </a:cubicBezTo>
                  <a:cubicBezTo>
                    <a:pt x="1036" y="18241"/>
                    <a:pt x="3057" y="18199"/>
                    <a:pt x="3038" y="17862"/>
                  </a:cubicBezTo>
                  <a:cubicBezTo>
                    <a:pt x="3030" y="17820"/>
                    <a:pt x="2984" y="17812"/>
                    <a:pt x="2954" y="17781"/>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64"/>
            <p:cNvSpPr/>
            <p:nvPr/>
          </p:nvSpPr>
          <p:spPr>
            <a:xfrm>
              <a:off x="2596738" y="3039984"/>
              <a:ext cx="185113" cy="824038"/>
            </a:xfrm>
            <a:custGeom>
              <a:avLst/>
              <a:gdLst/>
              <a:ahLst/>
              <a:cxnLst/>
              <a:rect l="l" t="t" r="r" b="b"/>
              <a:pathLst>
                <a:path w="4097" h="18238" extrusionOk="0">
                  <a:moveTo>
                    <a:pt x="3022" y="17781"/>
                  </a:moveTo>
                  <a:cubicBezTo>
                    <a:pt x="3022" y="17781"/>
                    <a:pt x="4096" y="11008"/>
                    <a:pt x="4046" y="8419"/>
                  </a:cubicBezTo>
                  <a:cubicBezTo>
                    <a:pt x="3962" y="3771"/>
                    <a:pt x="3295" y="890"/>
                    <a:pt x="1553" y="327"/>
                  </a:cubicBezTo>
                  <a:cubicBezTo>
                    <a:pt x="556" y="1"/>
                    <a:pt x="184" y="1017"/>
                    <a:pt x="134" y="1470"/>
                  </a:cubicBezTo>
                  <a:cubicBezTo>
                    <a:pt x="0" y="2628"/>
                    <a:pt x="2355" y="14951"/>
                    <a:pt x="2002" y="17743"/>
                  </a:cubicBezTo>
                  <a:lnTo>
                    <a:pt x="2117" y="17747"/>
                  </a:lnTo>
                  <a:cubicBezTo>
                    <a:pt x="2110" y="17747"/>
                    <a:pt x="2083" y="17750"/>
                    <a:pt x="2083" y="17750"/>
                  </a:cubicBezTo>
                  <a:cubicBezTo>
                    <a:pt x="2083" y="17750"/>
                    <a:pt x="940" y="17724"/>
                    <a:pt x="997" y="17981"/>
                  </a:cubicBezTo>
                  <a:cubicBezTo>
                    <a:pt x="1055" y="18238"/>
                    <a:pt x="3076" y="18195"/>
                    <a:pt x="3057" y="17858"/>
                  </a:cubicBezTo>
                  <a:cubicBezTo>
                    <a:pt x="3049" y="17816"/>
                    <a:pt x="3003" y="17804"/>
                    <a:pt x="2972" y="17777"/>
                  </a:cubicBezTo>
                  <a:close/>
                </a:path>
              </a:pathLst>
            </a:custGeom>
            <a:solidFill>
              <a:srgbClr val="E78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64"/>
            <p:cNvSpPr/>
            <p:nvPr/>
          </p:nvSpPr>
          <p:spPr>
            <a:xfrm>
              <a:off x="2960288" y="2357389"/>
              <a:ext cx="394262" cy="536904"/>
            </a:xfrm>
            <a:custGeom>
              <a:avLst/>
              <a:gdLst/>
              <a:ahLst/>
              <a:cxnLst/>
              <a:rect l="l" t="t" r="r" b="b"/>
              <a:pathLst>
                <a:path w="8726" h="11883" extrusionOk="0">
                  <a:moveTo>
                    <a:pt x="8726" y="0"/>
                  </a:moveTo>
                  <a:lnTo>
                    <a:pt x="1159" y="5983"/>
                  </a:lnTo>
                  <a:cubicBezTo>
                    <a:pt x="1381" y="6651"/>
                    <a:pt x="1588" y="7299"/>
                    <a:pt x="1692" y="7974"/>
                  </a:cubicBezTo>
                  <a:cubicBezTo>
                    <a:pt x="1941" y="9562"/>
                    <a:pt x="1224" y="10302"/>
                    <a:pt x="1" y="11855"/>
                  </a:cubicBezTo>
                  <a:cubicBezTo>
                    <a:pt x="8" y="11867"/>
                    <a:pt x="24" y="11871"/>
                    <a:pt x="35" y="11882"/>
                  </a:cubicBezTo>
                  <a:cubicBezTo>
                    <a:pt x="8185" y="9930"/>
                    <a:pt x="8726" y="1"/>
                    <a:pt x="8726"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64"/>
            <p:cNvSpPr/>
            <p:nvPr/>
          </p:nvSpPr>
          <p:spPr>
            <a:xfrm>
              <a:off x="2570396" y="2557193"/>
              <a:ext cx="552989" cy="181634"/>
            </a:xfrm>
            <a:custGeom>
              <a:avLst/>
              <a:gdLst/>
              <a:ahLst/>
              <a:cxnLst/>
              <a:rect l="l" t="t" r="r" b="b"/>
              <a:pathLst>
                <a:path w="12239" h="4020" extrusionOk="0">
                  <a:moveTo>
                    <a:pt x="7172" y="1654"/>
                  </a:moveTo>
                  <a:cubicBezTo>
                    <a:pt x="6221" y="2167"/>
                    <a:pt x="4587" y="2869"/>
                    <a:pt x="3187" y="3494"/>
                  </a:cubicBezTo>
                  <a:cubicBezTo>
                    <a:pt x="2919" y="3437"/>
                    <a:pt x="2355" y="3330"/>
                    <a:pt x="2041" y="3368"/>
                  </a:cubicBezTo>
                  <a:cubicBezTo>
                    <a:pt x="940" y="3502"/>
                    <a:pt x="0" y="3878"/>
                    <a:pt x="322" y="4016"/>
                  </a:cubicBezTo>
                  <a:lnTo>
                    <a:pt x="3264" y="4016"/>
                  </a:lnTo>
                  <a:cubicBezTo>
                    <a:pt x="3456" y="4020"/>
                    <a:pt x="4698" y="4016"/>
                    <a:pt x="7479" y="3540"/>
                  </a:cubicBezTo>
                  <a:cubicBezTo>
                    <a:pt x="10160" y="3088"/>
                    <a:pt x="12239" y="2601"/>
                    <a:pt x="11989" y="1124"/>
                  </a:cubicBezTo>
                  <a:cubicBezTo>
                    <a:pt x="11790" y="1"/>
                    <a:pt x="9477" y="403"/>
                    <a:pt x="7172" y="1654"/>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64"/>
            <p:cNvSpPr/>
            <p:nvPr/>
          </p:nvSpPr>
          <p:spPr>
            <a:xfrm>
              <a:off x="2904847" y="2246282"/>
              <a:ext cx="484221" cy="475049"/>
            </a:xfrm>
            <a:custGeom>
              <a:avLst/>
              <a:gdLst/>
              <a:ahLst/>
              <a:cxnLst/>
              <a:rect l="l" t="t" r="r" b="b"/>
              <a:pathLst>
                <a:path w="10717" h="10514" extrusionOk="0">
                  <a:moveTo>
                    <a:pt x="10398" y="910"/>
                  </a:moveTo>
                  <a:cubicBezTo>
                    <a:pt x="10160" y="1"/>
                    <a:pt x="9174" y="135"/>
                    <a:pt x="9174" y="135"/>
                  </a:cubicBezTo>
                  <a:cubicBezTo>
                    <a:pt x="7890" y="500"/>
                    <a:pt x="6919" y="2252"/>
                    <a:pt x="5293" y="4017"/>
                  </a:cubicBezTo>
                  <a:cubicBezTo>
                    <a:pt x="3951" y="5482"/>
                    <a:pt x="2961" y="6793"/>
                    <a:pt x="2961" y="6793"/>
                  </a:cubicBezTo>
                  <a:cubicBezTo>
                    <a:pt x="2071" y="7173"/>
                    <a:pt x="0" y="8301"/>
                    <a:pt x="0" y="8301"/>
                  </a:cubicBezTo>
                  <a:cubicBezTo>
                    <a:pt x="19" y="9114"/>
                    <a:pt x="311" y="9854"/>
                    <a:pt x="898" y="10514"/>
                  </a:cubicBezTo>
                  <a:cubicBezTo>
                    <a:pt x="898" y="10514"/>
                    <a:pt x="3414" y="9938"/>
                    <a:pt x="5032" y="8772"/>
                  </a:cubicBezTo>
                  <a:cubicBezTo>
                    <a:pt x="6540" y="7691"/>
                    <a:pt x="7291" y="6847"/>
                    <a:pt x="7905" y="6141"/>
                  </a:cubicBezTo>
                  <a:cubicBezTo>
                    <a:pt x="9949" y="3779"/>
                    <a:pt x="10716" y="2095"/>
                    <a:pt x="10398" y="9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64"/>
            <p:cNvSpPr/>
            <p:nvPr/>
          </p:nvSpPr>
          <p:spPr>
            <a:xfrm>
              <a:off x="2821845" y="1468394"/>
              <a:ext cx="447126" cy="193788"/>
            </a:xfrm>
            <a:custGeom>
              <a:avLst/>
              <a:gdLst/>
              <a:ahLst/>
              <a:cxnLst/>
              <a:rect l="l" t="t" r="r" b="b"/>
              <a:pathLst>
                <a:path w="9896" h="4289" extrusionOk="0">
                  <a:moveTo>
                    <a:pt x="9228" y="3302"/>
                  </a:moveTo>
                  <a:cubicBezTo>
                    <a:pt x="9228" y="3302"/>
                    <a:pt x="8012" y="3659"/>
                    <a:pt x="6463" y="3483"/>
                  </a:cubicBezTo>
                  <a:cubicBezTo>
                    <a:pt x="4913" y="3302"/>
                    <a:pt x="3816" y="2202"/>
                    <a:pt x="3088" y="2604"/>
                  </a:cubicBezTo>
                  <a:cubicBezTo>
                    <a:pt x="2355" y="3011"/>
                    <a:pt x="2298" y="3981"/>
                    <a:pt x="1496" y="4135"/>
                  </a:cubicBezTo>
                  <a:cubicBezTo>
                    <a:pt x="694" y="4288"/>
                    <a:pt x="0" y="3475"/>
                    <a:pt x="0" y="3475"/>
                  </a:cubicBezTo>
                  <a:cubicBezTo>
                    <a:pt x="0" y="3475"/>
                    <a:pt x="675" y="3552"/>
                    <a:pt x="1293" y="2888"/>
                  </a:cubicBezTo>
                  <a:cubicBezTo>
                    <a:pt x="1906" y="2221"/>
                    <a:pt x="1534" y="365"/>
                    <a:pt x="2923" y="184"/>
                  </a:cubicBezTo>
                  <a:cubicBezTo>
                    <a:pt x="4315" y="0"/>
                    <a:pt x="4445" y="599"/>
                    <a:pt x="6179" y="848"/>
                  </a:cubicBezTo>
                  <a:cubicBezTo>
                    <a:pt x="7912" y="1097"/>
                    <a:pt x="9895" y="1822"/>
                    <a:pt x="9228" y="3302"/>
                  </a:cubicBezTo>
                  <a:close/>
                </a:path>
              </a:pathLst>
            </a:custGeom>
            <a:solidFill>
              <a:srgbClr val="F07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64"/>
            <p:cNvSpPr/>
            <p:nvPr/>
          </p:nvSpPr>
          <p:spPr>
            <a:xfrm>
              <a:off x="3231482" y="1547918"/>
              <a:ext cx="149419" cy="479206"/>
            </a:xfrm>
            <a:custGeom>
              <a:avLst/>
              <a:gdLst/>
              <a:ahLst/>
              <a:cxnLst/>
              <a:rect l="l" t="t" r="r" b="b"/>
              <a:pathLst>
                <a:path w="3307" h="10606" extrusionOk="0">
                  <a:moveTo>
                    <a:pt x="81" y="1404"/>
                  </a:moveTo>
                  <a:cubicBezTo>
                    <a:pt x="81" y="1404"/>
                    <a:pt x="1" y="2532"/>
                    <a:pt x="545" y="3970"/>
                  </a:cubicBezTo>
                  <a:cubicBezTo>
                    <a:pt x="1094" y="5408"/>
                    <a:pt x="1362" y="5700"/>
                    <a:pt x="1328" y="6287"/>
                  </a:cubicBezTo>
                  <a:cubicBezTo>
                    <a:pt x="1267" y="7223"/>
                    <a:pt x="308" y="7825"/>
                    <a:pt x="212" y="8998"/>
                  </a:cubicBezTo>
                  <a:cubicBezTo>
                    <a:pt x="101" y="10410"/>
                    <a:pt x="1447" y="10605"/>
                    <a:pt x="1447" y="10605"/>
                  </a:cubicBezTo>
                  <a:cubicBezTo>
                    <a:pt x="1447" y="10605"/>
                    <a:pt x="1232" y="9662"/>
                    <a:pt x="1385" y="9087"/>
                  </a:cubicBezTo>
                  <a:cubicBezTo>
                    <a:pt x="1800" y="7522"/>
                    <a:pt x="3165" y="7207"/>
                    <a:pt x="3238" y="5742"/>
                  </a:cubicBezTo>
                  <a:cubicBezTo>
                    <a:pt x="3307" y="4285"/>
                    <a:pt x="2689" y="235"/>
                    <a:pt x="212" y="1"/>
                  </a:cubicBezTo>
                  <a:cubicBezTo>
                    <a:pt x="20" y="277"/>
                    <a:pt x="81" y="1404"/>
                    <a:pt x="81" y="1404"/>
                  </a:cubicBezTo>
                  <a:close/>
                </a:path>
              </a:pathLst>
            </a:custGeom>
            <a:solidFill>
              <a:srgbClr val="F07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64"/>
            <p:cNvSpPr/>
            <p:nvPr/>
          </p:nvSpPr>
          <p:spPr>
            <a:xfrm>
              <a:off x="3234961" y="1620528"/>
              <a:ext cx="95697" cy="346640"/>
            </a:xfrm>
            <a:custGeom>
              <a:avLst/>
              <a:gdLst/>
              <a:ahLst/>
              <a:cxnLst/>
              <a:rect l="l" t="t" r="r" b="b"/>
              <a:pathLst>
                <a:path w="2118" h="7672" extrusionOk="0">
                  <a:moveTo>
                    <a:pt x="16" y="1"/>
                  </a:moveTo>
                  <a:lnTo>
                    <a:pt x="1" y="39"/>
                  </a:lnTo>
                  <a:cubicBezTo>
                    <a:pt x="4" y="446"/>
                    <a:pt x="77" y="1324"/>
                    <a:pt x="468" y="2359"/>
                  </a:cubicBezTo>
                  <a:cubicBezTo>
                    <a:pt x="1017" y="3798"/>
                    <a:pt x="1285" y="4089"/>
                    <a:pt x="1251" y="4672"/>
                  </a:cubicBezTo>
                  <a:cubicBezTo>
                    <a:pt x="1190" y="5612"/>
                    <a:pt x="231" y="6214"/>
                    <a:pt x="135" y="7387"/>
                  </a:cubicBezTo>
                  <a:cubicBezTo>
                    <a:pt x="123" y="7487"/>
                    <a:pt x="123" y="7583"/>
                    <a:pt x="135" y="7671"/>
                  </a:cubicBezTo>
                  <a:cubicBezTo>
                    <a:pt x="288" y="6095"/>
                    <a:pt x="1899" y="5612"/>
                    <a:pt x="2018" y="4557"/>
                  </a:cubicBezTo>
                  <a:cubicBezTo>
                    <a:pt x="2118" y="3663"/>
                    <a:pt x="1420" y="3284"/>
                    <a:pt x="806" y="2114"/>
                  </a:cubicBezTo>
                  <a:cubicBezTo>
                    <a:pt x="192" y="944"/>
                    <a:pt x="16" y="1"/>
                    <a:pt x="16"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64"/>
            <p:cNvSpPr/>
            <p:nvPr/>
          </p:nvSpPr>
          <p:spPr>
            <a:xfrm>
              <a:off x="2847825" y="1536893"/>
              <a:ext cx="266035" cy="119191"/>
            </a:xfrm>
            <a:custGeom>
              <a:avLst/>
              <a:gdLst/>
              <a:ahLst/>
              <a:cxnLst/>
              <a:rect l="l" t="t" r="r" b="b"/>
              <a:pathLst>
                <a:path w="5888" h="2638" extrusionOk="0">
                  <a:moveTo>
                    <a:pt x="2598" y="1"/>
                  </a:moveTo>
                  <a:cubicBezTo>
                    <a:pt x="2545" y="1"/>
                    <a:pt x="2491" y="5"/>
                    <a:pt x="2436" y="15"/>
                  </a:cubicBezTo>
                  <a:cubicBezTo>
                    <a:pt x="1522" y="173"/>
                    <a:pt x="1209" y="2462"/>
                    <a:pt x="209" y="2462"/>
                  </a:cubicBezTo>
                  <a:cubicBezTo>
                    <a:pt x="143" y="2462"/>
                    <a:pt x="73" y="2452"/>
                    <a:pt x="0" y="2431"/>
                  </a:cubicBezTo>
                  <a:lnTo>
                    <a:pt x="0" y="2431"/>
                  </a:lnTo>
                  <a:cubicBezTo>
                    <a:pt x="203" y="2544"/>
                    <a:pt x="449" y="2638"/>
                    <a:pt x="713" y="2638"/>
                  </a:cubicBezTo>
                  <a:cubicBezTo>
                    <a:pt x="780" y="2638"/>
                    <a:pt x="848" y="2632"/>
                    <a:pt x="917" y="2619"/>
                  </a:cubicBezTo>
                  <a:cubicBezTo>
                    <a:pt x="1719" y="2465"/>
                    <a:pt x="1780" y="1491"/>
                    <a:pt x="2513" y="1088"/>
                  </a:cubicBezTo>
                  <a:cubicBezTo>
                    <a:pt x="2625" y="1026"/>
                    <a:pt x="2746" y="999"/>
                    <a:pt x="2876" y="999"/>
                  </a:cubicBezTo>
                  <a:cubicBezTo>
                    <a:pt x="3593" y="999"/>
                    <a:pt x="4583" y="1814"/>
                    <a:pt x="5888" y="1967"/>
                  </a:cubicBezTo>
                  <a:cubicBezTo>
                    <a:pt x="4414" y="1700"/>
                    <a:pt x="3637" y="1"/>
                    <a:pt x="2598"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4"/>
            <p:cNvSpPr/>
            <p:nvPr/>
          </p:nvSpPr>
          <p:spPr>
            <a:xfrm>
              <a:off x="3262704" y="1582077"/>
              <a:ext cx="94296" cy="445228"/>
            </a:xfrm>
            <a:custGeom>
              <a:avLst/>
              <a:gdLst/>
              <a:ahLst/>
              <a:cxnLst/>
              <a:rect l="l" t="t" r="r" b="b"/>
              <a:pathLst>
                <a:path w="2087" h="9854" extrusionOk="0">
                  <a:moveTo>
                    <a:pt x="468" y="0"/>
                  </a:moveTo>
                  <a:cubicBezTo>
                    <a:pt x="441" y="0"/>
                    <a:pt x="418" y="27"/>
                    <a:pt x="418" y="58"/>
                  </a:cubicBezTo>
                  <a:cubicBezTo>
                    <a:pt x="418" y="58"/>
                    <a:pt x="426" y="786"/>
                    <a:pt x="729" y="1818"/>
                  </a:cubicBezTo>
                  <a:cubicBezTo>
                    <a:pt x="871" y="2336"/>
                    <a:pt x="1109" y="2915"/>
                    <a:pt x="1369" y="3525"/>
                  </a:cubicBezTo>
                  <a:cubicBezTo>
                    <a:pt x="1588" y="4131"/>
                    <a:pt x="1983" y="4814"/>
                    <a:pt x="1799" y="5492"/>
                  </a:cubicBezTo>
                  <a:cubicBezTo>
                    <a:pt x="1550" y="6137"/>
                    <a:pt x="925" y="6578"/>
                    <a:pt x="595" y="7168"/>
                  </a:cubicBezTo>
                  <a:cubicBezTo>
                    <a:pt x="215" y="7721"/>
                    <a:pt x="0" y="8361"/>
                    <a:pt x="111" y="8906"/>
                  </a:cubicBezTo>
                  <a:cubicBezTo>
                    <a:pt x="188" y="9332"/>
                    <a:pt x="426" y="9615"/>
                    <a:pt x="629" y="9822"/>
                  </a:cubicBezTo>
                  <a:cubicBezTo>
                    <a:pt x="691" y="9845"/>
                    <a:pt x="733" y="9849"/>
                    <a:pt x="752" y="9853"/>
                  </a:cubicBezTo>
                  <a:cubicBezTo>
                    <a:pt x="537" y="9642"/>
                    <a:pt x="307" y="9335"/>
                    <a:pt x="180" y="8879"/>
                  </a:cubicBezTo>
                  <a:cubicBezTo>
                    <a:pt x="81" y="8361"/>
                    <a:pt x="288" y="7744"/>
                    <a:pt x="660" y="7207"/>
                  </a:cubicBezTo>
                  <a:cubicBezTo>
                    <a:pt x="986" y="6628"/>
                    <a:pt x="1611" y="6206"/>
                    <a:pt x="1883" y="5515"/>
                  </a:cubicBezTo>
                  <a:cubicBezTo>
                    <a:pt x="2087" y="4771"/>
                    <a:pt x="1672" y="4093"/>
                    <a:pt x="1461" y="3483"/>
                  </a:cubicBezTo>
                  <a:cubicBezTo>
                    <a:pt x="1197" y="2869"/>
                    <a:pt x="967" y="2298"/>
                    <a:pt x="829" y="1784"/>
                  </a:cubicBezTo>
                  <a:cubicBezTo>
                    <a:pt x="533" y="763"/>
                    <a:pt x="526" y="54"/>
                    <a:pt x="526" y="54"/>
                  </a:cubicBezTo>
                  <a:cubicBezTo>
                    <a:pt x="526" y="27"/>
                    <a:pt x="503" y="0"/>
                    <a:pt x="468"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64"/>
            <p:cNvSpPr/>
            <p:nvPr/>
          </p:nvSpPr>
          <p:spPr>
            <a:xfrm>
              <a:off x="2943841" y="1415031"/>
              <a:ext cx="304169" cy="181272"/>
            </a:xfrm>
            <a:custGeom>
              <a:avLst/>
              <a:gdLst/>
              <a:ahLst/>
              <a:cxnLst/>
              <a:rect l="l" t="t" r="r" b="b"/>
              <a:pathLst>
                <a:path w="6732" h="4012" extrusionOk="0">
                  <a:moveTo>
                    <a:pt x="2570" y="0"/>
                  </a:moveTo>
                  <a:cubicBezTo>
                    <a:pt x="2512" y="23"/>
                    <a:pt x="2459" y="46"/>
                    <a:pt x="2405" y="73"/>
                  </a:cubicBezTo>
                  <a:cubicBezTo>
                    <a:pt x="3464" y="1661"/>
                    <a:pt x="5009" y="2811"/>
                    <a:pt x="6574" y="3831"/>
                  </a:cubicBezTo>
                  <a:cubicBezTo>
                    <a:pt x="6330" y="3887"/>
                    <a:pt x="6079" y="3910"/>
                    <a:pt x="5826" y="3910"/>
                  </a:cubicBezTo>
                  <a:cubicBezTo>
                    <a:pt x="5429" y="3910"/>
                    <a:pt x="5028" y="3852"/>
                    <a:pt x="4641" y="3770"/>
                  </a:cubicBezTo>
                  <a:cubicBezTo>
                    <a:pt x="3977" y="3628"/>
                    <a:pt x="3322" y="3402"/>
                    <a:pt x="2723" y="3084"/>
                  </a:cubicBezTo>
                  <a:cubicBezTo>
                    <a:pt x="2117" y="2769"/>
                    <a:pt x="1607" y="2317"/>
                    <a:pt x="1082" y="1872"/>
                  </a:cubicBezTo>
                  <a:cubicBezTo>
                    <a:pt x="852" y="1680"/>
                    <a:pt x="614" y="1484"/>
                    <a:pt x="330" y="1350"/>
                  </a:cubicBezTo>
                  <a:cubicBezTo>
                    <a:pt x="296" y="1354"/>
                    <a:pt x="257" y="1358"/>
                    <a:pt x="223" y="1365"/>
                  </a:cubicBezTo>
                  <a:cubicBezTo>
                    <a:pt x="142" y="1373"/>
                    <a:pt x="69" y="1392"/>
                    <a:pt x="0" y="1411"/>
                  </a:cubicBezTo>
                  <a:cubicBezTo>
                    <a:pt x="46" y="1423"/>
                    <a:pt x="96" y="1434"/>
                    <a:pt x="142" y="1454"/>
                  </a:cubicBezTo>
                  <a:cubicBezTo>
                    <a:pt x="445" y="1569"/>
                    <a:pt x="714" y="1780"/>
                    <a:pt x="978" y="1998"/>
                  </a:cubicBezTo>
                  <a:cubicBezTo>
                    <a:pt x="1500" y="2432"/>
                    <a:pt x="2033" y="2892"/>
                    <a:pt x="2654" y="3210"/>
                  </a:cubicBezTo>
                  <a:cubicBezTo>
                    <a:pt x="3276" y="3532"/>
                    <a:pt x="3935" y="3739"/>
                    <a:pt x="4610" y="3885"/>
                  </a:cubicBezTo>
                  <a:cubicBezTo>
                    <a:pt x="4992" y="3959"/>
                    <a:pt x="5384" y="4011"/>
                    <a:pt x="5774" y="4011"/>
                  </a:cubicBezTo>
                  <a:cubicBezTo>
                    <a:pt x="6078" y="4011"/>
                    <a:pt x="6381" y="3979"/>
                    <a:pt x="6678" y="3901"/>
                  </a:cubicBezTo>
                  <a:lnTo>
                    <a:pt x="6693" y="3897"/>
                  </a:lnTo>
                  <a:lnTo>
                    <a:pt x="6716" y="3874"/>
                  </a:lnTo>
                  <a:cubicBezTo>
                    <a:pt x="6731" y="3854"/>
                    <a:pt x="6720" y="3828"/>
                    <a:pt x="6701" y="3812"/>
                  </a:cubicBezTo>
                  <a:cubicBezTo>
                    <a:pt x="5143" y="2769"/>
                    <a:pt x="3590" y="1572"/>
                    <a:pt x="2570"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64"/>
            <p:cNvSpPr/>
            <p:nvPr/>
          </p:nvSpPr>
          <p:spPr>
            <a:xfrm>
              <a:off x="3348463" y="1457640"/>
              <a:ext cx="50153" cy="99040"/>
            </a:xfrm>
            <a:custGeom>
              <a:avLst/>
              <a:gdLst/>
              <a:ahLst/>
              <a:cxnLst/>
              <a:rect l="l" t="t" r="r" b="b"/>
              <a:pathLst>
                <a:path w="1110" h="2192" extrusionOk="0">
                  <a:moveTo>
                    <a:pt x="948" y="0"/>
                  </a:moveTo>
                  <a:cubicBezTo>
                    <a:pt x="925" y="234"/>
                    <a:pt x="864" y="622"/>
                    <a:pt x="672" y="998"/>
                  </a:cubicBezTo>
                  <a:cubicBezTo>
                    <a:pt x="407" y="1581"/>
                    <a:pt x="20" y="2098"/>
                    <a:pt x="20" y="2098"/>
                  </a:cubicBezTo>
                  <a:cubicBezTo>
                    <a:pt x="1" y="2121"/>
                    <a:pt x="5" y="2160"/>
                    <a:pt x="28" y="2179"/>
                  </a:cubicBezTo>
                  <a:cubicBezTo>
                    <a:pt x="39" y="2187"/>
                    <a:pt x="53" y="2191"/>
                    <a:pt x="66" y="2191"/>
                  </a:cubicBezTo>
                  <a:cubicBezTo>
                    <a:pt x="84" y="2191"/>
                    <a:pt x="101" y="2184"/>
                    <a:pt x="112" y="2171"/>
                  </a:cubicBezTo>
                  <a:cubicBezTo>
                    <a:pt x="112" y="2171"/>
                    <a:pt x="518" y="1654"/>
                    <a:pt x="806" y="1059"/>
                  </a:cubicBezTo>
                  <a:cubicBezTo>
                    <a:pt x="983" y="737"/>
                    <a:pt x="1063" y="384"/>
                    <a:pt x="1109" y="127"/>
                  </a:cubicBezTo>
                  <a:lnTo>
                    <a:pt x="948" y="0"/>
                  </a:ln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64"/>
            <p:cNvSpPr/>
            <p:nvPr/>
          </p:nvSpPr>
          <p:spPr>
            <a:xfrm>
              <a:off x="3260445" y="1404775"/>
              <a:ext cx="51508" cy="162250"/>
            </a:xfrm>
            <a:custGeom>
              <a:avLst/>
              <a:gdLst/>
              <a:ahLst/>
              <a:cxnLst/>
              <a:rect l="l" t="t" r="r" b="b"/>
              <a:pathLst>
                <a:path w="1140" h="3591" extrusionOk="0">
                  <a:moveTo>
                    <a:pt x="0" y="1"/>
                  </a:moveTo>
                  <a:cubicBezTo>
                    <a:pt x="319" y="250"/>
                    <a:pt x="576" y="737"/>
                    <a:pt x="718" y="1259"/>
                  </a:cubicBezTo>
                  <a:cubicBezTo>
                    <a:pt x="1013" y="2371"/>
                    <a:pt x="929" y="3537"/>
                    <a:pt x="929" y="3537"/>
                  </a:cubicBezTo>
                  <a:cubicBezTo>
                    <a:pt x="929" y="3568"/>
                    <a:pt x="948" y="3591"/>
                    <a:pt x="975" y="3591"/>
                  </a:cubicBezTo>
                  <a:cubicBezTo>
                    <a:pt x="1005" y="3591"/>
                    <a:pt x="1028" y="3571"/>
                    <a:pt x="1028" y="3541"/>
                  </a:cubicBezTo>
                  <a:cubicBezTo>
                    <a:pt x="1028" y="3541"/>
                    <a:pt x="1139" y="2367"/>
                    <a:pt x="852" y="1220"/>
                  </a:cubicBezTo>
                  <a:cubicBezTo>
                    <a:pt x="737" y="768"/>
                    <a:pt x="533" y="319"/>
                    <a:pt x="261" y="20"/>
                  </a:cubicBezTo>
                  <a:cubicBezTo>
                    <a:pt x="192" y="12"/>
                    <a:pt x="127" y="5"/>
                    <a:pt x="54" y="5"/>
                  </a:cubicBezTo>
                  <a:cubicBezTo>
                    <a:pt x="39" y="1"/>
                    <a:pt x="20" y="1"/>
                    <a:pt x="0"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64"/>
            <p:cNvSpPr/>
            <p:nvPr/>
          </p:nvSpPr>
          <p:spPr>
            <a:xfrm>
              <a:off x="2875704" y="2620947"/>
              <a:ext cx="69897" cy="119282"/>
            </a:xfrm>
            <a:custGeom>
              <a:avLst/>
              <a:gdLst/>
              <a:ahLst/>
              <a:cxnLst/>
              <a:rect l="l" t="t" r="r" b="b"/>
              <a:pathLst>
                <a:path w="1547" h="2640" extrusionOk="0">
                  <a:moveTo>
                    <a:pt x="649" y="1"/>
                  </a:moveTo>
                  <a:lnTo>
                    <a:pt x="1" y="204"/>
                  </a:lnTo>
                  <a:cubicBezTo>
                    <a:pt x="1" y="204"/>
                    <a:pt x="181" y="2041"/>
                    <a:pt x="1094" y="2640"/>
                  </a:cubicBezTo>
                  <a:lnTo>
                    <a:pt x="1547" y="2218"/>
                  </a:lnTo>
                  <a:cubicBezTo>
                    <a:pt x="1543" y="2218"/>
                    <a:pt x="768" y="1247"/>
                    <a:pt x="6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64"/>
            <p:cNvSpPr/>
            <p:nvPr/>
          </p:nvSpPr>
          <p:spPr>
            <a:xfrm>
              <a:off x="1021493" y="2432937"/>
              <a:ext cx="463572" cy="461539"/>
            </a:xfrm>
            <a:custGeom>
              <a:avLst/>
              <a:gdLst/>
              <a:ahLst/>
              <a:cxnLst/>
              <a:rect l="l" t="t" r="r" b="b"/>
              <a:pathLst>
                <a:path w="10260" h="10215" extrusionOk="0">
                  <a:moveTo>
                    <a:pt x="9197" y="1"/>
                  </a:moveTo>
                  <a:lnTo>
                    <a:pt x="1062" y="1"/>
                  </a:lnTo>
                  <a:cubicBezTo>
                    <a:pt x="476" y="1"/>
                    <a:pt x="0" y="476"/>
                    <a:pt x="0" y="1059"/>
                  </a:cubicBezTo>
                  <a:lnTo>
                    <a:pt x="0" y="9155"/>
                  </a:lnTo>
                  <a:cubicBezTo>
                    <a:pt x="0" y="9738"/>
                    <a:pt x="476" y="10214"/>
                    <a:pt x="1062" y="10214"/>
                  </a:cubicBezTo>
                  <a:lnTo>
                    <a:pt x="9201" y="10214"/>
                  </a:lnTo>
                  <a:cubicBezTo>
                    <a:pt x="9788" y="10214"/>
                    <a:pt x="10260" y="9738"/>
                    <a:pt x="10260" y="9155"/>
                  </a:cubicBezTo>
                  <a:lnTo>
                    <a:pt x="10260" y="1055"/>
                  </a:lnTo>
                  <a:cubicBezTo>
                    <a:pt x="10256" y="476"/>
                    <a:pt x="9780" y="1"/>
                    <a:pt x="9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64"/>
            <p:cNvSpPr/>
            <p:nvPr/>
          </p:nvSpPr>
          <p:spPr>
            <a:xfrm>
              <a:off x="2237481" y="2574679"/>
              <a:ext cx="44595" cy="127595"/>
            </a:xfrm>
            <a:custGeom>
              <a:avLst/>
              <a:gdLst/>
              <a:ahLst/>
              <a:cxnLst/>
              <a:rect l="l" t="t" r="r" b="b"/>
              <a:pathLst>
                <a:path w="987" h="2824" extrusionOk="0">
                  <a:moveTo>
                    <a:pt x="1" y="1"/>
                  </a:moveTo>
                  <a:lnTo>
                    <a:pt x="1" y="2824"/>
                  </a:lnTo>
                  <a:lnTo>
                    <a:pt x="986" y="2824"/>
                  </a:lnTo>
                  <a:lnTo>
                    <a:pt x="9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64"/>
            <p:cNvSpPr/>
            <p:nvPr/>
          </p:nvSpPr>
          <p:spPr>
            <a:xfrm>
              <a:off x="2012872" y="1731952"/>
              <a:ext cx="494116" cy="833933"/>
            </a:xfrm>
            <a:custGeom>
              <a:avLst/>
              <a:gdLst/>
              <a:ahLst/>
              <a:cxnLst/>
              <a:rect l="l" t="t" r="r" b="b"/>
              <a:pathLst>
                <a:path w="10936" h="18457" extrusionOk="0">
                  <a:moveTo>
                    <a:pt x="630" y="1"/>
                  </a:moveTo>
                  <a:lnTo>
                    <a:pt x="1" y="357"/>
                  </a:lnTo>
                  <a:lnTo>
                    <a:pt x="10306" y="18456"/>
                  </a:lnTo>
                  <a:lnTo>
                    <a:pt x="10935" y="18096"/>
                  </a:lnTo>
                  <a:lnTo>
                    <a:pt x="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64"/>
            <p:cNvSpPr/>
            <p:nvPr/>
          </p:nvSpPr>
          <p:spPr>
            <a:xfrm>
              <a:off x="1911163" y="1809262"/>
              <a:ext cx="697030" cy="697166"/>
            </a:xfrm>
            <a:custGeom>
              <a:avLst/>
              <a:gdLst/>
              <a:ahLst/>
              <a:cxnLst/>
              <a:rect l="l" t="t" r="r" b="b"/>
              <a:pathLst>
                <a:path w="15427" h="15430" extrusionOk="0">
                  <a:moveTo>
                    <a:pt x="15426" y="7717"/>
                  </a:moveTo>
                  <a:cubicBezTo>
                    <a:pt x="15426" y="11978"/>
                    <a:pt x="11974" y="15430"/>
                    <a:pt x="7713" y="15430"/>
                  </a:cubicBezTo>
                  <a:cubicBezTo>
                    <a:pt x="3452" y="15430"/>
                    <a:pt x="1" y="11978"/>
                    <a:pt x="1" y="7717"/>
                  </a:cubicBezTo>
                  <a:cubicBezTo>
                    <a:pt x="1" y="3452"/>
                    <a:pt x="3452" y="0"/>
                    <a:pt x="7713" y="0"/>
                  </a:cubicBezTo>
                  <a:cubicBezTo>
                    <a:pt x="11974" y="4"/>
                    <a:pt x="15426" y="3452"/>
                    <a:pt x="15426" y="77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64"/>
            <p:cNvSpPr/>
            <p:nvPr/>
          </p:nvSpPr>
          <p:spPr>
            <a:xfrm>
              <a:off x="2026066" y="2670198"/>
              <a:ext cx="467594" cy="68135"/>
            </a:xfrm>
            <a:custGeom>
              <a:avLst/>
              <a:gdLst/>
              <a:ahLst/>
              <a:cxnLst/>
              <a:rect l="l" t="t" r="r" b="b"/>
              <a:pathLst>
                <a:path w="10349" h="1508" extrusionOk="0">
                  <a:moveTo>
                    <a:pt x="5071" y="0"/>
                  </a:moveTo>
                  <a:cubicBezTo>
                    <a:pt x="1657" y="0"/>
                    <a:pt x="0" y="1507"/>
                    <a:pt x="0" y="1507"/>
                  </a:cubicBezTo>
                  <a:lnTo>
                    <a:pt x="10348" y="1507"/>
                  </a:lnTo>
                  <a:cubicBezTo>
                    <a:pt x="10348" y="1507"/>
                    <a:pt x="8484" y="0"/>
                    <a:pt x="5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64"/>
            <p:cNvSpPr/>
            <p:nvPr/>
          </p:nvSpPr>
          <p:spPr>
            <a:xfrm>
              <a:off x="1822106" y="1739407"/>
              <a:ext cx="725766" cy="856254"/>
            </a:xfrm>
            <a:custGeom>
              <a:avLst/>
              <a:gdLst/>
              <a:ahLst/>
              <a:cxnLst/>
              <a:rect l="l" t="t" r="r" b="b"/>
              <a:pathLst>
                <a:path w="16063" h="18951" extrusionOk="0">
                  <a:moveTo>
                    <a:pt x="6839" y="1"/>
                  </a:moveTo>
                  <a:cubicBezTo>
                    <a:pt x="2746" y="1259"/>
                    <a:pt x="0" y="4979"/>
                    <a:pt x="0" y="9263"/>
                  </a:cubicBezTo>
                  <a:cubicBezTo>
                    <a:pt x="0" y="14602"/>
                    <a:pt x="4346" y="18951"/>
                    <a:pt x="9692" y="18951"/>
                  </a:cubicBezTo>
                  <a:cubicBezTo>
                    <a:pt x="12028" y="18951"/>
                    <a:pt x="14294" y="18103"/>
                    <a:pt x="16063" y="16569"/>
                  </a:cubicBezTo>
                  <a:lnTo>
                    <a:pt x="15319" y="15714"/>
                  </a:lnTo>
                  <a:cubicBezTo>
                    <a:pt x="13761" y="17075"/>
                    <a:pt x="11767" y="17823"/>
                    <a:pt x="9696" y="17823"/>
                  </a:cubicBezTo>
                  <a:cubicBezTo>
                    <a:pt x="4975" y="17823"/>
                    <a:pt x="1132" y="13984"/>
                    <a:pt x="1132" y="9263"/>
                  </a:cubicBezTo>
                  <a:cubicBezTo>
                    <a:pt x="1132" y="5478"/>
                    <a:pt x="3559" y="2191"/>
                    <a:pt x="7168" y="1078"/>
                  </a:cubicBezTo>
                  <a:lnTo>
                    <a:pt x="68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64"/>
            <p:cNvSpPr/>
            <p:nvPr/>
          </p:nvSpPr>
          <p:spPr>
            <a:xfrm>
              <a:off x="1963351" y="1829549"/>
              <a:ext cx="554570" cy="554570"/>
            </a:xfrm>
            <a:custGeom>
              <a:avLst/>
              <a:gdLst/>
              <a:ahLst/>
              <a:cxnLst/>
              <a:rect l="l" t="t" r="r" b="b"/>
              <a:pathLst>
                <a:path w="12274" h="12274" extrusionOk="0">
                  <a:moveTo>
                    <a:pt x="6137" y="0"/>
                  </a:moveTo>
                  <a:cubicBezTo>
                    <a:pt x="2750" y="0"/>
                    <a:pt x="0" y="2746"/>
                    <a:pt x="0" y="6137"/>
                  </a:cubicBezTo>
                  <a:cubicBezTo>
                    <a:pt x="0" y="9523"/>
                    <a:pt x="2750" y="12273"/>
                    <a:pt x="6137" y="12273"/>
                  </a:cubicBezTo>
                  <a:cubicBezTo>
                    <a:pt x="9527" y="12273"/>
                    <a:pt x="12273" y="9523"/>
                    <a:pt x="12273" y="6137"/>
                  </a:cubicBezTo>
                  <a:cubicBezTo>
                    <a:pt x="12273" y="2746"/>
                    <a:pt x="9527" y="0"/>
                    <a:pt x="6137"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64"/>
            <p:cNvSpPr/>
            <p:nvPr/>
          </p:nvSpPr>
          <p:spPr>
            <a:xfrm>
              <a:off x="1821925" y="2151666"/>
              <a:ext cx="725450" cy="444008"/>
            </a:xfrm>
            <a:custGeom>
              <a:avLst/>
              <a:gdLst/>
              <a:ahLst/>
              <a:cxnLst/>
              <a:rect l="l" t="t" r="r" b="b"/>
              <a:pathLst>
                <a:path w="16056" h="9827" extrusionOk="0">
                  <a:moveTo>
                    <a:pt x="4" y="1"/>
                  </a:moveTo>
                  <a:cubicBezTo>
                    <a:pt x="4" y="47"/>
                    <a:pt x="0" y="89"/>
                    <a:pt x="0" y="139"/>
                  </a:cubicBezTo>
                  <a:cubicBezTo>
                    <a:pt x="0" y="5478"/>
                    <a:pt x="4350" y="9827"/>
                    <a:pt x="9688" y="9827"/>
                  </a:cubicBezTo>
                  <a:cubicBezTo>
                    <a:pt x="12032" y="9827"/>
                    <a:pt x="14291" y="8979"/>
                    <a:pt x="16055" y="7441"/>
                  </a:cubicBezTo>
                  <a:lnTo>
                    <a:pt x="15879" y="7238"/>
                  </a:lnTo>
                  <a:cubicBezTo>
                    <a:pt x="14149" y="8680"/>
                    <a:pt x="11959" y="9474"/>
                    <a:pt x="9696" y="9474"/>
                  </a:cubicBezTo>
                  <a:cubicBezTo>
                    <a:pt x="4426" y="9474"/>
                    <a:pt x="119" y="5244"/>
                    <a:pt x="4"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64"/>
            <p:cNvSpPr/>
            <p:nvPr/>
          </p:nvSpPr>
          <p:spPr>
            <a:xfrm>
              <a:off x="1873028" y="1773386"/>
              <a:ext cx="272993" cy="378178"/>
            </a:xfrm>
            <a:custGeom>
              <a:avLst/>
              <a:gdLst/>
              <a:ahLst/>
              <a:cxnLst/>
              <a:rect l="l" t="t" r="r" b="b"/>
              <a:pathLst>
                <a:path w="6042" h="8370" extrusionOk="0">
                  <a:moveTo>
                    <a:pt x="5946" y="0"/>
                  </a:moveTo>
                  <a:cubicBezTo>
                    <a:pt x="2383" y="1147"/>
                    <a:pt x="1" y="4407"/>
                    <a:pt x="1" y="8154"/>
                  </a:cubicBezTo>
                  <a:cubicBezTo>
                    <a:pt x="1" y="8227"/>
                    <a:pt x="1" y="8300"/>
                    <a:pt x="5" y="8369"/>
                  </a:cubicBezTo>
                  <a:cubicBezTo>
                    <a:pt x="62" y="4645"/>
                    <a:pt x="2475" y="1423"/>
                    <a:pt x="6041" y="323"/>
                  </a:cubicBezTo>
                  <a:lnTo>
                    <a:pt x="5946" y="0"/>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64"/>
            <p:cNvSpPr/>
            <p:nvPr/>
          </p:nvSpPr>
          <p:spPr>
            <a:xfrm>
              <a:off x="2220131" y="2670198"/>
              <a:ext cx="273535" cy="68135"/>
            </a:xfrm>
            <a:custGeom>
              <a:avLst/>
              <a:gdLst/>
              <a:ahLst/>
              <a:cxnLst/>
              <a:rect l="l" t="t" r="r" b="b"/>
              <a:pathLst>
                <a:path w="6054" h="1508" extrusionOk="0">
                  <a:moveTo>
                    <a:pt x="776" y="0"/>
                  </a:moveTo>
                  <a:cubicBezTo>
                    <a:pt x="507" y="0"/>
                    <a:pt x="250" y="8"/>
                    <a:pt x="1" y="27"/>
                  </a:cubicBezTo>
                  <a:cubicBezTo>
                    <a:pt x="2597" y="230"/>
                    <a:pt x="4001" y="1507"/>
                    <a:pt x="4001" y="1507"/>
                  </a:cubicBezTo>
                  <a:lnTo>
                    <a:pt x="6049" y="1507"/>
                  </a:lnTo>
                  <a:cubicBezTo>
                    <a:pt x="6053" y="1507"/>
                    <a:pt x="4189" y="0"/>
                    <a:pt x="776"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64"/>
            <p:cNvSpPr/>
            <p:nvPr/>
          </p:nvSpPr>
          <p:spPr>
            <a:xfrm>
              <a:off x="2219634" y="1810798"/>
              <a:ext cx="13058" cy="1265"/>
            </a:xfrm>
            <a:custGeom>
              <a:avLst/>
              <a:gdLst/>
              <a:ahLst/>
              <a:cxnLst/>
              <a:rect l="l" t="t" r="r" b="b"/>
              <a:pathLst>
                <a:path w="289" h="28" extrusionOk="0">
                  <a:moveTo>
                    <a:pt x="288" y="1"/>
                  </a:moveTo>
                  <a:cubicBezTo>
                    <a:pt x="188" y="9"/>
                    <a:pt x="93" y="12"/>
                    <a:pt x="0" y="28"/>
                  </a:cubicBezTo>
                  <a:cubicBezTo>
                    <a:pt x="96" y="16"/>
                    <a:pt x="192" y="9"/>
                    <a:pt x="288" y="1"/>
                  </a:cubicBezTo>
                  <a:close/>
                </a:path>
              </a:pathLst>
            </a:custGeom>
            <a:solidFill>
              <a:srgbClr val="B4E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64"/>
            <p:cNvSpPr/>
            <p:nvPr/>
          </p:nvSpPr>
          <p:spPr>
            <a:xfrm>
              <a:off x="2257588" y="1809443"/>
              <a:ext cx="3841" cy="181"/>
            </a:xfrm>
            <a:custGeom>
              <a:avLst/>
              <a:gdLst/>
              <a:ahLst/>
              <a:cxnLst/>
              <a:rect l="l" t="t" r="r" b="b"/>
              <a:pathLst>
                <a:path w="85" h="4" extrusionOk="0">
                  <a:moveTo>
                    <a:pt x="54" y="0"/>
                  </a:moveTo>
                  <a:cubicBezTo>
                    <a:pt x="35" y="0"/>
                    <a:pt x="20" y="4"/>
                    <a:pt x="0" y="4"/>
                  </a:cubicBezTo>
                  <a:lnTo>
                    <a:pt x="85" y="4"/>
                  </a:lnTo>
                  <a:cubicBezTo>
                    <a:pt x="77" y="0"/>
                    <a:pt x="66" y="0"/>
                    <a:pt x="54" y="0"/>
                  </a:cubicBezTo>
                  <a:close/>
                </a:path>
              </a:pathLst>
            </a:custGeom>
            <a:solidFill>
              <a:srgbClr val="B4E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64"/>
            <p:cNvSpPr/>
            <p:nvPr/>
          </p:nvSpPr>
          <p:spPr>
            <a:xfrm>
              <a:off x="1911706" y="2105081"/>
              <a:ext cx="109206" cy="281126"/>
            </a:xfrm>
            <a:custGeom>
              <a:avLst/>
              <a:gdLst/>
              <a:ahLst/>
              <a:cxnLst/>
              <a:rect l="l" t="t" r="r" b="b"/>
              <a:pathLst>
                <a:path w="2417" h="6222" extrusionOk="0">
                  <a:moveTo>
                    <a:pt x="96" y="0"/>
                  </a:moveTo>
                  <a:cubicBezTo>
                    <a:pt x="38" y="380"/>
                    <a:pt x="0" y="767"/>
                    <a:pt x="0" y="1166"/>
                  </a:cubicBezTo>
                  <a:cubicBezTo>
                    <a:pt x="0" y="3103"/>
                    <a:pt x="717" y="4867"/>
                    <a:pt x="1899" y="6221"/>
                  </a:cubicBezTo>
                  <a:cubicBezTo>
                    <a:pt x="1849" y="6056"/>
                    <a:pt x="1807" y="5849"/>
                    <a:pt x="1845" y="5757"/>
                  </a:cubicBezTo>
                  <a:cubicBezTo>
                    <a:pt x="1887" y="5661"/>
                    <a:pt x="2148" y="5623"/>
                    <a:pt x="2198" y="5531"/>
                  </a:cubicBezTo>
                  <a:cubicBezTo>
                    <a:pt x="2390" y="5205"/>
                    <a:pt x="2416" y="4372"/>
                    <a:pt x="2290" y="4012"/>
                  </a:cubicBezTo>
                  <a:cubicBezTo>
                    <a:pt x="2136" y="3571"/>
                    <a:pt x="1189" y="3068"/>
                    <a:pt x="1043" y="2627"/>
                  </a:cubicBezTo>
                  <a:cubicBezTo>
                    <a:pt x="967" y="2393"/>
                    <a:pt x="1201" y="1879"/>
                    <a:pt x="1135" y="1646"/>
                  </a:cubicBezTo>
                  <a:cubicBezTo>
                    <a:pt x="1051" y="1369"/>
                    <a:pt x="537" y="1013"/>
                    <a:pt x="422" y="748"/>
                  </a:cubicBezTo>
                  <a:cubicBezTo>
                    <a:pt x="357" y="602"/>
                    <a:pt x="426" y="249"/>
                    <a:pt x="330" y="119"/>
                  </a:cubicBezTo>
                  <a:cubicBezTo>
                    <a:pt x="295" y="73"/>
                    <a:pt x="157" y="19"/>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64"/>
            <p:cNvSpPr/>
            <p:nvPr/>
          </p:nvSpPr>
          <p:spPr>
            <a:xfrm>
              <a:off x="1951196" y="1817576"/>
              <a:ext cx="235717" cy="179239"/>
            </a:xfrm>
            <a:custGeom>
              <a:avLst/>
              <a:gdLst/>
              <a:ahLst/>
              <a:cxnLst/>
              <a:rect l="l" t="t" r="r" b="b"/>
              <a:pathLst>
                <a:path w="5217" h="3967" extrusionOk="0">
                  <a:moveTo>
                    <a:pt x="5194" y="0"/>
                  </a:moveTo>
                  <a:cubicBezTo>
                    <a:pt x="2988" y="499"/>
                    <a:pt x="1074" y="1941"/>
                    <a:pt x="1" y="3966"/>
                  </a:cubicBezTo>
                  <a:cubicBezTo>
                    <a:pt x="104" y="3897"/>
                    <a:pt x="568" y="3579"/>
                    <a:pt x="718" y="3445"/>
                  </a:cubicBezTo>
                  <a:cubicBezTo>
                    <a:pt x="798" y="3368"/>
                    <a:pt x="890" y="3145"/>
                    <a:pt x="986" y="3084"/>
                  </a:cubicBezTo>
                  <a:cubicBezTo>
                    <a:pt x="1243" y="2911"/>
                    <a:pt x="1911" y="2911"/>
                    <a:pt x="2187" y="2773"/>
                  </a:cubicBezTo>
                  <a:cubicBezTo>
                    <a:pt x="2378" y="2677"/>
                    <a:pt x="2731" y="2409"/>
                    <a:pt x="2854" y="2236"/>
                  </a:cubicBezTo>
                  <a:cubicBezTo>
                    <a:pt x="2984" y="2064"/>
                    <a:pt x="3314" y="1588"/>
                    <a:pt x="3165" y="1431"/>
                  </a:cubicBezTo>
                  <a:cubicBezTo>
                    <a:pt x="3150" y="1415"/>
                    <a:pt x="3130" y="1408"/>
                    <a:pt x="3106" y="1408"/>
                  </a:cubicBezTo>
                  <a:cubicBezTo>
                    <a:pt x="2957" y="1408"/>
                    <a:pt x="2661" y="1681"/>
                    <a:pt x="2513" y="1681"/>
                  </a:cubicBezTo>
                  <a:cubicBezTo>
                    <a:pt x="2488" y="1681"/>
                    <a:pt x="2466" y="1673"/>
                    <a:pt x="2451" y="1653"/>
                  </a:cubicBezTo>
                  <a:cubicBezTo>
                    <a:pt x="2355" y="1531"/>
                    <a:pt x="2681" y="1220"/>
                    <a:pt x="2812" y="1116"/>
                  </a:cubicBezTo>
                  <a:cubicBezTo>
                    <a:pt x="2923" y="1032"/>
                    <a:pt x="3211" y="971"/>
                    <a:pt x="3349" y="940"/>
                  </a:cubicBezTo>
                  <a:cubicBezTo>
                    <a:pt x="3510" y="902"/>
                    <a:pt x="3863" y="913"/>
                    <a:pt x="4016" y="848"/>
                  </a:cubicBezTo>
                  <a:cubicBezTo>
                    <a:pt x="4361" y="714"/>
                    <a:pt x="5217" y="0"/>
                    <a:pt x="5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64"/>
            <p:cNvSpPr/>
            <p:nvPr/>
          </p:nvSpPr>
          <p:spPr>
            <a:xfrm>
              <a:off x="2212359" y="1809443"/>
              <a:ext cx="124975" cy="42878"/>
            </a:xfrm>
            <a:custGeom>
              <a:avLst/>
              <a:gdLst/>
              <a:ahLst/>
              <a:cxnLst/>
              <a:rect l="l" t="t" r="r" b="b"/>
              <a:pathLst>
                <a:path w="2766" h="949" extrusionOk="0">
                  <a:moveTo>
                    <a:pt x="1005" y="0"/>
                  </a:moveTo>
                  <a:cubicBezTo>
                    <a:pt x="817" y="0"/>
                    <a:pt x="633" y="12"/>
                    <a:pt x="449" y="27"/>
                  </a:cubicBezTo>
                  <a:cubicBezTo>
                    <a:pt x="353" y="39"/>
                    <a:pt x="257" y="42"/>
                    <a:pt x="161" y="50"/>
                  </a:cubicBezTo>
                  <a:cubicBezTo>
                    <a:pt x="146" y="50"/>
                    <a:pt x="127" y="58"/>
                    <a:pt x="115" y="62"/>
                  </a:cubicBezTo>
                  <a:cubicBezTo>
                    <a:pt x="81" y="69"/>
                    <a:pt x="50" y="81"/>
                    <a:pt x="20" y="88"/>
                  </a:cubicBezTo>
                  <a:cubicBezTo>
                    <a:pt x="20" y="96"/>
                    <a:pt x="0" y="388"/>
                    <a:pt x="62" y="449"/>
                  </a:cubicBezTo>
                  <a:cubicBezTo>
                    <a:pt x="113" y="500"/>
                    <a:pt x="220" y="507"/>
                    <a:pt x="333" y="507"/>
                  </a:cubicBezTo>
                  <a:cubicBezTo>
                    <a:pt x="373" y="507"/>
                    <a:pt x="413" y="506"/>
                    <a:pt x="453" y="506"/>
                  </a:cubicBezTo>
                  <a:cubicBezTo>
                    <a:pt x="546" y="506"/>
                    <a:pt x="632" y="510"/>
                    <a:pt x="683" y="541"/>
                  </a:cubicBezTo>
                  <a:cubicBezTo>
                    <a:pt x="779" y="598"/>
                    <a:pt x="852" y="852"/>
                    <a:pt x="952" y="901"/>
                  </a:cubicBezTo>
                  <a:cubicBezTo>
                    <a:pt x="1028" y="935"/>
                    <a:pt x="1136" y="949"/>
                    <a:pt x="1256" y="949"/>
                  </a:cubicBezTo>
                  <a:cubicBezTo>
                    <a:pt x="1523" y="949"/>
                    <a:pt x="1850" y="881"/>
                    <a:pt x="2022" y="809"/>
                  </a:cubicBezTo>
                  <a:cubicBezTo>
                    <a:pt x="2229" y="721"/>
                    <a:pt x="2685" y="272"/>
                    <a:pt x="2766" y="196"/>
                  </a:cubicBezTo>
                  <a:cubicBezTo>
                    <a:pt x="2229" y="77"/>
                    <a:pt x="1669" y="4"/>
                    <a:pt x="10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64"/>
            <p:cNvSpPr/>
            <p:nvPr/>
          </p:nvSpPr>
          <p:spPr>
            <a:xfrm>
              <a:off x="2115846" y="1842969"/>
              <a:ext cx="117700" cy="69084"/>
            </a:xfrm>
            <a:custGeom>
              <a:avLst/>
              <a:gdLst/>
              <a:ahLst/>
              <a:cxnLst/>
              <a:rect l="l" t="t" r="r" b="b"/>
              <a:pathLst>
                <a:path w="2605" h="1529" extrusionOk="0">
                  <a:moveTo>
                    <a:pt x="1995" y="0"/>
                  </a:moveTo>
                  <a:cubicBezTo>
                    <a:pt x="1799" y="0"/>
                    <a:pt x="1556" y="42"/>
                    <a:pt x="1438" y="113"/>
                  </a:cubicBezTo>
                  <a:cubicBezTo>
                    <a:pt x="1300" y="202"/>
                    <a:pt x="1208" y="551"/>
                    <a:pt x="1086" y="650"/>
                  </a:cubicBezTo>
                  <a:cubicBezTo>
                    <a:pt x="917" y="785"/>
                    <a:pt x="434" y="811"/>
                    <a:pt x="284" y="961"/>
                  </a:cubicBezTo>
                  <a:cubicBezTo>
                    <a:pt x="188" y="1065"/>
                    <a:pt x="0" y="1410"/>
                    <a:pt x="108" y="1498"/>
                  </a:cubicBezTo>
                  <a:cubicBezTo>
                    <a:pt x="132" y="1519"/>
                    <a:pt x="161" y="1529"/>
                    <a:pt x="193" y="1529"/>
                  </a:cubicBezTo>
                  <a:cubicBezTo>
                    <a:pt x="411" y="1529"/>
                    <a:pt x="787" y="1103"/>
                    <a:pt x="997" y="1053"/>
                  </a:cubicBezTo>
                  <a:cubicBezTo>
                    <a:pt x="1026" y="1045"/>
                    <a:pt x="1062" y="1042"/>
                    <a:pt x="1103" y="1042"/>
                  </a:cubicBezTo>
                  <a:cubicBezTo>
                    <a:pt x="1209" y="1042"/>
                    <a:pt x="1346" y="1062"/>
                    <a:pt x="1456" y="1062"/>
                  </a:cubicBezTo>
                  <a:cubicBezTo>
                    <a:pt x="1501" y="1062"/>
                    <a:pt x="1541" y="1059"/>
                    <a:pt x="1573" y="1049"/>
                  </a:cubicBezTo>
                  <a:cubicBezTo>
                    <a:pt x="1872" y="953"/>
                    <a:pt x="2589" y="647"/>
                    <a:pt x="2600" y="336"/>
                  </a:cubicBezTo>
                  <a:cubicBezTo>
                    <a:pt x="2604" y="205"/>
                    <a:pt x="2320" y="56"/>
                    <a:pt x="2198" y="21"/>
                  </a:cubicBezTo>
                  <a:cubicBezTo>
                    <a:pt x="2145" y="7"/>
                    <a:pt x="2074"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64"/>
            <p:cNvSpPr/>
            <p:nvPr/>
          </p:nvSpPr>
          <p:spPr>
            <a:xfrm>
              <a:off x="2125380" y="1822953"/>
              <a:ext cx="469988" cy="584842"/>
            </a:xfrm>
            <a:custGeom>
              <a:avLst/>
              <a:gdLst/>
              <a:ahLst/>
              <a:cxnLst/>
              <a:rect l="l" t="t" r="r" b="b"/>
              <a:pathLst>
                <a:path w="10402" h="12944" extrusionOk="0">
                  <a:moveTo>
                    <a:pt x="5151" y="0"/>
                  </a:moveTo>
                  <a:cubicBezTo>
                    <a:pt x="5113" y="77"/>
                    <a:pt x="4997" y="326"/>
                    <a:pt x="5020" y="422"/>
                  </a:cubicBezTo>
                  <a:cubicBezTo>
                    <a:pt x="5055" y="622"/>
                    <a:pt x="5569" y="798"/>
                    <a:pt x="5542" y="990"/>
                  </a:cubicBezTo>
                  <a:cubicBezTo>
                    <a:pt x="5531" y="1128"/>
                    <a:pt x="5124" y="1170"/>
                    <a:pt x="5067" y="1297"/>
                  </a:cubicBezTo>
                  <a:cubicBezTo>
                    <a:pt x="5024" y="1396"/>
                    <a:pt x="5189" y="1638"/>
                    <a:pt x="5132" y="1726"/>
                  </a:cubicBezTo>
                  <a:cubicBezTo>
                    <a:pt x="5093" y="1784"/>
                    <a:pt x="4921" y="1772"/>
                    <a:pt x="4863" y="1807"/>
                  </a:cubicBezTo>
                  <a:cubicBezTo>
                    <a:pt x="4767" y="1880"/>
                    <a:pt x="4652" y="2094"/>
                    <a:pt x="4595" y="2202"/>
                  </a:cubicBezTo>
                  <a:cubicBezTo>
                    <a:pt x="4537" y="2301"/>
                    <a:pt x="4484" y="2528"/>
                    <a:pt x="4407" y="2612"/>
                  </a:cubicBezTo>
                  <a:cubicBezTo>
                    <a:pt x="4311" y="2720"/>
                    <a:pt x="4054" y="2869"/>
                    <a:pt x="3912" y="2900"/>
                  </a:cubicBezTo>
                  <a:cubicBezTo>
                    <a:pt x="3884" y="2907"/>
                    <a:pt x="3852" y="2910"/>
                    <a:pt x="3817" y="2910"/>
                  </a:cubicBezTo>
                  <a:cubicBezTo>
                    <a:pt x="3651" y="2910"/>
                    <a:pt x="3414" y="2843"/>
                    <a:pt x="3245" y="2843"/>
                  </a:cubicBezTo>
                  <a:cubicBezTo>
                    <a:pt x="3203" y="2843"/>
                    <a:pt x="3165" y="2847"/>
                    <a:pt x="3134" y="2858"/>
                  </a:cubicBezTo>
                  <a:cubicBezTo>
                    <a:pt x="2972" y="2911"/>
                    <a:pt x="2761" y="3207"/>
                    <a:pt x="2620" y="3291"/>
                  </a:cubicBezTo>
                  <a:cubicBezTo>
                    <a:pt x="2524" y="3341"/>
                    <a:pt x="2274" y="3349"/>
                    <a:pt x="2205" y="3433"/>
                  </a:cubicBezTo>
                  <a:cubicBezTo>
                    <a:pt x="2136" y="3529"/>
                    <a:pt x="2278" y="3832"/>
                    <a:pt x="2186" y="3908"/>
                  </a:cubicBezTo>
                  <a:cubicBezTo>
                    <a:pt x="2149" y="3939"/>
                    <a:pt x="2094" y="3946"/>
                    <a:pt x="2033" y="3946"/>
                  </a:cubicBezTo>
                  <a:cubicBezTo>
                    <a:pt x="1979" y="3946"/>
                    <a:pt x="1921" y="3940"/>
                    <a:pt x="1868" y="3940"/>
                  </a:cubicBezTo>
                  <a:cubicBezTo>
                    <a:pt x="1813" y="3940"/>
                    <a:pt x="1762" y="3946"/>
                    <a:pt x="1726" y="3970"/>
                  </a:cubicBezTo>
                  <a:cubicBezTo>
                    <a:pt x="1588" y="4062"/>
                    <a:pt x="1408" y="4307"/>
                    <a:pt x="1469" y="4461"/>
                  </a:cubicBezTo>
                  <a:cubicBezTo>
                    <a:pt x="1507" y="4557"/>
                    <a:pt x="1718" y="4653"/>
                    <a:pt x="1818" y="4664"/>
                  </a:cubicBezTo>
                  <a:cubicBezTo>
                    <a:pt x="1832" y="4666"/>
                    <a:pt x="1847" y="4667"/>
                    <a:pt x="1862" y="4667"/>
                  </a:cubicBezTo>
                  <a:cubicBezTo>
                    <a:pt x="2003" y="4667"/>
                    <a:pt x="2183" y="4588"/>
                    <a:pt x="2259" y="4484"/>
                  </a:cubicBezTo>
                  <a:cubicBezTo>
                    <a:pt x="2309" y="4415"/>
                    <a:pt x="2332" y="4261"/>
                    <a:pt x="2370" y="4192"/>
                  </a:cubicBezTo>
                  <a:cubicBezTo>
                    <a:pt x="2474" y="4008"/>
                    <a:pt x="2877" y="3770"/>
                    <a:pt x="3087" y="3759"/>
                  </a:cubicBezTo>
                  <a:cubicBezTo>
                    <a:pt x="3089" y="3759"/>
                    <a:pt x="3091" y="3759"/>
                    <a:pt x="3092" y="3759"/>
                  </a:cubicBezTo>
                  <a:cubicBezTo>
                    <a:pt x="3247" y="3759"/>
                    <a:pt x="3526" y="3933"/>
                    <a:pt x="3644" y="4027"/>
                  </a:cubicBezTo>
                  <a:cubicBezTo>
                    <a:pt x="3747" y="4108"/>
                    <a:pt x="3855" y="4376"/>
                    <a:pt x="3977" y="4442"/>
                  </a:cubicBezTo>
                  <a:cubicBezTo>
                    <a:pt x="4046" y="4480"/>
                    <a:pt x="4180" y="4501"/>
                    <a:pt x="4296" y="4501"/>
                  </a:cubicBezTo>
                  <a:cubicBezTo>
                    <a:pt x="4356" y="4501"/>
                    <a:pt x="4410" y="4495"/>
                    <a:pt x="4449" y="4484"/>
                  </a:cubicBezTo>
                  <a:cubicBezTo>
                    <a:pt x="4556" y="4453"/>
                    <a:pt x="4691" y="4234"/>
                    <a:pt x="4802" y="4215"/>
                  </a:cubicBezTo>
                  <a:cubicBezTo>
                    <a:pt x="4808" y="4214"/>
                    <a:pt x="4815" y="4214"/>
                    <a:pt x="4823" y="4214"/>
                  </a:cubicBezTo>
                  <a:cubicBezTo>
                    <a:pt x="4898" y="4214"/>
                    <a:pt x="5028" y="4263"/>
                    <a:pt x="5067" y="4315"/>
                  </a:cubicBezTo>
                  <a:cubicBezTo>
                    <a:pt x="5113" y="4373"/>
                    <a:pt x="5028" y="4545"/>
                    <a:pt x="5067" y="4603"/>
                  </a:cubicBezTo>
                  <a:cubicBezTo>
                    <a:pt x="5129" y="4695"/>
                    <a:pt x="5367" y="4791"/>
                    <a:pt x="5487" y="4791"/>
                  </a:cubicBezTo>
                  <a:cubicBezTo>
                    <a:pt x="5491" y="4791"/>
                    <a:pt x="5496" y="4791"/>
                    <a:pt x="5500" y="4791"/>
                  </a:cubicBezTo>
                  <a:cubicBezTo>
                    <a:pt x="5581" y="4780"/>
                    <a:pt x="5691" y="4583"/>
                    <a:pt x="5778" y="4583"/>
                  </a:cubicBezTo>
                  <a:cubicBezTo>
                    <a:pt x="5781" y="4583"/>
                    <a:pt x="5784" y="4583"/>
                    <a:pt x="5788" y="4584"/>
                  </a:cubicBezTo>
                  <a:cubicBezTo>
                    <a:pt x="5887" y="4603"/>
                    <a:pt x="6014" y="4829"/>
                    <a:pt x="6014" y="4933"/>
                  </a:cubicBezTo>
                  <a:cubicBezTo>
                    <a:pt x="6014" y="5044"/>
                    <a:pt x="5868" y="5266"/>
                    <a:pt x="5768" y="5305"/>
                  </a:cubicBezTo>
                  <a:cubicBezTo>
                    <a:pt x="5753" y="5310"/>
                    <a:pt x="5735" y="5313"/>
                    <a:pt x="5716" y="5313"/>
                  </a:cubicBezTo>
                  <a:cubicBezTo>
                    <a:pt x="5582" y="5313"/>
                    <a:pt x="5368" y="5191"/>
                    <a:pt x="5254" y="5178"/>
                  </a:cubicBezTo>
                  <a:cubicBezTo>
                    <a:pt x="5136" y="5164"/>
                    <a:pt x="4931" y="5135"/>
                    <a:pt x="4751" y="5135"/>
                  </a:cubicBezTo>
                  <a:cubicBezTo>
                    <a:pt x="4641" y="5135"/>
                    <a:pt x="4540" y="5146"/>
                    <a:pt x="4476" y="5178"/>
                  </a:cubicBezTo>
                  <a:cubicBezTo>
                    <a:pt x="4407" y="5213"/>
                    <a:pt x="4361" y="5393"/>
                    <a:pt x="4288" y="5427"/>
                  </a:cubicBezTo>
                  <a:cubicBezTo>
                    <a:pt x="4258" y="5441"/>
                    <a:pt x="4212" y="5447"/>
                    <a:pt x="4161" y="5447"/>
                  </a:cubicBezTo>
                  <a:cubicBezTo>
                    <a:pt x="4074" y="5447"/>
                    <a:pt x="3973" y="5430"/>
                    <a:pt x="3920" y="5408"/>
                  </a:cubicBezTo>
                  <a:cubicBezTo>
                    <a:pt x="3774" y="5347"/>
                    <a:pt x="3582" y="5078"/>
                    <a:pt x="3467" y="4979"/>
                  </a:cubicBezTo>
                  <a:cubicBezTo>
                    <a:pt x="3383" y="4902"/>
                    <a:pt x="3218" y="4714"/>
                    <a:pt x="3103" y="4679"/>
                  </a:cubicBezTo>
                  <a:cubicBezTo>
                    <a:pt x="3021" y="4658"/>
                    <a:pt x="2917" y="4648"/>
                    <a:pt x="2801" y="4648"/>
                  </a:cubicBezTo>
                  <a:cubicBezTo>
                    <a:pt x="2395" y="4648"/>
                    <a:pt x="1844" y="4768"/>
                    <a:pt x="1599" y="4933"/>
                  </a:cubicBezTo>
                  <a:cubicBezTo>
                    <a:pt x="1373" y="5082"/>
                    <a:pt x="1220" y="5657"/>
                    <a:pt x="1024" y="5841"/>
                  </a:cubicBezTo>
                  <a:cubicBezTo>
                    <a:pt x="882" y="5964"/>
                    <a:pt x="468" y="6018"/>
                    <a:pt x="364" y="6171"/>
                  </a:cubicBezTo>
                  <a:cubicBezTo>
                    <a:pt x="77" y="6597"/>
                    <a:pt x="0" y="7751"/>
                    <a:pt x="203" y="8227"/>
                  </a:cubicBezTo>
                  <a:cubicBezTo>
                    <a:pt x="318" y="8496"/>
                    <a:pt x="832" y="8879"/>
                    <a:pt x="1108" y="8967"/>
                  </a:cubicBezTo>
                  <a:cubicBezTo>
                    <a:pt x="1184" y="8991"/>
                    <a:pt x="1287" y="9001"/>
                    <a:pt x="1402" y="9001"/>
                  </a:cubicBezTo>
                  <a:cubicBezTo>
                    <a:pt x="1670" y="9001"/>
                    <a:pt x="2001" y="8946"/>
                    <a:pt x="2179" y="8887"/>
                  </a:cubicBezTo>
                  <a:cubicBezTo>
                    <a:pt x="2317" y="8837"/>
                    <a:pt x="2524" y="8565"/>
                    <a:pt x="2669" y="8553"/>
                  </a:cubicBezTo>
                  <a:cubicBezTo>
                    <a:pt x="2673" y="8553"/>
                    <a:pt x="2677" y="8553"/>
                    <a:pt x="2681" y="8553"/>
                  </a:cubicBezTo>
                  <a:cubicBezTo>
                    <a:pt x="2897" y="8553"/>
                    <a:pt x="3361" y="8764"/>
                    <a:pt x="3410" y="8967"/>
                  </a:cubicBezTo>
                  <a:cubicBezTo>
                    <a:pt x="3444" y="9109"/>
                    <a:pt x="3072" y="9312"/>
                    <a:pt x="3080" y="9462"/>
                  </a:cubicBezTo>
                  <a:cubicBezTo>
                    <a:pt x="3087" y="9723"/>
                    <a:pt x="3701" y="10022"/>
                    <a:pt x="3736" y="10287"/>
                  </a:cubicBezTo>
                  <a:cubicBezTo>
                    <a:pt x="3774" y="10547"/>
                    <a:pt x="3310" y="11004"/>
                    <a:pt x="3321" y="11272"/>
                  </a:cubicBezTo>
                  <a:cubicBezTo>
                    <a:pt x="3348" y="11744"/>
                    <a:pt x="3782" y="12768"/>
                    <a:pt x="4230" y="12918"/>
                  </a:cubicBezTo>
                  <a:cubicBezTo>
                    <a:pt x="4283" y="12935"/>
                    <a:pt x="4342" y="12943"/>
                    <a:pt x="4407" y="12943"/>
                  </a:cubicBezTo>
                  <a:cubicBezTo>
                    <a:pt x="4918" y="12943"/>
                    <a:pt x="5755" y="12434"/>
                    <a:pt x="6041" y="12093"/>
                  </a:cubicBezTo>
                  <a:cubicBezTo>
                    <a:pt x="6206" y="11897"/>
                    <a:pt x="6140" y="11311"/>
                    <a:pt x="6290" y="11104"/>
                  </a:cubicBezTo>
                  <a:cubicBezTo>
                    <a:pt x="6378" y="10985"/>
                    <a:pt x="6708" y="10904"/>
                    <a:pt x="6785" y="10774"/>
                  </a:cubicBezTo>
                  <a:cubicBezTo>
                    <a:pt x="6984" y="10440"/>
                    <a:pt x="6746" y="9546"/>
                    <a:pt x="6946" y="9213"/>
                  </a:cubicBezTo>
                  <a:cubicBezTo>
                    <a:pt x="7065" y="9021"/>
                    <a:pt x="7556" y="8898"/>
                    <a:pt x="7686" y="8718"/>
                  </a:cubicBezTo>
                  <a:cubicBezTo>
                    <a:pt x="7874" y="8457"/>
                    <a:pt x="8208" y="7736"/>
                    <a:pt x="8016" y="7487"/>
                  </a:cubicBezTo>
                  <a:cubicBezTo>
                    <a:pt x="7987" y="7449"/>
                    <a:pt x="7936" y="7436"/>
                    <a:pt x="7874" y="7436"/>
                  </a:cubicBezTo>
                  <a:cubicBezTo>
                    <a:pt x="7728" y="7436"/>
                    <a:pt x="7520" y="7507"/>
                    <a:pt x="7380" y="7507"/>
                  </a:cubicBezTo>
                  <a:cubicBezTo>
                    <a:pt x="7340" y="7507"/>
                    <a:pt x="7305" y="7501"/>
                    <a:pt x="7279" y="7487"/>
                  </a:cubicBezTo>
                  <a:cubicBezTo>
                    <a:pt x="6938" y="7299"/>
                    <a:pt x="6179" y="6444"/>
                    <a:pt x="6455" y="6167"/>
                  </a:cubicBezTo>
                  <a:cubicBezTo>
                    <a:pt x="6480" y="6142"/>
                    <a:pt x="6508" y="6131"/>
                    <a:pt x="6540" y="6131"/>
                  </a:cubicBezTo>
                  <a:cubicBezTo>
                    <a:pt x="6792" y="6131"/>
                    <a:pt x="7245" y="6820"/>
                    <a:pt x="7521" y="6823"/>
                  </a:cubicBezTo>
                  <a:cubicBezTo>
                    <a:pt x="7523" y="6823"/>
                    <a:pt x="7525" y="6823"/>
                    <a:pt x="7527" y="6823"/>
                  </a:cubicBezTo>
                  <a:cubicBezTo>
                    <a:pt x="7791" y="6823"/>
                    <a:pt x="8358" y="6576"/>
                    <a:pt x="8430" y="6329"/>
                  </a:cubicBezTo>
                  <a:cubicBezTo>
                    <a:pt x="8476" y="6152"/>
                    <a:pt x="8234" y="5749"/>
                    <a:pt x="8062" y="5692"/>
                  </a:cubicBezTo>
                  <a:cubicBezTo>
                    <a:pt x="8055" y="5689"/>
                    <a:pt x="8047" y="5688"/>
                    <a:pt x="8039" y="5688"/>
                  </a:cubicBezTo>
                  <a:cubicBezTo>
                    <a:pt x="7932" y="5688"/>
                    <a:pt x="7761" y="5885"/>
                    <a:pt x="7656" y="5885"/>
                  </a:cubicBezTo>
                  <a:cubicBezTo>
                    <a:pt x="7646" y="5885"/>
                    <a:pt x="7637" y="5883"/>
                    <a:pt x="7628" y="5880"/>
                  </a:cubicBezTo>
                  <a:cubicBezTo>
                    <a:pt x="7414" y="5772"/>
                    <a:pt x="7210" y="5120"/>
                    <a:pt x="7383" y="4952"/>
                  </a:cubicBezTo>
                  <a:cubicBezTo>
                    <a:pt x="7419" y="4917"/>
                    <a:pt x="7468" y="4902"/>
                    <a:pt x="7525" y="4902"/>
                  </a:cubicBezTo>
                  <a:cubicBezTo>
                    <a:pt x="7796" y="4902"/>
                    <a:pt x="8258" y="5227"/>
                    <a:pt x="8495" y="5259"/>
                  </a:cubicBezTo>
                  <a:cubicBezTo>
                    <a:pt x="8513" y="5261"/>
                    <a:pt x="8533" y="5262"/>
                    <a:pt x="8555" y="5262"/>
                  </a:cubicBezTo>
                  <a:cubicBezTo>
                    <a:pt x="8669" y="5262"/>
                    <a:pt x="8829" y="5232"/>
                    <a:pt x="8960" y="5232"/>
                  </a:cubicBezTo>
                  <a:cubicBezTo>
                    <a:pt x="9022" y="5232"/>
                    <a:pt x="9076" y="5239"/>
                    <a:pt x="9117" y="5259"/>
                  </a:cubicBezTo>
                  <a:cubicBezTo>
                    <a:pt x="9339" y="5385"/>
                    <a:pt x="9550" y="5899"/>
                    <a:pt x="9673" y="6121"/>
                  </a:cubicBezTo>
                  <a:cubicBezTo>
                    <a:pt x="9788" y="6344"/>
                    <a:pt x="9826" y="6931"/>
                    <a:pt x="10041" y="7050"/>
                  </a:cubicBezTo>
                  <a:cubicBezTo>
                    <a:pt x="10054" y="7057"/>
                    <a:pt x="10076" y="7061"/>
                    <a:pt x="10102" y="7061"/>
                  </a:cubicBezTo>
                  <a:cubicBezTo>
                    <a:pt x="10163" y="7061"/>
                    <a:pt x="10243" y="7040"/>
                    <a:pt x="10267" y="7007"/>
                  </a:cubicBezTo>
                  <a:cubicBezTo>
                    <a:pt x="10371" y="6862"/>
                    <a:pt x="10229" y="6470"/>
                    <a:pt x="10164" y="6306"/>
                  </a:cubicBezTo>
                  <a:cubicBezTo>
                    <a:pt x="10118" y="6183"/>
                    <a:pt x="9891" y="6003"/>
                    <a:pt x="9857" y="5876"/>
                  </a:cubicBezTo>
                  <a:cubicBezTo>
                    <a:pt x="9780" y="5577"/>
                    <a:pt x="9684" y="4733"/>
                    <a:pt x="9983" y="4660"/>
                  </a:cubicBezTo>
                  <a:cubicBezTo>
                    <a:pt x="9990" y="4659"/>
                    <a:pt x="9996" y="4658"/>
                    <a:pt x="10002" y="4658"/>
                  </a:cubicBezTo>
                  <a:cubicBezTo>
                    <a:pt x="10168" y="4658"/>
                    <a:pt x="10224" y="5248"/>
                    <a:pt x="10401" y="5282"/>
                  </a:cubicBezTo>
                  <a:cubicBezTo>
                    <a:pt x="9677" y="2739"/>
                    <a:pt x="7686" y="741"/>
                    <a:pt x="5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4"/>
            <p:cNvSpPr/>
            <p:nvPr/>
          </p:nvSpPr>
          <p:spPr>
            <a:xfrm>
              <a:off x="2428293" y="2330550"/>
              <a:ext cx="54083" cy="72428"/>
            </a:xfrm>
            <a:custGeom>
              <a:avLst/>
              <a:gdLst/>
              <a:ahLst/>
              <a:cxnLst/>
              <a:rect l="l" t="t" r="r" b="b"/>
              <a:pathLst>
                <a:path w="1197" h="1603" extrusionOk="0">
                  <a:moveTo>
                    <a:pt x="1052" y="0"/>
                  </a:moveTo>
                  <a:cubicBezTo>
                    <a:pt x="901" y="0"/>
                    <a:pt x="702" y="326"/>
                    <a:pt x="633" y="456"/>
                  </a:cubicBezTo>
                  <a:cubicBezTo>
                    <a:pt x="579" y="556"/>
                    <a:pt x="614" y="817"/>
                    <a:pt x="541" y="901"/>
                  </a:cubicBezTo>
                  <a:cubicBezTo>
                    <a:pt x="460" y="1009"/>
                    <a:pt x="115" y="1009"/>
                    <a:pt x="50" y="1128"/>
                  </a:cubicBezTo>
                  <a:cubicBezTo>
                    <a:pt x="0" y="1227"/>
                    <a:pt x="46" y="1511"/>
                    <a:pt x="142" y="1572"/>
                  </a:cubicBezTo>
                  <a:cubicBezTo>
                    <a:pt x="173" y="1594"/>
                    <a:pt x="219" y="1602"/>
                    <a:pt x="273" y="1602"/>
                  </a:cubicBezTo>
                  <a:cubicBezTo>
                    <a:pt x="413" y="1602"/>
                    <a:pt x="601" y="1541"/>
                    <a:pt x="679" y="1480"/>
                  </a:cubicBezTo>
                  <a:cubicBezTo>
                    <a:pt x="901" y="1319"/>
                    <a:pt x="1132" y="771"/>
                    <a:pt x="1170" y="499"/>
                  </a:cubicBezTo>
                  <a:cubicBezTo>
                    <a:pt x="1189" y="376"/>
                    <a:pt x="1197" y="42"/>
                    <a:pt x="1078" y="4"/>
                  </a:cubicBezTo>
                  <a:cubicBezTo>
                    <a:pt x="1069" y="1"/>
                    <a:pt x="1061" y="0"/>
                    <a:pt x="1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4"/>
            <p:cNvSpPr/>
            <p:nvPr/>
          </p:nvSpPr>
          <p:spPr>
            <a:xfrm>
              <a:off x="1653796" y="3838295"/>
              <a:ext cx="123484" cy="30905"/>
            </a:xfrm>
            <a:custGeom>
              <a:avLst/>
              <a:gdLst/>
              <a:ahLst/>
              <a:cxnLst/>
              <a:rect l="l" t="t" r="r" b="b"/>
              <a:pathLst>
                <a:path w="2733" h="684" extrusionOk="0">
                  <a:moveTo>
                    <a:pt x="472" y="0"/>
                  </a:moveTo>
                  <a:cubicBezTo>
                    <a:pt x="271" y="0"/>
                    <a:pt x="86" y="54"/>
                    <a:pt x="55" y="240"/>
                  </a:cubicBezTo>
                  <a:cubicBezTo>
                    <a:pt x="1" y="561"/>
                    <a:pt x="663" y="684"/>
                    <a:pt x="1340" y="684"/>
                  </a:cubicBezTo>
                  <a:cubicBezTo>
                    <a:pt x="2011" y="684"/>
                    <a:pt x="2696" y="563"/>
                    <a:pt x="2709" y="397"/>
                  </a:cubicBezTo>
                  <a:cubicBezTo>
                    <a:pt x="2732" y="124"/>
                    <a:pt x="1757" y="91"/>
                    <a:pt x="1284" y="91"/>
                  </a:cubicBezTo>
                  <a:cubicBezTo>
                    <a:pt x="1133" y="91"/>
                    <a:pt x="1033" y="94"/>
                    <a:pt x="1033" y="94"/>
                  </a:cubicBezTo>
                  <a:cubicBezTo>
                    <a:pt x="1033" y="94"/>
                    <a:pt x="738" y="0"/>
                    <a:pt x="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64"/>
            <p:cNvSpPr/>
            <p:nvPr/>
          </p:nvSpPr>
          <p:spPr>
            <a:xfrm>
              <a:off x="1613989" y="3424183"/>
              <a:ext cx="137219" cy="435469"/>
            </a:xfrm>
            <a:custGeom>
              <a:avLst/>
              <a:gdLst/>
              <a:ahLst/>
              <a:cxnLst/>
              <a:rect l="l" t="t" r="r" b="b"/>
              <a:pathLst>
                <a:path w="3037" h="9638" extrusionOk="0">
                  <a:moveTo>
                    <a:pt x="0" y="1"/>
                  </a:moveTo>
                  <a:cubicBezTo>
                    <a:pt x="633" y="5213"/>
                    <a:pt x="917" y="9102"/>
                    <a:pt x="936" y="9355"/>
                  </a:cubicBezTo>
                  <a:cubicBezTo>
                    <a:pt x="936" y="9363"/>
                    <a:pt x="940" y="9397"/>
                    <a:pt x="940" y="9397"/>
                  </a:cubicBezTo>
                  <a:lnTo>
                    <a:pt x="970" y="9397"/>
                  </a:lnTo>
                  <a:cubicBezTo>
                    <a:pt x="1068" y="9556"/>
                    <a:pt x="1656" y="9637"/>
                    <a:pt x="2173" y="9637"/>
                  </a:cubicBezTo>
                  <a:cubicBezTo>
                    <a:pt x="2592" y="9637"/>
                    <a:pt x="2964" y="9584"/>
                    <a:pt x="2988" y="9474"/>
                  </a:cubicBezTo>
                  <a:cubicBezTo>
                    <a:pt x="3036" y="9271"/>
                    <a:pt x="2289" y="9255"/>
                    <a:pt x="2017" y="9255"/>
                  </a:cubicBezTo>
                  <a:cubicBezTo>
                    <a:pt x="1965" y="9255"/>
                    <a:pt x="1930" y="9255"/>
                    <a:pt x="1922" y="9255"/>
                  </a:cubicBezTo>
                  <a:lnTo>
                    <a:pt x="2792" y="1"/>
                  </a:ln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4"/>
            <p:cNvSpPr/>
            <p:nvPr/>
          </p:nvSpPr>
          <p:spPr>
            <a:xfrm>
              <a:off x="987153" y="1339800"/>
              <a:ext cx="787847" cy="1339932"/>
            </a:xfrm>
            <a:custGeom>
              <a:avLst/>
              <a:gdLst/>
              <a:ahLst/>
              <a:cxnLst/>
              <a:rect l="l" t="t" r="r" b="b"/>
              <a:pathLst>
                <a:path w="17437" h="29656" extrusionOk="0">
                  <a:moveTo>
                    <a:pt x="13275" y="3307"/>
                  </a:moveTo>
                  <a:cubicBezTo>
                    <a:pt x="13275" y="3307"/>
                    <a:pt x="14751" y="2520"/>
                    <a:pt x="15956" y="4415"/>
                  </a:cubicBezTo>
                  <a:cubicBezTo>
                    <a:pt x="17436" y="6743"/>
                    <a:pt x="15438" y="9140"/>
                    <a:pt x="15154" y="13098"/>
                  </a:cubicBezTo>
                  <a:cubicBezTo>
                    <a:pt x="14870" y="17048"/>
                    <a:pt x="17129" y="21191"/>
                    <a:pt x="15810" y="24481"/>
                  </a:cubicBezTo>
                  <a:cubicBezTo>
                    <a:pt x="14491" y="27776"/>
                    <a:pt x="8469" y="29655"/>
                    <a:pt x="8469" y="29655"/>
                  </a:cubicBezTo>
                  <a:cubicBezTo>
                    <a:pt x="8469" y="29655"/>
                    <a:pt x="2118" y="28620"/>
                    <a:pt x="848" y="23542"/>
                  </a:cubicBezTo>
                  <a:cubicBezTo>
                    <a:pt x="1" y="20155"/>
                    <a:pt x="875" y="18207"/>
                    <a:pt x="1834" y="12603"/>
                  </a:cubicBezTo>
                  <a:cubicBezTo>
                    <a:pt x="2540" y="8484"/>
                    <a:pt x="1059" y="4979"/>
                    <a:pt x="5362" y="2302"/>
                  </a:cubicBezTo>
                  <a:cubicBezTo>
                    <a:pt x="9060" y="0"/>
                    <a:pt x="13275" y="3307"/>
                    <a:pt x="13275" y="3307"/>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4"/>
            <p:cNvSpPr/>
            <p:nvPr/>
          </p:nvSpPr>
          <p:spPr>
            <a:xfrm>
              <a:off x="1167030" y="1936093"/>
              <a:ext cx="76810" cy="684018"/>
            </a:xfrm>
            <a:custGeom>
              <a:avLst/>
              <a:gdLst/>
              <a:ahLst/>
              <a:cxnLst/>
              <a:rect l="l" t="t" r="r" b="b"/>
              <a:pathLst>
                <a:path w="1700" h="15139" extrusionOk="0">
                  <a:moveTo>
                    <a:pt x="1489" y="1"/>
                  </a:moveTo>
                  <a:cubicBezTo>
                    <a:pt x="1585" y="1"/>
                    <a:pt x="1516" y="62"/>
                    <a:pt x="1535" y="173"/>
                  </a:cubicBezTo>
                  <a:cubicBezTo>
                    <a:pt x="1531" y="285"/>
                    <a:pt x="1527" y="446"/>
                    <a:pt x="1523" y="657"/>
                  </a:cubicBezTo>
                  <a:cubicBezTo>
                    <a:pt x="1504" y="1075"/>
                    <a:pt x="1466" y="1669"/>
                    <a:pt x="1374" y="2382"/>
                  </a:cubicBezTo>
                  <a:cubicBezTo>
                    <a:pt x="1228" y="3813"/>
                    <a:pt x="660" y="5654"/>
                    <a:pt x="357" y="7556"/>
                  </a:cubicBezTo>
                  <a:cubicBezTo>
                    <a:pt x="28" y="9455"/>
                    <a:pt x="1" y="11407"/>
                    <a:pt x="269" y="12838"/>
                  </a:cubicBezTo>
                  <a:cubicBezTo>
                    <a:pt x="415" y="13551"/>
                    <a:pt x="595" y="14134"/>
                    <a:pt x="756" y="14525"/>
                  </a:cubicBezTo>
                  <a:cubicBezTo>
                    <a:pt x="929" y="14916"/>
                    <a:pt x="1025" y="15139"/>
                    <a:pt x="1025" y="15139"/>
                  </a:cubicBezTo>
                  <a:lnTo>
                    <a:pt x="1205" y="15051"/>
                  </a:lnTo>
                  <a:cubicBezTo>
                    <a:pt x="1205" y="15051"/>
                    <a:pt x="1109" y="14832"/>
                    <a:pt x="940" y="14452"/>
                  </a:cubicBezTo>
                  <a:cubicBezTo>
                    <a:pt x="783" y="14069"/>
                    <a:pt x="603" y="13505"/>
                    <a:pt x="457" y="12803"/>
                  </a:cubicBezTo>
                  <a:cubicBezTo>
                    <a:pt x="189" y="11403"/>
                    <a:pt x="200" y="9474"/>
                    <a:pt x="515" y="7583"/>
                  </a:cubicBezTo>
                  <a:cubicBezTo>
                    <a:pt x="802" y="5696"/>
                    <a:pt x="1362" y="3844"/>
                    <a:pt x="1504" y="2402"/>
                  </a:cubicBezTo>
                  <a:cubicBezTo>
                    <a:pt x="1589" y="1681"/>
                    <a:pt x="1627" y="1082"/>
                    <a:pt x="1642" y="660"/>
                  </a:cubicBezTo>
                  <a:cubicBezTo>
                    <a:pt x="1646" y="450"/>
                    <a:pt x="1646" y="288"/>
                    <a:pt x="1650" y="173"/>
                  </a:cubicBezTo>
                  <a:cubicBezTo>
                    <a:pt x="1677" y="62"/>
                    <a:pt x="1604" y="1"/>
                    <a:pt x="1700" y="1"/>
                  </a:cubicBezTo>
                  <a:close/>
                </a:path>
              </a:pathLst>
            </a:custGeom>
            <a:solidFill>
              <a:srgbClr val="C6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4"/>
            <p:cNvSpPr/>
            <p:nvPr/>
          </p:nvSpPr>
          <p:spPr>
            <a:xfrm>
              <a:off x="1280713" y="2017741"/>
              <a:ext cx="34022" cy="190309"/>
            </a:xfrm>
            <a:custGeom>
              <a:avLst/>
              <a:gdLst/>
              <a:ahLst/>
              <a:cxnLst/>
              <a:rect l="l" t="t" r="r" b="b"/>
              <a:pathLst>
                <a:path w="753" h="4212" extrusionOk="0">
                  <a:moveTo>
                    <a:pt x="703" y="0"/>
                  </a:moveTo>
                  <a:lnTo>
                    <a:pt x="614" y="4"/>
                  </a:lnTo>
                  <a:cubicBezTo>
                    <a:pt x="614" y="4"/>
                    <a:pt x="634" y="1059"/>
                    <a:pt x="476" y="2106"/>
                  </a:cubicBezTo>
                  <a:cubicBezTo>
                    <a:pt x="342" y="3149"/>
                    <a:pt x="1" y="4146"/>
                    <a:pt x="1" y="4146"/>
                  </a:cubicBezTo>
                  <a:lnTo>
                    <a:pt x="193" y="4211"/>
                  </a:lnTo>
                  <a:cubicBezTo>
                    <a:pt x="193" y="4211"/>
                    <a:pt x="515" y="3184"/>
                    <a:pt x="622" y="2125"/>
                  </a:cubicBezTo>
                  <a:cubicBezTo>
                    <a:pt x="752" y="1066"/>
                    <a:pt x="703" y="0"/>
                    <a:pt x="703" y="0"/>
                  </a:cubicBezTo>
                  <a:close/>
                </a:path>
              </a:pathLst>
            </a:custGeom>
            <a:solidFill>
              <a:srgbClr val="C6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64"/>
            <p:cNvSpPr/>
            <p:nvPr/>
          </p:nvSpPr>
          <p:spPr>
            <a:xfrm>
              <a:off x="1038301" y="1426960"/>
              <a:ext cx="412652" cy="1125541"/>
            </a:xfrm>
            <a:custGeom>
              <a:avLst/>
              <a:gdLst/>
              <a:ahLst/>
              <a:cxnLst/>
              <a:rect l="l" t="t" r="r" b="b"/>
              <a:pathLst>
                <a:path w="9133" h="24911" extrusionOk="0">
                  <a:moveTo>
                    <a:pt x="6957" y="1"/>
                  </a:moveTo>
                  <a:cubicBezTo>
                    <a:pt x="6144" y="1"/>
                    <a:pt x="5137" y="177"/>
                    <a:pt x="4165" y="795"/>
                  </a:cubicBezTo>
                  <a:cubicBezTo>
                    <a:pt x="3513" y="1209"/>
                    <a:pt x="2877" y="1784"/>
                    <a:pt x="2424" y="2563"/>
                  </a:cubicBezTo>
                  <a:cubicBezTo>
                    <a:pt x="1968" y="3334"/>
                    <a:pt x="1745" y="4269"/>
                    <a:pt x="1661" y="5224"/>
                  </a:cubicBezTo>
                  <a:cubicBezTo>
                    <a:pt x="1496" y="7142"/>
                    <a:pt x="1707" y="9198"/>
                    <a:pt x="1385" y="11211"/>
                  </a:cubicBezTo>
                  <a:cubicBezTo>
                    <a:pt x="1055" y="13221"/>
                    <a:pt x="460" y="15188"/>
                    <a:pt x="203" y="17098"/>
                  </a:cubicBezTo>
                  <a:cubicBezTo>
                    <a:pt x="62" y="18046"/>
                    <a:pt x="0" y="18982"/>
                    <a:pt x="12" y="19864"/>
                  </a:cubicBezTo>
                  <a:cubicBezTo>
                    <a:pt x="42" y="20746"/>
                    <a:pt x="119" y="21586"/>
                    <a:pt x="330" y="22334"/>
                  </a:cubicBezTo>
                  <a:cubicBezTo>
                    <a:pt x="506" y="23062"/>
                    <a:pt x="756" y="23718"/>
                    <a:pt x="1047" y="24259"/>
                  </a:cubicBezTo>
                  <a:cubicBezTo>
                    <a:pt x="1235" y="24489"/>
                    <a:pt x="1438" y="24712"/>
                    <a:pt x="1649" y="24911"/>
                  </a:cubicBezTo>
                  <a:cubicBezTo>
                    <a:pt x="1507" y="24704"/>
                    <a:pt x="1366" y="24474"/>
                    <a:pt x="1247" y="24213"/>
                  </a:cubicBezTo>
                  <a:cubicBezTo>
                    <a:pt x="959" y="23680"/>
                    <a:pt x="702" y="23024"/>
                    <a:pt x="526" y="22291"/>
                  </a:cubicBezTo>
                  <a:cubicBezTo>
                    <a:pt x="315" y="21563"/>
                    <a:pt x="238" y="20730"/>
                    <a:pt x="203" y="19864"/>
                  </a:cubicBezTo>
                  <a:cubicBezTo>
                    <a:pt x="184" y="18993"/>
                    <a:pt x="249" y="18073"/>
                    <a:pt x="388" y="17125"/>
                  </a:cubicBezTo>
                  <a:cubicBezTo>
                    <a:pt x="633" y="15234"/>
                    <a:pt x="1220" y="13267"/>
                    <a:pt x="1553" y="11238"/>
                  </a:cubicBezTo>
                  <a:cubicBezTo>
                    <a:pt x="1868" y="9198"/>
                    <a:pt x="1657" y="7142"/>
                    <a:pt x="1814" y="5244"/>
                  </a:cubicBezTo>
                  <a:cubicBezTo>
                    <a:pt x="1891" y="4292"/>
                    <a:pt x="2113" y="3387"/>
                    <a:pt x="2554" y="2639"/>
                  </a:cubicBezTo>
                  <a:cubicBezTo>
                    <a:pt x="2980" y="1891"/>
                    <a:pt x="3609" y="1316"/>
                    <a:pt x="4242" y="913"/>
                  </a:cubicBezTo>
                  <a:cubicBezTo>
                    <a:pt x="5193" y="307"/>
                    <a:pt x="6178" y="134"/>
                    <a:pt x="6973" y="134"/>
                  </a:cubicBezTo>
                  <a:cubicBezTo>
                    <a:pt x="7259" y="134"/>
                    <a:pt x="7521" y="156"/>
                    <a:pt x="7747" y="189"/>
                  </a:cubicBezTo>
                  <a:cubicBezTo>
                    <a:pt x="8622" y="319"/>
                    <a:pt x="9082" y="545"/>
                    <a:pt x="9082" y="545"/>
                  </a:cubicBezTo>
                  <a:lnTo>
                    <a:pt x="9132" y="430"/>
                  </a:lnTo>
                  <a:cubicBezTo>
                    <a:pt x="9132" y="430"/>
                    <a:pt x="8656" y="189"/>
                    <a:pt x="7759" y="58"/>
                  </a:cubicBezTo>
                  <a:cubicBezTo>
                    <a:pt x="7525" y="24"/>
                    <a:pt x="7254" y="1"/>
                    <a:pt x="6957"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4"/>
            <p:cNvSpPr/>
            <p:nvPr/>
          </p:nvSpPr>
          <p:spPr>
            <a:xfrm>
              <a:off x="1032201" y="1412908"/>
              <a:ext cx="728206" cy="1264206"/>
            </a:xfrm>
            <a:custGeom>
              <a:avLst/>
              <a:gdLst/>
              <a:ahLst/>
              <a:cxnLst/>
              <a:rect l="l" t="t" r="r" b="b"/>
              <a:pathLst>
                <a:path w="16117" h="27980" extrusionOk="0">
                  <a:moveTo>
                    <a:pt x="8592" y="1"/>
                  </a:moveTo>
                  <a:cubicBezTo>
                    <a:pt x="7338" y="82"/>
                    <a:pt x="5842" y="365"/>
                    <a:pt x="4515" y="1539"/>
                  </a:cubicBezTo>
                  <a:cubicBezTo>
                    <a:pt x="1942" y="3829"/>
                    <a:pt x="2521" y="7779"/>
                    <a:pt x="3292" y="9777"/>
                  </a:cubicBezTo>
                  <a:cubicBezTo>
                    <a:pt x="3341" y="10717"/>
                    <a:pt x="3192" y="11607"/>
                    <a:pt x="3035" y="12600"/>
                  </a:cubicBezTo>
                  <a:cubicBezTo>
                    <a:pt x="2348" y="16838"/>
                    <a:pt x="1" y="21421"/>
                    <a:pt x="2256" y="25023"/>
                  </a:cubicBezTo>
                  <a:cubicBezTo>
                    <a:pt x="4128" y="27132"/>
                    <a:pt x="6088" y="27723"/>
                    <a:pt x="7100" y="27949"/>
                  </a:cubicBezTo>
                  <a:cubicBezTo>
                    <a:pt x="7276" y="27964"/>
                    <a:pt x="7449" y="27976"/>
                    <a:pt x="7626" y="27980"/>
                  </a:cubicBezTo>
                  <a:cubicBezTo>
                    <a:pt x="8557" y="27669"/>
                    <a:pt x="13624" y="25839"/>
                    <a:pt x="14817" y="22856"/>
                  </a:cubicBezTo>
                  <a:cubicBezTo>
                    <a:pt x="16117" y="19607"/>
                    <a:pt x="13935" y="15534"/>
                    <a:pt x="14153" y="11626"/>
                  </a:cubicBezTo>
                  <a:lnTo>
                    <a:pt x="4132" y="6494"/>
                  </a:lnTo>
                  <a:cubicBezTo>
                    <a:pt x="4308" y="4807"/>
                    <a:pt x="4795" y="3065"/>
                    <a:pt x="5926" y="2153"/>
                  </a:cubicBezTo>
                  <a:cubicBezTo>
                    <a:pt x="7035" y="1262"/>
                    <a:pt x="8288" y="1004"/>
                    <a:pt x="9368" y="1004"/>
                  </a:cubicBezTo>
                  <a:cubicBezTo>
                    <a:pt x="10855" y="1004"/>
                    <a:pt x="12013" y="1493"/>
                    <a:pt x="12013" y="1493"/>
                  </a:cubicBezTo>
                  <a:cubicBezTo>
                    <a:pt x="11476" y="1125"/>
                    <a:pt x="10172" y="327"/>
                    <a:pt x="8592"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4"/>
            <p:cNvSpPr/>
            <p:nvPr/>
          </p:nvSpPr>
          <p:spPr>
            <a:xfrm>
              <a:off x="1378987" y="2997646"/>
              <a:ext cx="476946" cy="770045"/>
            </a:xfrm>
            <a:custGeom>
              <a:avLst/>
              <a:gdLst/>
              <a:ahLst/>
              <a:cxnLst/>
              <a:rect l="l" t="t" r="r" b="b"/>
              <a:pathLst>
                <a:path w="10556" h="17043" extrusionOk="0">
                  <a:moveTo>
                    <a:pt x="91" y="1"/>
                  </a:moveTo>
                  <a:cubicBezTo>
                    <a:pt x="88" y="1"/>
                    <a:pt x="84" y="1"/>
                    <a:pt x="81" y="2"/>
                  </a:cubicBezTo>
                  <a:cubicBezTo>
                    <a:pt x="31" y="6"/>
                    <a:pt x="0" y="56"/>
                    <a:pt x="4" y="102"/>
                  </a:cubicBezTo>
                  <a:cubicBezTo>
                    <a:pt x="8" y="132"/>
                    <a:pt x="487" y="3143"/>
                    <a:pt x="4745" y="3496"/>
                  </a:cubicBezTo>
                  <a:cubicBezTo>
                    <a:pt x="7781" y="3751"/>
                    <a:pt x="9414" y="3786"/>
                    <a:pt x="10091" y="3786"/>
                  </a:cubicBezTo>
                  <a:cubicBezTo>
                    <a:pt x="10208" y="3786"/>
                    <a:pt x="10297" y="3785"/>
                    <a:pt x="10360" y="3783"/>
                  </a:cubicBezTo>
                  <a:lnTo>
                    <a:pt x="10360" y="3783"/>
                  </a:lnTo>
                  <a:cubicBezTo>
                    <a:pt x="10283" y="4225"/>
                    <a:pt x="10007" y="5958"/>
                    <a:pt x="9884" y="8133"/>
                  </a:cubicBezTo>
                  <a:cubicBezTo>
                    <a:pt x="9777" y="10158"/>
                    <a:pt x="10110" y="15124"/>
                    <a:pt x="10248" y="17042"/>
                  </a:cubicBezTo>
                  <a:lnTo>
                    <a:pt x="10432" y="17034"/>
                  </a:lnTo>
                  <a:cubicBezTo>
                    <a:pt x="10283" y="15124"/>
                    <a:pt x="9941" y="10150"/>
                    <a:pt x="10057" y="8144"/>
                  </a:cubicBezTo>
                  <a:cubicBezTo>
                    <a:pt x="10198" y="5640"/>
                    <a:pt x="10547" y="3726"/>
                    <a:pt x="10551" y="3707"/>
                  </a:cubicBezTo>
                  <a:cubicBezTo>
                    <a:pt x="10555" y="3680"/>
                    <a:pt x="10547" y="3649"/>
                    <a:pt x="10532" y="3630"/>
                  </a:cubicBezTo>
                  <a:cubicBezTo>
                    <a:pt x="10513" y="3611"/>
                    <a:pt x="10490" y="3607"/>
                    <a:pt x="10459" y="3603"/>
                  </a:cubicBezTo>
                  <a:cubicBezTo>
                    <a:pt x="10456" y="3603"/>
                    <a:pt x="10350" y="3607"/>
                    <a:pt x="10120" y="3607"/>
                  </a:cubicBezTo>
                  <a:cubicBezTo>
                    <a:pt x="9471" y="3607"/>
                    <a:pt x="7840" y="3574"/>
                    <a:pt x="4756" y="3319"/>
                  </a:cubicBezTo>
                  <a:cubicBezTo>
                    <a:pt x="645" y="2978"/>
                    <a:pt x="181" y="109"/>
                    <a:pt x="181" y="79"/>
                  </a:cubicBezTo>
                  <a:cubicBezTo>
                    <a:pt x="174" y="37"/>
                    <a:pt x="128" y="1"/>
                    <a:pt x="91"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4"/>
            <p:cNvSpPr/>
            <p:nvPr/>
          </p:nvSpPr>
          <p:spPr>
            <a:xfrm>
              <a:off x="1448480" y="2265711"/>
              <a:ext cx="408134" cy="490275"/>
            </a:xfrm>
            <a:custGeom>
              <a:avLst/>
              <a:gdLst/>
              <a:ahLst/>
              <a:cxnLst/>
              <a:rect l="l" t="t" r="r" b="b"/>
              <a:pathLst>
                <a:path w="9033" h="10851" extrusionOk="0">
                  <a:moveTo>
                    <a:pt x="1370" y="315"/>
                  </a:moveTo>
                  <a:cubicBezTo>
                    <a:pt x="3490" y="1473"/>
                    <a:pt x="3997" y="2796"/>
                    <a:pt x="5508" y="4668"/>
                  </a:cubicBezTo>
                  <a:cubicBezTo>
                    <a:pt x="7257" y="6827"/>
                    <a:pt x="9032" y="9320"/>
                    <a:pt x="7817" y="10099"/>
                  </a:cubicBezTo>
                  <a:cubicBezTo>
                    <a:pt x="6639" y="10851"/>
                    <a:pt x="5654" y="9259"/>
                    <a:pt x="3437" y="6382"/>
                  </a:cubicBezTo>
                  <a:cubicBezTo>
                    <a:pt x="1090" y="3326"/>
                    <a:pt x="0" y="2493"/>
                    <a:pt x="365" y="1086"/>
                  </a:cubicBezTo>
                  <a:cubicBezTo>
                    <a:pt x="645" y="1"/>
                    <a:pt x="1370" y="315"/>
                    <a:pt x="1370" y="315"/>
                  </a:cubicBezTo>
                  <a:close/>
                </a:path>
              </a:pathLst>
            </a:custGeom>
            <a:solidFill>
              <a:srgbClr val="F296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4"/>
            <p:cNvSpPr/>
            <p:nvPr/>
          </p:nvSpPr>
          <p:spPr>
            <a:xfrm>
              <a:off x="1473241" y="2232591"/>
              <a:ext cx="209376" cy="323778"/>
            </a:xfrm>
            <a:custGeom>
              <a:avLst/>
              <a:gdLst/>
              <a:ahLst/>
              <a:cxnLst/>
              <a:rect l="l" t="t" r="r" b="b"/>
              <a:pathLst>
                <a:path w="4634" h="7166" extrusionOk="0">
                  <a:moveTo>
                    <a:pt x="752" y="1"/>
                  </a:moveTo>
                  <a:cubicBezTo>
                    <a:pt x="752" y="1"/>
                    <a:pt x="2187" y="906"/>
                    <a:pt x="4634" y="4435"/>
                  </a:cubicBezTo>
                  <a:lnTo>
                    <a:pt x="2033" y="7165"/>
                  </a:lnTo>
                  <a:cubicBezTo>
                    <a:pt x="2033" y="7165"/>
                    <a:pt x="906" y="5508"/>
                    <a:pt x="308" y="3246"/>
                  </a:cubicBezTo>
                  <a:cubicBezTo>
                    <a:pt x="1" y="2103"/>
                    <a:pt x="258" y="1232"/>
                    <a:pt x="752" y="1"/>
                  </a:cubicBezTo>
                  <a:close/>
                </a:path>
              </a:pathLst>
            </a:custGeom>
            <a:solidFill>
              <a:srgbClr val="EDB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4"/>
            <p:cNvSpPr/>
            <p:nvPr/>
          </p:nvSpPr>
          <p:spPr>
            <a:xfrm>
              <a:off x="1070156" y="2813476"/>
              <a:ext cx="723372" cy="954706"/>
            </a:xfrm>
            <a:custGeom>
              <a:avLst/>
              <a:gdLst/>
              <a:ahLst/>
              <a:cxnLst/>
              <a:rect l="l" t="t" r="r" b="b"/>
              <a:pathLst>
                <a:path w="16010" h="21130" extrusionOk="0">
                  <a:moveTo>
                    <a:pt x="15887" y="6494"/>
                  </a:moveTo>
                  <a:cubicBezTo>
                    <a:pt x="16009" y="4289"/>
                    <a:pt x="12922" y="4093"/>
                    <a:pt x="8473" y="2471"/>
                  </a:cubicBezTo>
                  <a:cubicBezTo>
                    <a:pt x="4454" y="1"/>
                    <a:pt x="1132" y="1696"/>
                    <a:pt x="1132" y="1696"/>
                  </a:cubicBezTo>
                  <a:cubicBezTo>
                    <a:pt x="1" y="5225"/>
                    <a:pt x="2195" y="8818"/>
                    <a:pt x="5723" y="8818"/>
                  </a:cubicBezTo>
                  <a:cubicBezTo>
                    <a:pt x="5723" y="8818"/>
                    <a:pt x="9252" y="8883"/>
                    <a:pt x="11867" y="8834"/>
                  </a:cubicBezTo>
                  <a:cubicBezTo>
                    <a:pt x="11587" y="10061"/>
                    <a:pt x="11480" y="11576"/>
                    <a:pt x="11560" y="13428"/>
                  </a:cubicBezTo>
                  <a:cubicBezTo>
                    <a:pt x="11771" y="18069"/>
                    <a:pt x="12212" y="21130"/>
                    <a:pt x="12212" y="21130"/>
                  </a:cubicBezTo>
                  <a:lnTo>
                    <a:pt x="14399" y="21072"/>
                  </a:lnTo>
                  <a:cubicBezTo>
                    <a:pt x="14494" y="20182"/>
                    <a:pt x="15914" y="8082"/>
                    <a:pt x="15868" y="6609"/>
                  </a:cubicBezTo>
                  <a:cubicBezTo>
                    <a:pt x="15871" y="6567"/>
                    <a:pt x="15883" y="6532"/>
                    <a:pt x="15887" y="64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4"/>
            <p:cNvSpPr/>
            <p:nvPr/>
          </p:nvSpPr>
          <p:spPr>
            <a:xfrm>
              <a:off x="1187679" y="2997646"/>
              <a:ext cx="477082" cy="770045"/>
            </a:xfrm>
            <a:custGeom>
              <a:avLst/>
              <a:gdLst/>
              <a:ahLst/>
              <a:cxnLst/>
              <a:rect l="l" t="t" r="r" b="b"/>
              <a:pathLst>
                <a:path w="10559" h="17043" extrusionOk="0">
                  <a:moveTo>
                    <a:pt x="91" y="1"/>
                  </a:moveTo>
                  <a:cubicBezTo>
                    <a:pt x="87" y="1"/>
                    <a:pt x="84" y="1"/>
                    <a:pt x="81" y="2"/>
                  </a:cubicBezTo>
                  <a:cubicBezTo>
                    <a:pt x="35" y="6"/>
                    <a:pt x="0" y="56"/>
                    <a:pt x="4" y="102"/>
                  </a:cubicBezTo>
                  <a:cubicBezTo>
                    <a:pt x="12" y="132"/>
                    <a:pt x="491" y="3143"/>
                    <a:pt x="4744" y="3496"/>
                  </a:cubicBezTo>
                  <a:cubicBezTo>
                    <a:pt x="7781" y="3751"/>
                    <a:pt x="9413" y="3786"/>
                    <a:pt x="10091" y="3786"/>
                  </a:cubicBezTo>
                  <a:cubicBezTo>
                    <a:pt x="10208" y="3786"/>
                    <a:pt x="10297" y="3785"/>
                    <a:pt x="10359" y="3783"/>
                  </a:cubicBezTo>
                  <a:lnTo>
                    <a:pt x="10359" y="3783"/>
                  </a:lnTo>
                  <a:cubicBezTo>
                    <a:pt x="10283" y="4225"/>
                    <a:pt x="10007" y="5958"/>
                    <a:pt x="9888" y="8133"/>
                  </a:cubicBezTo>
                  <a:cubicBezTo>
                    <a:pt x="9776" y="10158"/>
                    <a:pt x="10110" y="15124"/>
                    <a:pt x="10252" y="17042"/>
                  </a:cubicBezTo>
                  <a:lnTo>
                    <a:pt x="10432" y="17034"/>
                  </a:lnTo>
                  <a:cubicBezTo>
                    <a:pt x="10283" y="15124"/>
                    <a:pt x="9945" y="10150"/>
                    <a:pt x="10060" y="8144"/>
                  </a:cubicBezTo>
                  <a:cubicBezTo>
                    <a:pt x="10198" y="5640"/>
                    <a:pt x="10547" y="3726"/>
                    <a:pt x="10551" y="3707"/>
                  </a:cubicBezTo>
                  <a:cubicBezTo>
                    <a:pt x="10559" y="3680"/>
                    <a:pt x="10547" y="3649"/>
                    <a:pt x="10532" y="3630"/>
                  </a:cubicBezTo>
                  <a:cubicBezTo>
                    <a:pt x="10513" y="3611"/>
                    <a:pt x="10490" y="3607"/>
                    <a:pt x="10463" y="3603"/>
                  </a:cubicBezTo>
                  <a:cubicBezTo>
                    <a:pt x="10459" y="3603"/>
                    <a:pt x="10352" y="3607"/>
                    <a:pt x="10121" y="3607"/>
                  </a:cubicBezTo>
                  <a:cubicBezTo>
                    <a:pt x="9471" y="3607"/>
                    <a:pt x="7840" y="3574"/>
                    <a:pt x="4756" y="3319"/>
                  </a:cubicBezTo>
                  <a:cubicBezTo>
                    <a:pt x="648" y="2978"/>
                    <a:pt x="184" y="109"/>
                    <a:pt x="184" y="79"/>
                  </a:cubicBezTo>
                  <a:cubicBezTo>
                    <a:pt x="174" y="37"/>
                    <a:pt x="128" y="1"/>
                    <a:pt x="91"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4"/>
            <p:cNvSpPr/>
            <p:nvPr/>
          </p:nvSpPr>
          <p:spPr>
            <a:xfrm>
              <a:off x="1106393" y="2873616"/>
              <a:ext cx="512821" cy="197493"/>
            </a:xfrm>
            <a:custGeom>
              <a:avLst/>
              <a:gdLst/>
              <a:ahLst/>
              <a:cxnLst/>
              <a:rect l="l" t="t" r="r" b="b"/>
              <a:pathLst>
                <a:path w="11350" h="4371" extrusionOk="0">
                  <a:moveTo>
                    <a:pt x="9888" y="1"/>
                  </a:moveTo>
                  <a:lnTo>
                    <a:pt x="46" y="1903"/>
                  </a:lnTo>
                  <a:cubicBezTo>
                    <a:pt x="0" y="2662"/>
                    <a:pt x="104" y="3395"/>
                    <a:pt x="323" y="4070"/>
                  </a:cubicBezTo>
                  <a:cubicBezTo>
                    <a:pt x="1023" y="4279"/>
                    <a:pt x="1754" y="4370"/>
                    <a:pt x="2493" y="4370"/>
                  </a:cubicBezTo>
                  <a:cubicBezTo>
                    <a:pt x="6175" y="4370"/>
                    <a:pt x="10048" y="2096"/>
                    <a:pt x="11341" y="760"/>
                  </a:cubicBezTo>
                  <a:lnTo>
                    <a:pt x="11349" y="718"/>
                  </a:lnTo>
                  <a:cubicBezTo>
                    <a:pt x="11134" y="649"/>
                    <a:pt x="10352" y="196"/>
                    <a:pt x="9888"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4"/>
            <p:cNvSpPr/>
            <p:nvPr/>
          </p:nvSpPr>
          <p:spPr>
            <a:xfrm>
              <a:off x="1080051" y="2160884"/>
              <a:ext cx="532385" cy="888469"/>
            </a:xfrm>
            <a:custGeom>
              <a:avLst/>
              <a:gdLst/>
              <a:ahLst/>
              <a:cxnLst/>
              <a:rect l="l" t="t" r="r" b="b"/>
              <a:pathLst>
                <a:path w="11783" h="19664" extrusionOk="0">
                  <a:moveTo>
                    <a:pt x="422" y="18820"/>
                  </a:moveTo>
                  <a:cubicBezTo>
                    <a:pt x="2106" y="19207"/>
                    <a:pt x="6563" y="19664"/>
                    <a:pt x="11783" y="16204"/>
                  </a:cubicBezTo>
                  <a:cubicBezTo>
                    <a:pt x="10563" y="14651"/>
                    <a:pt x="9838" y="13911"/>
                    <a:pt x="10091" y="12323"/>
                  </a:cubicBezTo>
                  <a:cubicBezTo>
                    <a:pt x="10356" y="10670"/>
                    <a:pt x="11203" y="9197"/>
                    <a:pt x="11361" y="7199"/>
                  </a:cubicBezTo>
                  <a:cubicBezTo>
                    <a:pt x="11591" y="4311"/>
                    <a:pt x="10206" y="813"/>
                    <a:pt x="7027" y="338"/>
                  </a:cubicBezTo>
                  <a:cubicBezTo>
                    <a:pt x="4764" y="0"/>
                    <a:pt x="2777" y="1132"/>
                    <a:pt x="1976" y="4096"/>
                  </a:cubicBezTo>
                  <a:cubicBezTo>
                    <a:pt x="1458" y="6018"/>
                    <a:pt x="1926" y="7517"/>
                    <a:pt x="1838" y="10520"/>
                  </a:cubicBezTo>
                  <a:cubicBezTo>
                    <a:pt x="1742" y="13516"/>
                    <a:pt x="0" y="15502"/>
                    <a:pt x="422" y="1882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4"/>
            <p:cNvSpPr/>
            <p:nvPr/>
          </p:nvSpPr>
          <p:spPr>
            <a:xfrm>
              <a:off x="1283514" y="2173535"/>
              <a:ext cx="243850" cy="239377"/>
            </a:xfrm>
            <a:custGeom>
              <a:avLst/>
              <a:gdLst/>
              <a:ahLst/>
              <a:cxnLst/>
              <a:rect l="l" t="t" r="r" b="b"/>
              <a:pathLst>
                <a:path w="5397" h="5298" extrusionOk="0">
                  <a:moveTo>
                    <a:pt x="1766" y="1"/>
                  </a:moveTo>
                  <a:cubicBezTo>
                    <a:pt x="1138" y="1"/>
                    <a:pt x="542" y="125"/>
                    <a:pt x="0" y="384"/>
                  </a:cubicBezTo>
                  <a:cubicBezTo>
                    <a:pt x="77" y="1079"/>
                    <a:pt x="1323" y="3291"/>
                    <a:pt x="3601" y="3291"/>
                  </a:cubicBezTo>
                  <a:cubicBezTo>
                    <a:pt x="3711" y="3291"/>
                    <a:pt x="3824" y="3286"/>
                    <a:pt x="3939" y="3275"/>
                  </a:cubicBezTo>
                  <a:cubicBezTo>
                    <a:pt x="3939" y="3275"/>
                    <a:pt x="4856" y="5298"/>
                    <a:pt x="5104" y="5298"/>
                  </a:cubicBezTo>
                  <a:cubicBezTo>
                    <a:pt x="5107" y="5298"/>
                    <a:pt x="5110" y="5297"/>
                    <a:pt x="5113" y="5297"/>
                  </a:cubicBezTo>
                  <a:cubicBezTo>
                    <a:pt x="5350" y="5251"/>
                    <a:pt x="4879" y="2992"/>
                    <a:pt x="4879" y="2992"/>
                  </a:cubicBezTo>
                  <a:cubicBezTo>
                    <a:pt x="4879" y="2992"/>
                    <a:pt x="5393" y="2535"/>
                    <a:pt x="5396" y="1730"/>
                  </a:cubicBezTo>
                  <a:cubicBezTo>
                    <a:pt x="4698" y="863"/>
                    <a:pt x="3743" y="238"/>
                    <a:pt x="2520" y="58"/>
                  </a:cubicBezTo>
                  <a:cubicBezTo>
                    <a:pt x="2264" y="20"/>
                    <a:pt x="2013" y="1"/>
                    <a:pt x="17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64"/>
            <p:cNvSpPr/>
            <p:nvPr/>
          </p:nvSpPr>
          <p:spPr>
            <a:xfrm>
              <a:off x="1311754" y="2057412"/>
              <a:ext cx="209195" cy="249407"/>
            </a:xfrm>
            <a:custGeom>
              <a:avLst/>
              <a:gdLst/>
              <a:ahLst/>
              <a:cxnLst/>
              <a:rect l="l" t="t" r="r" b="b"/>
              <a:pathLst>
                <a:path w="4630" h="5520" extrusionOk="0">
                  <a:moveTo>
                    <a:pt x="2827" y="2750"/>
                  </a:moveTo>
                  <a:lnTo>
                    <a:pt x="3122" y="296"/>
                  </a:lnTo>
                  <a:lnTo>
                    <a:pt x="1331" y="0"/>
                  </a:lnTo>
                  <a:lnTo>
                    <a:pt x="951" y="2497"/>
                  </a:lnTo>
                  <a:cubicBezTo>
                    <a:pt x="403" y="2593"/>
                    <a:pt x="0" y="2708"/>
                    <a:pt x="0" y="2708"/>
                  </a:cubicBezTo>
                  <a:cubicBezTo>
                    <a:pt x="0" y="2708"/>
                    <a:pt x="1089" y="5519"/>
                    <a:pt x="3364" y="5105"/>
                  </a:cubicBezTo>
                  <a:cubicBezTo>
                    <a:pt x="4629" y="4875"/>
                    <a:pt x="3813" y="3360"/>
                    <a:pt x="3813" y="3360"/>
                  </a:cubicBezTo>
                  <a:cubicBezTo>
                    <a:pt x="3813" y="3360"/>
                    <a:pt x="3364" y="3053"/>
                    <a:pt x="2827" y="2750"/>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64"/>
            <p:cNvSpPr/>
            <p:nvPr/>
          </p:nvSpPr>
          <p:spPr>
            <a:xfrm>
              <a:off x="1183341" y="1549454"/>
              <a:ext cx="532566" cy="603277"/>
            </a:xfrm>
            <a:custGeom>
              <a:avLst/>
              <a:gdLst/>
              <a:ahLst/>
              <a:cxnLst/>
              <a:rect l="l" t="t" r="r" b="b"/>
              <a:pathLst>
                <a:path w="11787" h="13352" extrusionOk="0">
                  <a:moveTo>
                    <a:pt x="5977" y="0"/>
                  </a:moveTo>
                  <a:cubicBezTo>
                    <a:pt x="2412" y="0"/>
                    <a:pt x="963" y="3685"/>
                    <a:pt x="1346" y="7212"/>
                  </a:cubicBezTo>
                  <a:cubicBezTo>
                    <a:pt x="1205" y="7074"/>
                    <a:pt x="1055" y="7013"/>
                    <a:pt x="913" y="7013"/>
                  </a:cubicBezTo>
                  <a:cubicBezTo>
                    <a:pt x="411" y="7013"/>
                    <a:pt x="0" y="7772"/>
                    <a:pt x="365" y="8585"/>
                  </a:cubicBezTo>
                  <a:cubicBezTo>
                    <a:pt x="729" y="9390"/>
                    <a:pt x="1327" y="9448"/>
                    <a:pt x="1987" y="9689"/>
                  </a:cubicBezTo>
                  <a:cubicBezTo>
                    <a:pt x="3032" y="12132"/>
                    <a:pt x="5871" y="13352"/>
                    <a:pt x="7437" y="13352"/>
                  </a:cubicBezTo>
                  <a:cubicBezTo>
                    <a:pt x="7440" y="13352"/>
                    <a:pt x="7442" y="13352"/>
                    <a:pt x="7445" y="13352"/>
                  </a:cubicBezTo>
                  <a:cubicBezTo>
                    <a:pt x="9719" y="13340"/>
                    <a:pt x="11537" y="10130"/>
                    <a:pt x="11614" y="8964"/>
                  </a:cubicBezTo>
                  <a:cubicBezTo>
                    <a:pt x="11660" y="8105"/>
                    <a:pt x="11161" y="7403"/>
                    <a:pt x="11115" y="6640"/>
                  </a:cubicBezTo>
                  <a:cubicBezTo>
                    <a:pt x="10877" y="2947"/>
                    <a:pt x="11786" y="239"/>
                    <a:pt x="6206" y="5"/>
                  </a:cubicBezTo>
                  <a:cubicBezTo>
                    <a:pt x="6128" y="2"/>
                    <a:pt x="6052" y="0"/>
                    <a:pt x="5977" y="0"/>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4"/>
            <p:cNvSpPr/>
            <p:nvPr/>
          </p:nvSpPr>
          <p:spPr>
            <a:xfrm>
              <a:off x="1350205" y="1725897"/>
              <a:ext cx="123077" cy="76133"/>
            </a:xfrm>
            <a:custGeom>
              <a:avLst/>
              <a:gdLst/>
              <a:ahLst/>
              <a:cxnLst/>
              <a:rect l="l" t="t" r="r" b="b"/>
              <a:pathLst>
                <a:path w="2724" h="1685" extrusionOk="0">
                  <a:moveTo>
                    <a:pt x="2609" y="269"/>
                  </a:moveTo>
                  <a:cubicBezTo>
                    <a:pt x="2724" y="514"/>
                    <a:pt x="2133" y="419"/>
                    <a:pt x="1259" y="745"/>
                  </a:cubicBezTo>
                  <a:cubicBezTo>
                    <a:pt x="549" y="1009"/>
                    <a:pt x="231" y="1684"/>
                    <a:pt x="116" y="1439"/>
                  </a:cubicBezTo>
                  <a:cubicBezTo>
                    <a:pt x="1" y="1197"/>
                    <a:pt x="415" y="649"/>
                    <a:pt x="1105" y="323"/>
                  </a:cubicBezTo>
                  <a:cubicBezTo>
                    <a:pt x="1796" y="1"/>
                    <a:pt x="2490" y="27"/>
                    <a:pt x="2609" y="269"/>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4"/>
            <p:cNvSpPr/>
            <p:nvPr/>
          </p:nvSpPr>
          <p:spPr>
            <a:xfrm>
              <a:off x="1218404" y="1895066"/>
              <a:ext cx="56478" cy="62216"/>
            </a:xfrm>
            <a:custGeom>
              <a:avLst/>
              <a:gdLst/>
              <a:ahLst/>
              <a:cxnLst/>
              <a:rect l="l" t="t" r="r" b="b"/>
              <a:pathLst>
                <a:path w="1250" h="1377" extrusionOk="0">
                  <a:moveTo>
                    <a:pt x="630" y="0"/>
                  </a:moveTo>
                  <a:cubicBezTo>
                    <a:pt x="1" y="0"/>
                    <a:pt x="81" y="841"/>
                    <a:pt x="337" y="1089"/>
                  </a:cubicBezTo>
                  <a:cubicBezTo>
                    <a:pt x="601" y="1350"/>
                    <a:pt x="1249" y="1377"/>
                    <a:pt x="1249" y="1377"/>
                  </a:cubicBezTo>
                  <a:lnTo>
                    <a:pt x="701" y="4"/>
                  </a:lnTo>
                  <a:cubicBezTo>
                    <a:pt x="676" y="1"/>
                    <a:pt x="652" y="0"/>
                    <a:pt x="630" y="0"/>
                  </a:cubicBezTo>
                  <a:close/>
                </a:path>
              </a:pathLst>
            </a:custGeom>
            <a:solidFill>
              <a:srgbClr val="EA8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4"/>
            <p:cNvSpPr/>
            <p:nvPr/>
          </p:nvSpPr>
          <p:spPr>
            <a:xfrm>
              <a:off x="1367737" y="1822410"/>
              <a:ext cx="45408" cy="71117"/>
            </a:xfrm>
            <a:custGeom>
              <a:avLst/>
              <a:gdLst/>
              <a:ahLst/>
              <a:cxnLst/>
              <a:rect l="l" t="t" r="r" b="b"/>
              <a:pathLst>
                <a:path w="1005" h="1574" extrusionOk="0">
                  <a:moveTo>
                    <a:pt x="1005" y="1"/>
                  </a:moveTo>
                  <a:lnTo>
                    <a:pt x="1005" y="1"/>
                  </a:lnTo>
                  <a:cubicBezTo>
                    <a:pt x="387" y="120"/>
                    <a:pt x="61" y="561"/>
                    <a:pt x="23" y="1017"/>
                  </a:cubicBezTo>
                  <a:cubicBezTo>
                    <a:pt x="0" y="1286"/>
                    <a:pt x="280" y="1470"/>
                    <a:pt x="664" y="1573"/>
                  </a:cubicBezTo>
                  <a:cubicBezTo>
                    <a:pt x="560" y="1389"/>
                    <a:pt x="506" y="1178"/>
                    <a:pt x="514" y="948"/>
                  </a:cubicBezTo>
                  <a:cubicBezTo>
                    <a:pt x="522" y="557"/>
                    <a:pt x="717" y="212"/>
                    <a:pt x="10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64"/>
            <p:cNvSpPr/>
            <p:nvPr/>
          </p:nvSpPr>
          <p:spPr>
            <a:xfrm>
              <a:off x="1390600" y="1821055"/>
              <a:ext cx="93257" cy="81148"/>
            </a:xfrm>
            <a:custGeom>
              <a:avLst/>
              <a:gdLst/>
              <a:ahLst/>
              <a:cxnLst/>
              <a:rect l="l" t="t" r="r" b="b"/>
              <a:pathLst>
                <a:path w="2064" h="1796" extrusionOk="0">
                  <a:moveTo>
                    <a:pt x="8" y="978"/>
                  </a:moveTo>
                  <a:cubicBezTo>
                    <a:pt x="0" y="1208"/>
                    <a:pt x="54" y="1419"/>
                    <a:pt x="161" y="1603"/>
                  </a:cubicBezTo>
                  <a:cubicBezTo>
                    <a:pt x="890" y="1795"/>
                    <a:pt x="1987" y="1668"/>
                    <a:pt x="2029" y="1189"/>
                  </a:cubicBezTo>
                  <a:cubicBezTo>
                    <a:pt x="2064" y="821"/>
                    <a:pt x="1661" y="35"/>
                    <a:pt x="936" y="4"/>
                  </a:cubicBezTo>
                  <a:cubicBezTo>
                    <a:pt x="779" y="0"/>
                    <a:pt x="633" y="12"/>
                    <a:pt x="507" y="38"/>
                  </a:cubicBezTo>
                  <a:cubicBezTo>
                    <a:pt x="211" y="242"/>
                    <a:pt x="16" y="587"/>
                    <a:pt x="8" y="9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64"/>
            <p:cNvSpPr/>
            <p:nvPr/>
          </p:nvSpPr>
          <p:spPr>
            <a:xfrm>
              <a:off x="1339135" y="1805963"/>
              <a:ext cx="128454" cy="67954"/>
            </a:xfrm>
            <a:custGeom>
              <a:avLst/>
              <a:gdLst/>
              <a:ahLst/>
              <a:cxnLst/>
              <a:rect l="l" t="t" r="r" b="b"/>
              <a:pathLst>
                <a:path w="2843" h="1504" extrusionOk="0">
                  <a:moveTo>
                    <a:pt x="2815" y="675"/>
                  </a:moveTo>
                  <a:cubicBezTo>
                    <a:pt x="2785" y="721"/>
                    <a:pt x="2298" y="139"/>
                    <a:pt x="1423" y="434"/>
                  </a:cubicBezTo>
                  <a:cubicBezTo>
                    <a:pt x="545" y="729"/>
                    <a:pt x="671" y="1504"/>
                    <a:pt x="671" y="1504"/>
                  </a:cubicBezTo>
                  <a:lnTo>
                    <a:pt x="0" y="1063"/>
                  </a:lnTo>
                  <a:lnTo>
                    <a:pt x="564" y="1067"/>
                  </a:lnTo>
                  <a:cubicBezTo>
                    <a:pt x="564" y="1067"/>
                    <a:pt x="729" y="407"/>
                    <a:pt x="1450" y="219"/>
                  </a:cubicBezTo>
                  <a:cubicBezTo>
                    <a:pt x="2305" y="0"/>
                    <a:pt x="2842" y="633"/>
                    <a:pt x="2815" y="67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64"/>
            <p:cNvSpPr/>
            <p:nvPr/>
          </p:nvSpPr>
          <p:spPr>
            <a:xfrm>
              <a:off x="1580688" y="1808720"/>
              <a:ext cx="44414" cy="76675"/>
            </a:xfrm>
            <a:custGeom>
              <a:avLst/>
              <a:gdLst/>
              <a:ahLst/>
              <a:cxnLst/>
              <a:rect l="l" t="t" r="r" b="b"/>
              <a:pathLst>
                <a:path w="983" h="1697" extrusionOk="0">
                  <a:moveTo>
                    <a:pt x="983" y="1"/>
                  </a:moveTo>
                  <a:cubicBezTo>
                    <a:pt x="967" y="1"/>
                    <a:pt x="959" y="1"/>
                    <a:pt x="944" y="5"/>
                  </a:cubicBezTo>
                  <a:cubicBezTo>
                    <a:pt x="311" y="81"/>
                    <a:pt x="1" y="910"/>
                    <a:pt x="43" y="1286"/>
                  </a:cubicBezTo>
                  <a:cubicBezTo>
                    <a:pt x="70" y="1508"/>
                    <a:pt x="296" y="1642"/>
                    <a:pt x="587" y="1696"/>
                  </a:cubicBezTo>
                  <a:cubicBezTo>
                    <a:pt x="465" y="1523"/>
                    <a:pt x="384" y="1320"/>
                    <a:pt x="369" y="1094"/>
                  </a:cubicBezTo>
                  <a:cubicBezTo>
                    <a:pt x="334" y="618"/>
                    <a:pt x="595" y="185"/>
                    <a:pt x="9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64"/>
            <p:cNvSpPr/>
            <p:nvPr/>
          </p:nvSpPr>
          <p:spPr>
            <a:xfrm>
              <a:off x="1595780" y="1805286"/>
              <a:ext cx="88422" cy="85124"/>
            </a:xfrm>
            <a:custGeom>
              <a:avLst/>
              <a:gdLst/>
              <a:ahLst/>
              <a:cxnLst/>
              <a:rect l="l" t="t" r="r" b="b"/>
              <a:pathLst>
                <a:path w="1957" h="1884" extrusionOk="0">
                  <a:moveTo>
                    <a:pt x="35" y="1170"/>
                  </a:moveTo>
                  <a:cubicBezTo>
                    <a:pt x="50" y="1392"/>
                    <a:pt x="131" y="1599"/>
                    <a:pt x="253" y="1768"/>
                  </a:cubicBezTo>
                  <a:cubicBezTo>
                    <a:pt x="925" y="1883"/>
                    <a:pt x="1956" y="1592"/>
                    <a:pt x="1891" y="1043"/>
                  </a:cubicBezTo>
                  <a:cubicBezTo>
                    <a:pt x="1822" y="499"/>
                    <a:pt x="1404" y="0"/>
                    <a:pt x="649" y="77"/>
                  </a:cubicBezTo>
                  <a:cubicBezTo>
                    <a:pt x="261" y="265"/>
                    <a:pt x="0" y="694"/>
                    <a:pt x="35" y="11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64"/>
            <p:cNvSpPr/>
            <p:nvPr/>
          </p:nvSpPr>
          <p:spPr>
            <a:xfrm>
              <a:off x="1584529" y="1795752"/>
              <a:ext cx="114899" cy="66057"/>
            </a:xfrm>
            <a:custGeom>
              <a:avLst/>
              <a:gdLst/>
              <a:ahLst/>
              <a:cxnLst/>
              <a:rect l="l" t="t" r="r" b="b"/>
              <a:pathLst>
                <a:path w="2543" h="1462" extrusionOk="0">
                  <a:moveTo>
                    <a:pt x="50" y="1001"/>
                  </a:moveTo>
                  <a:cubicBezTo>
                    <a:pt x="96" y="1043"/>
                    <a:pt x="453" y="207"/>
                    <a:pt x="1327" y="437"/>
                  </a:cubicBezTo>
                  <a:cubicBezTo>
                    <a:pt x="2205" y="668"/>
                    <a:pt x="2113" y="1461"/>
                    <a:pt x="2113" y="1461"/>
                  </a:cubicBezTo>
                  <a:lnTo>
                    <a:pt x="2543" y="859"/>
                  </a:lnTo>
                  <a:lnTo>
                    <a:pt x="2221" y="1032"/>
                  </a:lnTo>
                  <a:cubicBezTo>
                    <a:pt x="2221" y="1032"/>
                    <a:pt x="2006" y="388"/>
                    <a:pt x="1285" y="215"/>
                  </a:cubicBezTo>
                  <a:cubicBezTo>
                    <a:pt x="414" y="0"/>
                    <a:pt x="0" y="959"/>
                    <a:pt x="50" y="10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64"/>
            <p:cNvSpPr/>
            <p:nvPr/>
          </p:nvSpPr>
          <p:spPr>
            <a:xfrm>
              <a:off x="1547072" y="1873739"/>
              <a:ext cx="57924" cy="99673"/>
            </a:xfrm>
            <a:custGeom>
              <a:avLst/>
              <a:gdLst/>
              <a:ahLst/>
              <a:cxnLst/>
              <a:rect l="l" t="t" r="r" b="b"/>
              <a:pathLst>
                <a:path w="1282" h="2206" extrusionOk="0">
                  <a:moveTo>
                    <a:pt x="81" y="0"/>
                  </a:moveTo>
                  <a:cubicBezTo>
                    <a:pt x="35" y="8"/>
                    <a:pt x="1" y="58"/>
                    <a:pt x="4" y="104"/>
                  </a:cubicBezTo>
                  <a:cubicBezTo>
                    <a:pt x="108" y="871"/>
                    <a:pt x="438" y="1204"/>
                    <a:pt x="449" y="1216"/>
                  </a:cubicBezTo>
                  <a:cubicBezTo>
                    <a:pt x="465" y="1231"/>
                    <a:pt x="487" y="1246"/>
                    <a:pt x="509" y="1246"/>
                  </a:cubicBezTo>
                  <a:cubicBezTo>
                    <a:pt x="515" y="1246"/>
                    <a:pt x="520" y="1245"/>
                    <a:pt x="526" y="1243"/>
                  </a:cubicBezTo>
                  <a:cubicBezTo>
                    <a:pt x="596" y="1231"/>
                    <a:pt x="684" y="1224"/>
                    <a:pt x="769" y="1224"/>
                  </a:cubicBezTo>
                  <a:cubicBezTo>
                    <a:pt x="907" y="1224"/>
                    <a:pt x="1038" y="1243"/>
                    <a:pt x="1078" y="1293"/>
                  </a:cubicBezTo>
                  <a:cubicBezTo>
                    <a:pt x="1090" y="1312"/>
                    <a:pt x="1090" y="1396"/>
                    <a:pt x="1005" y="1534"/>
                  </a:cubicBezTo>
                  <a:cubicBezTo>
                    <a:pt x="867" y="1764"/>
                    <a:pt x="564" y="2021"/>
                    <a:pt x="154" y="2021"/>
                  </a:cubicBezTo>
                  <a:lnTo>
                    <a:pt x="112" y="2021"/>
                  </a:lnTo>
                  <a:cubicBezTo>
                    <a:pt x="62" y="2021"/>
                    <a:pt x="20" y="2060"/>
                    <a:pt x="20" y="2109"/>
                  </a:cubicBezTo>
                  <a:cubicBezTo>
                    <a:pt x="16" y="2163"/>
                    <a:pt x="54" y="2205"/>
                    <a:pt x="104" y="2205"/>
                  </a:cubicBezTo>
                  <a:lnTo>
                    <a:pt x="150" y="2205"/>
                  </a:lnTo>
                  <a:cubicBezTo>
                    <a:pt x="649" y="2205"/>
                    <a:pt x="1040" y="1876"/>
                    <a:pt x="1193" y="1553"/>
                  </a:cubicBezTo>
                  <a:cubicBezTo>
                    <a:pt x="1274" y="1396"/>
                    <a:pt x="1282" y="1254"/>
                    <a:pt x="1216" y="1177"/>
                  </a:cubicBezTo>
                  <a:cubicBezTo>
                    <a:pt x="1127" y="1068"/>
                    <a:pt x="932" y="1041"/>
                    <a:pt x="766" y="1041"/>
                  </a:cubicBezTo>
                  <a:cubicBezTo>
                    <a:pt x="682" y="1041"/>
                    <a:pt x="605" y="1048"/>
                    <a:pt x="553" y="1055"/>
                  </a:cubicBezTo>
                  <a:cubicBezTo>
                    <a:pt x="476" y="959"/>
                    <a:pt x="258" y="652"/>
                    <a:pt x="181" y="77"/>
                  </a:cubicBezTo>
                  <a:cubicBezTo>
                    <a:pt x="177" y="27"/>
                    <a:pt x="123" y="4"/>
                    <a:pt x="81" y="0"/>
                  </a:cubicBezTo>
                  <a:close/>
                </a:path>
              </a:pathLst>
            </a:custGeom>
            <a:solidFill>
              <a:srgbClr val="EA8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64"/>
            <p:cNvSpPr/>
            <p:nvPr/>
          </p:nvSpPr>
          <p:spPr>
            <a:xfrm>
              <a:off x="1606850" y="1721379"/>
              <a:ext cx="91720" cy="69355"/>
            </a:xfrm>
            <a:custGeom>
              <a:avLst/>
              <a:gdLst/>
              <a:ahLst/>
              <a:cxnLst/>
              <a:rect l="l" t="t" r="r" b="b"/>
              <a:pathLst>
                <a:path w="2030" h="1535" extrusionOk="0">
                  <a:moveTo>
                    <a:pt x="135" y="212"/>
                  </a:moveTo>
                  <a:cubicBezTo>
                    <a:pt x="1" y="423"/>
                    <a:pt x="488" y="369"/>
                    <a:pt x="1117" y="691"/>
                  </a:cubicBezTo>
                  <a:cubicBezTo>
                    <a:pt x="1631" y="952"/>
                    <a:pt x="1761" y="1535"/>
                    <a:pt x="1895" y="1324"/>
                  </a:cubicBezTo>
                  <a:cubicBezTo>
                    <a:pt x="2030" y="1113"/>
                    <a:pt x="1800" y="634"/>
                    <a:pt x="1312" y="327"/>
                  </a:cubicBezTo>
                  <a:cubicBezTo>
                    <a:pt x="825" y="20"/>
                    <a:pt x="265" y="1"/>
                    <a:pt x="135" y="212"/>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64"/>
            <p:cNvSpPr/>
            <p:nvPr/>
          </p:nvSpPr>
          <p:spPr>
            <a:xfrm>
              <a:off x="1154559" y="2293183"/>
              <a:ext cx="428059" cy="460364"/>
            </a:xfrm>
            <a:custGeom>
              <a:avLst/>
              <a:gdLst/>
              <a:ahLst/>
              <a:cxnLst/>
              <a:rect l="l" t="t" r="r" b="b"/>
              <a:pathLst>
                <a:path w="9474" h="10189" extrusionOk="0">
                  <a:moveTo>
                    <a:pt x="1833" y="0"/>
                  </a:moveTo>
                  <a:cubicBezTo>
                    <a:pt x="1636" y="0"/>
                    <a:pt x="1478" y="90"/>
                    <a:pt x="1374" y="294"/>
                  </a:cubicBezTo>
                  <a:cubicBezTo>
                    <a:pt x="1" y="3017"/>
                    <a:pt x="6279" y="9989"/>
                    <a:pt x="8392" y="10189"/>
                  </a:cubicBezTo>
                  <a:cubicBezTo>
                    <a:pt x="8385" y="9932"/>
                    <a:pt x="8392" y="9667"/>
                    <a:pt x="8438" y="9395"/>
                  </a:cubicBezTo>
                  <a:cubicBezTo>
                    <a:pt x="8599" y="8363"/>
                    <a:pt x="8987" y="7401"/>
                    <a:pt x="9301" y="6334"/>
                  </a:cubicBezTo>
                  <a:cubicBezTo>
                    <a:pt x="9474" y="5755"/>
                    <a:pt x="7456" y="5587"/>
                    <a:pt x="6605" y="4505"/>
                  </a:cubicBezTo>
                  <a:cubicBezTo>
                    <a:pt x="6511" y="4384"/>
                    <a:pt x="3214" y="0"/>
                    <a:pt x="1833"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64"/>
            <p:cNvSpPr/>
            <p:nvPr/>
          </p:nvSpPr>
          <p:spPr>
            <a:xfrm>
              <a:off x="1495110" y="2626053"/>
              <a:ext cx="324772" cy="112504"/>
            </a:xfrm>
            <a:custGeom>
              <a:avLst/>
              <a:gdLst/>
              <a:ahLst/>
              <a:cxnLst/>
              <a:rect l="l" t="t" r="r" b="b"/>
              <a:pathLst>
                <a:path w="7188" h="2490" extrusionOk="0">
                  <a:moveTo>
                    <a:pt x="5969" y="1"/>
                  </a:moveTo>
                  <a:cubicBezTo>
                    <a:pt x="5553" y="1"/>
                    <a:pt x="5082" y="163"/>
                    <a:pt x="4645" y="525"/>
                  </a:cubicBezTo>
                  <a:cubicBezTo>
                    <a:pt x="4253" y="854"/>
                    <a:pt x="3513" y="1572"/>
                    <a:pt x="2815" y="1959"/>
                  </a:cubicBezTo>
                  <a:cubicBezTo>
                    <a:pt x="2580" y="1910"/>
                    <a:pt x="2143" y="1828"/>
                    <a:pt x="1827" y="1828"/>
                  </a:cubicBezTo>
                  <a:cubicBezTo>
                    <a:pt x="1771" y="1828"/>
                    <a:pt x="1719" y="1830"/>
                    <a:pt x="1672" y="1836"/>
                  </a:cubicBezTo>
                  <a:cubicBezTo>
                    <a:pt x="571" y="1970"/>
                    <a:pt x="0" y="2342"/>
                    <a:pt x="315" y="2484"/>
                  </a:cubicBezTo>
                  <a:lnTo>
                    <a:pt x="4994" y="2484"/>
                  </a:lnTo>
                  <a:cubicBezTo>
                    <a:pt x="5216" y="2484"/>
                    <a:pt x="5427" y="2489"/>
                    <a:pt x="5624" y="2489"/>
                  </a:cubicBezTo>
                  <a:cubicBezTo>
                    <a:pt x="6564" y="2489"/>
                    <a:pt x="7187" y="2382"/>
                    <a:pt x="7187" y="1142"/>
                  </a:cubicBezTo>
                  <a:cubicBezTo>
                    <a:pt x="7183" y="433"/>
                    <a:pt x="6649" y="1"/>
                    <a:pt x="5969" y="1"/>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64"/>
            <p:cNvSpPr/>
            <p:nvPr/>
          </p:nvSpPr>
          <p:spPr>
            <a:xfrm>
              <a:off x="1549828" y="2491179"/>
              <a:ext cx="97278" cy="148876"/>
            </a:xfrm>
            <a:custGeom>
              <a:avLst/>
              <a:gdLst/>
              <a:ahLst/>
              <a:cxnLst/>
              <a:rect l="l" t="t" r="r" b="b"/>
              <a:pathLst>
                <a:path w="2153" h="3295" extrusionOk="0">
                  <a:moveTo>
                    <a:pt x="701" y="1"/>
                  </a:moveTo>
                  <a:cubicBezTo>
                    <a:pt x="684" y="1"/>
                    <a:pt x="669" y="4"/>
                    <a:pt x="657" y="12"/>
                  </a:cubicBezTo>
                  <a:cubicBezTo>
                    <a:pt x="243" y="276"/>
                    <a:pt x="1" y="813"/>
                    <a:pt x="388" y="1952"/>
                  </a:cubicBezTo>
                  <a:cubicBezTo>
                    <a:pt x="746" y="2996"/>
                    <a:pt x="1391" y="3295"/>
                    <a:pt x="1722" y="3295"/>
                  </a:cubicBezTo>
                  <a:cubicBezTo>
                    <a:pt x="1754" y="3295"/>
                    <a:pt x="1782" y="3292"/>
                    <a:pt x="1807" y="3287"/>
                  </a:cubicBezTo>
                  <a:cubicBezTo>
                    <a:pt x="2153" y="3214"/>
                    <a:pt x="2057" y="1945"/>
                    <a:pt x="1765" y="1251"/>
                  </a:cubicBezTo>
                  <a:cubicBezTo>
                    <a:pt x="1495" y="603"/>
                    <a:pt x="920" y="1"/>
                    <a:pt x="701" y="1"/>
                  </a:cubicBezTo>
                  <a:close/>
                </a:path>
              </a:pathLst>
            </a:custGeom>
            <a:solidFill>
              <a:srgbClr val="2E3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64"/>
            <p:cNvSpPr/>
            <p:nvPr/>
          </p:nvSpPr>
          <p:spPr>
            <a:xfrm>
              <a:off x="1457156" y="2463617"/>
              <a:ext cx="317497" cy="189495"/>
            </a:xfrm>
            <a:custGeom>
              <a:avLst/>
              <a:gdLst/>
              <a:ahLst/>
              <a:cxnLst/>
              <a:rect l="l" t="t" r="r" b="b"/>
              <a:pathLst>
                <a:path w="7027" h="4194" extrusionOk="0">
                  <a:moveTo>
                    <a:pt x="5756" y="1"/>
                  </a:moveTo>
                  <a:cubicBezTo>
                    <a:pt x="5401" y="1"/>
                    <a:pt x="4924" y="113"/>
                    <a:pt x="4307" y="384"/>
                  </a:cubicBezTo>
                  <a:cubicBezTo>
                    <a:pt x="1477" y="1619"/>
                    <a:pt x="0" y="2194"/>
                    <a:pt x="568" y="3483"/>
                  </a:cubicBezTo>
                  <a:cubicBezTo>
                    <a:pt x="784" y="3976"/>
                    <a:pt x="1194" y="4193"/>
                    <a:pt x="1731" y="4193"/>
                  </a:cubicBezTo>
                  <a:cubicBezTo>
                    <a:pt x="2739" y="4193"/>
                    <a:pt x="4196" y="3427"/>
                    <a:pt x="5657" y="2286"/>
                  </a:cubicBezTo>
                  <a:cubicBezTo>
                    <a:pt x="6733" y="1447"/>
                    <a:pt x="7027" y="1"/>
                    <a:pt x="5756" y="1"/>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64"/>
            <p:cNvSpPr/>
            <p:nvPr/>
          </p:nvSpPr>
          <p:spPr>
            <a:xfrm>
              <a:off x="1197348" y="2257035"/>
              <a:ext cx="396702" cy="415092"/>
            </a:xfrm>
            <a:custGeom>
              <a:avLst/>
              <a:gdLst/>
              <a:ahLst/>
              <a:cxnLst/>
              <a:rect l="l" t="t" r="r" b="b"/>
              <a:pathLst>
                <a:path w="8780" h="9187" extrusionOk="0">
                  <a:moveTo>
                    <a:pt x="1224" y="239"/>
                  </a:moveTo>
                  <a:cubicBezTo>
                    <a:pt x="3157" y="1128"/>
                    <a:pt x="4289" y="2873"/>
                    <a:pt x="5673" y="4381"/>
                  </a:cubicBezTo>
                  <a:cubicBezTo>
                    <a:pt x="7280" y="6118"/>
                    <a:pt x="8780" y="7978"/>
                    <a:pt x="8040" y="8584"/>
                  </a:cubicBezTo>
                  <a:cubicBezTo>
                    <a:pt x="7300" y="9186"/>
                    <a:pt x="5294" y="8243"/>
                    <a:pt x="3012" y="5612"/>
                  </a:cubicBezTo>
                  <a:cubicBezTo>
                    <a:pt x="975" y="3257"/>
                    <a:pt x="1" y="2099"/>
                    <a:pt x="319" y="914"/>
                  </a:cubicBezTo>
                  <a:cubicBezTo>
                    <a:pt x="557" y="1"/>
                    <a:pt x="1224" y="239"/>
                    <a:pt x="1224" y="239"/>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64"/>
            <p:cNvSpPr/>
            <p:nvPr/>
          </p:nvSpPr>
          <p:spPr>
            <a:xfrm>
              <a:off x="1175524" y="2207830"/>
              <a:ext cx="274890" cy="332227"/>
            </a:xfrm>
            <a:custGeom>
              <a:avLst/>
              <a:gdLst/>
              <a:ahLst/>
              <a:cxnLst/>
              <a:rect l="l" t="t" r="r" b="b"/>
              <a:pathLst>
                <a:path w="6084" h="7353" extrusionOk="0">
                  <a:moveTo>
                    <a:pt x="983" y="1328"/>
                  </a:moveTo>
                  <a:cubicBezTo>
                    <a:pt x="169" y="2267"/>
                    <a:pt x="1" y="3590"/>
                    <a:pt x="3621" y="7353"/>
                  </a:cubicBezTo>
                  <a:cubicBezTo>
                    <a:pt x="3621" y="7353"/>
                    <a:pt x="4661" y="6106"/>
                    <a:pt x="6084" y="4829"/>
                  </a:cubicBezTo>
                  <a:cubicBezTo>
                    <a:pt x="6084" y="4829"/>
                    <a:pt x="2129" y="1"/>
                    <a:pt x="983" y="1328"/>
                  </a:cubicBezTo>
                  <a:close/>
                </a:path>
              </a:pathLst>
            </a:custGeom>
            <a:solidFill>
              <a:srgbClr val="FACB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64"/>
            <p:cNvSpPr/>
            <p:nvPr/>
          </p:nvSpPr>
          <p:spPr>
            <a:xfrm>
              <a:off x="1569618" y="2251523"/>
              <a:ext cx="509839" cy="388253"/>
            </a:xfrm>
            <a:custGeom>
              <a:avLst/>
              <a:gdLst/>
              <a:ahLst/>
              <a:cxnLst/>
              <a:rect l="l" t="t" r="r" b="b"/>
              <a:pathLst>
                <a:path w="11284" h="8593" extrusionOk="0">
                  <a:moveTo>
                    <a:pt x="11106" y="1"/>
                  </a:moveTo>
                  <a:cubicBezTo>
                    <a:pt x="10859" y="1"/>
                    <a:pt x="9643" y="904"/>
                    <a:pt x="9132" y="1308"/>
                  </a:cubicBezTo>
                  <a:cubicBezTo>
                    <a:pt x="8710" y="1645"/>
                    <a:pt x="7897" y="2340"/>
                    <a:pt x="7886" y="2627"/>
                  </a:cubicBezTo>
                  <a:cubicBezTo>
                    <a:pt x="7851" y="2616"/>
                    <a:pt x="7832" y="2581"/>
                    <a:pt x="7794" y="2581"/>
                  </a:cubicBezTo>
                  <a:cubicBezTo>
                    <a:pt x="7785" y="2581"/>
                    <a:pt x="7777" y="2580"/>
                    <a:pt x="7769" y="2580"/>
                  </a:cubicBezTo>
                  <a:cubicBezTo>
                    <a:pt x="7601" y="2580"/>
                    <a:pt x="7475" y="2691"/>
                    <a:pt x="7399" y="2830"/>
                  </a:cubicBezTo>
                  <a:cubicBezTo>
                    <a:pt x="7283" y="2735"/>
                    <a:pt x="7152" y="2688"/>
                    <a:pt x="6976" y="2688"/>
                  </a:cubicBezTo>
                  <a:cubicBezTo>
                    <a:pt x="6457" y="2688"/>
                    <a:pt x="5544" y="3097"/>
                    <a:pt x="3467" y="3885"/>
                  </a:cubicBezTo>
                  <a:cubicBezTo>
                    <a:pt x="1147" y="4767"/>
                    <a:pt x="0" y="5178"/>
                    <a:pt x="8" y="5646"/>
                  </a:cubicBezTo>
                  <a:cubicBezTo>
                    <a:pt x="8" y="5646"/>
                    <a:pt x="737" y="5657"/>
                    <a:pt x="1109" y="6624"/>
                  </a:cubicBezTo>
                  <a:cubicBezTo>
                    <a:pt x="1607" y="7931"/>
                    <a:pt x="1254" y="8553"/>
                    <a:pt x="1254" y="8553"/>
                  </a:cubicBezTo>
                  <a:cubicBezTo>
                    <a:pt x="1296" y="8580"/>
                    <a:pt x="1350" y="8593"/>
                    <a:pt x="1413" y="8593"/>
                  </a:cubicBezTo>
                  <a:cubicBezTo>
                    <a:pt x="2108" y="8593"/>
                    <a:pt x="4017" y="7057"/>
                    <a:pt x="5201" y="6098"/>
                  </a:cubicBezTo>
                  <a:cubicBezTo>
                    <a:pt x="6497" y="5051"/>
                    <a:pt x="7751" y="4184"/>
                    <a:pt x="7767" y="3482"/>
                  </a:cubicBezTo>
                  <a:cubicBezTo>
                    <a:pt x="7997" y="3482"/>
                    <a:pt x="8192" y="3318"/>
                    <a:pt x="8215" y="3080"/>
                  </a:cubicBezTo>
                  <a:cubicBezTo>
                    <a:pt x="8307" y="3135"/>
                    <a:pt x="8443" y="3158"/>
                    <a:pt x="8605" y="3158"/>
                  </a:cubicBezTo>
                  <a:cubicBezTo>
                    <a:pt x="8929" y="3158"/>
                    <a:pt x="9354" y="3062"/>
                    <a:pt x="9723" y="2926"/>
                  </a:cubicBezTo>
                  <a:cubicBezTo>
                    <a:pt x="10283" y="2723"/>
                    <a:pt x="11031" y="2466"/>
                    <a:pt x="10958" y="2286"/>
                  </a:cubicBezTo>
                  <a:cubicBezTo>
                    <a:pt x="10936" y="2229"/>
                    <a:pt x="10869" y="2211"/>
                    <a:pt x="10784" y="2211"/>
                  </a:cubicBezTo>
                  <a:cubicBezTo>
                    <a:pt x="10651" y="2211"/>
                    <a:pt x="10476" y="2255"/>
                    <a:pt x="10376" y="2255"/>
                  </a:cubicBezTo>
                  <a:cubicBezTo>
                    <a:pt x="10335" y="2255"/>
                    <a:pt x="10307" y="2248"/>
                    <a:pt x="10298" y="2228"/>
                  </a:cubicBezTo>
                  <a:cubicBezTo>
                    <a:pt x="10248" y="2129"/>
                    <a:pt x="11069" y="1937"/>
                    <a:pt x="10950" y="1714"/>
                  </a:cubicBezTo>
                  <a:cubicBezTo>
                    <a:pt x="10922" y="1663"/>
                    <a:pt x="10864" y="1644"/>
                    <a:pt x="10791" y="1644"/>
                  </a:cubicBezTo>
                  <a:cubicBezTo>
                    <a:pt x="10598" y="1644"/>
                    <a:pt x="10303" y="1773"/>
                    <a:pt x="10178" y="1773"/>
                  </a:cubicBezTo>
                  <a:cubicBezTo>
                    <a:pt x="10149" y="1773"/>
                    <a:pt x="10129" y="1766"/>
                    <a:pt x="10122" y="1749"/>
                  </a:cubicBezTo>
                  <a:cubicBezTo>
                    <a:pt x="10072" y="1630"/>
                    <a:pt x="11034" y="1369"/>
                    <a:pt x="10927" y="1135"/>
                  </a:cubicBezTo>
                  <a:cubicBezTo>
                    <a:pt x="10907" y="1092"/>
                    <a:pt x="10856" y="1075"/>
                    <a:pt x="10786" y="1075"/>
                  </a:cubicBezTo>
                  <a:cubicBezTo>
                    <a:pt x="10513" y="1075"/>
                    <a:pt x="9954" y="1340"/>
                    <a:pt x="9859" y="1340"/>
                  </a:cubicBezTo>
                  <a:cubicBezTo>
                    <a:pt x="9852" y="1340"/>
                    <a:pt x="9847" y="1338"/>
                    <a:pt x="9845" y="1335"/>
                  </a:cubicBezTo>
                  <a:cubicBezTo>
                    <a:pt x="9819" y="1281"/>
                    <a:pt x="11284" y="292"/>
                    <a:pt x="11146" y="19"/>
                  </a:cubicBezTo>
                  <a:cubicBezTo>
                    <a:pt x="11139" y="7"/>
                    <a:pt x="11126" y="1"/>
                    <a:pt x="11106" y="1"/>
                  </a:cubicBezTo>
                  <a:close/>
                </a:path>
              </a:pathLst>
            </a:custGeom>
            <a:solidFill>
              <a:srgbClr val="3336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64"/>
            <p:cNvSpPr/>
            <p:nvPr/>
          </p:nvSpPr>
          <p:spPr>
            <a:xfrm>
              <a:off x="1609832" y="2402799"/>
              <a:ext cx="227901" cy="103739"/>
            </a:xfrm>
            <a:custGeom>
              <a:avLst/>
              <a:gdLst/>
              <a:ahLst/>
              <a:cxnLst/>
              <a:rect l="l" t="t" r="r" b="b"/>
              <a:pathLst>
                <a:path w="5044" h="2296" extrusionOk="0">
                  <a:moveTo>
                    <a:pt x="4783" y="0"/>
                  </a:moveTo>
                  <a:cubicBezTo>
                    <a:pt x="4434" y="0"/>
                    <a:pt x="3503" y="396"/>
                    <a:pt x="2466" y="840"/>
                  </a:cubicBezTo>
                  <a:cubicBezTo>
                    <a:pt x="1381" y="1312"/>
                    <a:pt x="0" y="1684"/>
                    <a:pt x="207" y="2121"/>
                  </a:cubicBezTo>
                  <a:cubicBezTo>
                    <a:pt x="264" y="2244"/>
                    <a:pt x="381" y="2295"/>
                    <a:pt x="541" y="2295"/>
                  </a:cubicBezTo>
                  <a:cubicBezTo>
                    <a:pt x="1087" y="2295"/>
                    <a:pt x="2130" y="1696"/>
                    <a:pt x="2999" y="1277"/>
                  </a:cubicBezTo>
                  <a:cubicBezTo>
                    <a:pt x="4119" y="740"/>
                    <a:pt x="5043" y="246"/>
                    <a:pt x="4917" y="46"/>
                  </a:cubicBezTo>
                  <a:cubicBezTo>
                    <a:pt x="4896" y="15"/>
                    <a:pt x="4850" y="0"/>
                    <a:pt x="4783" y="0"/>
                  </a:cubicBezTo>
                  <a:close/>
                </a:path>
              </a:pathLst>
            </a:custGeom>
            <a:solidFill>
              <a:srgbClr val="616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64"/>
            <p:cNvSpPr/>
            <p:nvPr/>
          </p:nvSpPr>
          <p:spPr>
            <a:xfrm>
              <a:off x="1840722" y="2380885"/>
              <a:ext cx="41658" cy="18796"/>
            </a:xfrm>
            <a:custGeom>
              <a:avLst/>
              <a:gdLst/>
              <a:ahLst/>
              <a:cxnLst/>
              <a:rect l="l" t="t" r="r" b="b"/>
              <a:pathLst>
                <a:path w="922" h="416" extrusionOk="0">
                  <a:moveTo>
                    <a:pt x="693" y="1"/>
                  </a:moveTo>
                  <a:cubicBezTo>
                    <a:pt x="451" y="1"/>
                    <a:pt x="1" y="237"/>
                    <a:pt x="56" y="366"/>
                  </a:cubicBezTo>
                  <a:cubicBezTo>
                    <a:pt x="70" y="401"/>
                    <a:pt x="114" y="415"/>
                    <a:pt x="174" y="415"/>
                  </a:cubicBezTo>
                  <a:cubicBezTo>
                    <a:pt x="415" y="415"/>
                    <a:pt x="921" y="180"/>
                    <a:pt x="823" y="48"/>
                  </a:cubicBezTo>
                  <a:cubicBezTo>
                    <a:pt x="799" y="15"/>
                    <a:pt x="752" y="1"/>
                    <a:pt x="693" y="1"/>
                  </a:cubicBezTo>
                  <a:close/>
                </a:path>
              </a:pathLst>
            </a:custGeom>
            <a:solidFill>
              <a:srgbClr val="616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64"/>
            <p:cNvSpPr/>
            <p:nvPr/>
          </p:nvSpPr>
          <p:spPr>
            <a:xfrm>
              <a:off x="1569935" y="2485124"/>
              <a:ext cx="85666" cy="154705"/>
            </a:xfrm>
            <a:custGeom>
              <a:avLst/>
              <a:gdLst/>
              <a:ahLst/>
              <a:cxnLst/>
              <a:rect l="l" t="t" r="r" b="b"/>
              <a:pathLst>
                <a:path w="1896" h="3424" extrusionOk="0">
                  <a:moveTo>
                    <a:pt x="392" y="0"/>
                  </a:moveTo>
                  <a:cubicBezTo>
                    <a:pt x="131" y="165"/>
                    <a:pt x="1" y="318"/>
                    <a:pt x="9" y="476"/>
                  </a:cubicBezTo>
                  <a:cubicBezTo>
                    <a:pt x="9" y="476"/>
                    <a:pt x="737" y="487"/>
                    <a:pt x="1105" y="1454"/>
                  </a:cubicBezTo>
                  <a:cubicBezTo>
                    <a:pt x="1604" y="2765"/>
                    <a:pt x="1247" y="3383"/>
                    <a:pt x="1247" y="3383"/>
                  </a:cubicBezTo>
                  <a:cubicBezTo>
                    <a:pt x="1290" y="3410"/>
                    <a:pt x="1345" y="3423"/>
                    <a:pt x="1412" y="3423"/>
                  </a:cubicBezTo>
                  <a:cubicBezTo>
                    <a:pt x="1459" y="3423"/>
                    <a:pt x="1512" y="3416"/>
                    <a:pt x="1570" y="3402"/>
                  </a:cubicBezTo>
                  <a:cubicBezTo>
                    <a:pt x="1880" y="3003"/>
                    <a:pt x="1896" y="2186"/>
                    <a:pt x="1562" y="1373"/>
                  </a:cubicBezTo>
                  <a:cubicBezTo>
                    <a:pt x="1278" y="694"/>
                    <a:pt x="825" y="184"/>
                    <a:pt x="392" y="0"/>
                  </a:cubicBezTo>
                  <a:close/>
                </a:path>
              </a:pathLst>
            </a:custGeom>
            <a:solidFill>
              <a:srgbClr val="2E3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64"/>
            <p:cNvSpPr/>
            <p:nvPr/>
          </p:nvSpPr>
          <p:spPr>
            <a:xfrm>
              <a:off x="1909446" y="2371215"/>
              <a:ext cx="19971" cy="19203"/>
            </a:xfrm>
            <a:custGeom>
              <a:avLst/>
              <a:gdLst/>
              <a:ahLst/>
              <a:cxnLst/>
              <a:rect l="l" t="t" r="r" b="b"/>
              <a:pathLst>
                <a:path w="442" h="425" extrusionOk="0">
                  <a:moveTo>
                    <a:pt x="220" y="1"/>
                  </a:moveTo>
                  <a:cubicBezTo>
                    <a:pt x="111" y="1"/>
                    <a:pt x="19" y="86"/>
                    <a:pt x="12" y="197"/>
                  </a:cubicBezTo>
                  <a:cubicBezTo>
                    <a:pt x="0" y="312"/>
                    <a:pt x="92" y="415"/>
                    <a:pt x="207" y="423"/>
                  </a:cubicBezTo>
                  <a:cubicBezTo>
                    <a:pt x="214" y="424"/>
                    <a:pt x="220" y="424"/>
                    <a:pt x="227" y="424"/>
                  </a:cubicBezTo>
                  <a:cubicBezTo>
                    <a:pt x="333" y="424"/>
                    <a:pt x="423" y="336"/>
                    <a:pt x="434" y="228"/>
                  </a:cubicBezTo>
                  <a:cubicBezTo>
                    <a:pt x="441" y="112"/>
                    <a:pt x="349" y="5"/>
                    <a:pt x="234" y="1"/>
                  </a:cubicBezTo>
                  <a:cubicBezTo>
                    <a:pt x="230" y="1"/>
                    <a:pt x="225" y="1"/>
                    <a:pt x="220" y="1"/>
                  </a:cubicBezTo>
                  <a:close/>
                </a:path>
              </a:pathLst>
            </a:custGeom>
            <a:solidFill>
              <a:srgbClr val="616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64"/>
            <p:cNvSpPr/>
            <p:nvPr/>
          </p:nvSpPr>
          <p:spPr>
            <a:xfrm>
              <a:off x="1935969" y="2309991"/>
              <a:ext cx="89778" cy="73331"/>
            </a:xfrm>
            <a:custGeom>
              <a:avLst/>
              <a:gdLst/>
              <a:ahLst/>
              <a:cxnLst/>
              <a:rect l="l" t="t" r="r" b="b"/>
              <a:pathLst>
                <a:path w="1987" h="1623" extrusionOk="0">
                  <a:moveTo>
                    <a:pt x="1328" y="0"/>
                  </a:moveTo>
                  <a:cubicBezTo>
                    <a:pt x="1322" y="0"/>
                    <a:pt x="1317" y="1"/>
                    <a:pt x="1312" y="2"/>
                  </a:cubicBezTo>
                  <a:cubicBezTo>
                    <a:pt x="1120" y="56"/>
                    <a:pt x="0" y="957"/>
                    <a:pt x="0" y="1226"/>
                  </a:cubicBezTo>
                  <a:cubicBezTo>
                    <a:pt x="0" y="1456"/>
                    <a:pt x="199" y="1609"/>
                    <a:pt x="372" y="1621"/>
                  </a:cubicBezTo>
                  <a:cubicBezTo>
                    <a:pt x="384" y="1622"/>
                    <a:pt x="396" y="1622"/>
                    <a:pt x="409" y="1622"/>
                  </a:cubicBezTo>
                  <a:cubicBezTo>
                    <a:pt x="841" y="1622"/>
                    <a:pt x="1930" y="1198"/>
                    <a:pt x="1960" y="1030"/>
                  </a:cubicBezTo>
                  <a:cubicBezTo>
                    <a:pt x="1986" y="862"/>
                    <a:pt x="1529" y="0"/>
                    <a:pt x="1328" y="0"/>
                  </a:cubicBezTo>
                  <a:close/>
                </a:path>
              </a:pathLst>
            </a:custGeom>
            <a:solidFill>
              <a:srgbClr val="616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64"/>
            <p:cNvSpPr/>
            <p:nvPr/>
          </p:nvSpPr>
          <p:spPr>
            <a:xfrm>
              <a:off x="1662652" y="2495697"/>
              <a:ext cx="166136" cy="113227"/>
            </a:xfrm>
            <a:custGeom>
              <a:avLst/>
              <a:gdLst/>
              <a:ahLst/>
              <a:cxnLst/>
              <a:rect l="l" t="t" r="r" b="b"/>
              <a:pathLst>
                <a:path w="3677" h="2506" extrusionOk="0">
                  <a:moveTo>
                    <a:pt x="3553" y="0"/>
                  </a:moveTo>
                  <a:cubicBezTo>
                    <a:pt x="3343" y="0"/>
                    <a:pt x="2294" y="554"/>
                    <a:pt x="1485" y="1162"/>
                  </a:cubicBezTo>
                  <a:cubicBezTo>
                    <a:pt x="622" y="1810"/>
                    <a:pt x="1" y="2313"/>
                    <a:pt x="77" y="2478"/>
                  </a:cubicBezTo>
                  <a:cubicBezTo>
                    <a:pt x="86" y="2496"/>
                    <a:pt x="106" y="2505"/>
                    <a:pt x="135" y="2505"/>
                  </a:cubicBezTo>
                  <a:cubicBezTo>
                    <a:pt x="613" y="2505"/>
                    <a:pt x="3677" y="80"/>
                    <a:pt x="3583" y="8"/>
                  </a:cubicBezTo>
                  <a:cubicBezTo>
                    <a:pt x="3577" y="3"/>
                    <a:pt x="3567" y="0"/>
                    <a:pt x="3553" y="0"/>
                  </a:cubicBezTo>
                  <a:close/>
                </a:path>
              </a:pathLst>
            </a:custGeom>
            <a:solidFill>
              <a:srgbClr val="484B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64"/>
            <p:cNvSpPr/>
            <p:nvPr/>
          </p:nvSpPr>
          <p:spPr>
            <a:xfrm>
              <a:off x="1887080" y="2390147"/>
              <a:ext cx="29414" cy="57020"/>
            </a:xfrm>
            <a:custGeom>
              <a:avLst/>
              <a:gdLst/>
              <a:ahLst/>
              <a:cxnLst/>
              <a:rect l="l" t="t" r="r" b="b"/>
              <a:pathLst>
                <a:path w="651" h="1262" extrusionOk="0">
                  <a:moveTo>
                    <a:pt x="378" y="0"/>
                  </a:moveTo>
                  <a:cubicBezTo>
                    <a:pt x="376" y="0"/>
                    <a:pt x="374" y="0"/>
                    <a:pt x="373" y="0"/>
                  </a:cubicBezTo>
                  <a:cubicBezTo>
                    <a:pt x="288" y="8"/>
                    <a:pt x="365" y="292"/>
                    <a:pt x="307" y="541"/>
                  </a:cubicBezTo>
                  <a:cubicBezTo>
                    <a:pt x="238" y="867"/>
                    <a:pt x="1" y="1143"/>
                    <a:pt x="35" y="1254"/>
                  </a:cubicBezTo>
                  <a:cubicBezTo>
                    <a:pt x="36" y="1259"/>
                    <a:pt x="40" y="1262"/>
                    <a:pt x="46" y="1262"/>
                  </a:cubicBezTo>
                  <a:cubicBezTo>
                    <a:pt x="113" y="1262"/>
                    <a:pt x="464" y="909"/>
                    <a:pt x="549" y="583"/>
                  </a:cubicBezTo>
                  <a:cubicBezTo>
                    <a:pt x="650" y="181"/>
                    <a:pt x="461" y="0"/>
                    <a:pt x="378" y="0"/>
                  </a:cubicBezTo>
                  <a:close/>
                </a:path>
              </a:pathLst>
            </a:custGeom>
            <a:solidFill>
              <a:srgbClr val="484B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64"/>
            <p:cNvSpPr/>
            <p:nvPr/>
          </p:nvSpPr>
          <p:spPr>
            <a:xfrm>
              <a:off x="1567721" y="2018419"/>
              <a:ext cx="1084" cy="226"/>
            </a:xfrm>
            <a:custGeom>
              <a:avLst/>
              <a:gdLst/>
              <a:ahLst/>
              <a:cxnLst/>
              <a:rect l="l" t="t" r="r" b="b"/>
              <a:pathLst>
                <a:path w="24" h="5" extrusionOk="0">
                  <a:moveTo>
                    <a:pt x="0" y="4"/>
                  </a:moveTo>
                  <a:cubicBezTo>
                    <a:pt x="8" y="4"/>
                    <a:pt x="12" y="1"/>
                    <a:pt x="23" y="1"/>
                  </a:cubicBezTo>
                  <a:cubicBezTo>
                    <a:pt x="12" y="4"/>
                    <a:pt x="4" y="4"/>
                    <a:pt x="0" y="4"/>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64"/>
            <p:cNvSpPr/>
            <p:nvPr/>
          </p:nvSpPr>
          <p:spPr>
            <a:xfrm>
              <a:off x="1543592" y="2021536"/>
              <a:ext cx="1084" cy="45"/>
            </a:xfrm>
            <a:custGeom>
              <a:avLst/>
              <a:gdLst/>
              <a:ahLst/>
              <a:cxnLst/>
              <a:rect l="l" t="t" r="r" b="b"/>
              <a:pathLst>
                <a:path w="24" h="1" extrusionOk="0">
                  <a:moveTo>
                    <a:pt x="1" y="1"/>
                  </a:moveTo>
                  <a:lnTo>
                    <a:pt x="24" y="1"/>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64"/>
            <p:cNvSpPr/>
            <p:nvPr/>
          </p:nvSpPr>
          <p:spPr>
            <a:xfrm>
              <a:off x="1516211" y="2058090"/>
              <a:ext cx="3344" cy="1084"/>
            </a:xfrm>
            <a:custGeom>
              <a:avLst/>
              <a:gdLst/>
              <a:ahLst/>
              <a:cxnLst/>
              <a:rect l="l" t="t" r="r" b="b"/>
              <a:pathLst>
                <a:path w="74" h="24" extrusionOk="0">
                  <a:moveTo>
                    <a:pt x="74" y="24"/>
                  </a:moveTo>
                  <a:cubicBezTo>
                    <a:pt x="51" y="12"/>
                    <a:pt x="28" y="9"/>
                    <a:pt x="1" y="1"/>
                  </a:cubicBezTo>
                  <a:cubicBezTo>
                    <a:pt x="28" y="9"/>
                    <a:pt x="51" y="20"/>
                    <a:pt x="74" y="24"/>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64"/>
            <p:cNvSpPr/>
            <p:nvPr/>
          </p:nvSpPr>
          <p:spPr>
            <a:xfrm>
              <a:off x="1520549" y="2059310"/>
              <a:ext cx="3163" cy="904"/>
            </a:xfrm>
            <a:custGeom>
              <a:avLst/>
              <a:gdLst/>
              <a:ahLst/>
              <a:cxnLst/>
              <a:rect l="l" t="t" r="r" b="b"/>
              <a:pathLst>
                <a:path w="70" h="20" extrusionOk="0">
                  <a:moveTo>
                    <a:pt x="70" y="20"/>
                  </a:moveTo>
                  <a:cubicBezTo>
                    <a:pt x="47" y="16"/>
                    <a:pt x="28" y="12"/>
                    <a:pt x="1" y="1"/>
                  </a:cubicBezTo>
                  <a:cubicBezTo>
                    <a:pt x="28" y="12"/>
                    <a:pt x="51" y="16"/>
                    <a:pt x="70" y="2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64"/>
            <p:cNvSpPr/>
            <p:nvPr/>
          </p:nvSpPr>
          <p:spPr>
            <a:xfrm>
              <a:off x="1571155" y="2017922"/>
              <a:ext cx="1084" cy="361"/>
            </a:xfrm>
            <a:custGeom>
              <a:avLst/>
              <a:gdLst/>
              <a:ahLst/>
              <a:cxnLst/>
              <a:rect l="l" t="t" r="r" b="b"/>
              <a:pathLst>
                <a:path w="24" h="8" extrusionOk="0">
                  <a:moveTo>
                    <a:pt x="1" y="8"/>
                  </a:moveTo>
                  <a:cubicBezTo>
                    <a:pt x="8" y="8"/>
                    <a:pt x="12" y="0"/>
                    <a:pt x="24" y="0"/>
                  </a:cubicBezTo>
                  <a:cubicBezTo>
                    <a:pt x="12" y="8"/>
                    <a:pt x="5" y="8"/>
                    <a:pt x="1" y="8"/>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64"/>
            <p:cNvSpPr/>
            <p:nvPr/>
          </p:nvSpPr>
          <p:spPr>
            <a:xfrm>
              <a:off x="1560762" y="2019458"/>
              <a:ext cx="1084" cy="226"/>
            </a:xfrm>
            <a:custGeom>
              <a:avLst/>
              <a:gdLst/>
              <a:ahLst/>
              <a:cxnLst/>
              <a:rect l="l" t="t" r="r" b="b"/>
              <a:pathLst>
                <a:path w="24" h="5" extrusionOk="0">
                  <a:moveTo>
                    <a:pt x="1" y="4"/>
                  </a:moveTo>
                  <a:cubicBezTo>
                    <a:pt x="8" y="4"/>
                    <a:pt x="12" y="4"/>
                    <a:pt x="24" y="1"/>
                  </a:cubicBezTo>
                  <a:cubicBezTo>
                    <a:pt x="12" y="4"/>
                    <a:pt x="4" y="4"/>
                    <a:pt x="1" y="4"/>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64"/>
            <p:cNvSpPr/>
            <p:nvPr/>
          </p:nvSpPr>
          <p:spPr>
            <a:xfrm>
              <a:off x="1537538" y="2022078"/>
              <a:ext cx="1084" cy="181"/>
            </a:xfrm>
            <a:custGeom>
              <a:avLst/>
              <a:gdLst/>
              <a:ahLst/>
              <a:cxnLst/>
              <a:rect l="l" t="t" r="r" b="b"/>
              <a:pathLst>
                <a:path w="24" h="4" extrusionOk="0">
                  <a:moveTo>
                    <a:pt x="1" y="4"/>
                  </a:moveTo>
                  <a:lnTo>
                    <a:pt x="24" y="4"/>
                  </a:lnTo>
                  <a:cubicBezTo>
                    <a:pt x="20" y="0"/>
                    <a:pt x="8" y="0"/>
                    <a:pt x="1" y="4"/>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64"/>
            <p:cNvSpPr/>
            <p:nvPr/>
          </p:nvSpPr>
          <p:spPr>
            <a:xfrm>
              <a:off x="1553488" y="2020497"/>
              <a:ext cx="723" cy="45"/>
            </a:xfrm>
            <a:custGeom>
              <a:avLst/>
              <a:gdLst/>
              <a:ahLst/>
              <a:cxnLst/>
              <a:rect l="l" t="t" r="r" b="b"/>
              <a:pathLst>
                <a:path w="16" h="1" extrusionOk="0">
                  <a:moveTo>
                    <a:pt x="1" y="1"/>
                  </a:moveTo>
                  <a:lnTo>
                    <a:pt x="16" y="1"/>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64"/>
            <p:cNvSpPr/>
            <p:nvPr/>
          </p:nvSpPr>
          <p:spPr>
            <a:xfrm>
              <a:off x="1556967" y="2020000"/>
              <a:ext cx="904" cy="181"/>
            </a:xfrm>
            <a:custGeom>
              <a:avLst/>
              <a:gdLst/>
              <a:ahLst/>
              <a:cxnLst/>
              <a:rect l="l" t="t" r="r" b="b"/>
              <a:pathLst>
                <a:path w="20" h="4" extrusionOk="0">
                  <a:moveTo>
                    <a:pt x="0" y="4"/>
                  </a:moveTo>
                  <a:cubicBezTo>
                    <a:pt x="8" y="4"/>
                    <a:pt x="16" y="4"/>
                    <a:pt x="19" y="0"/>
                  </a:cubicBezTo>
                  <a:cubicBezTo>
                    <a:pt x="16" y="4"/>
                    <a:pt x="12" y="4"/>
                    <a:pt x="0" y="4"/>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64"/>
            <p:cNvSpPr/>
            <p:nvPr/>
          </p:nvSpPr>
          <p:spPr>
            <a:xfrm>
              <a:off x="1574272" y="2017379"/>
              <a:ext cx="1265" cy="226"/>
            </a:xfrm>
            <a:custGeom>
              <a:avLst/>
              <a:gdLst/>
              <a:ahLst/>
              <a:cxnLst/>
              <a:rect l="l" t="t" r="r" b="b"/>
              <a:pathLst>
                <a:path w="28" h="5" extrusionOk="0">
                  <a:moveTo>
                    <a:pt x="1" y="4"/>
                  </a:moveTo>
                  <a:cubicBezTo>
                    <a:pt x="12" y="4"/>
                    <a:pt x="16" y="1"/>
                    <a:pt x="28" y="1"/>
                  </a:cubicBezTo>
                  <a:cubicBezTo>
                    <a:pt x="16" y="4"/>
                    <a:pt x="12" y="4"/>
                    <a:pt x="1" y="4"/>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64"/>
            <p:cNvSpPr/>
            <p:nvPr/>
          </p:nvSpPr>
          <p:spPr>
            <a:xfrm>
              <a:off x="1532161" y="2022575"/>
              <a:ext cx="407" cy="45"/>
            </a:xfrm>
            <a:custGeom>
              <a:avLst/>
              <a:gdLst/>
              <a:ahLst/>
              <a:cxnLst/>
              <a:rect l="l" t="t" r="r" b="b"/>
              <a:pathLst>
                <a:path w="9" h="1" extrusionOk="0">
                  <a:moveTo>
                    <a:pt x="1" y="1"/>
                  </a:moveTo>
                  <a:lnTo>
                    <a:pt x="8" y="1"/>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64"/>
            <p:cNvSpPr/>
            <p:nvPr/>
          </p:nvSpPr>
          <p:spPr>
            <a:xfrm>
              <a:off x="1564241" y="2019096"/>
              <a:ext cx="1084" cy="226"/>
            </a:xfrm>
            <a:custGeom>
              <a:avLst/>
              <a:gdLst/>
              <a:ahLst/>
              <a:cxnLst/>
              <a:rect l="l" t="t" r="r" b="b"/>
              <a:pathLst>
                <a:path w="24" h="5" extrusionOk="0">
                  <a:moveTo>
                    <a:pt x="0" y="5"/>
                  </a:moveTo>
                  <a:cubicBezTo>
                    <a:pt x="8" y="5"/>
                    <a:pt x="12" y="5"/>
                    <a:pt x="23" y="1"/>
                  </a:cubicBezTo>
                  <a:cubicBezTo>
                    <a:pt x="12" y="1"/>
                    <a:pt x="4" y="5"/>
                    <a:pt x="0" y="5"/>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64"/>
            <p:cNvSpPr/>
            <p:nvPr/>
          </p:nvSpPr>
          <p:spPr>
            <a:xfrm>
              <a:off x="1534782" y="2062428"/>
              <a:ext cx="2801" cy="226"/>
            </a:xfrm>
            <a:custGeom>
              <a:avLst/>
              <a:gdLst/>
              <a:ahLst/>
              <a:cxnLst/>
              <a:rect l="l" t="t" r="r" b="b"/>
              <a:pathLst>
                <a:path w="62" h="5" extrusionOk="0">
                  <a:moveTo>
                    <a:pt x="62" y="5"/>
                  </a:moveTo>
                  <a:cubicBezTo>
                    <a:pt x="39" y="5"/>
                    <a:pt x="19" y="1"/>
                    <a:pt x="0" y="1"/>
                  </a:cubicBezTo>
                  <a:cubicBezTo>
                    <a:pt x="19" y="1"/>
                    <a:pt x="39" y="5"/>
                    <a:pt x="62" y="5"/>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64"/>
            <p:cNvSpPr/>
            <p:nvPr/>
          </p:nvSpPr>
          <p:spPr>
            <a:xfrm>
              <a:off x="1539435" y="2062789"/>
              <a:ext cx="3163" cy="226"/>
            </a:xfrm>
            <a:custGeom>
              <a:avLst/>
              <a:gdLst/>
              <a:ahLst/>
              <a:cxnLst/>
              <a:rect l="l" t="t" r="r" b="b"/>
              <a:pathLst>
                <a:path w="70" h="5" extrusionOk="0">
                  <a:moveTo>
                    <a:pt x="70" y="4"/>
                  </a:moveTo>
                  <a:cubicBezTo>
                    <a:pt x="43" y="4"/>
                    <a:pt x="20" y="4"/>
                    <a:pt x="1" y="0"/>
                  </a:cubicBezTo>
                  <a:cubicBezTo>
                    <a:pt x="20" y="0"/>
                    <a:pt x="43" y="4"/>
                    <a:pt x="70" y="4"/>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64"/>
            <p:cNvSpPr/>
            <p:nvPr/>
          </p:nvSpPr>
          <p:spPr>
            <a:xfrm>
              <a:off x="1469807" y="2008207"/>
              <a:ext cx="156512" cy="54264"/>
            </a:xfrm>
            <a:custGeom>
              <a:avLst/>
              <a:gdLst/>
              <a:ahLst/>
              <a:cxnLst/>
              <a:rect l="l" t="t" r="r" b="b"/>
              <a:pathLst>
                <a:path w="3464" h="1201" extrusionOk="0">
                  <a:moveTo>
                    <a:pt x="2251" y="1132"/>
                  </a:moveTo>
                  <a:cubicBezTo>
                    <a:pt x="2167" y="1159"/>
                    <a:pt x="2075" y="1185"/>
                    <a:pt x="1979" y="1201"/>
                  </a:cubicBezTo>
                  <a:cubicBezTo>
                    <a:pt x="2900" y="1063"/>
                    <a:pt x="3463" y="146"/>
                    <a:pt x="3344" y="0"/>
                  </a:cubicBezTo>
                  <a:cubicBezTo>
                    <a:pt x="3344" y="0"/>
                    <a:pt x="3183" y="42"/>
                    <a:pt x="2923" y="96"/>
                  </a:cubicBezTo>
                  <a:cubicBezTo>
                    <a:pt x="2877" y="138"/>
                    <a:pt x="2505" y="457"/>
                    <a:pt x="1841" y="499"/>
                  </a:cubicBezTo>
                  <a:cubicBezTo>
                    <a:pt x="1346" y="533"/>
                    <a:pt x="967" y="422"/>
                    <a:pt x="779" y="349"/>
                  </a:cubicBezTo>
                  <a:cubicBezTo>
                    <a:pt x="387" y="365"/>
                    <a:pt x="96" y="361"/>
                    <a:pt x="65" y="376"/>
                  </a:cubicBezTo>
                  <a:cubicBezTo>
                    <a:pt x="0" y="403"/>
                    <a:pt x="353" y="879"/>
                    <a:pt x="1001" y="1105"/>
                  </a:cubicBezTo>
                  <a:cubicBezTo>
                    <a:pt x="756" y="1017"/>
                    <a:pt x="549" y="898"/>
                    <a:pt x="395" y="775"/>
                  </a:cubicBezTo>
                  <a:cubicBezTo>
                    <a:pt x="1304" y="725"/>
                    <a:pt x="1937" y="963"/>
                    <a:pt x="2251" y="11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64"/>
            <p:cNvSpPr/>
            <p:nvPr/>
          </p:nvSpPr>
          <p:spPr>
            <a:xfrm>
              <a:off x="1549511" y="2062789"/>
              <a:ext cx="5241" cy="226"/>
            </a:xfrm>
            <a:custGeom>
              <a:avLst/>
              <a:gdLst/>
              <a:ahLst/>
              <a:cxnLst/>
              <a:rect l="l" t="t" r="r" b="b"/>
              <a:pathLst>
                <a:path w="116" h="5" extrusionOk="0">
                  <a:moveTo>
                    <a:pt x="115" y="0"/>
                  </a:moveTo>
                  <a:cubicBezTo>
                    <a:pt x="77" y="4"/>
                    <a:pt x="39" y="4"/>
                    <a:pt x="0" y="4"/>
                  </a:cubicBezTo>
                  <a:cubicBezTo>
                    <a:pt x="39" y="4"/>
                    <a:pt x="77" y="0"/>
                    <a:pt x="115" y="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64"/>
            <p:cNvSpPr/>
            <p:nvPr/>
          </p:nvSpPr>
          <p:spPr>
            <a:xfrm>
              <a:off x="1544496" y="2062970"/>
              <a:ext cx="3479" cy="45"/>
            </a:xfrm>
            <a:custGeom>
              <a:avLst/>
              <a:gdLst/>
              <a:ahLst/>
              <a:cxnLst/>
              <a:rect l="l" t="t" r="r" b="b"/>
              <a:pathLst>
                <a:path w="77" h="1" extrusionOk="0">
                  <a:moveTo>
                    <a:pt x="77" y="0"/>
                  </a:moveTo>
                  <a:lnTo>
                    <a:pt x="0"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64"/>
            <p:cNvSpPr/>
            <p:nvPr/>
          </p:nvSpPr>
          <p:spPr>
            <a:xfrm>
              <a:off x="1584529" y="2015843"/>
              <a:ext cx="181" cy="0"/>
            </a:xfrm>
            <a:custGeom>
              <a:avLst/>
              <a:gdLst/>
              <a:ahLst/>
              <a:cxnLst/>
              <a:rect l="l" t="t" r="r" b="b"/>
              <a:pathLst>
                <a:path w="4" extrusionOk="0">
                  <a:moveTo>
                    <a:pt x="0" y="0"/>
                  </a:moveTo>
                  <a:lnTo>
                    <a:pt x="4"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64"/>
            <p:cNvSpPr/>
            <p:nvPr/>
          </p:nvSpPr>
          <p:spPr>
            <a:xfrm>
              <a:off x="1554708" y="2062428"/>
              <a:ext cx="4383" cy="407"/>
            </a:xfrm>
            <a:custGeom>
              <a:avLst/>
              <a:gdLst/>
              <a:ahLst/>
              <a:cxnLst/>
              <a:rect l="l" t="t" r="r" b="b"/>
              <a:pathLst>
                <a:path w="97" h="9" extrusionOk="0">
                  <a:moveTo>
                    <a:pt x="96" y="1"/>
                  </a:moveTo>
                  <a:cubicBezTo>
                    <a:pt x="62" y="5"/>
                    <a:pt x="31" y="8"/>
                    <a:pt x="0" y="8"/>
                  </a:cubicBezTo>
                  <a:cubicBezTo>
                    <a:pt x="31" y="5"/>
                    <a:pt x="66" y="1"/>
                    <a:pt x="96" y="1"/>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64"/>
            <p:cNvSpPr/>
            <p:nvPr/>
          </p:nvSpPr>
          <p:spPr>
            <a:xfrm>
              <a:off x="1577751" y="2016882"/>
              <a:ext cx="904" cy="181"/>
            </a:xfrm>
            <a:custGeom>
              <a:avLst/>
              <a:gdLst/>
              <a:ahLst/>
              <a:cxnLst/>
              <a:rect l="l" t="t" r="r" b="b"/>
              <a:pathLst>
                <a:path w="20" h="4" extrusionOk="0">
                  <a:moveTo>
                    <a:pt x="0" y="4"/>
                  </a:moveTo>
                  <a:cubicBezTo>
                    <a:pt x="8" y="4"/>
                    <a:pt x="16" y="4"/>
                    <a:pt x="20" y="0"/>
                  </a:cubicBezTo>
                  <a:cubicBezTo>
                    <a:pt x="12" y="0"/>
                    <a:pt x="8" y="4"/>
                    <a:pt x="0" y="4"/>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64"/>
            <p:cNvSpPr/>
            <p:nvPr/>
          </p:nvSpPr>
          <p:spPr>
            <a:xfrm>
              <a:off x="1525428" y="2060530"/>
              <a:ext cx="2801" cy="723"/>
            </a:xfrm>
            <a:custGeom>
              <a:avLst/>
              <a:gdLst/>
              <a:ahLst/>
              <a:cxnLst/>
              <a:rect l="l" t="t" r="r" b="b"/>
              <a:pathLst>
                <a:path w="62" h="16" extrusionOk="0">
                  <a:moveTo>
                    <a:pt x="62" y="16"/>
                  </a:moveTo>
                  <a:cubicBezTo>
                    <a:pt x="42" y="12"/>
                    <a:pt x="19" y="8"/>
                    <a:pt x="0" y="1"/>
                  </a:cubicBezTo>
                  <a:cubicBezTo>
                    <a:pt x="19" y="8"/>
                    <a:pt x="39" y="12"/>
                    <a:pt x="62" y="16"/>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64"/>
            <p:cNvSpPr/>
            <p:nvPr/>
          </p:nvSpPr>
          <p:spPr>
            <a:xfrm>
              <a:off x="1581231" y="2016521"/>
              <a:ext cx="723" cy="45"/>
            </a:xfrm>
            <a:custGeom>
              <a:avLst/>
              <a:gdLst/>
              <a:ahLst/>
              <a:cxnLst/>
              <a:rect l="l" t="t" r="r" b="b"/>
              <a:pathLst>
                <a:path w="16" h="1" extrusionOk="0">
                  <a:moveTo>
                    <a:pt x="0" y="0"/>
                  </a:moveTo>
                  <a:lnTo>
                    <a:pt x="16"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64"/>
            <p:cNvSpPr/>
            <p:nvPr/>
          </p:nvSpPr>
          <p:spPr>
            <a:xfrm>
              <a:off x="1529902" y="2061750"/>
              <a:ext cx="2846" cy="407"/>
            </a:xfrm>
            <a:custGeom>
              <a:avLst/>
              <a:gdLst/>
              <a:ahLst/>
              <a:cxnLst/>
              <a:rect l="l" t="t" r="r" b="b"/>
              <a:pathLst>
                <a:path w="63" h="9" extrusionOk="0">
                  <a:moveTo>
                    <a:pt x="62" y="8"/>
                  </a:moveTo>
                  <a:cubicBezTo>
                    <a:pt x="43" y="4"/>
                    <a:pt x="20" y="4"/>
                    <a:pt x="1" y="0"/>
                  </a:cubicBezTo>
                  <a:cubicBezTo>
                    <a:pt x="20" y="0"/>
                    <a:pt x="39" y="4"/>
                    <a:pt x="62" y="8"/>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64"/>
            <p:cNvSpPr/>
            <p:nvPr/>
          </p:nvSpPr>
          <p:spPr>
            <a:xfrm>
              <a:off x="1538577" y="2021717"/>
              <a:ext cx="5060" cy="407"/>
            </a:xfrm>
            <a:custGeom>
              <a:avLst/>
              <a:gdLst/>
              <a:ahLst/>
              <a:cxnLst/>
              <a:rect l="l" t="t" r="r" b="b"/>
              <a:pathLst>
                <a:path w="112" h="9" extrusionOk="0">
                  <a:moveTo>
                    <a:pt x="112" y="0"/>
                  </a:moveTo>
                  <a:cubicBezTo>
                    <a:pt x="74" y="4"/>
                    <a:pt x="39" y="4"/>
                    <a:pt x="1" y="8"/>
                  </a:cubicBezTo>
                  <a:cubicBezTo>
                    <a:pt x="39" y="4"/>
                    <a:pt x="77" y="4"/>
                    <a:pt x="112"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64"/>
            <p:cNvSpPr/>
            <p:nvPr/>
          </p:nvSpPr>
          <p:spPr>
            <a:xfrm>
              <a:off x="1505322" y="2022756"/>
              <a:ext cx="26884" cy="1265"/>
            </a:xfrm>
            <a:custGeom>
              <a:avLst/>
              <a:gdLst/>
              <a:ahLst/>
              <a:cxnLst/>
              <a:rect l="l" t="t" r="r" b="b"/>
              <a:pathLst>
                <a:path w="595" h="28" extrusionOk="0">
                  <a:moveTo>
                    <a:pt x="595" y="0"/>
                  </a:moveTo>
                  <a:lnTo>
                    <a:pt x="595" y="0"/>
                  </a:lnTo>
                  <a:cubicBezTo>
                    <a:pt x="384" y="16"/>
                    <a:pt x="181" y="20"/>
                    <a:pt x="0" y="27"/>
                  </a:cubicBezTo>
                  <a:cubicBezTo>
                    <a:pt x="181" y="23"/>
                    <a:pt x="384" y="16"/>
                    <a:pt x="595"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64"/>
            <p:cNvSpPr/>
            <p:nvPr/>
          </p:nvSpPr>
          <p:spPr>
            <a:xfrm>
              <a:off x="1532522" y="2022078"/>
              <a:ext cx="5060" cy="542"/>
            </a:xfrm>
            <a:custGeom>
              <a:avLst/>
              <a:gdLst/>
              <a:ahLst/>
              <a:cxnLst/>
              <a:rect l="l" t="t" r="r" b="b"/>
              <a:pathLst>
                <a:path w="112" h="12" extrusionOk="0">
                  <a:moveTo>
                    <a:pt x="112" y="0"/>
                  </a:moveTo>
                  <a:cubicBezTo>
                    <a:pt x="77" y="4"/>
                    <a:pt x="39" y="4"/>
                    <a:pt x="0" y="12"/>
                  </a:cubicBezTo>
                  <a:cubicBezTo>
                    <a:pt x="39" y="12"/>
                    <a:pt x="77" y="4"/>
                    <a:pt x="112"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64"/>
            <p:cNvSpPr/>
            <p:nvPr/>
          </p:nvSpPr>
          <p:spPr>
            <a:xfrm>
              <a:off x="1544632" y="2021175"/>
              <a:ext cx="5241" cy="407"/>
            </a:xfrm>
            <a:custGeom>
              <a:avLst/>
              <a:gdLst/>
              <a:ahLst/>
              <a:cxnLst/>
              <a:rect l="l" t="t" r="r" b="b"/>
              <a:pathLst>
                <a:path w="116" h="9" extrusionOk="0">
                  <a:moveTo>
                    <a:pt x="1" y="9"/>
                  </a:moveTo>
                  <a:cubicBezTo>
                    <a:pt x="39" y="5"/>
                    <a:pt x="78" y="1"/>
                    <a:pt x="116" y="1"/>
                  </a:cubicBezTo>
                  <a:cubicBezTo>
                    <a:pt x="78" y="1"/>
                    <a:pt x="39" y="5"/>
                    <a:pt x="1" y="9"/>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64"/>
            <p:cNvSpPr/>
            <p:nvPr/>
          </p:nvSpPr>
          <p:spPr>
            <a:xfrm>
              <a:off x="1568760" y="2018238"/>
              <a:ext cx="2440" cy="407"/>
            </a:xfrm>
            <a:custGeom>
              <a:avLst/>
              <a:gdLst/>
              <a:ahLst/>
              <a:cxnLst/>
              <a:rect l="l" t="t" r="r" b="b"/>
              <a:pathLst>
                <a:path w="54" h="9" extrusionOk="0">
                  <a:moveTo>
                    <a:pt x="54" y="1"/>
                  </a:moveTo>
                  <a:lnTo>
                    <a:pt x="54" y="1"/>
                  </a:lnTo>
                  <a:cubicBezTo>
                    <a:pt x="35" y="5"/>
                    <a:pt x="15" y="5"/>
                    <a:pt x="0" y="8"/>
                  </a:cubicBezTo>
                  <a:cubicBezTo>
                    <a:pt x="19" y="5"/>
                    <a:pt x="35" y="5"/>
                    <a:pt x="54"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64"/>
            <p:cNvSpPr/>
            <p:nvPr/>
          </p:nvSpPr>
          <p:spPr>
            <a:xfrm>
              <a:off x="1578610" y="2016521"/>
              <a:ext cx="2666" cy="407"/>
            </a:xfrm>
            <a:custGeom>
              <a:avLst/>
              <a:gdLst/>
              <a:ahLst/>
              <a:cxnLst/>
              <a:rect l="l" t="t" r="r" b="b"/>
              <a:pathLst>
                <a:path w="59" h="9" extrusionOk="0">
                  <a:moveTo>
                    <a:pt x="58" y="0"/>
                  </a:moveTo>
                  <a:cubicBezTo>
                    <a:pt x="39" y="4"/>
                    <a:pt x="20" y="4"/>
                    <a:pt x="1" y="8"/>
                  </a:cubicBezTo>
                  <a:cubicBezTo>
                    <a:pt x="20" y="8"/>
                    <a:pt x="39" y="4"/>
                    <a:pt x="58"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64"/>
            <p:cNvSpPr/>
            <p:nvPr/>
          </p:nvSpPr>
          <p:spPr>
            <a:xfrm>
              <a:off x="1572013" y="2017560"/>
              <a:ext cx="2304" cy="407"/>
            </a:xfrm>
            <a:custGeom>
              <a:avLst/>
              <a:gdLst/>
              <a:ahLst/>
              <a:cxnLst/>
              <a:rect l="l" t="t" r="r" b="b"/>
              <a:pathLst>
                <a:path w="51" h="9" extrusionOk="0">
                  <a:moveTo>
                    <a:pt x="51" y="0"/>
                  </a:moveTo>
                  <a:lnTo>
                    <a:pt x="51" y="0"/>
                  </a:lnTo>
                  <a:cubicBezTo>
                    <a:pt x="32" y="4"/>
                    <a:pt x="20" y="4"/>
                    <a:pt x="1" y="8"/>
                  </a:cubicBezTo>
                  <a:cubicBezTo>
                    <a:pt x="20" y="8"/>
                    <a:pt x="39" y="4"/>
                    <a:pt x="51"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64"/>
            <p:cNvSpPr/>
            <p:nvPr/>
          </p:nvSpPr>
          <p:spPr>
            <a:xfrm>
              <a:off x="1575492" y="2017018"/>
              <a:ext cx="2304" cy="587"/>
            </a:xfrm>
            <a:custGeom>
              <a:avLst/>
              <a:gdLst/>
              <a:ahLst/>
              <a:cxnLst/>
              <a:rect l="l" t="t" r="r" b="b"/>
              <a:pathLst>
                <a:path w="51" h="13" extrusionOk="0">
                  <a:moveTo>
                    <a:pt x="50" y="1"/>
                  </a:moveTo>
                  <a:cubicBezTo>
                    <a:pt x="31" y="1"/>
                    <a:pt x="12" y="5"/>
                    <a:pt x="1" y="12"/>
                  </a:cubicBezTo>
                  <a:cubicBezTo>
                    <a:pt x="20" y="9"/>
                    <a:pt x="31" y="9"/>
                    <a:pt x="50"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4"/>
            <p:cNvSpPr/>
            <p:nvPr/>
          </p:nvSpPr>
          <p:spPr>
            <a:xfrm>
              <a:off x="1585026" y="2012364"/>
              <a:ext cx="17034" cy="3479"/>
            </a:xfrm>
            <a:custGeom>
              <a:avLst/>
              <a:gdLst/>
              <a:ahLst/>
              <a:cxnLst/>
              <a:rect l="l" t="t" r="r" b="b"/>
              <a:pathLst>
                <a:path w="377" h="77" extrusionOk="0">
                  <a:moveTo>
                    <a:pt x="376" y="0"/>
                  </a:moveTo>
                  <a:cubicBezTo>
                    <a:pt x="269" y="23"/>
                    <a:pt x="139" y="46"/>
                    <a:pt x="1" y="77"/>
                  </a:cubicBezTo>
                  <a:cubicBezTo>
                    <a:pt x="139" y="54"/>
                    <a:pt x="269" y="23"/>
                    <a:pt x="376"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64"/>
            <p:cNvSpPr/>
            <p:nvPr/>
          </p:nvSpPr>
          <p:spPr>
            <a:xfrm>
              <a:off x="1581728" y="2015979"/>
              <a:ext cx="2846" cy="587"/>
            </a:xfrm>
            <a:custGeom>
              <a:avLst/>
              <a:gdLst/>
              <a:ahLst/>
              <a:cxnLst/>
              <a:rect l="l" t="t" r="r" b="b"/>
              <a:pathLst>
                <a:path w="63" h="13" extrusionOk="0">
                  <a:moveTo>
                    <a:pt x="62" y="1"/>
                  </a:moveTo>
                  <a:cubicBezTo>
                    <a:pt x="43" y="1"/>
                    <a:pt x="20" y="5"/>
                    <a:pt x="1" y="12"/>
                  </a:cubicBezTo>
                  <a:cubicBezTo>
                    <a:pt x="24" y="5"/>
                    <a:pt x="43" y="1"/>
                    <a:pt x="62"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64"/>
            <p:cNvSpPr/>
            <p:nvPr/>
          </p:nvSpPr>
          <p:spPr>
            <a:xfrm>
              <a:off x="1565281" y="2018599"/>
              <a:ext cx="2485" cy="542"/>
            </a:xfrm>
            <a:custGeom>
              <a:avLst/>
              <a:gdLst/>
              <a:ahLst/>
              <a:cxnLst/>
              <a:rect l="l" t="t" r="r" b="b"/>
              <a:pathLst>
                <a:path w="55" h="12" extrusionOk="0">
                  <a:moveTo>
                    <a:pt x="54" y="0"/>
                  </a:moveTo>
                  <a:lnTo>
                    <a:pt x="54" y="0"/>
                  </a:lnTo>
                  <a:cubicBezTo>
                    <a:pt x="35" y="4"/>
                    <a:pt x="19" y="4"/>
                    <a:pt x="0" y="12"/>
                  </a:cubicBezTo>
                  <a:cubicBezTo>
                    <a:pt x="16" y="12"/>
                    <a:pt x="35" y="4"/>
                    <a:pt x="54"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64"/>
            <p:cNvSpPr/>
            <p:nvPr/>
          </p:nvSpPr>
          <p:spPr>
            <a:xfrm>
              <a:off x="1549828" y="2020497"/>
              <a:ext cx="3705" cy="587"/>
            </a:xfrm>
            <a:custGeom>
              <a:avLst/>
              <a:gdLst/>
              <a:ahLst/>
              <a:cxnLst/>
              <a:rect l="l" t="t" r="r" b="b"/>
              <a:pathLst>
                <a:path w="82" h="13" extrusionOk="0">
                  <a:moveTo>
                    <a:pt x="81" y="1"/>
                  </a:moveTo>
                  <a:lnTo>
                    <a:pt x="81" y="1"/>
                  </a:lnTo>
                  <a:cubicBezTo>
                    <a:pt x="55" y="8"/>
                    <a:pt x="32" y="8"/>
                    <a:pt x="1" y="12"/>
                  </a:cubicBezTo>
                  <a:cubicBezTo>
                    <a:pt x="32" y="12"/>
                    <a:pt x="55" y="8"/>
                    <a:pt x="81"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64"/>
            <p:cNvSpPr/>
            <p:nvPr/>
          </p:nvSpPr>
          <p:spPr>
            <a:xfrm>
              <a:off x="1558187" y="2019639"/>
              <a:ext cx="2621" cy="542"/>
            </a:xfrm>
            <a:custGeom>
              <a:avLst/>
              <a:gdLst/>
              <a:ahLst/>
              <a:cxnLst/>
              <a:rect l="l" t="t" r="r" b="b"/>
              <a:pathLst>
                <a:path w="58" h="12" extrusionOk="0">
                  <a:moveTo>
                    <a:pt x="58" y="0"/>
                  </a:moveTo>
                  <a:cubicBezTo>
                    <a:pt x="35" y="8"/>
                    <a:pt x="19" y="8"/>
                    <a:pt x="0" y="12"/>
                  </a:cubicBezTo>
                  <a:cubicBezTo>
                    <a:pt x="19" y="8"/>
                    <a:pt x="38" y="8"/>
                    <a:pt x="58"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64"/>
            <p:cNvSpPr/>
            <p:nvPr/>
          </p:nvSpPr>
          <p:spPr>
            <a:xfrm>
              <a:off x="1554165" y="2020136"/>
              <a:ext cx="2846" cy="407"/>
            </a:xfrm>
            <a:custGeom>
              <a:avLst/>
              <a:gdLst/>
              <a:ahLst/>
              <a:cxnLst/>
              <a:rect l="l" t="t" r="r" b="b"/>
              <a:pathLst>
                <a:path w="63" h="9" extrusionOk="0">
                  <a:moveTo>
                    <a:pt x="1" y="9"/>
                  </a:moveTo>
                  <a:cubicBezTo>
                    <a:pt x="20" y="5"/>
                    <a:pt x="43" y="5"/>
                    <a:pt x="62" y="1"/>
                  </a:cubicBezTo>
                  <a:cubicBezTo>
                    <a:pt x="43" y="5"/>
                    <a:pt x="20" y="5"/>
                    <a:pt x="1" y="9"/>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64"/>
            <p:cNvSpPr/>
            <p:nvPr/>
          </p:nvSpPr>
          <p:spPr>
            <a:xfrm>
              <a:off x="1561621" y="2019096"/>
              <a:ext cx="2304" cy="407"/>
            </a:xfrm>
            <a:custGeom>
              <a:avLst/>
              <a:gdLst/>
              <a:ahLst/>
              <a:cxnLst/>
              <a:rect l="l" t="t" r="r" b="b"/>
              <a:pathLst>
                <a:path w="51" h="9" extrusionOk="0">
                  <a:moveTo>
                    <a:pt x="51" y="1"/>
                  </a:moveTo>
                  <a:cubicBezTo>
                    <a:pt x="39" y="5"/>
                    <a:pt x="20" y="5"/>
                    <a:pt x="1" y="9"/>
                  </a:cubicBezTo>
                  <a:cubicBezTo>
                    <a:pt x="20" y="9"/>
                    <a:pt x="39" y="5"/>
                    <a:pt x="51"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64"/>
            <p:cNvSpPr/>
            <p:nvPr/>
          </p:nvSpPr>
          <p:spPr>
            <a:xfrm>
              <a:off x="1505322" y="2012364"/>
              <a:ext cx="96736" cy="18525"/>
            </a:xfrm>
            <a:custGeom>
              <a:avLst/>
              <a:gdLst/>
              <a:ahLst/>
              <a:cxnLst/>
              <a:rect l="l" t="t" r="r" b="b"/>
              <a:pathLst>
                <a:path w="2141" h="410" extrusionOk="0">
                  <a:moveTo>
                    <a:pt x="2140" y="0"/>
                  </a:moveTo>
                  <a:cubicBezTo>
                    <a:pt x="2033" y="23"/>
                    <a:pt x="1903" y="46"/>
                    <a:pt x="1765" y="77"/>
                  </a:cubicBezTo>
                  <a:lnTo>
                    <a:pt x="1757" y="77"/>
                  </a:lnTo>
                  <a:cubicBezTo>
                    <a:pt x="1738" y="81"/>
                    <a:pt x="1715" y="85"/>
                    <a:pt x="1696" y="85"/>
                  </a:cubicBezTo>
                  <a:lnTo>
                    <a:pt x="1680" y="85"/>
                  </a:lnTo>
                  <a:cubicBezTo>
                    <a:pt x="1661" y="89"/>
                    <a:pt x="1642" y="89"/>
                    <a:pt x="1623" y="96"/>
                  </a:cubicBezTo>
                  <a:cubicBezTo>
                    <a:pt x="1619" y="96"/>
                    <a:pt x="1611" y="96"/>
                    <a:pt x="1603" y="100"/>
                  </a:cubicBezTo>
                  <a:cubicBezTo>
                    <a:pt x="1584" y="104"/>
                    <a:pt x="1573" y="104"/>
                    <a:pt x="1554" y="108"/>
                  </a:cubicBezTo>
                  <a:cubicBezTo>
                    <a:pt x="1542" y="108"/>
                    <a:pt x="1538" y="115"/>
                    <a:pt x="1527" y="115"/>
                  </a:cubicBezTo>
                  <a:cubicBezTo>
                    <a:pt x="1508" y="119"/>
                    <a:pt x="1496" y="119"/>
                    <a:pt x="1477" y="123"/>
                  </a:cubicBezTo>
                  <a:cubicBezTo>
                    <a:pt x="1465" y="123"/>
                    <a:pt x="1462" y="127"/>
                    <a:pt x="1450" y="127"/>
                  </a:cubicBezTo>
                  <a:cubicBezTo>
                    <a:pt x="1431" y="135"/>
                    <a:pt x="1419" y="135"/>
                    <a:pt x="1400" y="138"/>
                  </a:cubicBezTo>
                  <a:cubicBezTo>
                    <a:pt x="1389" y="138"/>
                    <a:pt x="1385" y="142"/>
                    <a:pt x="1373" y="142"/>
                  </a:cubicBezTo>
                  <a:cubicBezTo>
                    <a:pt x="1354" y="146"/>
                    <a:pt x="1343" y="146"/>
                    <a:pt x="1323" y="154"/>
                  </a:cubicBezTo>
                  <a:cubicBezTo>
                    <a:pt x="1312" y="154"/>
                    <a:pt x="1308" y="158"/>
                    <a:pt x="1297" y="158"/>
                  </a:cubicBezTo>
                  <a:cubicBezTo>
                    <a:pt x="1277" y="161"/>
                    <a:pt x="1258" y="161"/>
                    <a:pt x="1247" y="165"/>
                  </a:cubicBezTo>
                  <a:cubicBezTo>
                    <a:pt x="1235" y="165"/>
                    <a:pt x="1231" y="165"/>
                    <a:pt x="1220" y="173"/>
                  </a:cubicBezTo>
                  <a:cubicBezTo>
                    <a:pt x="1201" y="177"/>
                    <a:pt x="1182" y="177"/>
                    <a:pt x="1162" y="181"/>
                  </a:cubicBezTo>
                  <a:cubicBezTo>
                    <a:pt x="1159" y="181"/>
                    <a:pt x="1151" y="181"/>
                    <a:pt x="1143" y="184"/>
                  </a:cubicBezTo>
                  <a:cubicBezTo>
                    <a:pt x="1124" y="192"/>
                    <a:pt x="1101" y="192"/>
                    <a:pt x="1082" y="196"/>
                  </a:cubicBezTo>
                  <a:lnTo>
                    <a:pt x="1067" y="196"/>
                  </a:lnTo>
                  <a:cubicBezTo>
                    <a:pt x="1040" y="200"/>
                    <a:pt x="1017" y="200"/>
                    <a:pt x="986" y="204"/>
                  </a:cubicBezTo>
                  <a:cubicBezTo>
                    <a:pt x="948" y="211"/>
                    <a:pt x="909" y="215"/>
                    <a:pt x="871" y="215"/>
                  </a:cubicBezTo>
                  <a:lnTo>
                    <a:pt x="848" y="215"/>
                  </a:lnTo>
                  <a:cubicBezTo>
                    <a:pt x="810" y="219"/>
                    <a:pt x="775" y="219"/>
                    <a:pt x="737" y="223"/>
                  </a:cubicBezTo>
                  <a:lnTo>
                    <a:pt x="714" y="223"/>
                  </a:lnTo>
                  <a:cubicBezTo>
                    <a:pt x="675" y="230"/>
                    <a:pt x="637" y="230"/>
                    <a:pt x="602" y="234"/>
                  </a:cubicBezTo>
                  <a:lnTo>
                    <a:pt x="595" y="234"/>
                  </a:lnTo>
                  <a:cubicBezTo>
                    <a:pt x="384" y="250"/>
                    <a:pt x="181" y="257"/>
                    <a:pt x="0" y="261"/>
                  </a:cubicBezTo>
                  <a:cubicBezTo>
                    <a:pt x="161" y="318"/>
                    <a:pt x="469" y="410"/>
                    <a:pt x="873" y="410"/>
                  </a:cubicBezTo>
                  <a:cubicBezTo>
                    <a:pt x="933" y="410"/>
                    <a:pt x="995" y="407"/>
                    <a:pt x="1059" y="403"/>
                  </a:cubicBezTo>
                  <a:cubicBezTo>
                    <a:pt x="1719" y="361"/>
                    <a:pt x="2091" y="42"/>
                    <a:pt x="21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64"/>
            <p:cNvSpPr/>
            <p:nvPr/>
          </p:nvSpPr>
          <p:spPr>
            <a:xfrm>
              <a:off x="1542553" y="2062970"/>
              <a:ext cx="1988" cy="45"/>
            </a:xfrm>
            <a:custGeom>
              <a:avLst/>
              <a:gdLst/>
              <a:ahLst/>
              <a:cxnLst/>
              <a:rect l="l" t="t" r="r" b="b"/>
              <a:pathLst>
                <a:path w="44" h="1" extrusionOk="0">
                  <a:moveTo>
                    <a:pt x="43" y="0"/>
                  </a:moveTo>
                  <a:lnTo>
                    <a:pt x="1" y="0"/>
                  </a:ln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64"/>
            <p:cNvSpPr/>
            <p:nvPr/>
          </p:nvSpPr>
          <p:spPr>
            <a:xfrm>
              <a:off x="1547930" y="2062970"/>
              <a:ext cx="1627" cy="45"/>
            </a:xfrm>
            <a:custGeom>
              <a:avLst/>
              <a:gdLst/>
              <a:ahLst/>
              <a:cxnLst/>
              <a:rect l="l" t="t" r="r" b="b"/>
              <a:pathLst>
                <a:path w="36" h="1" extrusionOk="0">
                  <a:moveTo>
                    <a:pt x="35" y="0"/>
                  </a:moveTo>
                  <a:lnTo>
                    <a:pt x="1" y="0"/>
                  </a:ln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64"/>
            <p:cNvSpPr/>
            <p:nvPr/>
          </p:nvSpPr>
          <p:spPr>
            <a:xfrm>
              <a:off x="1537538" y="2062609"/>
              <a:ext cx="1943" cy="226"/>
            </a:xfrm>
            <a:custGeom>
              <a:avLst/>
              <a:gdLst/>
              <a:ahLst/>
              <a:cxnLst/>
              <a:rect l="l" t="t" r="r" b="b"/>
              <a:pathLst>
                <a:path w="43" h="5" extrusionOk="0">
                  <a:moveTo>
                    <a:pt x="43" y="4"/>
                  </a:moveTo>
                  <a:cubicBezTo>
                    <a:pt x="28" y="4"/>
                    <a:pt x="16" y="1"/>
                    <a:pt x="1" y="1"/>
                  </a:cubicBezTo>
                  <a:cubicBezTo>
                    <a:pt x="16" y="1"/>
                    <a:pt x="28" y="4"/>
                    <a:pt x="43" y="4"/>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64"/>
            <p:cNvSpPr/>
            <p:nvPr/>
          </p:nvSpPr>
          <p:spPr>
            <a:xfrm>
              <a:off x="1519509" y="2059129"/>
              <a:ext cx="1446" cy="407"/>
            </a:xfrm>
            <a:custGeom>
              <a:avLst/>
              <a:gdLst/>
              <a:ahLst/>
              <a:cxnLst/>
              <a:rect l="l" t="t" r="r" b="b"/>
              <a:pathLst>
                <a:path w="32" h="9" extrusionOk="0">
                  <a:moveTo>
                    <a:pt x="31" y="9"/>
                  </a:moveTo>
                  <a:cubicBezTo>
                    <a:pt x="20" y="5"/>
                    <a:pt x="12" y="5"/>
                    <a:pt x="1" y="1"/>
                  </a:cubicBezTo>
                  <a:cubicBezTo>
                    <a:pt x="12" y="5"/>
                    <a:pt x="20" y="5"/>
                    <a:pt x="31" y="9"/>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64"/>
            <p:cNvSpPr/>
            <p:nvPr/>
          </p:nvSpPr>
          <p:spPr>
            <a:xfrm>
              <a:off x="1559045" y="2062157"/>
              <a:ext cx="226" cy="316"/>
            </a:xfrm>
            <a:custGeom>
              <a:avLst/>
              <a:gdLst/>
              <a:ahLst/>
              <a:cxnLst/>
              <a:rect l="l" t="t" r="r" b="b"/>
              <a:pathLst>
                <a:path w="5" h="7" extrusionOk="0">
                  <a:moveTo>
                    <a:pt x="4" y="1"/>
                  </a:moveTo>
                  <a:cubicBezTo>
                    <a:pt x="3" y="1"/>
                    <a:pt x="2" y="3"/>
                    <a:pt x="0" y="7"/>
                  </a:cubicBezTo>
                  <a:lnTo>
                    <a:pt x="4" y="7"/>
                  </a:lnTo>
                  <a:cubicBezTo>
                    <a:pt x="4" y="3"/>
                    <a:pt x="4" y="1"/>
                    <a:pt x="4"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64"/>
            <p:cNvSpPr/>
            <p:nvPr/>
          </p:nvSpPr>
          <p:spPr>
            <a:xfrm>
              <a:off x="1515352" y="2057774"/>
              <a:ext cx="904" cy="361"/>
            </a:xfrm>
            <a:custGeom>
              <a:avLst/>
              <a:gdLst/>
              <a:ahLst/>
              <a:cxnLst/>
              <a:rect l="l" t="t" r="r" b="b"/>
              <a:pathLst>
                <a:path w="20" h="8" extrusionOk="0">
                  <a:moveTo>
                    <a:pt x="1" y="0"/>
                  </a:moveTo>
                  <a:cubicBezTo>
                    <a:pt x="8" y="8"/>
                    <a:pt x="12" y="8"/>
                    <a:pt x="20" y="8"/>
                  </a:cubicBezTo>
                  <a:cubicBezTo>
                    <a:pt x="16" y="8"/>
                    <a:pt x="12" y="0"/>
                    <a:pt x="1"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64"/>
            <p:cNvSpPr/>
            <p:nvPr/>
          </p:nvSpPr>
          <p:spPr>
            <a:xfrm>
              <a:off x="1532522" y="2062112"/>
              <a:ext cx="1943" cy="361"/>
            </a:xfrm>
            <a:custGeom>
              <a:avLst/>
              <a:gdLst/>
              <a:ahLst/>
              <a:cxnLst/>
              <a:rect l="l" t="t" r="r" b="b"/>
              <a:pathLst>
                <a:path w="43" h="8" extrusionOk="0">
                  <a:moveTo>
                    <a:pt x="0" y="0"/>
                  </a:moveTo>
                  <a:cubicBezTo>
                    <a:pt x="16" y="0"/>
                    <a:pt x="31" y="8"/>
                    <a:pt x="43" y="8"/>
                  </a:cubicBezTo>
                  <a:cubicBezTo>
                    <a:pt x="35" y="0"/>
                    <a:pt x="20" y="0"/>
                    <a:pt x="0"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64"/>
            <p:cNvSpPr/>
            <p:nvPr/>
          </p:nvSpPr>
          <p:spPr>
            <a:xfrm>
              <a:off x="1528185" y="2061072"/>
              <a:ext cx="1762" cy="542"/>
            </a:xfrm>
            <a:custGeom>
              <a:avLst/>
              <a:gdLst/>
              <a:ahLst/>
              <a:cxnLst/>
              <a:rect l="l" t="t" r="r" b="b"/>
              <a:pathLst>
                <a:path w="39" h="12" extrusionOk="0">
                  <a:moveTo>
                    <a:pt x="1" y="0"/>
                  </a:moveTo>
                  <a:cubicBezTo>
                    <a:pt x="12" y="4"/>
                    <a:pt x="24" y="12"/>
                    <a:pt x="39" y="12"/>
                  </a:cubicBezTo>
                  <a:cubicBezTo>
                    <a:pt x="24" y="12"/>
                    <a:pt x="16" y="4"/>
                    <a:pt x="1"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64"/>
            <p:cNvSpPr/>
            <p:nvPr/>
          </p:nvSpPr>
          <p:spPr>
            <a:xfrm>
              <a:off x="1523847" y="2060169"/>
              <a:ext cx="1627" cy="407"/>
            </a:xfrm>
            <a:custGeom>
              <a:avLst/>
              <a:gdLst/>
              <a:ahLst/>
              <a:cxnLst/>
              <a:rect l="l" t="t" r="r" b="b"/>
              <a:pathLst>
                <a:path w="36" h="9" extrusionOk="0">
                  <a:moveTo>
                    <a:pt x="1" y="1"/>
                  </a:moveTo>
                  <a:lnTo>
                    <a:pt x="1" y="1"/>
                  </a:lnTo>
                  <a:cubicBezTo>
                    <a:pt x="12" y="5"/>
                    <a:pt x="20" y="9"/>
                    <a:pt x="35" y="9"/>
                  </a:cubicBezTo>
                  <a:cubicBezTo>
                    <a:pt x="24" y="5"/>
                    <a:pt x="12" y="5"/>
                    <a:pt x="1"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64"/>
            <p:cNvSpPr/>
            <p:nvPr/>
          </p:nvSpPr>
          <p:spPr>
            <a:xfrm>
              <a:off x="1488152" y="2042818"/>
              <a:ext cx="83407" cy="20377"/>
            </a:xfrm>
            <a:custGeom>
              <a:avLst/>
              <a:gdLst/>
              <a:ahLst/>
              <a:cxnLst/>
              <a:rect l="l" t="t" r="r" b="b"/>
              <a:pathLst>
                <a:path w="1846" h="451" extrusionOk="0">
                  <a:moveTo>
                    <a:pt x="209" y="0"/>
                  </a:moveTo>
                  <a:cubicBezTo>
                    <a:pt x="141" y="0"/>
                    <a:pt x="72" y="2"/>
                    <a:pt x="1" y="5"/>
                  </a:cubicBezTo>
                  <a:cubicBezTo>
                    <a:pt x="154" y="128"/>
                    <a:pt x="361" y="247"/>
                    <a:pt x="603" y="331"/>
                  </a:cubicBezTo>
                  <a:cubicBezTo>
                    <a:pt x="610" y="331"/>
                    <a:pt x="614" y="339"/>
                    <a:pt x="622" y="339"/>
                  </a:cubicBezTo>
                  <a:cubicBezTo>
                    <a:pt x="649" y="347"/>
                    <a:pt x="672" y="350"/>
                    <a:pt x="695" y="362"/>
                  </a:cubicBezTo>
                  <a:cubicBezTo>
                    <a:pt x="706" y="366"/>
                    <a:pt x="714" y="366"/>
                    <a:pt x="725" y="370"/>
                  </a:cubicBezTo>
                  <a:cubicBezTo>
                    <a:pt x="745" y="373"/>
                    <a:pt x="768" y="381"/>
                    <a:pt x="791" y="389"/>
                  </a:cubicBezTo>
                  <a:cubicBezTo>
                    <a:pt x="802" y="393"/>
                    <a:pt x="814" y="393"/>
                    <a:pt x="825" y="400"/>
                  </a:cubicBezTo>
                  <a:cubicBezTo>
                    <a:pt x="844" y="404"/>
                    <a:pt x="867" y="408"/>
                    <a:pt x="887" y="416"/>
                  </a:cubicBezTo>
                  <a:cubicBezTo>
                    <a:pt x="902" y="419"/>
                    <a:pt x="910" y="419"/>
                    <a:pt x="925" y="423"/>
                  </a:cubicBezTo>
                  <a:cubicBezTo>
                    <a:pt x="944" y="427"/>
                    <a:pt x="967" y="427"/>
                    <a:pt x="986" y="431"/>
                  </a:cubicBezTo>
                  <a:cubicBezTo>
                    <a:pt x="1002" y="431"/>
                    <a:pt x="1017" y="439"/>
                    <a:pt x="1028" y="439"/>
                  </a:cubicBezTo>
                  <a:cubicBezTo>
                    <a:pt x="1048" y="442"/>
                    <a:pt x="1074" y="442"/>
                    <a:pt x="1094" y="442"/>
                  </a:cubicBezTo>
                  <a:cubicBezTo>
                    <a:pt x="1105" y="442"/>
                    <a:pt x="1121" y="446"/>
                    <a:pt x="1136" y="446"/>
                  </a:cubicBezTo>
                  <a:cubicBezTo>
                    <a:pt x="1159" y="446"/>
                    <a:pt x="1178" y="450"/>
                    <a:pt x="1201" y="450"/>
                  </a:cubicBezTo>
                  <a:lnTo>
                    <a:pt x="1354" y="450"/>
                  </a:lnTo>
                  <a:cubicBezTo>
                    <a:pt x="1393" y="450"/>
                    <a:pt x="1431" y="446"/>
                    <a:pt x="1470" y="446"/>
                  </a:cubicBezTo>
                  <a:cubicBezTo>
                    <a:pt x="1504" y="442"/>
                    <a:pt x="1535" y="442"/>
                    <a:pt x="1565" y="439"/>
                  </a:cubicBezTo>
                  <a:lnTo>
                    <a:pt x="1573" y="439"/>
                  </a:lnTo>
                  <a:cubicBezTo>
                    <a:pt x="1669" y="416"/>
                    <a:pt x="1761" y="393"/>
                    <a:pt x="1845" y="366"/>
                  </a:cubicBezTo>
                  <a:cubicBezTo>
                    <a:pt x="1556" y="214"/>
                    <a:pt x="996" y="0"/>
                    <a:pt x="2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64"/>
            <p:cNvSpPr/>
            <p:nvPr/>
          </p:nvSpPr>
          <p:spPr>
            <a:xfrm>
              <a:off x="1208464" y="1499571"/>
              <a:ext cx="486977" cy="389247"/>
            </a:xfrm>
            <a:custGeom>
              <a:avLst/>
              <a:gdLst/>
              <a:ahLst/>
              <a:cxnLst/>
              <a:rect l="l" t="t" r="r" b="b"/>
              <a:pathLst>
                <a:path w="10778" h="8615" extrusionOk="0">
                  <a:moveTo>
                    <a:pt x="1132" y="8569"/>
                  </a:moveTo>
                  <a:cubicBezTo>
                    <a:pt x="1880" y="8477"/>
                    <a:pt x="1209" y="7345"/>
                    <a:pt x="2589" y="5558"/>
                  </a:cubicBezTo>
                  <a:cubicBezTo>
                    <a:pt x="3970" y="3771"/>
                    <a:pt x="7809" y="3395"/>
                    <a:pt x="8327" y="1746"/>
                  </a:cubicBezTo>
                  <a:cubicBezTo>
                    <a:pt x="8327" y="1746"/>
                    <a:pt x="9550" y="1980"/>
                    <a:pt x="10448" y="4143"/>
                  </a:cubicBezTo>
                  <a:cubicBezTo>
                    <a:pt x="10448" y="4143"/>
                    <a:pt x="10778" y="760"/>
                    <a:pt x="6310" y="380"/>
                  </a:cubicBezTo>
                  <a:cubicBezTo>
                    <a:pt x="1841" y="1"/>
                    <a:pt x="476" y="3203"/>
                    <a:pt x="242" y="4990"/>
                  </a:cubicBezTo>
                  <a:cubicBezTo>
                    <a:pt x="0" y="6781"/>
                    <a:pt x="721" y="8615"/>
                    <a:pt x="1132" y="8569"/>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64"/>
            <p:cNvSpPr/>
            <p:nvPr/>
          </p:nvSpPr>
          <p:spPr>
            <a:xfrm>
              <a:off x="1133232" y="1408751"/>
              <a:ext cx="470711" cy="466554"/>
            </a:xfrm>
            <a:custGeom>
              <a:avLst/>
              <a:gdLst/>
              <a:ahLst/>
              <a:cxnLst/>
              <a:rect l="l" t="t" r="r" b="b"/>
              <a:pathLst>
                <a:path w="10418" h="10326" extrusionOk="0">
                  <a:moveTo>
                    <a:pt x="2452" y="10326"/>
                  </a:moveTo>
                  <a:cubicBezTo>
                    <a:pt x="2452" y="10326"/>
                    <a:pt x="1132" y="4749"/>
                    <a:pt x="4960" y="2486"/>
                  </a:cubicBezTo>
                  <a:cubicBezTo>
                    <a:pt x="8067" y="649"/>
                    <a:pt x="10042" y="1781"/>
                    <a:pt x="10042" y="1781"/>
                  </a:cubicBezTo>
                  <a:cubicBezTo>
                    <a:pt x="10418" y="1642"/>
                    <a:pt x="9052" y="419"/>
                    <a:pt x="7311" y="419"/>
                  </a:cubicBezTo>
                  <a:cubicBezTo>
                    <a:pt x="7311" y="419"/>
                    <a:pt x="3606" y="1"/>
                    <a:pt x="1711" y="3430"/>
                  </a:cubicBezTo>
                  <a:cubicBezTo>
                    <a:pt x="1" y="6525"/>
                    <a:pt x="1290" y="9516"/>
                    <a:pt x="1665" y="10260"/>
                  </a:cubicBezTo>
                  <a:cubicBezTo>
                    <a:pt x="1892" y="10080"/>
                    <a:pt x="2183" y="10065"/>
                    <a:pt x="2452" y="103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64"/>
            <p:cNvSpPr/>
            <p:nvPr/>
          </p:nvSpPr>
          <p:spPr>
            <a:xfrm>
              <a:off x="1585026" y="1558942"/>
              <a:ext cx="152898" cy="167672"/>
            </a:xfrm>
            <a:custGeom>
              <a:avLst/>
              <a:gdLst/>
              <a:ahLst/>
              <a:cxnLst/>
              <a:rect l="l" t="t" r="r" b="b"/>
              <a:pathLst>
                <a:path w="3384" h="3711" extrusionOk="0">
                  <a:moveTo>
                    <a:pt x="879" y="1"/>
                  </a:moveTo>
                  <a:cubicBezTo>
                    <a:pt x="292" y="1"/>
                    <a:pt x="1" y="432"/>
                    <a:pt x="1" y="432"/>
                  </a:cubicBezTo>
                  <a:cubicBezTo>
                    <a:pt x="1" y="432"/>
                    <a:pt x="1174" y="662"/>
                    <a:pt x="2026" y="2649"/>
                  </a:cubicBezTo>
                  <a:cubicBezTo>
                    <a:pt x="2079" y="2783"/>
                    <a:pt x="2148" y="3711"/>
                    <a:pt x="2148" y="3711"/>
                  </a:cubicBezTo>
                  <a:cubicBezTo>
                    <a:pt x="2148" y="3711"/>
                    <a:pt x="3383" y="999"/>
                    <a:pt x="1504" y="148"/>
                  </a:cubicBezTo>
                  <a:cubicBezTo>
                    <a:pt x="1268" y="42"/>
                    <a:pt x="1060" y="1"/>
                    <a:pt x="879"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64"/>
            <p:cNvSpPr/>
            <p:nvPr/>
          </p:nvSpPr>
          <p:spPr>
            <a:xfrm>
              <a:off x="1096001" y="2864263"/>
              <a:ext cx="503107" cy="136135"/>
            </a:xfrm>
            <a:custGeom>
              <a:avLst/>
              <a:gdLst/>
              <a:ahLst/>
              <a:cxnLst/>
              <a:rect l="l" t="t" r="r" b="b"/>
              <a:pathLst>
                <a:path w="11135" h="3013" extrusionOk="0">
                  <a:moveTo>
                    <a:pt x="10923" y="1"/>
                  </a:moveTo>
                  <a:cubicBezTo>
                    <a:pt x="10509" y="323"/>
                    <a:pt x="8745" y="1730"/>
                    <a:pt x="5462" y="2371"/>
                  </a:cubicBezTo>
                  <a:cubicBezTo>
                    <a:pt x="4628" y="2532"/>
                    <a:pt x="3815" y="2590"/>
                    <a:pt x="3074" y="2590"/>
                  </a:cubicBezTo>
                  <a:cubicBezTo>
                    <a:pt x="1683" y="2590"/>
                    <a:pt x="546" y="2386"/>
                    <a:pt x="0" y="2279"/>
                  </a:cubicBezTo>
                  <a:lnTo>
                    <a:pt x="0" y="2279"/>
                  </a:lnTo>
                  <a:cubicBezTo>
                    <a:pt x="0" y="2417"/>
                    <a:pt x="8" y="2555"/>
                    <a:pt x="16" y="2701"/>
                  </a:cubicBezTo>
                  <a:cubicBezTo>
                    <a:pt x="526" y="2808"/>
                    <a:pt x="1521" y="3012"/>
                    <a:pt x="2845" y="3012"/>
                  </a:cubicBezTo>
                  <a:cubicBezTo>
                    <a:pt x="3598" y="3012"/>
                    <a:pt x="4459" y="2946"/>
                    <a:pt x="5397" y="2758"/>
                  </a:cubicBezTo>
                  <a:cubicBezTo>
                    <a:pt x="8745" y="2087"/>
                    <a:pt x="10747" y="576"/>
                    <a:pt x="11134" y="265"/>
                  </a:cubicBezTo>
                  <a:cubicBezTo>
                    <a:pt x="11061" y="173"/>
                    <a:pt x="10988" y="89"/>
                    <a:pt x="109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64"/>
            <p:cNvSpPr/>
            <p:nvPr/>
          </p:nvSpPr>
          <p:spPr>
            <a:xfrm>
              <a:off x="1259747" y="1506890"/>
              <a:ext cx="320479" cy="378991"/>
            </a:xfrm>
            <a:custGeom>
              <a:avLst/>
              <a:gdLst/>
              <a:ahLst/>
              <a:cxnLst/>
              <a:rect l="l" t="t" r="r" b="b"/>
              <a:pathLst>
                <a:path w="7093" h="8388" extrusionOk="0">
                  <a:moveTo>
                    <a:pt x="6452" y="0"/>
                  </a:moveTo>
                  <a:cubicBezTo>
                    <a:pt x="4462" y="0"/>
                    <a:pt x="2542" y="1057"/>
                    <a:pt x="1343" y="2631"/>
                  </a:cubicBezTo>
                  <a:cubicBezTo>
                    <a:pt x="687" y="3513"/>
                    <a:pt x="342" y="4579"/>
                    <a:pt x="173" y="5645"/>
                  </a:cubicBezTo>
                  <a:cubicBezTo>
                    <a:pt x="31" y="6550"/>
                    <a:pt x="1" y="7471"/>
                    <a:pt x="70" y="8388"/>
                  </a:cubicBezTo>
                  <a:cubicBezTo>
                    <a:pt x="150" y="8368"/>
                    <a:pt x="212" y="8330"/>
                    <a:pt x="261" y="8276"/>
                  </a:cubicBezTo>
                  <a:cubicBezTo>
                    <a:pt x="200" y="7410"/>
                    <a:pt x="219" y="6531"/>
                    <a:pt x="354" y="5672"/>
                  </a:cubicBezTo>
                  <a:cubicBezTo>
                    <a:pt x="511" y="4621"/>
                    <a:pt x="841" y="3578"/>
                    <a:pt x="1470" y="2727"/>
                  </a:cubicBezTo>
                  <a:cubicBezTo>
                    <a:pt x="2628" y="1171"/>
                    <a:pt x="4520" y="120"/>
                    <a:pt x="6474" y="120"/>
                  </a:cubicBezTo>
                  <a:cubicBezTo>
                    <a:pt x="6635" y="120"/>
                    <a:pt x="6796" y="127"/>
                    <a:pt x="6958" y="142"/>
                  </a:cubicBezTo>
                  <a:cubicBezTo>
                    <a:pt x="6843" y="774"/>
                    <a:pt x="6363" y="1311"/>
                    <a:pt x="5842" y="1699"/>
                  </a:cubicBezTo>
                  <a:cubicBezTo>
                    <a:pt x="5293" y="2098"/>
                    <a:pt x="4649" y="2370"/>
                    <a:pt x="4066" y="2753"/>
                  </a:cubicBezTo>
                  <a:cubicBezTo>
                    <a:pt x="2931" y="3482"/>
                    <a:pt x="1738" y="4349"/>
                    <a:pt x="1228" y="5699"/>
                  </a:cubicBezTo>
                  <a:cubicBezTo>
                    <a:pt x="1297" y="5595"/>
                    <a:pt x="1366" y="5496"/>
                    <a:pt x="1450" y="5388"/>
                  </a:cubicBezTo>
                  <a:cubicBezTo>
                    <a:pt x="1550" y="5262"/>
                    <a:pt x="1665" y="5135"/>
                    <a:pt x="1792" y="5020"/>
                  </a:cubicBezTo>
                  <a:cubicBezTo>
                    <a:pt x="2356" y="4138"/>
                    <a:pt x="3265" y="3467"/>
                    <a:pt x="4154" y="2888"/>
                  </a:cubicBezTo>
                  <a:cubicBezTo>
                    <a:pt x="4722" y="2504"/>
                    <a:pt x="5355" y="2224"/>
                    <a:pt x="5926" y="1802"/>
                  </a:cubicBezTo>
                  <a:cubicBezTo>
                    <a:pt x="6475" y="1384"/>
                    <a:pt x="6981" y="820"/>
                    <a:pt x="7088" y="88"/>
                  </a:cubicBezTo>
                  <a:lnTo>
                    <a:pt x="7092" y="42"/>
                  </a:lnTo>
                  <a:lnTo>
                    <a:pt x="7038" y="30"/>
                  </a:lnTo>
                  <a:lnTo>
                    <a:pt x="7031" y="30"/>
                  </a:lnTo>
                  <a:cubicBezTo>
                    <a:pt x="6837" y="10"/>
                    <a:pt x="6644" y="0"/>
                    <a:pt x="6452"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64"/>
            <p:cNvSpPr/>
            <p:nvPr/>
          </p:nvSpPr>
          <p:spPr>
            <a:xfrm>
              <a:off x="1576893" y="1504586"/>
              <a:ext cx="156015" cy="122038"/>
            </a:xfrm>
            <a:custGeom>
              <a:avLst/>
              <a:gdLst/>
              <a:ahLst/>
              <a:cxnLst/>
              <a:rect l="l" t="t" r="r" b="b"/>
              <a:pathLst>
                <a:path w="3453" h="2701" extrusionOk="0">
                  <a:moveTo>
                    <a:pt x="775" y="1"/>
                  </a:moveTo>
                  <a:cubicBezTo>
                    <a:pt x="303" y="1"/>
                    <a:pt x="0" y="101"/>
                    <a:pt x="0" y="101"/>
                  </a:cubicBezTo>
                  <a:lnTo>
                    <a:pt x="27" y="181"/>
                  </a:lnTo>
                  <a:cubicBezTo>
                    <a:pt x="27" y="181"/>
                    <a:pt x="281" y="104"/>
                    <a:pt x="696" y="104"/>
                  </a:cubicBezTo>
                  <a:cubicBezTo>
                    <a:pt x="769" y="104"/>
                    <a:pt x="849" y="106"/>
                    <a:pt x="932" y="112"/>
                  </a:cubicBezTo>
                  <a:cubicBezTo>
                    <a:pt x="1473" y="131"/>
                    <a:pt x="2206" y="400"/>
                    <a:pt x="2674" y="960"/>
                  </a:cubicBezTo>
                  <a:cubicBezTo>
                    <a:pt x="3118" y="1493"/>
                    <a:pt x="3345" y="2172"/>
                    <a:pt x="3448" y="2701"/>
                  </a:cubicBezTo>
                  <a:cubicBezTo>
                    <a:pt x="3452" y="2386"/>
                    <a:pt x="3421" y="2087"/>
                    <a:pt x="3349" y="1784"/>
                  </a:cubicBezTo>
                  <a:cubicBezTo>
                    <a:pt x="3210" y="1466"/>
                    <a:pt x="3026" y="1148"/>
                    <a:pt x="2777" y="864"/>
                  </a:cubicBezTo>
                  <a:cubicBezTo>
                    <a:pt x="2275" y="277"/>
                    <a:pt x="1492" y="16"/>
                    <a:pt x="936" y="5"/>
                  </a:cubicBezTo>
                  <a:cubicBezTo>
                    <a:pt x="881" y="2"/>
                    <a:pt x="827" y="1"/>
                    <a:pt x="775"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64"/>
            <p:cNvSpPr/>
            <p:nvPr/>
          </p:nvSpPr>
          <p:spPr>
            <a:xfrm>
              <a:off x="3327859" y="2655603"/>
              <a:ext cx="403977" cy="83226"/>
            </a:xfrm>
            <a:custGeom>
              <a:avLst/>
              <a:gdLst/>
              <a:ahLst/>
              <a:cxnLst/>
              <a:rect l="l" t="t" r="r" b="b"/>
              <a:pathLst>
                <a:path w="8941" h="1842" extrusionOk="0">
                  <a:moveTo>
                    <a:pt x="0" y="1"/>
                  </a:moveTo>
                  <a:lnTo>
                    <a:pt x="0" y="461"/>
                  </a:lnTo>
                  <a:lnTo>
                    <a:pt x="848" y="461"/>
                  </a:lnTo>
                  <a:lnTo>
                    <a:pt x="848" y="1382"/>
                  </a:lnTo>
                  <a:lnTo>
                    <a:pt x="0" y="1382"/>
                  </a:lnTo>
                  <a:lnTo>
                    <a:pt x="0" y="1842"/>
                  </a:lnTo>
                  <a:lnTo>
                    <a:pt x="8940" y="1842"/>
                  </a:lnTo>
                  <a:lnTo>
                    <a:pt x="89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64"/>
            <p:cNvSpPr/>
            <p:nvPr/>
          </p:nvSpPr>
          <p:spPr>
            <a:xfrm>
              <a:off x="3343809" y="2676433"/>
              <a:ext cx="354050" cy="41432"/>
            </a:xfrm>
            <a:custGeom>
              <a:avLst/>
              <a:gdLst/>
              <a:ahLst/>
              <a:cxnLst/>
              <a:rect l="l" t="t" r="r" b="b"/>
              <a:pathLst>
                <a:path w="7836" h="917" extrusionOk="0">
                  <a:moveTo>
                    <a:pt x="0" y="0"/>
                  </a:moveTo>
                  <a:lnTo>
                    <a:pt x="0" y="917"/>
                  </a:lnTo>
                  <a:lnTo>
                    <a:pt x="7836" y="917"/>
                  </a:lnTo>
                  <a:lnTo>
                    <a:pt x="78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64"/>
            <p:cNvSpPr/>
            <p:nvPr/>
          </p:nvSpPr>
          <p:spPr>
            <a:xfrm>
              <a:off x="3343809" y="2676433"/>
              <a:ext cx="354050" cy="19112"/>
            </a:xfrm>
            <a:custGeom>
              <a:avLst/>
              <a:gdLst/>
              <a:ahLst/>
              <a:cxnLst/>
              <a:rect l="l" t="t" r="r" b="b"/>
              <a:pathLst>
                <a:path w="7836" h="423" extrusionOk="0">
                  <a:moveTo>
                    <a:pt x="0" y="0"/>
                  </a:moveTo>
                  <a:lnTo>
                    <a:pt x="0" y="422"/>
                  </a:lnTo>
                  <a:lnTo>
                    <a:pt x="7836" y="422"/>
                  </a:lnTo>
                  <a:lnTo>
                    <a:pt x="7836" y="0"/>
                  </a:ln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64"/>
            <p:cNvSpPr/>
            <p:nvPr/>
          </p:nvSpPr>
          <p:spPr>
            <a:xfrm>
              <a:off x="3359216" y="2585794"/>
              <a:ext cx="341941" cy="70214"/>
            </a:xfrm>
            <a:custGeom>
              <a:avLst/>
              <a:gdLst/>
              <a:ahLst/>
              <a:cxnLst/>
              <a:rect l="l" t="t" r="r" b="b"/>
              <a:pathLst>
                <a:path w="7568" h="1554" extrusionOk="0">
                  <a:moveTo>
                    <a:pt x="7568" y="0"/>
                  </a:moveTo>
                  <a:lnTo>
                    <a:pt x="7568" y="388"/>
                  </a:lnTo>
                  <a:lnTo>
                    <a:pt x="6847" y="388"/>
                  </a:lnTo>
                  <a:lnTo>
                    <a:pt x="6847" y="1162"/>
                  </a:lnTo>
                  <a:lnTo>
                    <a:pt x="7568" y="1162"/>
                  </a:lnTo>
                  <a:lnTo>
                    <a:pt x="7568" y="1554"/>
                  </a:lnTo>
                  <a:lnTo>
                    <a:pt x="0" y="1554"/>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64"/>
            <p:cNvSpPr/>
            <p:nvPr/>
          </p:nvSpPr>
          <p:spPr>
            <a:xfrm>
              <a:off x="3387999" y="2603100"/>
              <a:ext cx="299650" cy="35242"/>
            </a:xfrm>
            <a:custGeom>
              <a:avLst/>
              <a:gdLst/>
              <a:ahLst/>
              <a:cxnLst/>
              <a:rect l="l" t="t" r="r" b="b"/>
              <a:pathLst>
                <a:path w="6632" h="780" extrusionOk="0">
                  <a:moveTo>
                    <a:pt x="0" y="1"/>
                  </a:moveTo>
                  <a:lnTo>
                    <a:pt x="0" y="779"/>
                  </a:lnTo>
                  <a:lnTo>
                    <a:pt x="6631" y="779"/>
                  </a:lnTo>
                  <a:lnTo>
                    <a:pt x="66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64"/>
            <p:cNvSpPr/>
            <p:nvPr/>
          </p:nvSpPr>
          <p:spPr>
            <a:xfrm>
              <a:off x="3387999" y="2603280"/>
              <a:ext cx="299650" cy="15995"/>
            </a:xfrm>
            <a:custGeom>
              <a:avLst/>
              <a:gdLst/>
              <a:ahLst/>
              <a:cxnLst/>
              <a:rect l="l" t="t" r="r" b="b"/>
              <a:pathLst>
                <a:path w="6632" h="354" extrusionOk="0">
                  <a:moveTo>
                    <a:pt x="0" y="1"/>
                  </a:moveTo>
                  <a:lnTo>
                    <a:pt x="0" y="354"/>
                  </a:lnTo>
                  <a:lnTo>
                    <a:pt x="6631" y="354"/>
                  </a:lnTo>
                  <a:lnTo>
                    <a:pt x="6631" y="1"/>
                  </a:ln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64"/>
            <p:cNvSpPr/>
            <p:nvPr/>
          </p:nvSpPr>
          <p:spPr>
            <a:xfrm>
              <a:off x="863620" y="2668436"/>
              <a:ext cx="452322" cy="70394"/>
            </a:xfrm>
            <a:custGeom>
              <a:avLst/>
              <a:gdLst/>
              <a:ahLst/>
              <a:cxnLst/>
              <a:rect l="l" t="t" r="r" b="b"/>
              <a:pathLst>
                <a:path w="10011" h="1558" extrusionOk="0">
                  <a:moveTo>
                    <a:pt x="10010" y="1"/>
                  </a:moveTo>
                  <a:lnTo>
                    <a:pt x="10010" y="396"/>
                  </a:lnTo>
                  <a:lnTo>
                    <a:pt x="9063" y="396"/>
                  </a:lnTo>
                  <a:lnTo>
                    <a:pt x="9063" y="1167"/>
                  </a:lnTo>
                  <a:lnTo>
                    <a:pt x="10010" y="1167"/>
                  </a:lnTo>
                  <a:lnTo>
                    <a:pt x="10010" y="1558"/>
                  </a:lnTo>
                  <a:lnTo>
                    <a:pt x="0" y="15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64"/>
            <p:cNvSpPr/>
            <p:nvPr/>
          </p:nvSpPr>
          <p:spPr>
            <a:xfrm>
              <a:off x="901575" y="2685967"/>
              <a:ext cx="396522" cy="35197"/>
            </a:xfrm>
            <a:custGeom>
              <a:avLst/>
              <a:gdLst/>
              <a:ahLst/>
              <a:cxnLst/>
              <a:rect l="l" t="t" r="r" b="b"/>
              <a:pathLst>
                <a:path w="8776" h="779" extrusionOk="0">
                  <a:moveTo>
                    <a:pt x="0" y="0"/>
                  </a:moveTo>
                  <a:lnTo>
                    <a:pt x="0" y="779"/>
                  </a:lnTo>
                  <a:lnTo>
                    <a:pt x="8775" y="779"/>
                  </a:lnTo>
                  <a:lnTo>
                    <a:pt x="877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64"/>
            <p:cNvSpPr/>
            <p:nvPr/>
          </p:nvSpPr>
          <p:spPr>
            <a:xfrm>
              <a:off x="901575" y="2686103"/>
              <a:ext cx="396522" cy="15995"/>
            </a:xfrm>
            <a:custGeom>
              <a:avLst/>
              <a:gdLst/>
              <a:ahLst/>
              <a:cxnLst/>
              <a:rect l="l" t="t" r="r" b="b"/>
              <a:pathLst>
                <a:path w="8776" h="354" extrusionOk="0">
                  <a:moveTo>
                    <a:pt x="0" y="1"/>
                  </a:moveTo>
                  <a:lnTo>
                    <a:pt x="0" y="354"/>
                  </a:lnTo>
                  <a:lnTo>
                    <a:pt x="8775" y="354"/>
                  </a:lnTo>
                  <a:lnTo>
                    <a:pt x="8775" y="1"/>
                  </a:ln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64"/>
            <p:cNvSpPr/>
            <p:nvPr/>
          </p:nvSpPr>
          <p:spPr>
            <a:xfrm>
              <a:off x="760646" y="2778504"/>
              <a:ext cx="3034366" cy="1060569"/>
            </a:xfrm>
            <a:custGeom>
              <a:avLst/>
              <a:gdLst/>
              <a:ahLst/>
              <a:cxnLst/>
              <a:rect l="l" t="t" r="r" b="b"/>
              <a:pathLst>
                <a:path w="67158" h="23473" extrusionOk="0">
                  <a:moveTo>
                    <a:pt x="1" y="0"/>
                  </a:moveTo>
                  <a:lnTo>
                    <a:pt x="1" y="951"/>
                  </a:lnTo>
                  <a:lnTo>
                    <a:pt x="1" y="4096"/>
                  </a:lnTo>
                  <a:lnTo>
                    <a:pt x="1" y="23472"/>
                  </a:lnTo>
                  <a:lnTo>
                    <a:pt x="1531" y="23472"/>
                  </a:lnTo>
                  <a:lnTo>
                    <a:pt x="1531" y="4096"/>
                  </a:lnTo>
                  <a:lnTo>
                    <a:pt x="65635" y="4096"/>
                  </a:lnTo>
                  <a:lnTo>
                    <a:pt x="65635" y="23472"/>
                  </a:lnTo>
                  <a:lnTo>
                    <a:pt x="67157" y="23472"/>
                  </a:lnTo>
                  <a:lnTo>
                    <a:pt x="67157" y="4096"/>
                  </a:lnTo>
                  <a:lnTo>
                    <a:pt x="67157" y="951"/>
                  </a:lnTo>
                  <a:lnTo>
                    <a:pt x="671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64"/>
            <p:cNvSpPr/>
            <p:nvPr/>
          </p:nvSpPr>
          <p:spPr>
            <a:xfrm>
              <a:off x="760646" y="2778504"/>
              <a:ext cx="3034683" cy="76449"/>
            </a:xfrm>
            <a:custGeom>
              <a:avLst/>
              <a:gdLst/>
              <a:ahLst/>
              <a:cxnLst/>
              <a:rect l="l" t="t" r="r" b="b"/>
              <a:pathLst>
                <a:path w="67165" h="1692" extrusionOk="0">
                  <a:moveTo>
                    <a:pt x="1" y="0"/>
                  </a:moveTo>
                  <a:lnTo>
                    <a:pt x="1" y="1692"/>
                  </a:lnTo>
                  <a:lnTo>
                    <a:pt x="67165" y="1692"/>
                  </a:lnTo>
                  <a:lnTo>
                    <a:pt x="67165" y="0"/>
                  </a:ln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64"/>
            <p:cNvSpPr/>
            <p:nvPr/>
          </p:nvSpPr>
          <p:spPr>
            <a:xfrm>
              <a:off x="715101" y="2738290"/>
              <a:ext cx="3125816" cy="57382"/>
            </a:xfrm>
            <a:custGeom>
              <a:avLst/>
              <a:gdLst/>
              <a:ahLst/>
              <a:cxnLst/>
              <a:rect l="l" t="t" r="r" b="b"/>
              <a:pathLst>
                <a:path w="69182" h="1270" extrusionOk="0">
                  <a:moveTo>
                    <a:pt x="0" y="0"/>
                  </a:moveTo>
                  <a:lnTo>
                    <a:pt x="0" y="1270"/>
                  </a:lnTo>
                  <a:lnTo>
                    <a:pt x="69182" y="1270"/>
                  </a:lnTo>
                  <a:lnTo>
                    <a:pt x="691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64"/>
            <p:cNvSpPr/>
            <p:nvPr/>
          </p:nvSpPr>
          <p:spPr>
            <a:xfrm>
              <a:off x="715101" y="2738290"/>
              <a:ext cx="3125816" cy="21191"/>
            </a:xfrm>
            <a:custGeom>
              <a:avLst/>
              <a:gdLst/>
              <a:ahLst/>
              <a:cxnLst/>
              <a:rect l="l" t="t" r="r" b="b"/>
              <a:pathLst>
                <a:path w="69182" h="469" extrusionOk="0">
                  <a:moveTo>
                    <a:pt x="0" y="0"/>
                  </a:moveTo>
                  <a:lnTo>
                    <a:pt x="0" y="468"/>
                  </a:lnTo>
                  <a:lnTo>
                    <a:pt x="69182" y="468"/>
                  </a:lnTo>
                  <a:lnTo>
                    <a:pt x="69182" y="0"/>
                  </a:ln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D768DD62-0EAA-3F7D-4552-2AE061F69DDA}"/>
              </a:ext>
            </a:extLst>
          </p:cNvPr>
          <p:cNvGrpSpPr/>
          <p:nvPr/>
        </p:nvGrpSpPr>
        <p:grpSpPr>
          <a:xfrm>
            <a:off x="557919" y="1952881"/>
            <a:ext cx="4004310" cy="1035104"/>
            <a:chOff x="1139190" y="2996801"/>
            <a:chExt cx="4004310" cy="1035104"/>
          </a:xfrm>
        </p:grpSpPr>
        <p:grpSp>
          <p:nvGrpSpPr>
            <p:cNvPr id="5" name="Group 4">
              <a:extLst>
                <a:ext uri="{FF2B5EF4-FFF2-40B4-BE49-F238E27FC236}">
                  <a16:creationId xmlns:a16="http://schemas.microsoft.com/office/drawing/2014/main" id="{794E427E-39CC-FCA9-E4BF-050985F4B82A}"/>
                </a:ext>
              </a:extLst>
            </p:cNvPr>
            <p:cNvGrpSpPr/>
            <p:nvPr/>
          </p:nvGrpSpPr>
          <p:grpSpPr>
            <a:xfrm>
              <a:off x="1139190" y="2996801"/>
              <a:ext cx="4004310" cy="1035104"/>
              <a:chOff x="1139190" y="1478281"/>
              <a:chExt cx="3692285" cy="1035104"/>
            </a:xfrm>
          </p:grpSpPr>
          <p:sp>
            <p:nvSpPr>
              <p:cNvPr id="7" name="Scroll: Horizontal 6">
                <a:extLst>
                  <a:ext uri="{FF2B5EF4-FFF2-40B4-BE49-F238E27FC236}">
                    <a16:creationId xmlns:a16="http://schemas.microsoft.com/office/drawing/2014/main" id="{7F3B9F47-44F8-13B0-9338-616886E0B1D8}"/>
                  </a:ext>
                </a:extLst>
              </p:cNvPr>
              <p:cNvSpPr/>
              <p:nvPr/>
            </p:nvSpPr>
            <p:spPr>
              <a:xfrm>
                <a:off x="1139190" y="1478281"/>
                <a:ext cx="3692285" cy="1035104"/>
              </a:xfrm>
              <a:prstGeom prst="horizontalScroll">
                <a:avLst>
                  <a:gd name="adj" fmla="val 7864"/>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dirty="0">
                  <a:solidFill>
                    <a:schemeClr val="bg1">
                      <a:lumMod val="95000"/>
                      <a:lumOff val="5000"/>
                    </a:schemeClr>
                  </a:solidFill>
                  <a:latin typeface="Arial" panose="020B0604020202020204" pitchFamily="34" charset="0"/>
                  <a:cs typeface="Arial" panose="020B0604020202020204" pitchFamily="34" charset="0"/>
                </a:endParaRPr>
              </a:p>
            </p:txBody>
          </p:sp>
          <p:sp>
            <p:nvSpPr>
              <p:cNvPr id="9" name="Title 2">
                <a:extLst>
                  <a:ext uri="{FF2B5EF4-FFF2-40B4-BE49-F238E27FC236}">
                    <a16:creationId xmlns:a16="http://schemas.microsoft.com/office/drawing/2014/main" id="{3F9DC81D-7F4D-95EC-C685-2B3D3FC7F1AF}"/>
                  </a:ext>
                </a:extLst>
              </p:cNvPr>
              <p:cNvSpPr txBox="1">
                <a:spLocks/>
              </p:cNvSpPr>
              <p:nvPr/>
            </p:nvSpPr>
            <p:spPr>
              <a:xfrm>
                <a:off x="2254456" y="1709483"/>
                <a:ext cx="254188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3200" dirty="0">
                    <a:solidFill>
                      <a:sysClr val="windowText" lastClr="000000"/>
                    </a:solidFill>
                    <a:latin typeface="Arial" panose="020B0604020202020204" pitchFamily="34" charset="0"/>
                    <a:cs typeface="Arial" panose="020B0604020202020204" pitchFamily="34" charset="0"/>
                  </a:rPr>
                  <a:t>THẢO LUẬN</a:t>
                </a:r>
              </a:p>
            </p:txBody>
          </p:sp>
        </p:grpSp>
        <p:pic>
          <p:nvPicPr>
            <p:cNvPr id="6" name="Picture 5">
              <a:extLst>
                <a:ext uri="{FF2B5EF4-FFF2-40B4-BE49-F238E27FC236}">
                  <a16:creationId xmlns:a16="http://schemas.microsoft.com/office/drawing/2014/main" id="{32BE3589-04C6-92EF-28AD-1837C0B79F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86" r="5440" b="6967"/>
            <a:stretch/>
          </p:blipFill>
          <p:spPr bwMode="auto">
            <a:xfrm>
              <a:off x="1374567" y="3078480"/>
              <a:ext cx="936038" cy="878044"/>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Google Shape;260;p5">
            <a:extLst>
              <a:ext uri="{FF2B5EF4-FFF2-40B4-BE49-F238E27FC236}">
                <a16:creationId xmlns:a16="http://schemas.microsoft.com/office/drawing/2014/main" id="{F6AECF75-A120-0539-2AE2-CBDE5155BDA7}"/>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5" name="TextBox 4">
            <a:extLst>
              <a:ext uri="{FF2B5EF4-FFF2-40B4-BE49-F238E27FC236}">
                <a16:creationId xmlns:a16="http://schemas.microsoft.com/office/drawing/2014/main" id="{F51FA9F4-783E-CFC5-EDAF-7710AFCEEDA0}"/>
              </a:ext>
            </a:extLst>
          </p:cNvPr>
          <p:cNvSpPr txBox="1"/>
          <p:nvPr/>
        </p:nvSpPr>
        <p:spPr>
          <a:xfrm>
            <a:off x="651053" y="1202398"/>
            <a:ext cx="6313017" cy="3365024"/>
          </a:xfrm>
          <a:prstGeom prst="rect">
            <a:avLst/>
          </a:prstGeom>
          <a:noFill/>
        </p:spPr>
        <p:txBody>
          <a:bodyPr wrap="square">
            <a:spAutoFit/>
          </a:bodyPr>
          <a:lstStyle/>
          <a:p>
            <a:pPr algn="just">
              <a:lnSpc>
                <a:spcPct val="150000"/>
              </a:lnSpc>
            </a:pPr>
            <a:r>
              <a:rPr lang="vi-VN" sz="1800" dirty="0"/>
              <a:t>+ Yếu tố tạo hình nào được sử dụng trong SPMT của bạn? </a:t>
            </a:r>
          </a:p>
          <a:p>
            <a:pPr algn="just">
              <a:lnSpc>
                <a:spcPct val="150000"/>
              </a:lnSpc>
            </a:pPr>
            <a:r>
              <a:rPr lang="vi-VN" sz="1800" dirty="0"/>
              <a:t>+ Nguyên lí tạo hình nào xuất hiện trong SPMT của bạn? Yếu tố tạo hình nào ấn tượng nhất? </a:t>
            </a:r>
          </a:p>
          <a:p>
            <a:pPr algn="just">
              <a:lnSpc>
                <a:spcPct val="150000"/>
              </a:lnSpc>
            </a:pPr>
            <a:r>
              <a:rPr lang="vi-VN" sz="1800" dirty="0"/>
              <a:t>+ Hình thức thể hiện nào được sử dụng trong thực hành, sáng tác SPMT?</a:t>
            </a:r>
          </a:p>
          <a:p>
            <a:pPr algn="just">
              <a:lnSpc>
                <a:spcPct val="150000"/>
              </a:lnSpc>
            </a:pPr>
            <a:r>
              <a:rPr lang="vi-VN" sz="1800" dirty="0"/>
              <a:t>+ Bạn thích cách thực hành SPMT nào nhất? Vì sao? </a:t>
            </a:r>
          </a:p>
          <a:p>
            <a:pPr algn="just">
              <a:lnSpc>
                <a:spcPct val="150000"/>
              </a:lnSpc>
            </a:pPr>
            <a:r>
              <a:rPr lang="vi-VN" sz="1800" dirty="0"/>
              <a:t>+ Bạn sẽ đặt tên cho sản phẩm mĩ thuật là gì? Bạn dự định trưng bày sản phẩm mĩ thuật đó ở đâu trong nhà? </a:t>
            </a:r>
          </a:p>
        </p:txBody>
      </p:sp>
      <p:sp>
        <p:nvSpPr>
          <p:cNvPr id="6" name="Rectangle: Rounded Corners 5">
            <a:extLst>
              <a:ext uri="{FF2B5EF4-FFF2-40B4-BE49-F238E27FC236}">
                <a16:creationId xmlns:a16="http://schemas.microsoft.com/office/drawing/2014/main" id="{B69A947E-28C0-5241-1F79-EDFDAA89C5E2}"/>
              </a:ext>
            </a:extLst>
          </p:cNvPr>
          <p:cNvSpPr/>
          <p:nvPr/>
        </p:nvSpPr>
        <p:spPr>
          <a:xfrm>
            <a:off x="2469337" y="473665"/>
            <a:ext cx="4205326" cy="541941"/>
          </a:xfrm>
          <a:prstGeom prst="roundRect">
            <a:avLst>
              <a:gd name="adj" fmla="val 50000"/>
            </a:avLst>
          </a:prstGeom>
          <a:ln>
            <a:solidFill>
              <a:schemeClr val="accent2">
                <a:lumMod val="60000"/>
                <a:lumOff val="4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2200" b="1" dirty="0">
                <a:latin typeface="Arial" panose="020B0604020202020204" pitchFamily="34" charset="0"/>
                <a:cs typeface="Arial" panose="020B0604020202020204" pitchFamily="34" charset="0"/>
              </a:rPr>
              <a:t>HOẠT ĐỘNG THEO NHÓM</a:t>
            </a:r>
          </a:p>
        </p:txBody>
      </p:sp>
      <p:sp>
        <p:nvSpPr>
          <p:cNvPr id="8" name="Freeform 55">
            <a:extLst>
              <a:ext uri="{FF2B5EF4-FFF2-40B4-BE49-F238E27FC236}">
                <a16:creationId xmlns:a16="http://schemas.microsoft.com/office/drawing/2014/main" id="{7E010AE1-870A-3C7A-A83F-7D8B3D9C9BBA}"/>
              </a:ext>
            </a:extLst>
          </p:cNvPr>
          <p:cNvSpPr/>
          <p:nvPr/>
        </p:nvSpPr>
        <p:spPr>
          <a:xfrm>
            <a:off x="7069227" y="2424411"/>
            <a:ext cx="2074773" cy="2859901"/>
          </a:xfrm>
          <a:custGeom>
            <a:avLst/>
            <a:gdLst/>
            <a:ahLst/>
            <a:cxnLst/>
            <a:rect l="l" t="t" r="r" b="b"/>
            <a:pathLst>
              <a:path w="1622014" h="930631">
                <a:moveTo>
                  <a:pt x="0" y="0"/>
                </a:moveTo>
                <a:lnTo>
                  <a:pt x="1622014" y="0"/>
                </a:lnTo>
                <a:lnTo>
                  <a:pt x="1622014" y="930631"/>
                </a:lnTo>
                <a:lnTo>
                  <a:pt x="0" y="930631"/>
                </a:lnTo>
                <a:lnTo>
                  <a:pt x="0" y="0"/>
                </a:lnTo>
                <a:close/>
              </a:path>
            </a:pathLst>
          </a:custGeom>
          <a:blipFill>
            <a:blip r:embed="rId3">
              <a:extLst>
                <a:ext uri="{96DAC541-7B7A-43D3-8B79-37D633B846F1}">
                  <asvg:svgBlip xmlns:asvg="http://schemas.microsoft.com/office/drawing/2016/SVG/main" r:embed="rId4"/>
                </a:ext>
              </a:extLst>
            </a:blip>
            <a:stretch>
              <a:fillRect l="-140246" r="-1"/>
            </a:stretch>
          </a:blipFill>
        </p:spPr>
        <p:txBody>
          <a:bodyPr/>
          <a:lstStyle/>
          <a:p>
            <a:endParaRPr lang="vi-VN" dirty="0"/>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sp>
        <p:nvSpPr>
          <p:cNvPr id="3" name="Title 2">
            <a:extLst>
              <a:ext uri="{FF2B5EF4-FFF2-40B4-BE49-F238E27FC236}">
                <a16:creationId xmlns:a16="http://schemas.microsoft.com/office/drawing/2014/main" id="{4BC15204-7DDD-028E-9EFC-C63B08744B26}"/>
              </a:ext>
            </a:extLst>
          </p:cNvPr>
          <p:cNvSpPr>
            <a:spLocks noGrp="1"/>
          </p:cNvSpPr>
          <p:nvPr>
            <p:ph type="title"/>
          </p:nvPr>
        </p:nvSpPr>
        <p:spPr>
          <a:xfrm>
            <a:off x="1690914" y="561548"/>
            <a:ext cx="5762172" cy="466182"/>
          </a:xfrm>
        </p:spPr>
        <p:txBody>
          <a:bodyPr anchor="ctr"/>
          <a:lstStyle/>
          <a:p>
            <a:pPr algn="ctr"/>
            <a:r>
              <a:rPr lang="vi-VN" sz="24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CÂU HỎI MỞ RỘNG</a:t>
            </a:r>
            <a:endParaRPr lang="vi-VN" sz="2400" b="1" dirty="0">
              <a:solidFill>
                <a:schemeClr val="bg1">
                  <a:lumMod val="75000"/>
                </a:schemeClr>
              </a:solidFill>
              <a:latin typeface="Arial" panose="020B0604020202020204" pitchFamily="34" charset="0"/>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id="{88648728-2707-7839-04C6-19BFF832474F}"/>
              </a:ext>
            </a:extLst>
          </p:cNvPr>
          <p:cNvSpPr/>
          <p:nvPr/>
        </p:nvSpPr>
        <p:spPr>
          <a:xfrm>
            <a:off x="730508" y="1365009"/>
            <a:ext cx="1920812" cy="2578374"/>
          </a:xfrm>
          <a:prstGeom prst="wedgeRoundRectCallout">
            <a:avLst>
              <a:gd name="adj1" fmla="val -22770"/>
              <a:gd name="adj2" fmla="val 61853"/>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chemeClr val="bg2">
                    <a:lumMod val="50000"/>
                  </a:schemeClr>
                </a:solidFill>
                <a:latin typeface="Arial" panose="020B0604020202020204" pitchFamily="34" charset="0"/>
                <a:cs typeface="Arial" panose="020B0604020202020204" pitchFamily="34" charset="0"/>
              </a:rPr>
              <a:t>Bạn đã thể hiện hình ảnh nào về chủ đề Gia đình?</a:t>
            </a:r>
          </a:p>
        </p:txBody>
      </p:sp>
      <p:sp>
        <p:nvSpPr>
          <p:cNvPr id="4" name="Speech Bubble: Rectangle with Corners Rounded 3">
            <a:extLst>
              <a:ext uri="{FF2B5EF4-FFF2-40B4-BE49-F238E27FC236}">
                <a16:creationId xmlns:a16="http://schemas.microsoft.com/office/drawing/2014/main" id="{0E65F300-C523-70EB-BE2D-1B51BECCE7D9}"/>
              </a:ext>
            </a:extLst>
          </p:cNvPr>
          <p:cNvSpPr/>
          <p:nvPr/>
        </p:nvSpPr>
        <p:spPr>
          <a:xfrm>
            <a:off x="2891163" y="1365009"/>
            <a:ext cx="2917068" cy="2578374"/>
          </a:xfrm>
          <a:prstGeom prst="wedgeRoundRectCallout">
            <a:avLst>
              <a:gd name="adj1" fmla="val -21583"/>
              <a:gd name="adj2" fmla="val 61919"/>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chemeClr val="bg2">
                    <a:lumMod val="50000"/>
                  </a:schemeClr>
                </a:solidFill>
                <a:cs typeface="Arial" panose="020B0604020202020204" pitchFamily="34" charset="0"/>
              </a:rPr>
              <a:t>Sản phẩm bạn/ nhóm bạn đã thể hiện tạo ấn tượng nhất với em? Hãy mô tả hình ảnh thể hiện chủ đề Gia đình. </a:t>
            </a:r>
          </a:p>
        </p:txBody>
      </p:sp>
      <p:sp>
        <p:nvSpPr>
          <p:cNvPr id="5" name="Speech Bubble: Rectangle with Corners Rounded 4">
            <a:extLst>
              <a:ext uri="{FF2B5EF4-FFF2-40B4-BE49-F238E27FC236}">
                <a16:creationId xmlns:a16="http://schemas.microsoft.com/office/drawing/2014/main" id="{BCEF6AF7-F293-9E1B-8C72-43DCE3B595AF}"/>
              </a:ext>
            </a:extLst>
          </p:cNvPr>
          <p:cNvSpPr/>
          <p:nvPr/>
        </p:nvSpPr>
        <p:spPr>
          <a:xfrm>
            <a:off x="6048074" y="1365009"/>
            <a:ext cx="2238582" cy="2578374"/>
          </a:xfrm>
          <a:prstGeom prst="wedgeRoundRectCallout">
            <a:avLst>
              <a:gd name="adj1" fmla="val -21583"/>
              <a:gd name="adj2" fmla="val 61919"/>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chemeClr val="bg2">
                    <a:lumMod val="50000"/>
                  </a:schemeClr>
                </a:solidFill>
                <a:cs typeface="Arial" panose="020B0604020202020204" pitchFamily="34" charset="0"/>
              </a:rPr>
              <a:t>Nếu được, em sẽ làm gì để SPMT của bạn/nhóm bạn được hoàn thiện hơn?</a:t>
            </a:r>
          </a:p>
        </p:txBody>
      </p:sp>
      <p:pic>
        <p:nvPicPr>
          <p:cNvPr id="6" name="Google Shape;260;p5">
            <a:extLst>
              <a:ext uri="{FF2B5EF4-FFF2-40B4-BE49-F238E27FC236}">
                <a16:creationId xmlns:a16="http://schemas.microsoft.com/office/drawing/2014/main" id="{59DC2EB1-013E-C687-2BBB-FA0DB8C04525}"/>
              </a:ext>
            </a:extLst>
          </p:cNvPr>
          <p:cNvPicPr preferRelativeResize="0"/>
          <p:nvPr/>
        </p:nvPicPr>
        <p:blipFill rotWithShape="1">
          <a:blip r:embed="rId3">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12643100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26"/>
        <p:cNvGrpSpPr/>
        <p:nvPr/>
      </p:nvGrpSpPr>
      <p:grpSpPr>
        <a:xfrm>
          <a:off x="0" y="0"/>
          <a:ext cx="0" cy="0"/>
          <a:chOff x="0" y="0"/>
          <a:chExt cx="0" cy="0"/>
        </a:xfrm>
      </p:grpSpPr>
      <p:grpSp>
        <p:nvGrpSpPr>
          <p:cNvPr id="3336" name="Google Shape;2927;p73">
            <a:extLst>
              <a:ext uri="{FF2B5EF4-FFF2-40B4-BE49-F238E27FC236}">
                <a16:creationId xmlns:a16="http://schemas.microsoft.com/office/drawing/2014/main" id="{DBF3FD43-9D31-4359-1AD2-DA25DA20B301}"/>
              </a:ext>
            </a:extLst>
          </p:cNvPr>
          <p:cNvGrpSpPr/>
          <p:nvPr/>
        </p:nvGrpSpPr>
        <p:grpSpPr>
          <a:xfrm>
            <a:off x="2217041" y="2492796"/>
            <a:ext cx="4709917" cy="2096187"/>
            <a:chOff x="2217041" y="2433636"/>
            <a:chExt cx="4709917" cy="2096187"/>
          </a:xfrm>
        </p:grpSpPr>
        <p:sp>
          <p:nvSpPr>
            <p:cNvPr id="3337" name="Google Shape;2928;p73">
              <a:extLst>
                <a:ext uri="{FF2B5EF4-FFF2-40B4-BE49-F238E27FC236}">
                  <a16:creationId xmlns:a16="http://schemas.microsoft.com/office/drawing/2014/main" id="{E7488CE9-D37F-B94B-CE25-0876D338A1AF}"/>
                </a:ext>
              </a:extLst>
            </p:cNvPr>
            <p:cNvSpPr/>
            <p:nvPr/>
          </p:nvSpPr>
          <p:spPr>
            <a:xfrm>
              <a:off x="2217041" y="4162434"/>
              <a:ext cx="4709917" cy="367388"/>
            </a:xfrm>
            <a:custGeom>
              <a:avLst/>
              <a:gdLst/>
              <a:ahLst/>
              <a:cxnLst/>
              <a:rect l="l" t="t" r="r" b="b"/>
              <a:pathLst>
                <a:path w="110393" h="8611" extrusionOk="0">
                  <a:moveTo>
                    <a:pt x="110392" y="4304"/>
                  </a:moveTo>
                  <a:cubicBezTo>
                    <a:pt x="110392" y="5447"/>
                    <a:pt x="104578" y="6540"/>
                    <a:pt x="94227" y="7349"/>
                  </a:cubicBezTo>
                  <a:cubicBezTo>
                    <a:pt x="83875" y="8154"/>
                    <a:pt x="69834" y="8611"/>
                    <a:pt x="55198" y="8611"/>
                  </a:cubicBezTo>
                  <a:cubicBezTo>
                    <a:pt x="40559" y="8611"/>
                    <a:pt x="26518" y="8154"/>
                    <a:pt x="16166" y="7349"/>
                  </a:cubicBezTo>
                  <a:cubicBezTo>
                    <a:pt x="5815" y="6540"/>
                    <a:pt x="1" y="5447"/>
                    <a:pt x="1" y="4304"/>
                  </a:cubicBezTo>
                  <a:cubicBezTo>
                    <a:pt x="1" y="3165"/>
                    <a:pt x="5815" y="2068"/>
                    <a:pt x="16166" y="1262"/>
                  </a:cubicBezTo>
                  <a:cubicBezTo>
                    <a:pt x="26518" y="453"/>
                    <a:pt x="40559" y="0"/>
                    <a:pt x="55198" y="0"/>
                  </a:cubicBezTo>
                  <a:cubicBezTo>
                    <a:pt x="69834" y="0"/>
                    <a:pt x="83875" y="453"/>
                    <a:pt x="94227" y="1262"/>
                  </a:cubicBezTo>
                  <a:cubicBezTo>
                    <a:pt x="104578" y="2068"/>
                    <a:pt x="110392" y="3165"/>
                    <a:pt x="110392" y="43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2929;p73">
              <a:extLst>
                <a:ext uri="{FF2B5EF4-FFF2-40B4-BE49-F238E27FC236}">
                  <a16:creationId xmlns:a16="http://schemas.microsoft.com/office/drawing/2014/main" id="{B5A07E5B-064A-D062-53E4-DCA2FD3A035A}"/>
                </a:ext>
              </a:extLst>
            </p:cNvPr>
            <p:cNvSpPr/>
            <p:nvPr/>
          </p:nvSpPr>
          <p:spPr>
            <a:xfrm>
              <a:off x="2217041" y="4335058"/>
              <a:ext cx="4709917" cy="194766"/>
            </a:xfrm>
            <a:custGeom>
              <a:avLst/>
              <a:gdLst/>
              <a:ahLst/>
              <a:cxnLst/>
              <a:rect l="l" t="t" r="r" b="b"/>
              <a:pathLst>
                <a:path w="110393" h="4565" extrusionOk="0">
                  <a:moveTo>
                    <a:pt x="96" y="1"/>
                  </a:moveTo>
                  <a:cubicBezTo>
                    <a:pt x="35" y="85"/>
                    <a:pt x="1" y="173"/>
                    <a:pt x="1" y="258"/>
                  </a:cubicBezTo>
                  <a:cubicBezTo>
                    <a:pt x="1" y="2635"/>
                    <a:pt x="24712" y="4565"/>
                    <a:pt x="55198" y="4565"/>
                  </a:cubicBezTo>
                  <a:cubicBezTo>
                    <a:pt x="85682" y="4565"/>
                    <a:pt x="110392" y="2635"/>
                    <a:pt x="110392" y="258"/>
                  </a:cubicBezTo>
                  <a:cubicBezTo>
                    <a:pt x="110392" y="173"/>
                    <a:pt x="110358" y="85"/>
                    <a:pt x="110297" y="1"/>
                  </a:cubicBezTo>
                  <a:cubicBezTo>
                    <a:pt x="108594" y="2260"/>
                    <a:pt x="84577" y="4047"/>
                    <a:pt x="55198" y="4047"/>
                  </a:cubicBezTo>
                  <a:cubicBezTo>
                    <a:pt x="25820" y="4047"/>
                    <a:pt x="1799" y="2260"/>
                    <a:pt x="96"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2930;p73">
              <a:extLst>
                <a:ext uri="{FF2B5EF4-FFF2-40B4-BE49-F238E27FC236}">
                  <a16:creationId xmlns:a16="http://schemas.microsoft.com/office/drawing/2014/main" id="{207B5536-A655-C2A8-05B6-B6E3F47A2E95}"/>
                </a:ext>
              </a:extLst>
            </p:cNvPr>
            <p:cNvSpPr/>
            <p:nvPr/>
          </p:nvSpPr>
          <p:spPr>
            <a:xfrm>
              <a:off x="6116948" y="4280233"/>
              <a:ext cx="482754" cy="60115"/>
            </a:xfrm>
            <a:custGeom>
              <a:avLst/>
              <a:gdLst/>
              <a:ahLst/>
              <a:cxnLst/>
              <a:rect l="l" t="t" r="r" b="b"/>
              <a:pathLst>
                <a:path w="11315" h="1409" extrusionOk="0">
                  <a:moveTo>
                    <a:pt x="5658" y="1"/>
                  </a:moveTo>
                  <a:cubicBezTo>
                    <a:pt x="2532" y="1"/>
                    <a:pt x="1" y="315"/>
                    <a:pt x="1" y="707"/>
                  </a:cubicBezTo>
                  <a:cubicBezTo>
                    <a:pt x="1" y="1094"/>
                    <a:pt x="2532" y="1408"/>
                    <a:pt x="5658" y="1408"/>
                  </a:cubicBezTo>
                  <a:cubicBezTo>
                    <a:pt x="8783" y="1408"/>
                    <a:pt x="11315" y="1094"/>
                    <a:pt x="11315" y="707"/>
                  </a:cubicBezTo>
                  <a:cubicBezTo>
                    <a:pt x="11315" y="315"/>
                    <a:pt x="8783" y="1"/>
                    <a:pt x="5658"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2931;p73">
              <a:extLst>
                <a:ext uri="{FF2B5EF4-FFF2-40B4-BE49-F238E27FC236}">
                  <a16:creationId xmlns:a16="http://schemas.microsoft.com/office/drawing/2014/main" id="{E263BC9B-80CE-76B8-9D7A-6B9A3B309A71}"/>
                </a:ext>
              </a:extLst>
            </p:cNvPr>
            <p:cNvSpPr/>
            <p:nvPr/>
          </p:nvSpPr>
          <p:spPr>
            <a:xfrm>
              <a:off x="6061483" y="3944286"/>
              <a:ext cx="451012" cy="377543"/>
            </a:xfrm>
            <a:custGeom>
              <a:avLst/>
              <a:gdLst/>
              <a:ahLst/>
              <a:cxnLst/>
              <a:rect l="l" t="t" r="r" b="b"/>
              <a:pathLst>
                <a:path w="10571" h="8849" extrusionOk="0">
                  <a:moveTo>
                    <a:pt x="7031" y="8849"/>
                  </a:moveTo>
                  <a:cubicBezTo>
                    <a:pt x="2244" y="8849"/>
                    <a:pt x="0" y="3349"/>
                    <a:pt x="0" y="3349"/>
                  </a:cubicBezTo>
                  <a:cubicBezTo>
                    <a:pt x="0" y="3349"/>
                    <a:pt x="1009" y="1"/>
                    <a:pt x="1818" y="338"/>
                  </a:cubicBezTo>
                  <a:cubicBezTo>
                    <a:pt x="2628" y="672"/>
                    <a:pt x="6267" y="4929"/>
                    <a:pt x="6267" y="4929"/>
                  </a:cubicBezTo>
                  <a:cubicBezTo>
                    <a:pt x="6267" y="4929"/>
                    <a:pt x="10571" y="8849"/>
                    <a:pt x="7031" y="88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2932;p73">
              <a:extLst>
                <a:ext uri="{FF2B5EF4-FFF2-40B4-BE49-F238E27FC236}">
                  <a16:creationId xmlns:a16="http://schemas.microsoft.com/office/drawing/2014/main" id="{21B93109-6E3C-8D56-3EB7-19B3231430F5}"/>
                </a:ext>
              </a:extLst>
            </p:cNvPr>
            <p:cNvSpPr/>
            <p:nvPr/>
          </p:nvSpPr>
          <p:spPr>
            <a:xfrm>
              <a:off x="6059883" y="3944461"/>
              <a:ext cx="451012" cy="377543"/>
            </a:xfrm>
            <a:custGeom>
              <a:avLst/>
              <a:gdLst/>
              <a:ahLst/>
              <a:cxnLst/>
              <a:rect l="l" t="t" r="r" b="b"/>
              <a:pathLst>
                <a:path w="10571" h="8849" extrusionOk="0">
                  <a:moveTo>
                    <a:pt x="7031" y="8849"/>
                  </a:moveTo>
                  <a:cubicBezTo>
                    <a:pt x="2244" y="8849"/>
                    <a:pt x="0" y="3349"/>
                    <a:pt x="0" y="3349"/>
                  </a:cubicBezTo>
                  <a:cubicBezTo>
                    <a:pt x="0" y="3349"/>
                    <a:pt x="1009" y="1"/>
                    <a:pt x="1818" y="338"/>
                  </a:cubicBezTo>
                  <a:cubicBezTo>
                    <a:pt x="2628" y="672"/>
                    <a:pt x="6267" y="4929"/>
                    <a:pt x="6267" y="4929"/>
                  </a:cubicBezTo>
                  <a:cubicBezTo>
                    <a:pt x="6267" y="4929"/>
                    <a:pt x="10571" y="8849"/>
                    <a:pt x="7031" y="8849"/>
                  </a:cubicBezTo>
                  <a:close/>
                </a:path>
              </a:pathLst>
            </a:custGeom>
            <a:solidFill>
              <a:srgbClr val="000000">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2933;p73">
              <a:extLst>
                <a:ext uri="{FF2B5EF4-FFF2-40B4-BE49-F238E27FC236}">
                  <a16:creationId xmlns:a16="http://schemas.microsoft.com/office/drawing/2014/main" id="{10088907-ABAE-5A6A-1677-833F8C5F857A}"/>
                </a:ext>
              </a:extLst>
            </p:cNvPr>
            <p:cNvSpPr/>
            <p:nvPr/>
          </p:nvSpPr>
          <p:spPr>
            <a:xfrm>
              <a:off x="3108533" y="4249983"/>
              <a:ext cx="2926947" cy="192291"/>
            </a:xfrm>
            <a:custGeom>
              <a:avLst/>
              <a:gdLst/>
              <a:ahLst/>
              <a:cxnLst/>
              <a:rect l="l" t="t" r="r" b="b"/>
              <a:pathLst>
                <a:path w="68603" h="4507" extrusionOk="0">
                  <a:moveTo>
                    <a:pt x="34303" y="0"/>
                  </a:moveTo>
                  <a:cubicBezTo>
                    <a:pt x="25202" y="0"/>
                    <a:pt x="16481" y="238"/>
                    <a:pt x="10045" y="660"/>
                  </a:cubicBezTo>
                  <a:cubicBezTo>
                    <a:pt x="3613" y="1082"/>
                    <a:pt x="0" y="1653"/>
                    <a:pt x="0" y="2252"/>
                  </a:cubicBezTo>
                  <a:cubicBezTo>
                    <a:pt x="0" y="2850"/>
                    <a:pt x="3613" y="3421"/>
                    <a:pt x="10045" y="3847"/>
                  </a:cubicBezTo>
                  <a:cubicBezTo>
                    <a:pt x="16481" y="4269"/>
                    <a:pt x="25202" y="4507"/>
                    <a:pt x="34303" y="4507"/>
                  </a:cubicBezTo>
                  <a:cubicBezTo>
                    <a:pt x="43401" y="4507"/>
                    <a:pt x="52122" y="4269"/>
                    <a:pt x="58558" y="3847"/>
                  </a:cubicBezTo>
                  <a:cubicBezTo>
                    <a:pt x="64990" y="3421"/>
                    <a:pt x="68603" y="2850"/>
                    <a:pt x="68603" y="2252"/>
                  </a:cubicBezTo>
                  <a:cubicBezTo>
                    <a:pt x="68603" y="1653"/>
                    <a:pt x="64990" y="1082"/>
                    <a:pt x="58558" y="660"/>
                  </a:cubicBezTo>
                  <a:cubicBezTo>
                    <a:pt x="52122" y="238"/>
                    <a:pt x="43401" y="0"/>
                    <a:pt x="34303"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2934;p73">
              <a:extLst>
                <a:ext uri="{FF2B5EF4-FFF2-40B4-BE49-F238E27FC236}">
                  <a16:creationId xmlns:a16="http://schemas.microsoft.com/office/drawing/2014/main" id="{17297EF5-8F5B-E63E-C6A2-970E49B2CAB5}"/>
                </a:ext>
              </a:extLst>
            </p:cNvPr>
            <p:cNvSpPr/>
            <p:nvPr/>
          </p:nvSpPr>
          <p:spPr>
            <a:xfrm>
              <a:off x="6007640" y="3719782"/>
              <a:ext cx="243702" cy="305567"/>
            </a:xfrm>
            <a:custGeom>
              <a:avLst/>
              <a:gdLst/>
              <a:ahLst/>
              <a:cxnLst/>
              <a:rect l="l" t="t" r="r" b="b"/>
              <a:pathLst>
                <a:path w="5712" h="7162" extrusionOk="0">
                  <a:moveTo>
                    <a:pt x="2060" y="6866"/>
                  </a:moveTo>
                  <a:cubicBezTo>
                    <a:pt x="3019" y="6383"/>
                    <a:pt x="5320" y="2989"/>
                    <a:pt x="5558" y="1708"/>
                  </a:cubicBezTo>
                  <a:cubicBezTo>
                    <a:pt x="5711" y="898"/>
                    <a:pt x="4641" y="1"/>
                    <a:pt x="3583" y="1784"/>
                  </a:cubicBezTo>
                  <a:cubicBezTo>
                    <a:pt x="2965" y="2843"/>
                    <a:pt x="1132" y="5136"/>
                    <a:pt x="664" y="5972"/>
                  </a:cubicBezTo>
                  <a:cubicBezTo>
                    <a:pt x="1" y="7112"/>
                    <a:pt x="1473" y="7161"/>
                    <a:pt x="2060" y="6866"/>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2935;p73">
              <a:extLst>
                <a:ext uri="{FF2B5EF4-FFF2-40B4-BE49-F238E27FC236}">
                  <a16:creationId xmlns:a16="http://schemas.microsoft.com/office/drawing/2014/main" id="{0EAD9337-1F21-1CD8-4405-85A6E0076480}"/>
                </a:ext>
              </a:extLst>
            </p:cNvPr>
            <p:cNvSpPr/>
            <p:nvPr/>
          </p:nvSpPr>
          <p:spPr>
            <a:xfrm>
              <a:off x="6086357" y="3729125"/>
              <a:ext cx="121467" cy="220109"/>
            </a:xfrm>
            <a:custGeom>
              <a:avLst/>
              <a:gdLst/>
              <a:ahLst/>
              <a:cxnLst/>
              <a:rect l="l" t="t" r="r" b="b"/>
              <a:pathLst>
                <a:path w="2847" h="5159" extrusionOk="0">
                  <a:moveTo>
                    <a:pt x="2773" y="0"/>
                  </a:moveTo>
                  <a:cubicBezTo>
                    <a:pt x="1738" y="894"/>
                    <a:pt x="0" y="3813"/>
                    <a:pt x="0" y="3813"/>
                  </a:cubicBezTo>
                  <a:cubicBezTo>
                    <a:pt x="0" y="3813"/>
                    <a:pt x="461" y="4622"/>
                    <a:pt x="2002" y="5159"/>
                  </a:cubicBezTo>
                  <a:lnTo>
                    <a:pt x="2846" y="423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2936;p73">
              <a:extLst>
                <a:ext uri="{FF2B5EF4-FFF2-40B4-BE49-F238E27FC236}">
                  <a16:creationId xmlns:a16="http://schemas.microsoft.com/office/drawing/2014/main" id="{24CD3884-A9F6-5DCE-DCC5-9ED272AA6B82}"/>
                </a:ext>
              </a:extLst>
            </p:cNvPr>
            <p:cNvSpPr/>
            <p:nvPr/>
          </p:nvSpPr>
          <p:spPr>
            <a:xfrm>
              <a:off x="6330488" y="3254090"/>
              <a:ext cx="241569" cy="370503"/>
            </a:xfrm>
            <a:custGeom>
              <a:avLst/>
              <a:gdLst/>
              <a:ahLst/>
              <a:cxnLst/>
              <a:rect l="l" t="t" r="r" b="b"/>
              <a:pathLst>
                <a:path w="5662" h="8684" extrusionOk="0">
                  <a:moveTo>
                    <a:pt x="4664" y="269"/>
                  </a:moveTo>
                  <a:cubicBezTo>
                    <a:pt x="4664" y="269"/>
                    <a:pt x="5662" y="1"/>
                    <a:pt x="5662" y="384"/>
                  </a:cubicBezTo>
                  <a:cubicBezTo>
                    <a:pt x="5662" y="768"/>
                    <a:pt x="4780" y="649"/>
                    <a:pt x="4780" y="649"/>
                  </a:cubicBezTo>
                  <a:cubicBezTo>
                    <a:pt x="4780" y="649"/>
                    <a:pt x="5274" y="1454"/>
                    <a:pt x="5355" y="1953"/>
                  </a:cubicBezTo>
                  <a:cubicBezTo>
                    <a:pt x="5432" y="2455"/>
                    <a:pt x="5616" y="4338"/>
                    <a:pt x="5351" y="4453"/>
                  </a:cubicBezTo>
                  <a:cubicBezTo>
                    <a:pt x="5182" y="4530"/>
                    <a:pt x="5148" y="4250"/>
                    <a:pt x="5148" y="4250"/>
                  </a:cubicBezTo>
                  <a:cubicBezTo>
                    <a:pt x="5148" y="4250"/>
                    <a:pt x="3614" y="7150"/>
                    <a:pt x="2536" y="7763"/>
                  </a:cubicBezTo>
                  <a:cubicBezTo>
                    <a:pt x="1615" y="8293"/>
                    <a:pt x="1" y="8684"/>
                    <a:pt x="1" y="8684"/>
                  </a:cubicBezTo>
                  <a:lnTo>
                    <a:pt x="1999" y="1389"/>
                  </a:ln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2937;p73">
              <a:extLst>
                <a:ext uri="{FF2B5EF4-FFF2-40B4-BE49-F238E27FC236}">
                  <a16:creationId xmlns:a16="http://schemas.microsoft.com/office/drawing/2014/main" id="{C162A2B7-1D30-26F0-89E1-3B7277C6DAAD}"/>
                </a:ext>
              </a:extLst>
            </p:cNvPr>
            <p:cNvSpPr/>
            <p:nvPr/>
          </p:nvSpPr>
          <p:spPr>
            <a:xfrm>
              <a:off x="6453065" y="3286601"/>
              <a:ext cx="86909" cy="229495"/>
            </a:xfrm>
            <a:custGeom>
              <a:avLst/>
              <a:gdLst/>
              <a:ahLst/>
              <a:cxnLst/>
              <a:rect l="l" t="t" r="r" b="b"/>
              <a:pathLst>
                <a:path w="2037" h="5379" extrusionOk="0">
                  <a:moveTo>
                    <a:pt x="965" y="1"/>
                  </a:moveTo>
                  <a:cubicBezTo>
                    <a:pt x="959" y="1"/>
                    <a:pt x="953" y="2"/>
                    <a:pt x="948" y="6"/>
                  </a:cubicBezTo>
                  <a:cubicBezTo>
                    <a:pt x="921" y="13"/>
                    <a:pt x="909" y="40"/>
                    <a:pt x="921" y="71"/>
                  </a:cubicBezTo>
                  <a:cubicBezTo>
                    <a:pt x="1373" y="1739"/>
                    <a:pt x="848" y="3749"/>
                    <a:pt x="27" y="5229"/>
                  </a:cubicBezTo>
                  <a:lnTo>
                    <a:pt x="23" y="5233"/>
                  </a:lnTo>
                  <a:cubicBezTo>
                    <a:pt x="0" y="5283"/>
                    <a:pt x="20" y="5341"/>
                    <a:pt x="62" y="5367"/>
                  </a:cubicBezTo>
                  <a:cubicBezTo>
                    <a:pt x="77" y="5375"/>
                    <a:pt x="93" y="5379"/>
                    <a:pt x="108" y="5379"/>
                  </a:cubicBezTo>
                  <a:cubicBezTo>
                    <a:pt x="142" y="5379"/>
                    <a:pt x="175" y="5362"/>
                    <a:pt x="196" y="5325"/>
                  </a:cubicBezTo>
                  <a:cubicBezTo>
                    <a:pt x="963" y="3883"/>
                    <a:pt x="1439" y="1973"/>
                    <a:pt x="1074" y="366"/>
                  </a:cubicBezTo>
                  <a:lnTo>
                    <a:pt x="1074" y="366"/>
                  </a:lnTo>
                  <a:cubicBezTo>
                    <a:pt x="1523" y="1083"/>
                    <a:pt x="1772" y="1916"/>
                    <a:pt x="1849" y="2756"/>
                  </a:cubicBezTo>
                  <a:cubicBezTo>
                    <a:pt x="1887" y="3270"/>
                    <a:pt x="1872" y="3776"/>
                    <a:pt x="1826" y="4286"/>
                  </a:cubicBezTo>
                  <a:cubicBezTo>
                    <a:pt x="1891" y="4175"/>
                    <a:pt x="1960" y="4063"/>
                    <a:pt x="2006" y="3968"/>
                  </a:cubicBezTo>
                  <a:cubicBezTo>
                    <a:pt x="2025" y="3561"/>
                    <a:pt x="2037" y="3154"/>
                    <a:pt x="1999" y="2748"/>
                  </a:cubicBezTo>
                  <a:cubicBezTo>
                    <a:pt x="1891" y="1789"/>
                    <a:pt x="1619" y="819"/>
                    <a:pt x="1017" y="36"/>
                  </a:cubicBezTo>
                  <a:cubicBezTo>
                    <a:pt x="1009" y="33"/>
                    <a:pt x="1009" y="25"/>
                    <a:pt x="1005" y="17"/>
                  </a:cubicBezTo>
                  <a:cubicBezTo>
                    <a:pt x="994" y="9"/>
                    <a:pt x="980" y="1"/>
                    <a:pt x="965"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2938;p73">
              <a:extLst>
                <a:ext uri="{FF2B5EF4-FFF2-40B4-BE49-F238E27FC236}">
                  <a16:creationId xmlns:a16="http://schemas.microsoft.com/office/drawing/2014/main" id="{76D3B8F7-2A3A-EDCA-ACEF-420622756E84}"/>
                </a:ext>
              </a:extLst>
            </p:cNvPr>
            <p:cNvSpPr/>
            <p:nvPr/>
          </p:nvSpPr>
          <p:spPr>
            <a:xfrm>
              <a:off x="6007000" y="3066064"/>
              <a:ext cx="562453" cy="305396"/>
            </a:xfrm>
            <a:custGeom>
              <a:avLst/>
              <a:gdLst/>
              <a:ahLst/>
              <a:cxnLst/>
              <a:rect l="l" t="t" r="r" b="b"/>
              <a:pathLst>
                <a:path w="13183" h="7158" extrusionOk="0">
                  <a:moveTo>
                    <a:pt x="12362" y="4661"/>
                  </a:moveTo>
                  <a:cubicBezTo>
                    <a:pt x="12362" y="4661"/>
                    <a:pt x="13182" y="3633"/>
                    <a:pt x="12822" y="3533"/>
                  </a:cubicBezTo>
                  <a:cubicBezTo>
                    <a:pt x="12461" y="3433"/>
                    <a:pt x="12154" y="4408"/>
                    <a:pt x="12154" y="4408"/>
                  </a:cubicBezTo>
                  <a:cubicBezTo>
                    <a:pt x="12154" y="4408"/>
                    <a:pt x="11955" y="2816"/>
                    <a:pt x="11387" y="2306"/>
                  </a:cubicBezTo>
                  <a:cubicBezTo>
                    <a:pt x="9872" y="940"/>
                    <a:pt x="4756" y="1"/>
                    <a:pt x="4718" y="296"/>
                  </a:cubicBezTo>
                  <a:cubicBezTo>
                    <a:pt x="4679" y="595"/>
                    <a:pt x="5051" y="622"/>
                    <a:pt x="5051" y="657"/>
                  </a:cubicBezTo>
                  <a:cubicBezTo>
                    <a:pt x="1903" y="618"/>
                    <a:pt x="0" y="3303"/>
                    <a:pt x="265" y="4089"/>
                  </a:cubicBezTo>
                  <a:cubicBezTo>
                    <a:pt x="361" y="4369"/>
                    <a:pt x="1742" y="4469"/>
                    <a:pt x="1742" y="4469"/>
                  </a:cubicBezTo>
                  <a:cubicBezTo>
                    <a:pt x="1742" y="4469"/>
                    <a:pt x="1991" y="5355"/>
                    <a:pt x="2094" y="6375"/>
                  </a:cubicBezTo>
                  <a:cubicBezTo>
                    <a:pt x="2171" y="7158"/>
                    <a:pt x="7847" y="6425"/>
                    <a:pt x="10850" y="5681"/>
                  </a:cubicBezTo>
                  <a:cubicBezTo>
                    <a:pt x="11284" y="4991"/>
                    <a:pt x="11863" y="5106"/>
                    <a:pt x="12362" y="4661"/>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2939;p73">
              <a:extLst>
                <a:ext uri="{FF2B5EF4-FFF2-40B4-BE49-F238E27FC236}">
                  <a16:creationId xmlns:a16="http://schemas.microsoft.com/office/drawing/2014/main" id="{C69073C1-B76E-D029-8976-CAA2710D005C}"/>
                </a:ext>
              </a:extLst>
            </p:cNvPr>
            <p:cNvSpPr/>
            <p:nvPr/>
          </p:nvSpPr>
          <p:spPr>
            <a:xfrm>
              <a:off x="6081280" y="3256693"/>
              <a:ext cx="55507" cy="78930"/>
            </a:xfrm>
            <a:custGeom>
              <a:avLst/>
              <a:gdLst/>
              <a:ahLst/>
              <a:cxnLst/>
              <a:rect l="l" t="t" r="r" b="b"/>
              <a:pathLst>
                <a:path w="1301" h="1850" extrusionOk="0">
                  <a:moveTo>
                    <a:pt x="1" y="1"/>
                  </a:moveTo>
                  <a:cubicBezTo>
                    <a:pt x="1" y="1"/>
                    <a:pt x="238" y="852"/>
                    <a:pt x="342" y="1850"/>
                  </a:cubicBezTo>
                  <a:lnTo>
                    <a:pt x="1301" y="1650"/>
                  </a:lnTo>
                  <a:lnTo>
                    <a:pt x="898" y="1"/>
                  </a:lnTo>
                  <a:close/>
                </a:path>
              </a:pathLst>
            </a:custGeom>
            <a:solidFill>
              <a:srgbClr val="C6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2940;p73">
              <a:extLst>
                <a:ext uri="{FF2B5EF4-FFF2-40B4-BE49-F238E27FC236}">
                  <a16:creationId xmlns:a16="http://schemas.microsoft.com/office/drawing/2014/main" id="{1366C7F1-FF5D-F339-386A-77918975EA36}"/>
                </a:ext>
              </a:extLst>
            </p:cNvPr>
            <p:cNvSpPr/>
            <p:nvPr/>
          </p:nvSpPr>
          <p:spPr>
            <a:xfrm>
              <a:off x="6340472" y="3425604"/>
              <a:ext cx="187257" cy="196728"/>
            </a:xfrm>
            <a:custGeom>
              <a:avLst/>
              <a:gdLst/>
              <a:ahLst/>
              <a:cxnLst/>
              <a:rect l="l" t="t" r="r" b="b"/>
              <a:pathLst>
                <a:path w="4389" h="4611" extrusionOk="0">
                  <a:moveTo>
                    <a:pt x="2371" y="0"/>
                  </a:moveTo>
                  <a:cubicBezTo>
                    <a:pt x="1995" y="1128"/>
                    <a:pt x="1" y="4610"/>
                    <a:pt x="1" y="4610"/>
                  </a:cubicBezTo>
                  <a:cubicBezTo>
                    <a:pt x="476" y="4480"/>
                    <a:pt x="1592" y="4154"/>
                    <a:pt x="2306" y="3747"/>
                  </a:cubicBezTo>
                  <a:cubicBezTo>
                    <a:pt x="2985" y="3356"/>
                    <a:pt x="3840" y="2067"/>
                    <a:pt x="4388" y="1162"/>
                  </a:cubicBezTo>
                  <a:lnTo>
                    <a:pt x="4388" y="1162"/>
                  </a:lnTo>
                  <a:cubicBezTo>
                    <a:pt x="4145" y="1291"/>
                    <a:pt x="3927" y="1345"/>
                    <a:pt x="3733" y="1345"/>
                  </a:cubicBezTo>
                  <a:cubicBezTo>
                    <a:pt x="2760" y="1345"/>
                    <a:pt x="2371" y="0"/>
                    <a:pt x="2371"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2941;p73">
              <a:extLst>
                <a:ext uri="{FF2B5EF4-FFF2-40B4-BE49-F238E27FC236}">
                  <a16:creationId xmlns:a16="http://schemas.microsoft.com/office/drawing/2014/main" id="{65ECA198-84CE-761E-073A-4894BAF92A17}"/>
                </a:ext>
              </a:extLst>
            </p:cNvPr>
            <p:cNvSpPr/>
            <p:nvPr/>
          </p:nvSpPr>
          <p:spPr>
            <a:xfrm>
              <a:off x="6039212" y="4358140"/>
              <a:ext cx="86439" cy="50430"/>
            </a:xfrm>
            <a:custGeom>
              <a:avLst/>
              <a:gdLst/>
              <a:ahLst/>
              <a:cxnLst/>
              <a:rect l="l" t="t" r="r" b="b"/>
              <a:pathLst>
                <a:path w="2026" h="1182" extrusionOk="0">
                  <a:moveTo>
                    <a:pt x="1746" y="0"/>
                  </a:moveTo>
                  <a:cubicBezTo>
                    <a:pt x="1746" y="0"/>
                    <a:pt x="1428" y="280"/>
                    <a:pt x="1201" y="403"/>
                  </a:cubicBezTo>
                  <a:cubicBezTo>
                    <a:pt x="661" y="710"/>
                    <a:pt x="1" y="614"/>
                    <a:pt x="12" y="940"/>
                  </a:cubicBezTo>
                  <a:cubicBezTo>
                    <a:pt x="20" y="1106"/>
                    <a:pt x="265" y="1182"/>
                    <a:pt x="569" y="1182"/>
                  </a:cubicBezTo>
                  <a:cubicBezTo>
                    <a:pt x="1003" y="1182"/>
                    <a:pt x="1559" y="1029"/>
                    <a:pt x="1731" y="767"/>
                  </a:cubicBezTo>
                  <a:cubicBezTo>
                    <a:pt x="2026" y="319"/>
                    <a:pt x="2018" y="108"/>
                    <a:pt x="2018" y="108"/>
                  </a:cubicBezTo>
                  <a:lnTo>
                    <a:pt x="17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2942;p73">
              <a:extLst>
                <a:ext uri="{FF2B5EF4-FFF2-40B4-BE49-F238E27FC236}">
                  <a16:creationId xmlns:a16="http://schemas.microsoft.com/office/drawing/2014/main" id="{CD2BFF5B-771F-8D6B-8C93-8B952288997D}"/>
                </a:ext>
              </a:extLst>
            </p:cNvPr>
            <p:cNvSpPr/>
            <p:nvPr/>
          </p:nvSpPr>
          <p:spPr>
            <a:xfrm>
              <a:off x="5883953" y="4349777"/>
              <a:ext cx="86610" cy="50473"/>
            </a:xfrm>
            <a:custGeom>
              <a:avLst/>
              <a:gdLst/>
              <a:ahLst/>
              <a:cxnLst/>
              <a:rect l="l" t="t" r="r" b="b"/>
              <a:pathLst>
                <a:path w="2030" h="1183" extrusionOk="0">
                  <a:moveTo>
                    <a:pt x="1745" y="1"/>
                  </a:moveTo>
                  <a:cubicBezTo>
                    <a:pt x="1745" y="1"/>
                    <a:pt x="1431" y="277"/>
                    <a:pt x="1204" y="404"/>
                  </a:cubicBezTo>
                  <a:cubicBezTo>
                    <a:pt x="660" y="710"/>
                    <a:pt x="0" y="614"/>
                    <a:pt x="15" y="940"/>
                  </a:cubicBezTo>
                  <a:cubicBezTo>
                    <a:pt x="23" y="1107"/>
                    <a:pt x="267" y="1182"/>
                    <a:pt x="571" y="1182"/>
                  </a:cubicBezTo>
                  <a:cubicBezTo>
                    <a:pt x="1004" y="1182"/>
                    <a:pt x="1559" y="1029"/>
                    <a:pt x="1730" y="768"/>
                  </a:cubicBezTo>
                  <a:cubicBezTo>
                    <a:pt x="2029" y="315"/>
                    <a:pt x="2018" y="104"/>
                    <a:pt x="2018" y="104"/>
                  </a:cubicBezTo>
                  <a:lnTo>
                    <a:pt x="17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2943;p73">
              <a:extLst>
                <a:ext uri="{FF2B5EF4-FFF2-40B4-BE49-F238E27FC236}">
                  <a16:creationId xmlns:a16="http://schemas.microsoft.com/office/drawing/2014/main" id="{E0B8166E-212F-F42D-7D89-D65FD956ACA8}"/>
                </a:ext>
              </a:extLst>
            </p:cNvPr>
            <p:cNvSpPr/>
            <p:nvPr/>
          </p:nvSpPr>
          <p:spPr>
            <a:xfrm>
              <a:off x="6153598" y="3669223"/>
              <a:ext cx="474093" cy="602728"/>
            </a:xfrm>
            <a:custGeom>
              <a:avLst/>
              <a:gdLst/>
              <a:ahLst/>
              <a:cxnLst/>
              <a:rect l="l" t="t" r="r" b="b"/>
              <a:pathLst>
                <a:path w="11112" h="14127" extrusionOk="0">
                  <a:moveTo>
                    <a:pt x="10475" y="11204"/>
                  </a:moveTo>
                  <a:cubicBezTo>
                    <a:pt x="9466" y="11606"/>
                    <a:pt x="4952" y="14126"/>
                    <a:pt x="2417" y="10625"/>
                  </a:cubicBezTo>
                  <a:cubicBezTo>
                    <a:pt x="2908" y="8166"/>
                    <a:pt x="1021" y="6425"/>
                    <a:pt x="480" y="4408"/>
                  </a:cubicBezTo>
                  <a:cubicBezTo>
                    <a:pt x="1" y="2632"/>
                    <a:pt x="737" y="998"/>
                    <a:pt x="2923" y="657"/>
                  </a:cubicBezTo>
                  <a:cubicBezTo>
                    <a:pt x="7192" y="1"/>
                    <a:pt x="11112" y="5462"/>
                    <a:pt x="10475" y="1120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2944;p73">
              <a:extLst>
                <a:ext uri="{FF2B5EF4-FFF2-40B4-BE49-F238E27FC236}">
                  <a16:creationId xmlns:a16="http://schemas.microsoft.com/office/drawing/2014/main" id="{F05CB3AC-826E-7FA7-CBF5-1EB9A121EFB0}"/>
                </a:ext>
              </a:extLst>
            </p:cNvPr>
            <p:cNvSpPr/>
            <p:nvPr/>
          </p:nvSpPr>
          <p:spPr>
            <a:xfrm>
              <a:off x="6199761" y="3688209"/>
              <a:ext cx="170361" cy="124880"/>
            </a:xfrm>
            <a:custGeom>
              <a:avLst/>
              <a:gdLst/>
              <a:ahLst/>
              <a:cxnLst/>
              <a:rect l="l" t="t" r="r" b="b"/>
              <a:pathLst>
                <a:path w="3993" h="2927" extrusionOk="0">
                  <a:moveTo>
                    <a:pt x="0" y="1048"/>
                  </a:moveTo>
                  <a:cubicBezTo>
                    <a:pt x="0" y="1048"/>
                    <a:pt x="261" y="2927"/>
                    <a:pt x="1937" y="2693"/>
                  </a:cubicBezTo>
                  <a:cubicBezTo>
                    <a:pt x="3617" y="2463"/>
                    <a:pt x="3993" y="411"/>
                    <a:pt x="3993" y="411"/>
                  </a:cubicBezTo>
                  <a:cubicBezTo>
                    <a:pt x="3993" y="411"/>
                    <a:pt x="3042" y="1"/>
                    <a:pt x="1826" y="131"/>
                  </a:cubicBezTo>
                  <a:cubicBezTo>
                    <a:pt x="890" y="231"/>
                    <a:pt x="0" y="1048"/>
                    <a:pt x="0" y="10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2945;p73">
              <a:extLst>
                <a:ext uri="{FF2B5EF4-FFF2-40B4-BE49-F238E27FC236}">
                  <a16:creationId xmlns:a16="http://schemas.microsoft.com/office/drawing/2014/main" id="{81105BE7-48C3-C907-55CC-B7F7D5AC7888}"/>
                </a:ext>
              </a:extLst>
            </p:cNvPr>
            <p:cNvSpPr/>
            <p:nvPr/>
          </p:nvSpPr>
          <p:spPr>
            <a:xfrm>
              <a:off x="6220369" y="3624382"/>
              <a:ext cx="123430" cy="157477"/>
            </a:xfrm>
            <a:custGeom>
              <a:avLst/>
              <a:gdLst/>
              <a:ahLst/>
              <a:cxnLst/>
              <a:rect l="l" t="t" r="r" b="b"/>
              <a:pathLst>
                <a:path w="2893" h="3691" extrusionOk="0">
                  <a:moveTo>
                    <a:pt x="702" y="1777"/>
                  </a:moveTo>
                  <a:lnTo>
                    <a:pt x="626" y="108"/>
                  </a:lnTo>
                  <a:lnTo>
                    <a:pt x="1907" y="1"/>
                  </a:lnTo>
                  <a:lnTo>
                    <a:pt x="1983" y="1619"/>
                  </a:lnTo>
                  <a:cubicBezTo>
                    <a:pt x="2432" y="1619"/>
                    <a:pt x="2869" y="1708"/>
                    <a:pt x="2892" y="1734"/>
                  </a:cubicBezTo>
                  <a:cubicBezTo>
                    <a:pt x="2892" y="1734"/>
                    <a:pt x="2482" y="3690"/>
                    <a:pt x="1186" y="3606"/>
                  </a:cubicBezTo>
                  <a:cubicBezTo>
                    <a:pt x="208" y="3545"/>
                    <a:pt x="31" y="2413"/>
                    <a:pt x="1" y="2183"/>
                  </a:cubicBezTo>
                  <a:cubicBezTo>
                    <a:pt x="12" y="2183"/>
                    <a:pt x="311" y="1934"/>
                    <a:pt x="702" y="1777"/>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2946;p73">
              <a:extLst>
                <a:ext uri="{FF2B5EF4-FFF2-40B4-BE49-F238E27FC236}">
                  <a16:creationId xmlns:a16="http://schemas.microsoft.com/office/drawing/2014/main" id="{FCAA3322-9AB2-9C67-5711-B19278D50060}"/>
                </a:ext>
              </a:extLst>
            </p:cNvPr>
            <p:cNvSpPr/>
            <p:nvPr/>
          </p:nvSpPr>
          <p:spPr>
            <a:xfrm>
              <a:off x="6033153" y="3206945"/>
              <a:ext cx="440943" cy="475075"/>
            </a:xfrm>
            <a:custGeom>
              <a:avLst/>
              <a:gdLst/>
              <a:ahLst/>
              <a:cxnLst/>
              <a:rect l="l" t="t" r="r" b="b"/>
              <a:pathLst>
                <a:path w="10335" h="11135" extrusionOk="0">
                  <a:moveTo>
                    <a:pt x="4704" y="1"/>
                  </a:moveTo>
                  <a:cubicBezTo>
                    <a:pt x="1283" y="1"/>
                    <a:pt x="1547" y="2216"/>
                    <a:pt x="933" y="4987"/>
                  </a:cubicBezTo>
                  <a:cubicBezTo>
                    <a:pt x="791" y="5620"/>
                    <a:pt x="193" y="6191"/>
                    <a:pt x="108" y="6916"/>
                  </a:cubicBezTo>
                  <a:cubicBezTo>
                    <a:pt x="1" y="7837"/>
                    <a:pt x="1217" y="10790"/>
                    <a:pt x="3119" y="11097"/>
                  </a:cubicBezTo>
                  <a:cubicBezTo>
                    <a:pt x="3277" y="11122"/>
                    <a:pt x="3452" y="11135"/>
                    <a:pt x="3640" y="11135"/>
                  </a:cubicBezTo>
                  <a:cubicBezTo>
                    <a:pt x="5024" y="11135"/>
                    <a:pt x="7118" y="10433"/>
                    <a:pt x="8178" y="8746"/>
                  </a:cubicBezTo>
                  <a:cubicBezTo>
                    <a:pt x="8292" y="8723"/>
                    <a:pt x="8407" y="8718"/>
                    <a:pt x="8524" y="8718"/>
                  </a:cubicBezTo>
                  <a:cubicBezTo>
                    <a:pt x="8621" y="8718"/>
                    <a:pt x="8719" y="8721"/>
                    <a:pt x="8817" y="8721"/>
                  </a:cubicBezTo>
                  <a:cubicBezTo>
                    <a:pt x="9198" y="8721"/>
                    <a:pt x="9576" y="8667"/>
                    <a:pt x="9908" y="8132"/>
                  </a:cubicBezTo>
                  <a:cubicBezTo>
                    <a:pt x="10335" y="7446"/>
                    <a:pt x="9882" y="6649"/>
                    <a:pt x="9360" y="6649"/>
                  </a:cubicBezTo>
                  <a:cubicBezTo>
                    <a:pt x="9254" y="6649"/>
                    <a:pt x="9145" y="6682"/>
                    <a:pt x="9041" y="6755"/>
                  </a:cubicBezTo>
                  <a:cubicBezTo>
                    <a:pt x="9846" y="3790"/>
                    <a:pt x="9068" y="438"/>
                    <a:pt x="5923" y="78"/>
                  </a:cubicBezTo>
                  <a:cubicBezTo>
                    <a:pt x="5471" y="26"/>
                    <a:pt x="5067" y="1"/>
                    <a:pt x="4704" y="1"/>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2947;p73">
              <a:extLst>
                <a:ext uri="{FF2B5EF4-FFF2-40B4-BE49-F238E27FC236}">
                  <a16:creationId xmlns:a16="http://schemas.microsoft.com/office/drawing/2014/main" id="{A0D0F7B2-4351-B99D-A330-C4E0EFE16F16}"/>
                </a:ext>
              </a:extLst>
            </p:cNvPr>
            <p:cNvSpPr/>
            <p:nvPr/>
          </p:nvSpPr>
          <p:spPr>
            <a:xfrm>
              <a:off x="6266362" y="3344583"/>
              <a:ext cx="90706" cy="62376"/>
            </a:xfrm>
            <a:custGeom>
              <a:avLst/>
              <a:gdLst/>
              <a:ahLst/>
              <a:cxnLst/>
              <a:rect l="l" t="t" r="r" b="b"/>
              <a:pathLst>
                <a:path w="2126" h="1462" extrusionOk="0">
                  <a:moveTo>
                    <a:pt x="119" y="200"/>
                  </a:moveTo>
                  <a:cubicBezTo>
                    <a:pt x="0" y="399"/>
                    <a:pt x="480" y="338"/>
                    <a:pt x="1151" y="645"/>
                  </a:cubicBezTo>
                  <a:cubicBezTo>
                    <a:pt x="1699" y="894"/>
                    <a:pt x="1895" y="1462"/>
                    <a:pt x="2010" y="1262"/>
                  </a:cubicBezTo>
                  <a:cubicBezTo>
                    <a:pt x="2125" y="1063"/>
                    <a:pt x="1834" y="591"/>
                    <a:pt x="1312" y="296"/>
                  </a:cubicBezTo>
                  <a:cubicBezTo>
                    <a:pt x="794" y="8"/>
                    <a:pt x="234" y="1"/>
                    <a:pt x="119" y="200"/>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2948;p73">
              <a:extLst>
                <a:ext uri="{FF2B5EF4-FFF2-40B4-BE49-F238E27FC236}">
                  <a16:creationId xmlns:a16="http://schemas.microsoft.com/office/drawing/2014/main" id="{8D725190-E5B1-BFCD-3530-49CF4AECF9B5}"/>
                </a:ext>
              </a:extLst>
            </p:cNvPr>
            <p:cNvSpPr/>
            <p:nvPr/>
          </p:nvSpPr>
          <p:spPr>
            <a:xfrm>
              <a:off x="6074069" y="3318728"/>
              <a:ext cx="74365" cy="47998"/>
            </a:xfrm>
            <a:custGeom>
              <a:avLst/>
              <a:gdLst/>
              <a:ahLst/>
              <a:cxnLst/>
              <a:rect l="l" t="t" r="r" b="b"/>
              <a:pathLst>
                <a:path w="1743" h="1125" extrusionOk="0">
                  <a:moveTo>
                    <a:pt x="1658" y="254"/>
                  </a:moveTo>
                  <a:cubicBezTo>
                    <a:pt x="1742" y="445"/>
                    <a:pt x="1351" y="334"/>
                    <a:pt x="795" y="511"/>
                  </a:cubicBezTo>
                  <a:cubicBezTo>
                    <a:pt x="342" y="656"/>
                    <a:pt x="166" y="1124"/>
                    <a:pt x="85" y="933"/>
                  </a:cubicBezTo>
                  <a:cubicBezTo>
                    <a:pt x="1" y="741"/>
                    <a:pt x="246" y="373"/>
                    <a:pt x="680" y="185"/>
                  </a:cubicBezTo>
                  <a:cubicBezTo>
                    <a:pt x="1117" y="1"/>
                    <a:pt x="1577" y="62"/>
                    <a:pt x="1658" y="254"/>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2949;p73">
              <a:extLst>
                <a:ext uri="{FF2B5EF4-FFF2-40B4-BE49-F238E27FC236}">
                  <a16:creationId xmlns:a16="http://schemas.microsoft.com/office/drawing/2014/main" id="{C7891EAC-90A2-568F-47CB-61103FED2C5A}"/>
                </a:ext>
              </a:extLst>
            </p:cNvPr>
            <p:cNvSpPr/>
            <p:nvPr/>
          </p:nvSpPr>
          <p:spPr>
            <a:xfrm>
              <a:off x="6133289" y="3474542"/>
              <a:ext cx="57342" cy="55209"/>
            </a:xfrm>
            <a:custGeom>
              <a:avLst/>
              <a:gdLst/>
              <a:ahLst/>
              <a:cxnLst/>
              <a:rect l="l" t="t" r="r" b="b"/>
              <a:pathLst>
                <a:path w="1344" h="1294" extrusionOk="0">
                  <a:moveTo>
                    <a:pt x="680" y="1"/>
                  </a:moveTo>
                  <a:cubicBezTo>
                    <a:pt x="176" y="1"/>
                    <a:pt x="1" y="360"/>
                    <a:pt x="135" y="686"/>
                  </a:cubicBezTo>
                  <a:cubicBezTo>
                    <a:pt x="235" y="939"/>
                    <a:pt x="576" y="1239"/>
                    <a:pt x="1228" y="1292"/>
                  </a:cubicBezTo>
                  <a:cubicBezTo>
                    <a:pt x="1232" y="1293"/>
                    <a:pt x="1236" y="1293"/>
                    <a:pt x="1240" y="1293"/>
                  </a:cubicBezTo>
                  <a:cubicBezTo>
                    <a:pt x="1287" y="1293"/>
                    <a:pt x="1333" y="1253"/>
                    <a:pt x="1340" y="1204"/>
                  </a:cubicBezTo>
                  <a:cubicBezTo>
                    <a:pt x="1344" y="1147"/>
                    <a:pt x="1297" y="1097"/>
                    <a:pt x="1248" y="1093"/>
                  </a:cubicBezTo>
                  <a:cubicBezTo>
                    <a:pt x="592" y="1035"/>
                    <a:pt x="335" y="916"/>
                    <a:pt x="235" y="602"/>
                  </a:cubicBezTo>
                  <a:cubicBezTo>
                    <a:pt x="176" y="422"/>
                    <a:pt x="250" y="180"/>
                    <a:pt x="583" y="180"/>
                  </a:cubicBezTo>
                  <a:cubicBezTo>
                    <a:pt x="663" y="180"/>
                    <a:pt x="757" y="194"/>
                    <a:pt x="868" y="226"/>
                  </a:cubicBezTo>
                  <a:lnTo>
                    <a:pt x="883" y="226"/>
                  </a:lnTo>
                  <a:cubicBezTo>
                    <a:pt x="886" y="226"/>
                    <a:pt x="889" y="226"/>
                    <a:pt x="891" y="226"/>
                  </a:cubicBezTo>
                  <a:cubicBezTo>
                    <a:pt x="941" y="226"/>
                    <a:pt x="980" y="193"/>
                    <a:pt x="995" y="142"/>
                  </a:cubicBezTo>
                  <a:cubicBezTo>
                    <a:pt x="1002" y="84"/>
                    <a:pt x="964" y="34"/>
                    <a:pt x="910" y="23"/>
                  </a:cubicBezTo>
                  <a:cubicBezTo>
                    <a:pt x="827" y="8"/>
                    <a:pt x="750" y="1"/>
                    <a:pt x="680" y="1"/>
                  </a:cubicBezTo>
                  <a:close/>
                </a:path>
              </a:pathLst>
            </a:custGeom>
            <a:solidFill>
              <a:srgbClr val="EA8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2950;p73">
              <a:extLst>
                <a:ext uri="{FF2B5EF4-FFF2-40B4-BE49-F238E27FC236}">
                  <a16:creationId xmlns:a16="http://schemas.microsoft.com/office/drawing/2014/main" id="{CDA94821-FFD4-54FD-48AE-5FEA0E045338}"/>
                </a:ext>
              </a:extLst>
            </p:cNvPr>
            <p:cNvSpPr/>
            <p:nvPr/>
          </p:nvSpPr>
          <p:spPr>
            <a:xfrm>
              <a:off x="6391030" y="3517036"/>
              <a:ext cx="47657" cy="40660"/>
            </a:xfrm>
            <a:custGeom>
              <a:avLst/>
              <a:gdLst/>
              <a:ahLst/>
              <a:cxnLst/>
              <a:rect l="l" t="t" r="r" b="b"/>
              <a:pathLst>
                <a:path w="1117" h="953" extrusionOk="0">
                  <a:moveTo>
                    <a:pt x="519" y="1"/>
                  </a:moveTo>
                  <a:lnTo>
                    <a:pt x="1" y="952"/>
                  </a:lnTo>
                  <a:cubicBezTo>
                    <a:pt x="1" y="952"/>
                    <a:pt x="17" y="953"/>
                    <a:pt x="46" y="953"/>
                  </a:cubicBezTo>
                  <a:cubicBezTo>
                    <a:pt x="185" y="953"/>
                    <a:pt x="604" y="940"/>
                    <a:pt x="814" y="787"/>
                  </a:cubicBezTo>
                  <a:cubicBezTo>
                    <a:pt x="1071" y="607"/>
                    <a:pt x="1117" y="43"/>
                    <a:pt x="519" y="1"/>
                  </a:cubicBezTo>
                  <a:close/>
                </a:path>
              </a:pathLst>
            </a:custGeom>
            <a:solidFill>
              <a:srgbClr val="EA8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2951;p73">
              <a:extLst>
                <a:ext uri="{FF2B5EF4-FFF2-40B4-BE49-F238E27FC236}">
                  <a16:creationId xmlns:a16="http://schemas.microsoft.com/office/drawing/2014/main" id="{2E9D5A61-2F18-703E-0651-03824B7BDDF4}"/>
                </a:ext>
              </a:extLst>
            </p:cNvPr>
            <p:cNvSpPr/>
            <p:nvPr/>
          </p:nvSpPr>
          <p:spPr>
            <a:xfrm>
              <a:off x="6223398" y="3418053"/>
              <a:ext cx="105169" cy="75858"/>
            </a:xfrm>
            <a:custGeom>
              <a:avLst/>
              <a:gdLst/>
              <a:ahLst/>
              <a:cxnLst/>
              <a:rect l="l" t="t" r="r" b="b"/>
              <a:pathLst>
                <a:path w="2465" h="1778" extrusionOk="0">
                  <a:moveTo>
                    <a:pt x="1326" y="0"/>
                  </a:moveTo>
                  <a:cubicBezTo>
                    <a:pt x="675" y="0"/>
                    <a:pt x="0" y="597"/>
                    <a:pt x="286" y="1377"/>
                  </a:cubicBezTo>
                  <a:cubicBezTo>
                    <a:pt x="377" y="1625"/>
                    <a:pt x="809" y="1778"/>
                    <a:pt x="1250" y="1778"/>
                  </a:cubicBezTo>
                  <a:cubicBezTo>
                    <a:pt x="1848" y="1778"/>
                    <a:pt x="2464" y="1497"/>
                    <a:pt x="2277" y="791"/>
                  </a:cubicBezTo>
                  <a:cubicBezTo>
                    <a:pt x="2127" y="231"/>
                    <a:pt x="1731"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2952;p73">
              <a:extLst>
                <a:ext uri="{FF2B5EF4-FFF2-40B4-BE49-F238E27FC236}">
                  <a16:creationId xmlns:a16="http://schemas.microsoft.com/office/drawing/2014/main" id="{87BB9751-7CCC-BA8E-ED96-4435E4EDCECD}"/>
                </a:ext>
              </a:extLst>
            </p:cNvPr>
            <p:cNvSpPr/>
            <p:nvPr/>
          </p:nvSpPr>
          <p:spPr>
            <a:xfrm>
              <a:off x="6248997" y="3401541"/>
              <a:ext cx="85159" cy="77096"/>
            </a:xfrm>
            <a:custGeom>
              <a:avLst/>
              <a:gdLst/>
              <a:ahLst/>
              <a:cxnLst/>
              <a:rect l="l" t="t" r="r" b="b"/>
              <a:pathLst>
                <a:path w="1996" h="1807" extrusionOk="0">
                  <a:moveTo>
                    <a:pt x="16" y="583"/>
                  </a:moveTo>
                  <a:cubicBezTo>
                    <a:pt x="1" y="675"/>
                    <a:pt x="894" y="180"/>
                    <a:pt x="1366" y="683"/>
                  </a:cubicBezTo>
                  <a:cubicBezTo>
                    <a:pt x="1949" y="1297"/>
                    <a:pt x="1592" y="1807"/>
                    <a:pt x="1592" y="1807"/>
                  </a:cubicBezTo>
                  <a:cubicBezTo>
                    <a:pt x="1592" y="1807"/>
                    <a:pt x="1727" y="1753"/>
                    <a:pt x="1788" y="1615"/>
                  </a:cubicBezTo>
                  <a:cubicBezTo>
                    <a:pt x="1834" y="1519"/>
                    <a:pt x="1995" y="963"/>
                    <a:pt x="1496" y="564"/>
                  </a:cubicBezTo>
                  <a:cubicBezTo>
                    <a:pt x="798" y="0"/>
                    <a:pt x="24" y="522"/>
                    <a:pt x="16" y="5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2953;p73">
              <a:extLst>
                <a:ext uri="{FF2B5EF4-FFF2-40B4-BE49-F238E27FC236}">
                  <a16:creationId xmlns:a16="http://schemas.microsoft.com/office/drawing/2014/main" id="{36478164-5ECE-952A-741B-2F960044E92A}"/>
                </a:ext>
              </a:extLst>
            </p:cNvPr>
            <p:cNvSpPr/>
            <p:nvPr/>
          </p:nvSpPr>
          <p:spPr>
            <a:xfrm>
              <a:off x="6227238" y="3419845"/>
              <a:ext cx="80722" cy="75645"/>
            </a:xfrm>
            <a:custGeom>
              <a:avLst/>
              <a:gdLst/>
              <a:ahLst/>
              <a:cxnLst/>
              <a:rect l="l" t="t" r="r" b="b"/>
              <a:pathLst>
                <a:path w="1892" h="1773" extrusionOk="0">
                  <a:moveTo>
                    <a:pt x="1842" y="1006"/>
                  </a:moveTo>
                  <a:cubicBezTo>
                    <a:pt x="1891" y="503"/>
                    <a:pt x="1535" y="66"/>
                    <a:pt x="1036" y="12"/>
                  </a:cubicBezTo>
                  <a:cubicBezTo>
                    <a:pt x="944" y="1"/>
                    <a:pt x="856" y="20"/>
                    <a:pt x="772" y="35"/>
                  </a:cubicBezTo>
                  <a:cubicBezTo>
                    <a:pt x="330" y="231"/>
                    <a:pt x="1" y="703"/>
                    <a:pt x="196" y="1339"/>
                  </a:cubicBezTo>
                  <a:cubicBezTo>
                    <a:pt x="281" y="1615"/>
                    <a:pt x="795" y="1773"/>
                    <a:pt x="1289" y="1734"/>
                  </a:cubicBezTo>
                  <a:cubicBezTo>
                    <a:pt x="1577" y="1608"/>
                    <a:pt x="1803" y="1343"/>
                    <a:pt x="1842" y="1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2954;p73">
              <a:extLst>
                <a:ext uri="{FF2B5EF4-FFF2-40B4-BE49-F238E27FC236}">
                  <a16:creationId xmlns:a16="http://schemas.microsoft.com/office/drawing/2014/main" id="{8B2988DF-D2D3-A0F3-93E4-70681BAAA9F1}"/>
                </a:ext>
              </a:extLst>
            </p:cNvPr>
            <p:cNvSpPr/>
            <p:nvPr/>
          </p:nvSpPr>
          <p:spPr>
            <a:xfrm>
              <a:off x="6062080" y="3385755"/>
              <a:ext cx="102225" cy="77693"/>
            </a:xfrm>
            <a:custGeom>
              <a:avLst/>
              <a:gdLst/>
              <a:ahLst/>
              <a:cxnLst/>
              <a:rect l="l" t="t" r="r" b="b"/>
              <a:pathLst>
                <a:path w="2396" h="1821" extrusionOk="0">
                  <a:moveTo>
                    <a:pt x="1168" y="1"/>
                  </a:moveTo>
                  <a:cubicBezTo>
                    <a:pt x="884" y="1"/>
                    <a:pt x="593" y="168"/>
                    <a:pt x="389" y="581"/>
                  </a:cubicBezTo>
                  <a:cubicBezTo>
                    <a:pt x="0" y="1378"/>
                    <a:pt x="792" y="1821"/>
                    <a:pt x="1390" y="1821"/>
                  </a:cubicBezTo>
                  <a:cubicBezTo>
                    <a:pt x="1630" y="1821"/>
                    <a:pt x="1838" y="1750"/>
                    <a:pt x="1927" y="1601"/>
                  </a:cubicBezTo>
                  <a:cubicBezTo>
                    <a:pt x="2395" y="824"/>
                    <a:pt x="1798" y="1"/>
                    <a:pt x="11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2955;p73">
              <a:extLst>
                <a:ext uri="{FF2B5EF4-FFF2-40B4-BE49-F238E27FC236}">
                  <a16:creationId xmlns:a16="http://schemas.microsoft.com/office/drawing/2014/main" id="{5C086861-CE43-CBFE-87BA-5808EAD00716}"/>
                </a:ext>
              </a:extLst>
            </p:cNvPr>
            <p:cNvSpPr/>
            <p:nvPr/>
          </p:nvSpPr>
          <p:spPr>
            <a:xfrm>
              <a:off x="6068864" y="3368945"/>
              <a:ext cx="82002" cy="68477"/>
            </a:xfrm>
            <a:custGeom>
              <a:avLst/>
              <a:gdLst/>
              <a:ahLst/>
              <a:cxnLst/>
              <a:rect l="l" t="t" r="r" b="b"/>
              <a:pathLst>
                <a:path w="1922" h="1605" extrusionOk="0">
                  <a:moveTo>
                    <a:pt x="1883" y="1017"/>
                  </a:moveTo>
                  <a:cubicBezTo>
                    <a:pt x="1845" y="1037"/>
                    <a:pt x="1442" y="158"/>
                    <a:pt x="687" y="553"/>
                  </a:cubicBezTo>
                  <a:cubicBezTo>
                    <a:pt x="0" y="906"/>
                    <a:pt x="165" y="1604"/>
                    <a:pt x="165" y="1604"/>
                  </a:cubicBezTo>
                  <a:cubicBezTo>
                    <a:pt x="165" y="1604"/>
                    <a:pt x="54" y="1470"/>
                    <a:pt x="58" y="1301"/>
                  </a:cubicBezTo>
                  <a:cubicBezTo>
                    <a:pt x="61" y="1132"/>
                    <a:pt x="92" y="688"/>
                    <a:pt x="579" y="446"/>
                  </a:cubicBezTo>
                  <a:cubicBezTo>
                    <a:pt x="1515" y="1"/>
                    <a:pt x="1922" y="998"/>
                    <a:pt x="1883" y="10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2956;p73">
              <a:extLst>
                <a:ext uri="{FF2B5EF4-FFF2-40B4-BE49-F238E27FC236}">
                  <a16:creationId xmlns:a16="http://schemas.microsoft.com/office/drawing/2014/main" id="{94570213-6F81-6779-532A-7F4C76AA943E}"/>
                </a:ext>
              </a:extLst>
            </p:cNvPr>
            <p:cNvSpPr/>
            <p:nvPr/>
          </p:nvSpPr>
          <p:spPr>
            <a:xfrm>
              <a:off x="6063616" y="3387120"/>
              <a:ext cx="81021" cy="75986"/>
            </a:xfrm>
            <a:custGeom>
              <a:avLst/>
              <a:gdLst/>
              <a:ahLst/>
              <a:cxnLst/>
              <a:rect l="l" t="t" r="r" b="b"/>
              <a:pathLst>
                <a:path w="1899" h="1781" extrusionOk="0">
                  <a:moveTo>
                    <a:pt x="1845" y="1006"/>
                  </a:moveTo>
                  <a:cubicBezTo>
                    <a:pt x="1899" y="503"/>
                    <a:pt x="1561" y="66"/>
                    <a:pt x="1097" y="12"/>
                  </a:cubicBezTo>
                  <a:cubicBezTo>
                    <a:pt x="1009" y="1"/>
                    <a:pt x="925" y="20"/>
                    <a:pt x="844" y="39"/>
                  </a:cubicBezTo>
                  <a:cubicBezTo>
                    <a:pt x="660" y="131"/>
                    <a:pt x="491" y="281"/>
                    <a:pt x="357" y="549"/>
                  </a:cubicBezTo>
                  <a:cubicBezTo>
                    <a:pt x="0" y="1278"/>
                    <a:pt x="641" y="1711"/>
                    <a:pt x="1205" y="1780"/>
                  </a:cubicBezTo>
                  <a:cubicBezTo>
                    <a:pt x="1542" y="1688"/>
                    <a:pt x="1807" y="1393"/>
                    <a:pt x="1845" y="1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2957;p73">
              <a:extLst>
                <a:ext uri="{FF2B5EF4-FFF2-40B4-BE49-F238E27FC236}">
                  <a16:creationId xmlns:a16="http://schemas.microsoft.com/office/drawing/2014/main" id="{ACB32280-ECEF-BC56-FBEC-C522362BB897}"/>
                </a:ext>
              </a:extLst>
            </p:cNvPr>
            <p:cNvSpPr/>
            <p:nvPr/>
          </p:nvSpPr>
          <p:spPr>
            <a:xfrm>
              <a:off x="5930757" y="3944798"/>
              <a:ext cx="255606" cy="431215"/>
            </a:xfrm>
            <a:custGeom>
              <a:avLst/>
              <a:gdLst/>
              <a:ahLst/>
              <a:cxnLst/>
              <a:rect l="l" t="t" r="r" b="b"/>
              <a:pathLst>
                <a:path w="5991" h="10107" extrusionOk="0">
                  <a:moveTo>
                    <a:pt x="4430" y="177"/>
                  </a:moveTo>
                  <a:cubicBezTo>
                    <a:pt x="5991" y="353"/>
                    <a:pt x="5799" y="2969"/>
                    <a:pt x="4315" y="5600"/>
                  </a:cubicBezTo>
                  <a:cubicBezTo>
                    <a:pt x="2834" y="8231"/>
                    <a:pt x="1124" y="10106"/>
                    <a:pt x="1124" y="10106"/>
                  </a:cubicBezTo>
                  <a:cubicBezTo>
                    <a:pt x="1124" y="10106"/>
                    <a:pt x="280" y="9953"/>
                    <a:pt x="0" y="9324"/>
                  </a:cubicBezTo>
                  <a:cubicBezTo>
                    <a:pt x="0" y="9324"/>
                    <a:pt x="840" y="7134"/>
                    <a:pt x="1530" y="4929"/>
                  </a:cubicBezTo>
                  <a:cubicBezTo>
                    <a:pt x="2297" y="2490"/>
                    <a:pt x="2873" y="0"/>
                    <a:pt x="4430" y="1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2958;p73">
              <a:extLst>
                <a:ext uri="{FF2B5EF4-FFF2-40B4-BE49-F238E27FC236}">
                  <a16:creationId xmlns:a16="http://schemas.microsoft.com/office/drawing/2014/main" id="{7E3B8B61-3337-AB7D-4BF3-5C8470D6E9A7}"/>
                </a:ext>
              </a:extLst>
            </p:cNvPr>
            <p:cNvSpPr/>
            <p:nvPr/>
          </p:nvSpPr>
          <p:spPr>
            <a:xfrm>
              <a:off x="6216273" y="3944628"/>
              <a:ext cx="365426" cy="377201"/>
            </a:xfrm>
            <a:custGeom>
              <a:avLst/>
              <a:gdLst/>
              <a:ahLst/>
              <a:cxnLst/>
              <a:rect l="l" t="t" r="r" b="b"/>
              <a:pathLst>
                <a:path w="8565" h="8841" extrusionOk="0">
                  <a:moveTo>
                    <a:pt x="8565" y="4967"/>
                  </a:moveTo>
                  <a:cubicBezTo>
                    <a:pt x="8565" y="4967"/>
                    <a:pt x="7947" y="8841"/>
                    <a:pt x="4404" y="8841"/>
                  </a:cubicBezTo>
                  <a:cubicBezTo>
                    <a:pt x="51" y="8841"/>
                    <a:pt x="1" y="3675"/>
                    <a:pt x="1" y="3675"/>
                  </a:cubicBezTo>
                  <a:cubicBezTo>
                    <a:pt x="1" y="3675"/>
                    <a:pt x="1101" y="1"/>
                    <a:pt x="1914" y="330"/>
                  </a:cubicBezTo>
                  <a:cubicBezTo>
                    <a:pt x="2724" y="664"/>
                    <a:pt x="5025" y="4921"/>
                    <a:pt x="5025" y="4921"/>
                  </a:cubicBezTo>
                  <a:cubicBezTo>
                    <a:pt x="5025" y="4921"/>
                    <a:pt x="6747" y="5301"/>
                    <a:pt x="8565" y="496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2959;p73">
              <a:extLst>
                <a:ext uri="{FF2B5EF4-FFF2-40B4-BE49-F238E27FC236}">
                  <a16:creationId xmlns:a16="http://schemas.microsoft.com/office/drawing/2014/main" id="{BE2F9CD3-982A-D9EB-AFAC-430861066930}"/>
                </a:ext>
              </a:extLst>
            </p:cNvPr>
            <p:cNvSpPr/>
            <p:nvPr/>
          </p:nvSpPr>
          <p:spPr>
            <a:xfrm>
              <a:off x="6139219" y="3565163"/>
              <a:ext cx="7381" cy="1835"/>
            </a:xfrm>
            <a:custGeom>
              <a:avLst/>
              <a:gdLst/>
              <a:ahLst/>
              <a:cxnLst/>
              <a:rect l="l" t="t" r="r" b="b"/>
              <a:pathLst>
                <a:path w="173" h="43" extrusionOk="0">
                  <a:moveTo>
                    <a:pt x="0" y="1"/>
                  </a:moveTo>
                  <a:cubicBezTo>
                    <a:pt x="58" y="16"/>
                    <a:pt x="111" y="27"/>
                    <a:pt x="173" y="43"/>
                  </a:cubicBezTo>
                  <a:cubicBezTo>
                    <a:pt x="111" y="24"/>
                    <a:pt x="58" y="8"/>
                    <a:pt x="0" y="1"/>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2960;p73">
              <a:extLst>
                <a:ext uri="{FF2B5EF4-FFF2-40B4-BE49-F238E27FC236}">
                  <a16:creationId xmlns:a16="http://schemas.microsoft.com/office/drawing/2014/main" id="{FE6AC577-94B5-5E3B-A543-8B8029583EC9}"/>
                </a:ext>
              </a:extLst>
            </p:cNvPr>
            <p:cNvSpPr/>
            <p:nvPr/>
          </p:nvSpPr>
          <p:spPr>
            <a:xfrm>
              <a:off x="6203047" y="3591999"/>
              <a:ext cx="14079" cy="5930"/>
            </a:xfrm>
            <a:custGeom>
              <a:avLst/>
              <a:gdLst/>
              <a:ahLst/>
              <a:cxnLst/>
              <a:rect l="l" t="t" r="r" b="b"/>
              <a:pathLst>
                <a:path w="330" h="139" extrusionOk="0">
                  <a:moveTo>
                    <a:pt x="330" y="1"/>
                  </a:moveTo>
                  <a:cubicBezTo>
                    <a:pt x="238" y="50"/>
                    <a:pt x="119" y="96"/>
                    <a:pt x="0" y="139"/>
                  </a:cubicBezTo>
                  <a:cubicBezTo>
                    <a:pt x="127" y="89"/>
                    <a:pt x="238" y="50"/>
                    <a:pt x="330" y="1"/>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2961;p73">
              <a:extLst>
                <a:ext uri="{FF2B5EF4-FFF2-40B4-BE49-F238E27FC236}">
                  <a16:creationId xmlns:a16="http://schemas.microsoft.com/office/drawing/2014/main" id="{24A8F438-1520-34BA-8570-382209EB48F9}"/>
                </a:ext>
              </a:extLst>
            </p:cNvPr>
            <p:cNvSpPr/>
            <p:nvPr/>
          </p:nvSpPr>
          <p:spPr>
            <a:xfrm>
              <a:off x="6106964" y="3557483"/>
              <a:ext cx="126374" cy="40958"/>
            </a:xfrm>
            <a:custGeom>
              <a:avLst/>
              <a:gdLst/>
              <a:ahLst/>
              <a:cxnLst/>
              <a:rect l="l" t="t" r="r" b="b"/>
              <a:pathLst>
                <a:path w="2962" h="960" extrusionOk="0">
                  <a:moveTo>
                    <a:pt x="2927" y="487"/>
                  </a:moveTo>
                  <a:cubicBezTo>
                    <a:pt x="2904" y="476"/>
                    <a:pt x="2632" y="457"/>
                    <a:pt x="2275" y="426"/>
                  </a:cubicBezTo>
                  <a:cubicBezTo>
                    <a:pt x="2287" y="426"/>
                    <a:pt x="2302" y="430"/>
                    <a:pt x="2313" y="430"/>
                  </a:cubicBezTo>
                  <a:cubicBezTo>
                    <a:pt x="2152" y="476"/>
                    <a:pt x="1815" y="537"/>
                    <a:pt x="1385" y="487"/>
                  </a:cubicBezTo>
                  <a:cubicBezTo>
                    <a:pt x="810" y="414"/>
                    <a:pt x="507" y="142"/>
                    <a:pt x="465" y="104"/>
                  </a:cubicBezTo>
                  <a:cubicBezTo>
                    <a:pt x="469" y="104"/>
                    <a:pt x="480" y="108"/>
                    <a:pt x="484" y="108"/>
                  </a:cubicBezTo>
                  <a:cubicBezTo>
                    <a:pt x="254" y="50"/>
                    <a:pt x="100" y="0"/>
                    <a:pt x="100" y="0"/>
                  </a:cubicBezTo>
                  <a:cubicBezTo>
                    <a:pt x="1" y="104"/>
                    <a:pt x="377" y="725"/>
                    <a:pt x="1044" y="959"/>
                  </a:cubicBezTo>
                  <a:cubicBezTo>
                    <a:pt x="1335" y="852"/>
                    <a:pt x="1865" y="706"/>
                    <a:pt x="2601" y="786"/>
                  </a:cubicBezTo>
                  <a:cubicBezTo>
                    <a:pt x="2831" y="648"/>
                    <a:pt x="2962" y="499"/>
                    <a:pt x="2927" y="4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2962;p73">
              <a:extLst>
                <a:ext uri="{FF2B5EF4-FFF2-40B4-BE49-F238E27FC236}">
                  <a16:creationId xmlns:a16="http://schemas.microsoft.com/office/drawing/2014/main" id="{CF04D0A9-47CB-5953-9465-0C029E60C635}"/>
                </a:ext>
              </a:extLst>
            </p:cNvPr>
            <p:cNvSpPr/>
            <p:nvPr/>
          </p:nvSpPr>
          <p:spPr>
            <a:xfrm>
              <a:off x="6146600" y="3566784"/>
              <a:ext cx="22612" cy="4480"/>
            </a:xfrm>
            <a:custGeom>
              <a:avLst/>
              <a:gdLst/>
              <a:ahLst/>
              <a:cxnLst/>
              <a:rect l="l" t="t" r="r" b="b"/>
              <a:pathLst>
                <a:path w="530" h="105" extrusionOk="0">
                  <a:moveTo>
                    <a:pt x="0" y="1"/>
                  </a:moveTo>
                  <a:cubicBezTo>
                    <a:pt x="169" y="39"/>
                    <a:pt x="345" y="78"/>
                    <a:pt x="529" y="104"/>
                  </a:cubicBezTo>
                  <a:cubicBezTo>
                    <a:pt x="345" y="74"/>
                    <a:pt x="169" y="39"/>
                    <a:pt x="0"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2963;p73">
              <a:extLst>
                <a:ext uri="{FF2B5EF4-FFF2-40B4-BE49-F238E27FC236}">
                  <a16:creationId xmlns:a16="http://schemas.microsoft.com/office/drawing/2014/main" id="{65A8ECDE-3A66-6493-0242-7C96EB5FC6B1}"/>
                </a:ext>
              </a:extLst>
            </p:cNvPr>
            <p:cNvSpPr/>
            <p:nvPr/>
          </p:nvSpPr>
          <p:spPr>
            <a:xfrm>
              <a:off x="6127614" y="3562219"/>
              <a:ext cx="11648" cy="2987"/>
            </a:xfrm>
            <a:custGeom>
              <a:avLst/>
              <a:gdLst/>
              <a:ahLst/>
              <a:cxnLst/>
              <a:rect l="l" t="t" r="r" b="b"/>
              <a:pathLst>
                <a:path w="273" h="70" extrusionOk="0">
                  <a:moveTo>
                    <a:pt x="0" y="1"/>
                  </a:moveTo>
                  <a:lnTo>
                    <a:pt x="0" y="1"/>
                  </a:lnTo>
                  <a:cubicBezTo>
                    <a:pt x="81" y="20"/>
                    <a:pt x="173" y="47"/>
                    <a:pt x="272" y="70"/>
                  </a:cubicBezTo>
                  <a:cubicBezTo>
                    <a:pt x="176" y="47"/>
                    <a:pt x="81" y="20"/>
                    <a:pt x="0"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2964;p73">
              <a:extLst>
                <a:ext uri="{FF2B5EF4-FFF2-40B4-BE49-F238E27FC236}">
                  <a16:creationId xmlns:a16="http://schemas.microsoft.com/office/drawing/2014/main" id="{B1C59D95-EE0F-92D3-941E-4FF8535287B1}"/>
                </a:ext>
              </a:extLst>
            </p:cNvPr>
            <p:cNvSpPr/>
            <p:nvPr/>
          </p:nvSpPr>
          <p:spPr>
            <a:xfrm>
              <a:off x="6126761" y="3561877"/>
              <a:ext cx="78930" cy="17194"/>
            </a:xfrm>
            <a:custGeom>
              <a:avLst/>
              <a:gdLst/>
              <a:ahLst/>
              <a:cxnLst/>
              <a:rect l="l" t="t" r="r" b="b"/>
              <a:pathLst>
                <a:path w="1850" h="403" extrusionOk="0">
                  <a:moveTo>
                    <a:pt x="1" y="1"/>
                  </a:moveTo>
                  <a:cubicBezTo>
                    <a:pt x="39" y="43"/>
                    <a:pt x="346" y="311"/>
                    <a:pt x="921" y="384"/>
                  </a:cubicBezTo>
                  <a:cubicBezTo>
                    <a:pt x="1031" y="397"/>
                    <a:pt x="1135" y="402"/>
                    <a:pt x="1231" y="402"/>
                  </a:cubicBezTo>
                  <a:cubicBezTo>
                    <a:pt x="1511" y="402"/>
                    <a:pt x="1727" y="358"/>
                    <a:pt x="1849" y="327"/>
                  </a:cubicBezTo>
                  <a:cubicBezTo>
                    <a:pt x="1842" y="327"/>
                    <a:pt x="1826" y="323"/>
                    <a:pt x="1811" y="323"/>
                  </a:cubicBezTo>
                  <a:cubicBezTo>
                    <a:pt x="1562" y="296"/>
                    <a:pt x="1282" y="269"/>
                    <a:pt x="994" y="219"/>
                  </a:cubicBezTo>
                  <a:cubicBezTo>
                    <a:pt x="810" y="193"/>
                    <a:pt x="634" y="154"/>
                    <a:pt x="465" y="116"/>
                  </a:cubicBezTo>
                  <a:cubicBezTo>
                    <a:pt x="403" y="101"/>
                    <a:pt x="350" y="85"/>
                    <a:pt x="292" y="74"/>
                  </a:cubicBezTo>
                  <a:cubicBezTo>
                    <a:pt x="196" y="47"/>
                    <a:pt x="100" y="28"/>
                    <a:pt x="20" y="5"/>
                  </a:cubicBezTo>
                  <a:cubicBezTo>
                    <a:pt x="16" y="5"/>
                    <a:pt x="5"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2965;p73">
              <a:extLst>
                <a:ext uri="{FF2B5EF4-FFF2-40B4-BE49-F238E27FC236}">
                  <a16:creationId xmlns:a16="http://schemas.microsoft.com/office/drawing/2014/main" id="{EA5C7FEC-E92F-6E98-8FB8-3956BAD28559}"/>
                </a:ext>
              </a:extLst>
            </p:cNvPr>
            <p:cNvSpPr/>
            <p:nvPr/>
          </p:nvSpPr>
          <p:spPr>
            <a:xfrm>
              <a:off x="6194514" y="3597887"/>
              <a:ext cx="8533" cy="3328"/>
            </a:xfrm>
            <a:custGeom>
              <a:avLst/>
              <a:gdLst/>
              <a:ahLst/>
              <a:cxnLst/>
              <a:rect l="l" t="t" r="r" b="b"/>
              <a:pathLst>
                <a:path w="200" h="78" extrusionOk="0">
                  <a:moveTo>
                    <a:pt x="200" y="1"/>
                  </a:moveTo>
                  <a:cubicBezTo>
                    <a:pt x="127" y="24"/>
                    <a:pt x="77" y="58"/>
                    <a:pt x="1" y="77"/>
                  </a:cubicBezTo>
                  <a:cubicBezTo>
                    <a:pt x="77" y="58"/>
                    <a:pt x="131" y="24"/>
                    <a:pt x="200"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2966;p73">
              <a:extLst>
                <a:ext uri="{FF2B5EF4-FFF2-40B4-BE49-F238E27FC236}">
                  <a16:creationId xmlns:a16="http://schemas.microsoft.com/office/drawing/2014/main" id="{7926226B-4CE8-71CA-C37F-918950783D11}"/>
                </a:ext>
              </a:extLst>
            </p:cNvPr>
            <p:cNvSpPr/>
            <p:nvPr/>
          </p:nvSpPr>
          <p:spPr>
            <a:xfrm>
              <a:off x="6151464" y="3590335"/>
              <a:ext cx="66515" cy="13269"/>
            </a:xfrm>
            <a:custGeom>
              <a:avLst/>
              <a:gdLst/>
              <a:ahLst/>
              <a:cxnLst/>
              <a:rect l="l" t="t" r="r" b="b"/>
              <a:pathLst>
                <a:path w="1559" h="311" extrusionOk="0">
                  <a:moveTo>
                    <a:pt x="1132" y="0"/>
                  </a:moveTo>
                  <a:cubicBezTo>
                    <a:pt x="615" y="0"/>
                    <a:pt x="233" y="108"/>
                    <a:pt x="1" y="197"/>
                  </a:cubicBezTo>
                  <a:cubicBezTo>
                    <a:pt x="97" y="224"/>
                    <a:pt x="208" y="277"/>
                    <a:pt x="308" y="293"/>
                  </a:cubicBezTo>
                  <a:cubicBezTo>
                    <a:pt x="402" y="305"/>
                    <a:pt x="485" y="310"/>
                    <a:pt x="561" y="310"/>
                  </a:cubicBezTo>
                  <a:cubicBezTo>
                    <a:pt x="725" y="310"/>
                    <a:pt x="855" y="286"/>
                    <a:pt x="1002" y="254"/>
                  </a:cubicBezTo>
                  <a:cubicBezTo>
                    <a:pt x="1079" y="235"/>
                    <a:pt x="1151" y="204"/>
                    <a:pt x="1221" y="181"/>
                  </a:cubicBezTo>
                  <a:cubicBezTo>
                    <a:pt x="1339" y="139"/>
                    <a:pt x="1451" y="89"/>
                    <a:pt x="1539" y="40"/>
                  </a:cubicBezTo>
                  <a:cubicBezTo>
                    <a:pt x="1550" y="32"/>
                    <a:pt x="1554" y="28"/>
                    <a:pt x="1558" y="24"/>
                  </a:cubicBezTo>
                  <a:cubicBezTo>
                    <a:pt x="1407" y="8"/>
                    <a:pt x="1265" y="0"/>
                    <a:pt x="1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2967;p73">
              <a:extLst>
                <a:ext uri="{FF2B5EF4-FFF2-40B4-BE49-F238E27FC236}">
                  <a16:creationId xmlns:a16="http://schemas.microsoft.com/office/drawing/2014/main" id="{5464772A-9787-78B6-3AF7-541D7AA7A4B2}"/>
                </a:ext>
              </a:extLst>
            </p:cNvPr>
            <p:cNvSpPr/>
            <p:nvPr/>
          </p:nvSpPr>
          <p:spPr>
            <a:xfrm>
              <a:off x="6369953" y="3256565"/>
              <a:ext cx="86909" cy="283296"/>
            </a:xfrm>
            <a:custGeom>
              <a:avLst/>
              <a:gdLst/>
              <a:ahLst/>
              <a:cxnLst/>
              <a:rect l="l" t="t" r="r" b="b"/>
              <a:pathLst>
                <a:path w="2037" h="6640" extrusionOk="0">
                  <a:moveTo>
                    <a:pt x="0" y="108"/>
                  </a:moveTo>
                  <a:cubicBezTo>
                    <a:pt x="0" y="108"/>
                    <a:pt x="652" y="1335"/>
                    <a:pt x="690" y="2646"/>
                  </a:cubicBezTo>
                  <a:cubicBezTo>
                    <a:pt x="729" y="3874"/>
                    <a:pt x="23" y="5949"/>
                    <a:pt x="268" y="6294"/>
                  </a:cubicBezTo>
                  <a:cubicBezTo>
                    <a:pt x="514" y="6639"/>
                    <a:pt x="920" y="5527"/>
                    <a:pt x="1461" y="5450"/>
                  </a:cubicBezTo>
                  <a:cubicBezTo>
                    <a:pt x="1768" y="5297"/>
                    <a:pt x="2037" y="0"/>
                    <a:pt x="2037" y="0"/>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2968;p73">
              <a:extLst>
                <a:ext uri="{FF2B5EF4-FFF2-40B4-BE49-F238E27FC236}">
                  <a16:creationId xmlns:a16="http://schemas.microsoft.com/office/drawing/2014/main" id="{C867E09C-E52D-417B-F52C-D403662A6C66}"/>
                </a:ext>
              </a:extLst>
            </p:cNvPr>
            <p:cNvSpPr/>
            <p:nvPr/>
          </p:nvSpPr>
          <p:spPr>
            <a:xfrm>
              <a:off x="6048556" y="3149688"/>
              <a:ext cx="381980" cy="129488"/>
            </a:xfrm>
            <a:custGeom>
              <a:avLst/>
              <a:gdLst/>
              <a:ahLst/>
              <a:cxnLst/>
              <a:rect l="l" t="t" r="r" b="b"/>
              <a:pathLst>
                <a:path w="8953" h="3035" extrusionOk="0">
                  <a:moveTo>
                    <a:pt x="583" y="2152"/>
                  </a:moveTo>
                  <a:cubicBezTo>
                    <a:pt x="1159" y="2766"/>
                    <a:pt x="3157" y="2459"/>
                    <a:pt x="4844" y="2306"/>
                  </a:cubicBezTo>
                  <a:cubicBezTo>
                    <a:pt x="4844" y="2306"/>
                    <a:pt x="3924" y="2613"/>
                    <a:pt x="4231" y="2766"/>
                  </a:cubicBezTo>
                  <a:cubicBezTo>
                    <a:pt x="4538" y="2919"/>
                    <a:pt x="7418" y="3034"/>
                    <a:pt x="8952" y="2728"/>
                  </a:cubicBezTo>
                  <a:cubicBezTo>
                    <a:pt x="8952" y="2728"/>
                    <a:pt x="8607" y="1078"/>
                    <a:pt x="5458" y="541"/>
                  </a:cubicBezTo>
                  <a:cubicBezTo>
                    <a:pt x="2309" y="1"/>
                    <a:pt x="0" y="1539"/>
                    <a:pt x="583" y="2152"/>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2969;p73">
              <a:extLst>
                <a:ext uri="{FF2B5EF4-FFF2-40B4-BE49-F238E27FC236}">
                  <a16:creationId xmlns:a16="http://schemas.microsoft.com/office/drawing/2014/main" id="{0714F3F7-8B52-BE95-A691-D28DF3839144}"/>
                </a:ext>
              </a:extLst>
            </p:cNvPr>
            <p:cNvSpPr/>
            <p:nvPr/>
          </p:nvSpPr>
          <p:spPr>
            <a:xfrm>
              <a:off x="6376310" y="3275380"/>
              <a:ext cx="43262" cy="197198"/>
            </a:xfrm>
            <a:custGeom>
              <a:avLst/>
              <a:gdLst/>
              <a:ahLst/>
              <a:cxnLst/>
              <a:rect l="l" t="t" r="r" b="b"/>
              <a:pathLst>
                <a:path w="1014" h="4622" extrusionOk="0">
                  <a:moveTo>
                    <a:pt x="1" y="0"/>
                  </a:moveTo>
                  <a:lnTo>
                    <a:pt x="1" y="0"/>
                  </a:lnTo>
                  <a:cubicBezTo>
                    <a:pt x="196" y="445"/>
                    <a:pt x="511" y="1289"/>
                    <a:pt x="541" y="2198"/>
                  </a:cubicBezTo>
                  <a:cubicBezTo>
                    <a:pt x="561" y="2896"/>
                    <a:pt x="350" y="3847"/>
                    <a:pt x="200" y="4622"/>
                  </a:cubicBezTo>
                  <a:cubicBezTo>
                    <a:pt x="396" y="3935"/>
                    <a:pt x="1013" y="2861"/>
                    <a:pt x="948" y="1469"/>
                  </a:cubicBezTo>
                  <a:cubicBezTo>
                    <a:pt x="898" y="238"/>
                    <a:pt x="100" y="81"/>
                    <a:pt x="1"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2970;p73">
              <a:extLst>
                <a:ext uri="{FF2B5EF4-FFF2-40B4-BE49-F238E27FC236}">
                  <a16:creationId xmlns:a16="http://schemas.microsoft.com/office/drawing/2014/main" id="{7871927D-CCE6-3DC7-FFC6-8275DD407151}"/>
                </a:ext>
              </a:extLst>
            </p:cNvPr>
            <p:cNvSpPr/>
            <p:nvPr/>
          </p:nvSpPr>
          <p:spPr>
            <a:xfrm>
              <a:off x="6450292" y="3138083"/>
              <a:ext cx="42580" cy="127056"/>
            </a:xfrm>
            <a:custGeom>
              <a:avLst/>
              <a:gdLst/>
              <a:ahLst/>
              <a:cxnLst/>
              <a:rect l="l" t="t" r="r" b="b"/>
              <a:pathLst>
                <a:path w="998" h="2978" extrusionOk="0">
                  <a:moveTo>
                    <a:pt x="0" y="0"/>
                  </a:moveTo>
                  <a:cubicBezTo>
                    <a:pt x="223" y="238"/>
                    <a:pt x="430" y="541"/>
                    <a:pt x="549" y="917"/>
                  </a:cubicBezTo>
                  <a:cubicBezTo>
                    <a:pt x="863" y="1887"/>
                    <a:pt x="633" y="2915"/>
                    <a:pt x="633" y="2915"/>
                  </a:cubicBezTo>
                  <a:cubicBezTo>
                    <a:pt x="629" y="2942"/>
                    <a:pt x="644" y="2973"/>
                    <a:pt x="671" y="2977"/>
                  </a:cubicBezTo>
                  <a:cubicBezTo>
                    <a:pt x="675" y="2977"/>
                    <a:pt x="679" y="2977"/>
                    <a:pt x="682" y="2977"/>
                  </a:cubicBezTo>
                  <a:cubicBezTo>
                    <a:pt x="708" y="2977"/>
                    <a:pt x="730" y="2965"/>
                    <a:pt x="737" y="2938"/>
                  </a:cubicBezTo>
                  <a:cubicBezTo>
                    <a:pt x="740" y="2934"/>
                    <a:pt x="997" y="1895"/>
                    <a:pt x="691" y="867"/>
                  </a:cubicBezTo>
                  <a:cubicBezTo>
                    <a:pt x="621" y="629"/>
                    <a:pt x="510" y="403"/>
                    <a:pt x="384" y="200"/>
                  </a:cubicBezTo>
                  <a:cubicBezTo>
                    <a:pt x="265" y="131"/>
                    <a:pt x="134" y="66"/>
                    <a:pt x="0"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2971;p73">
              <a:extLst>
                <a:ext uri="{FF2B5EF4-FFF2-40B4-BE49-F238E27FC236}">
                  <a16:creationId xmlns:a16="http://schemas.microsoft.com/office/drawing/2014/main" id="{65C008AC-B70E-CC52-4B4D-2FB5162129A4}"/>
                </a:ext>
              </a:extLst>
            </p:cNvPr>
            <p:cNvSpPr/>
            <p:nvPr/>
          </p:nvSpPr>
          <p:spPr>
            <a:xfrm>
              <a:off x="6036951" y="3108004"/>
              <a:ext cx="411419" cy="166052"/>
            </a:xfrm>
            <a:custGeom>
              <a:avLst/>
              <a:gdLst/>
              <a:ahLst/>
              <a:cxnLst/>
              <a:rect l="l" t="t" r="r" b="b"/>
              <a:pathLst>
                <a:path w="9643" h="3892" extrusionOk="0">
                  <a:moveTo>
                    <a:pt x="4311" y="1"/>
                  </a:moveTo>
                  <a:cubicBezTo>
                    <a:pt x="3015" y="1"/>
                    <a:pt x="1730" y="413"/>
                    <a:pt x="637" y="1123"/>
                  </a:cubicBezTo>
                  <a:cubicBezTo>
                    <a:pt x="372" y="1365"/>
                    <a:pt x="173" y="1614"/>
                    <a:pt x="0" y="1864"/>
                  </a:cubicBezTo>
                  <a:cubicBezTo>
                    <a:pt x="1167" y="798"/>
                    <a:pt x="2732" y="163"/>
                    <a:pt x="4318" y="163"/>
                  </a:cubicBezTo>
                  <a:cubicBezTo>
                    <a:pt x="4485" y="163"/>
                    <a:pt x="4651" y="170"/>
                    <a:pt x="4817" y="184"/>
                  </a:cubicBezTo>
                  <a:cubicBezTo>
                    <a:pt x="5872" y="211"/>
                    <a:pt x="6885" y="609"/>
                    <a:pt x="7686" y="1300"/>
                  </a:cubicBezTo>
                  <a:cubicBezTo>
                    <a:pt x="8407" y="1902"/>
                    <a:pt x="8952" y="2704"/>
                    <a:pt x="9354" y="3551"/>
                  </a:cubicBezTo>
                  <a:cubicBezTo>
                    <a:pt x="8475" y="2695"/>
                    <a:pt x="7246" y="2305"/>
                    <a:pt x="6044" y="2305"/>
                  </a:cubicBezTo>
                  <a:cubicBezTo>
                    <a:pt x="5861" y="2305"/>
                    <a:pt x="5680" y="2314"/>
                    <a:pt x="5500" y="2332"/>
                  </a:cubicBezTo>
                  <a:cubicBezTo>
                    <a:pt x="4146" y="2431"/>
                    <a:pt x="2865" y="2899"/>
                    <a:pt x="1665" y="3490"/>
                  </a:cubicBezTo>
                  <a:lnTo>
                    <a:pt x="1879" y="3490"/>
                  </a:lnTo>
                  <a:cubicBezTo>
                    <a:pt x="1883" y="3482"/>
                    <a:pt x="1883" y="3467"/>
                    <a:pt x="1895" y="3463"/>
                  </a:cubicBezTo>
                  <a:cubicBezTo>
                    <a:pt x="1906" y="3464"/>
                    <a:pt x="1918" y="3464"/>
                    <a:pt x="1931" y="3464"/>
                  </a:cubicBezTo>
                  <a:cubicBezTo>
                    <a:pt x="2007" y="3464"/>
                    <a:pt x="2099" y="3455"/>
                    <a:pt x="2171" y="3455"/>
                  </a:cubicBezTo>
                  <a:cubicBezTo>
                    <a:pt x="3233" y="2964"/>
                    <a:pt x="4349" y="2589"/>
                    <a:pt x="5515" y="2493"/>
                  </a:cubicBezTo>
                  <a:cubicBezTo>
                    <a:pt x="5712" y="2472"/>
                    <a:pt x="5911" y="2461"/>
                    <a:pt x="6112" y="2461"/>
                  </a:cubicBezTo>
                  <a:cubicBezTo>
                    <a:pt x="7385" y="2461"/>
                    <a:pt x="8695" y="2891"/>
                    <a:pt x="9523" y="3866"/>
                  </a:cubicBezTo>
                  <a:cubicBezTo>
                    <a:pt x="9532" y="3881"/>
                    <a:pt x="9556" y="3891"/>
                    <a:pt x="9576" y="3891"/>
                  </a:cubicBezTo>
                  <a:cubicBezTo>
                    <a:pt x="9582" y="3891"/>
                    <a:pt x="9587" y="3890"/>
                    <a:pt x="9592" y="3889"/>
                  </a:cubicBezTo>
                  <a:cubicBezTo>
                    <a:pt x="9627" y="3873"/>
                    <a:pt x="9642" y="3839"/>
                    <a:pt x="9627" y="3808"/>
                  </a:cubicBezTo>
                  <a:lnTo>
                    <a:pt x="9623" y="3789"/>
                  </a:lnTo>
                  <a:cubicBezTo>
                    <a:pt x="9209" y="2799"/>
                    <a:pt x="8595" y="1890"/>
                    <a:pt x="7774" y="1189"/>
                  </a:cubicBezTo>
                  <a:cubicBezTo>
                    <a:pt x="6965" y="479"/>
                    <a:pt x="5903" y="57"/>
                    <a:pt x="4829" y="23"/>
                  </a:cubicBezTo>
                  <a:cubicBezTo>
                    <a:pt x="4656" y="8"/>
                    <a:pt x="4484" y="1"/>
                    <a:pt x="4311"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2972;p73">
              <a:extLst>
                <a:ext uri="{FF2B5EF4-FFF2-40B4-BE49-F238E27FC236}">
                  <a16:creationId xmlns:a16="http://schemas.microsoft.com/office/drawing/2014/main" id="{4136DB0C-AFF8-6DC0-C6ED-D87FAE9CA66C}"/>
                </a:ext>
              </a:extLst>
            </p:cNvPr>
            <p:cNvSpPr/>
            <p:nvPr/>
          </p:nvSpPr>
          <p:spPr>
            <a:xfrm>
              <a:off x="6430965" y="4154413"/>
              <a:ext cx="150906" cy="55123"/>
            </a:xfrm>
            <a:custGeom>
              <a:avLst/>
              <a:gdLst/>
              <a:ahLst/>
              <a:cxnLst/>
              <a:rect l="l" t="t" r="r" b="b"/>
              <a:pathLst>
                <a:path w="3537" h="1292" extrusionOk="0">
                  <a:moveTo>
                    <a:pt x="1" y="0"/>
                  </a:moveTo>
                  <a:cubicBezTo>
                    <a:pt x="1" y="1"/>
                    <a:pt x="564" y="1291"/>
                    <a:pt x="870" y="1291"/>
                  </a:cubicBezTo>
                  <a:cubicBezTo>
                    <a:pt x="885" y="1291"/>
                    <a:pt x="900" y="1288"/>
                    <a:pt x="913" y="1281"/>
                  </a:cubicBezTo>
                  <a:cubicBezTo>
                    <a:pt x="1201" y="1136"/>
                    <a:pt x="568" y="557"/>
                    <a:pt x="626" y="442"/>
                  </a:cubicBezTo>
                  <a:cubicBezTo>
                    <a:pt x="630" y="433"/>
                    <a:pt x="639" y="430"/>
                    <a:pt x="652" y="430"/>
                  </a:cubicBezTo>
                  <a:cubicBezTo>
                    <a:pt x="774" y="430"/>
                    <a:pt x="1275" y="715"/>
                    <a:pt x="2136" y="715"/>
                  </a:cubicBezTo>
                  <a:cubicBezTo>
                    <a:pt x="2500" y="715"/>
                    <a:pt x="2929" y="664"/>
                    <a:pt x="3422" y="518"/>
                  </a:cubicBezTo>
                  <a:cubicBezTo>
                    <a:pt x="3498" y="246"/>
                    <a:pt x="3537" y="50"/>
                    <a:pt x="3537" y="50"/>
                  </a:cubicBezTo>
                  <a:lnTo>
                    <a:pt x="3537" y="50"/>
                  </a:lnTo>
                  <a:cubicBezTo>
                    <a:pt x="2986" y="151"/>
                    <a:pt x="2444" y="187"/>
                    <a:pt x="1956" y="187"/>
                  </a:cubicBezTo>
                  <a:cubicBezTo>
                    <a:pt x="835" y="187"/>
                    <a:pt x="1" y="0"/>
                    <a:pt x="1"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2973;p73">
              <a:extLst>
                <a:ext uri="{FF2B5EF4-FFF2-40B4-BE49-F238E27FC236}">
                  <a16:creationId xmlns:a16="http://schemas.microsoft.com/office/drawing/2014/main" id="{6753D254-BB0A-49C6-BB9C-DE1659D2EBEE}"/>
                </a:ext>
              </a:extLst>
            </p:cNvPr>
            <p:cNvSpPr/>
            <p:nvPr/>
          </p:nvSpPr>
          <p:spPr>
            <a:xfrm>
              <a:off x="4633604" y="4227072"/>
              <a:ext cx="482754" cy="64168"/>
            </a:xfrm>
            <a:custGeom>
              <a:avLst/>
              <a:gdLst/>
              <a:ahLst/>
              <a:cxnLst/>
              <a:rect l="l" t="t" r="r" b="b"/>
              <a:pathLst>
                <a:path w="11315" h="1504" extrusionOk="0">
                  <a:moveTo>
                    <a:pt x="5658" y="0"/>
                  </a:moveTo>
                  <a:cubicBezTo>
                    <a:pt x="2532" y="0"/>
                    <a:pt x="1" y="334"/>
                    <a:pt x="1" y="752"/>
                  </a:cubicBezTo>
                  <a:cubicBezTo>
                    <a:pt x="1" y="1170"/>
                    <a:pt x="2532" y="1504"/>
                    <a:pt x="5658" y="1504"/>
                  </a:cubicBezTo>
                  <a:cubicBezTo>
                    <a:pt x="8783" y="1504"/>
                    <a:pt x="11315" y="1170"/>
                    <a:pt x="11315" y="752"/>
                  </a:cubicBezTo>
                  <a:cubicBezTo>
                    <a:pt x="11315" y="334"/>
                    <a:pt x="8783" y="0"/>
                    <a:pt x="5658"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2974;p73">
              <a:extLst>
                <a:ext uri="{FF2B5EF4-FFF2-40B4-BE49-F238E27FC236}">
                  <a16:creationId xmlns:a16="http://schemas.microsoft.com/office/drawing/2014/main" id="{AD291A57-9970-7A43-E775-48EE8E423E42}"/>
                </a:ext>
              </a:extLst>
            </p:cNvPr>
            <p:cNvSpPr/>
            <p:nvPr/>
          </p:nvSpPr>
          <p:spPr>
            <a:xfrm>
              <a:off x="4912933" y="2960851"/>
              <a:ext cx="319433" cy="770445"/>
            </a:xfrm>
            <a:custGeom>
              <a:avLst/>
              <a:gdLst/>
              <a:ahLst/>
              <a:cxnLst/>
              <a:rect l="l" t="t" r="r" b="b"/>
              <a:pathLst>
                <a:path w="7487" h="18058" extrusionOk="0">
                  <a:moveTo>
                    <a:pt x="0" y="722"/>
                  </a:moveTo>
                  <a:cubicBezTo>
                    <a:pt x="0" y="722"/>
                    <a:pt x="3893" y="1"/>
                    <a:pt x="5634" y="4101"/>
                  </a:cubicBezTo>
                  <a:cubicBezTo>
                    <a:pt x="7487" y="8465"/>
                    <a:pt x="4097" y="12086"/>
                    <a:pt x="4097" y="12086"/>
                  </a:cubicBezTo>
                  <a:cubicBezTo>
                    <a:pt x="4097" y="12086"/>
                    <a:pt x="4810" y="13217"/>
                    <a:pt x="3391" y="14111"/>
                  </a:cubicBezTo>
                  <a:cubicBezTo>
                    <a:pt x="3391" y="14111"/>
                    <a:pt x="4035" y="15587"/>
                    <a:pt x="2911" y="16113"/>
                  </a:cubicBezTo>
                  <a:cubicBezTo>
                    <a:pt x="2911" y="16113"/>
                    <a:pt x="3548" y="17486"/>
                    <a:pt x="3046" y="18057"/>
                  </a:cubicBezTo>
                  <a:lnTo>
                    <a:pt x="1715" y="17820"/>
                  </a:lnTo>
                  <a:cubicBezTo>
                    <a:pt x="1715" y="17820"/>
                    <a:pt x="1301" y="16853"/>
                    <a:pt x="1745" y="15975"/>
                  </a:cubicBezTo>
                  <a:cubicBezTo>
                    <a:pt x="1745" y="15975"/>
                    <a:pt x="978" y="15461"/>
                    <a:pt x="1339" y="13992"/>
                  </a:cubicBezTo>
                  <a:cubicBezTo>
                    <a:pt x="1339" y="13992"/>
                    <a:pt x="411" y="13275"/>
                    <a:pt x="687" y="11660"/>
                  </a:cubicBezTo>
                  <a:cubicBezTo>
                    <a:pt x="967" y="10049"/>
                    <a:pt x="0" y="722"/>
                    <a:pt x="0" y="722"/>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2975;p73">
              <a:extLst>
                <a:ext uri="{FF2B5EF4-FFF2-40B4-BE49-F238E27FC236}">
                  <a16:creationId xmlns:a16="http://schemas.microsoft.com/office/drawing/2014/main" id="{B26C3FA2-6B93-0EE7-C369-0361750F0792}"/>
                </a:ext>
              </a:extLst>
            </p:cNvPr>
            <p:cNvSpPr/>
            <p:nvPr/>
          </p:nvSpPr>
          <p:spPr>
            <a:xfrm>
              <a:off x="4930426" y="3275039"/>
              <a:ext cx="243063" cy="456430"/>
            </a:xfrm>
            <a:custGeom>
              <a:avLst/>
              <a:gdLst/>
              <a:ahLst/>
              <a:cxnLst/>
              <a:rect l="l" t="t" r="r" b="b"/>
              <a:pathLst>
                <a:path w="5697" h="10698" extrusionOk="0">
                  <a:moveTo>
                    <a:pt x="1853" y="1"/>
                  </a:moveTo>
                  <a:lnTo>
                    <a:pt x="277" y="1688"/>
                  </a:lnTo>
                  <a:cubicBezTo>
                    <a:pt x="338" y="2892"/>
                    <a:pt x="354" y="3870"/>
                    <a:pt x="277" y="4304"/>
                  </a:cubicBezTo>
                  <a:cubicBezTo>
                    <a:pt x="1" y="5918"/>
                    <a:pt x="929" y="6632"/>
                    <a:pt x="929" y="6632"/>
                  </a:cubicBezTo>
                  <a:cubicBezTo>
                    <a:pt x="565" y="8108"/>
                    <a:pt x="1335" y="8618"/>
                    <a:pt x="1335" y="8618"/>
                  </a:cubicBezTo>
                  <a:cubicBezTo>
                    <a:pt x="891" y="9493"/>
                    <a:pt x="1301" y="10463"/>
                    <a:pt x="1301" y="10463"/>
                  </a:cubicBezTo>
                  <a:lnTo>
                    <a:pt x="2636" y="10697"/>
                  </a:lnTo>
                  <a:cubicBezTo>
                    <a:pt x="3138" y="10126"/>
                    <a:pt x="2501" y="8757"/>
                    <a:pt x="2501" y="8757"/>
                  </a:cubicBezTo>
                  <a:cubicBezTo>
                    <a:pt x="3617" y="8223"/>
                    <a:pt x="2981" y="6751"/>
                    <a:pt x="2981" y="6751"/>
                  </a:cubicBezTo>
                  <a:cubicBezTo>
                    <a:pt x="4400" y="5861"/>
                    <a:pt x="3687" y="4729"/>
                    <a:pt x="3687" y="4729"/>
                  </a:cubicBezTo>
                  <a:cubicBezTo>
                    <a:pt x="3687" y="4729"/>
                    <a:pt x="5297" y="3007"/>
                    <a:pt x="5696" y="507"/>
                  </a:cubicBezTo>
                  <a:lnTo>
                    <a:pt x="5696" y="507"/>
                  </a:lnTo>
                  <a:cubicBezTo>
                    <a:pt x="5361" y="1132"/>
                    <a:pt x="4850" y="1701"/>
                    <a:pt x="4095" y="1701"/>
                  </a:cubicBezTo>
                  <a:cubicBezTo>
                    <a:pt x="4030" y="1701"/>
                    <a:pt x="3963" y="1697"/>
                    <a:pt x="3894" y="1688"/>
                  </a:cubicBezTo>
                  <a:cubicBezTo>
                    <a:pt x="2053" y="1458"/>
                    <a:pt x="1853" y="1"/>
                    <a:pt x="1853"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2976;p73">
              <a:extLst>
                <a:ext uri="{FF2B5EF4-FFF2-40B4-BE49-F238E27FC236}">
                  <a16:creationId xmlns:a16="http://schemas.microsoft.com/office/drawing/2014/main" id="{EFC9ECE1-9CD9-5510-0DBC-965F6C258D94}"/>
                </a:ext>
              </a:extLst>
            </p:cNvPr>
            <p:cNvSpPr/>
            <p:nvPr/>
          </p:nvSpPr>
          <p:spPr>
            <a:xfrm>
              <a:off x="4727041" y="3389595"/>
              <a:ext cx="187897" cy="341704"/>
            </a:xfrm>
            <a:custGeom>
              <a:avLst/>
              <a:gdLst/>
              <a:ahLst/>
              <a:cxnLst/>
              <a:rect l="l" t="t" r="r" b="b"/>
              <a:pathLst>
                <a:path w="4404" h="8009" extrusionOk="0">
                  <a:moveTo>
                    <a:pt x="3686" y="2037"/>
                  </a:moveTo>
                  <a:cubicBezTo>
                    <a:pt x="3686" y="2037"/>
                    <a:pt x="4403" y="3168"/>
                    <a:pt x="2984" y="4062"/>
                  </a:cubicBezTo>
                  <a:cubicBezTo>
                    <a:pt x="2984" y="4062"/>
                    <a:pt x="3625" y="5538"/>
                    <a:pt x="2505" y="6064"/>
                  </a:cubicBezTo>
                  <a:cubicBezTo>
                    <a:pt x="2505" y="6064"/>
                    <a:pt x="3142" y="7437"/>
                    <a:pt x="2639" y="8008"/>
                  </a:cubicBezTo>
                  <a:lnTo>
                    <a:pt x="1304" y="7771"/>
                  </a:lnTo>
                  <a:cubicBezTo>
                    <a:pt x="1304" y="7771"/>
                    <a:pt x="894" y="6804"/>
                    <a:pt x="1339" y="5926"/>
                  </a:cubicBezTo>
                  <a:cubicBezTo>
                    <a:pt x="1339" y="5926"/>
                    <a:pt x="572" y="5412"/>
                    <a:pt x="932" y="3943"/>
                  </a:cubicBezTo>
                  <a:cubicBezTo>
                    <a:pt x="932" y="3943"/>
                    <a:pt x="0" y="3226"/>
                    <a:pt x="280" y="1611"/>
                  </a:cubicBezTo>
                  <a:cubicBezTo>
                    <a:pt x="557" y="0"/>
                    <a:pt x="3686" y="2037"/>
                    <a:pt x="3686" y="2037"/>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2977;p73">
              <a:extLst>
                <a:ext uri="{FF2B5EF4-FFF2-40B4-BE49-F238E27FC236}">
                  <a16:creationId xmlns:a16="http://schemas.microsoft.com/office/drawing/2014/main" id="{BD8DA7B0-46DF-CAA7-006D-BAFDB778B99F}"/>
                </a:ext>
              </a:extLst>
            </p:cNvPr>
            <p:cNvSpPr/>
            <p:nvPr/>
          </p:nvSpPr>
          <p:spPr>
            <a:xfrm>
              <a:off x="4727041" y="3431834"/>
              <a:ext cx="187897" cy="299466"/>
            </a:xfrm>
            <a:custGeom>
              <a:avLst/>
              <a:gdLst/>
              <a:ahLst/>
              <a:cxnLst/>
              <a:rect l="l" t="t" r="r" b="b"/>
              <a:pathLst>
                <a:path w="4404" h="7019" extrusionOk="0">
                  <a:moveTo>
                    <a:pt x="1067" y="1"/>
                  </a:moveTo>
                  <a:cubicBezTo>
                    <a:pt x="666" y="1"/>
                    <a:pt x="359" y="165"/>
                    <a:pt x="280" y="621"/>
                  </a:cubicBezTo>
                  <a:cubicBezTo>
                    <a:pt x="0" y="2236"/>
                    <a:pt x="932" y="2953"/>
                    <a:pt x="932" y="2953"/>
                  </a:cubicBezTo>
                  <a:cubicBezTo>
                    <a:pt x="572" y="4422"/>
                    <a:pt x="1339" y="4936"/>
                    <a:pt x="1339" y="4936"/>
                  </a:cubicBezTo>
                  <a:cubicBezTo>
                    <a:pt x="894" y="5814"/>
                    <a:pt x="1304" y="6781"/>
                    <a:pt x="1304" y="6781"/>
                  </a:cubicBezTo>
                  <a:lnTo>
                    <a:pt x="2639" y="7018"/>
                  </a:lnTo>
                  <a:cubicBezTo>
                    <a:pt x="3142" y="6447"/>
                    <a:pt x="2505" y="5074"/>
                    <a:pt x="2505" y="5074"/>
                  </a:cubicBezTo>
                  <a:cubicBezTo>
                    <a:pt x="3625" y="4548"/>
                    <a:pt x="2984" y="3072"/>
                    <a:pt x="2984" y="3072"/>
                  </a:cubicBezTo>
                  <a:cubicBezTo>
                    <a:pt x="4403" y="2178"/>
                    <a:pt x="3686" y="1047"/>
                    <a:pt x="3686" y="1047"/>
                  </a:cubicBezTo>
                  <a:cubicBezTo>
                    <a:pt x="3686" y="1047"/>
                    <a:pt x="2079" y="1"/>
                    <a:pt x="1067" y="1"/>
                  </a:cubicBezTo>
                  <a:close/>
                </a:path>
              </a:pathLst>
            </a:custGeom>
            <a:solidFill>
              <a:srgbClr val="C6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2978;p73">
              <a:extLst>
                <a:ext uri="{FF2B5EF4-FFF2-40B4-BE49-F238E27FC236}">
                  <a16:creationId xmlns:a16="http://schemas.microsoft.com/office/drawing/2014/main" id="{9B802317-FD6E-6D24-BA9A-C5FB66414F81}"/>
                </a:ext>
              </a:extLst>
            </p:cNvPr>
            <p:cNvSpPr/>
            <p:nvPr/>
          </p:nvSpPr>
          <p:spPr>
            <a:xfrm>
              <a:off x="4672856" y="3063803"/>
              <a:ext cx="106748" cy="128976"/>
            </a:xfrm>
            <a:custGeom>
              <a:avLst/>
              <a:gdLst/>
              <a:ahLst/>
              <a:cxnLst/>
              <a:rect l="l" t="t" r="r" b="b"/>
              <a:pathLst>
                <a:path w="2502" h="3023" extrusionOk="0">
                  <a:moveTo>
                    <a:pt x="967" y="0"/>
                  </a:moveTo>
                  <a:cubicBezTo>
                    <a:pt x="967" y="0"/>
                    <a:pt x="1" y="510"/>
                    <a:pt x="1" y="1588"/>
                  </a:cubicBezTo>
                  <a:cubicBezTo>
                    <a:pt x="1" y="2662"/>
                    <a:pt x="967" y="3022"/>
                    <a:pt x="967" y="3022"/>
                  </a:cubicBezTo>
                  <a:lnTo>
                    <a:pt x="2502" y="974"/>
                  </a:ln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2979;p73">
              <a:extLst>
                <a:ext uri="{FF2B5EF4-FFF2-40B4-BE49-F238E27FC236}">
                  <a16:creationId xmlns:a16="http://schemas.microsoft.com/office/drawing/2014/main" id="{8AE3FEF2-AC24-85A1-E390-EC982D1345FE}"/>
                </a:ext>
              </a:extLst>
            </p:cNvPr>
            <p:cNvSpPr/>
            <p:nvPr/>
          </p:nvSpPr>
          <p:spPr>
            <a:xfrm>
              <a:off x="4509234" y="3601983"/>
              <a:ext cx="300319" cy="673723"/>
            </a:xfrm>
            <a:custGeom>
              <a:avLst/>
              <a:gdLst/>
              <a:ahLst/>
              <a:cxnLst/>
              <a:rect l="l" t="t" r="r" b="b"/>
              <a:pathLst>
                <a:path w="7039" h="15791" extrusionOk="0">
                  <a:moveTo>
                    <a:pt x="5481" y="8465"/>
                  </a:moveTo>
                  <a:cubicBezTo>
                    <a:pt x="6287" y="6497"/>
                    <a:pt x="7038" y="2701"/>
                    <a:pt x="6900" y="1512"/>
                  </a:cubicBezTo>
                  <a:cubicBezTo>
                    <a:pt x="6766" y="384"/>
                    <a:pt x="5481" y="0"/>
                    <a:pt x="4971" y="2436"/>
                  </a:cubicBezTo>
                  <a:cubicBezTo>
                    <a:pt x="4542" y="4488"/>
                    <a:pt x="3978" y="6363"/>
                    <a:pt x="3717" y="7652"/>
                  </a:cubicBezTo>
                  <a:cubicBezTo>
                    <a:pt x="2532" y="11246"/>
                    <a:pt x="2114" y="13508"/>
                    <a:pt x="1907" y="13827"/>
                  </a:cubicBezTo>
                  <a:cubicBezTo>
                    <a:pt x="1727" y="13961"/>
                    <a:pt x="1523" y="13957"/>
                    <a:pt x="1228" y="14103"/>
                  </a:cubicBezTo>
                  <a:cubicBezTo>
                    <a:pt x="576" y="14429"/>
                    <a:pt x="200" y="14697"/>
                    <a:pt x="254" y="14778"/>
                  </a:cubicBezTo>
                  <a:cubicBezTo>
                    <a:pt x="308" y="14866"/>
                    <a:pt x="867" y="14456"/>
                    <a:pt x="902" y="14559"/>
                  </a:cubicBezTo>
                  <a:cubicBezTo>
                    <a:pt x="936" y="14667"/>
                    <a:pt x="1" y="15184"/>
                    <a:pt x="89" y="15288"/>
                  </a:cubicBezTo>
                  <a:cubicBezTo>
                    <a:pt x="181" y="15399"/>
                    <a:pt x="983" y="14755"/>
                    <a:pt x="990" y="14839"/>
                  </a:cubicBezTo>
                  <a:cubicBezTo>
                    <a:pt x="1002" y="14920"/>
                    <a:pt x="66" y="15553"/>
                    <a:pt x="158" y="15656"/>
                  </a:cubicBezTo>
                  <a:cubicBezTo>
                    <a:pt x="250" y="15767"/>
                    <a:pt x="1140" y="15008"/>
                    <a:pt x="1174" y="15092"/>
                  </a:cubicBezTo>
                  <a:cubicBezTo>
                    <a:pt x="1209" y="15173"/>
                    <a:pt x="545" y="15629"/>
                    <a:pt x="637" y="15737"/>
                  </a:cubicBezTo>
                  <a:cubicBezTo>
                    <a:pt x="680" y="15790"/>
                    <a:pt x="1006" y="15537"/>
                    <a:pt x="1370" y="15292"/>
                  </a:cubicBezTo>
                  <a:cubicBezTo>
                    <a:pt x="1784" y="15016"/>
                    <a:pt x="2076" y="14851"/>
                    <a:pt x="2156" y="14943"/>
                  </a:cubicBezTo>
                  <a:cubicBezTo>
                    <a:pt x="2229" y="15023"/>
                    <a:pt x="2325" y="15495"/>
                    <a:pt x="2428" y="15441"/>
                  </a:cubicBezTo>
                  <a:cubicBezTo>
                    <a:pt x="2536" y="15388"/>
                    <a:pt x="2382" y="14456"/>
                    <a:pt x="2463" y="14160"/>
                  </a:cubicBezTo>
                  <a:cubicBezTo>
                    <a:pt x="2674" y="13600"/>
                    <a:pt x="4415" y="11395"/>
                    <a:pt x="5481" y="8465"/>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2980;p73">
              <a:extLst>
                <a:ext uri="{FF2B5EF4-FFF2-40B4-BE49-F238E27FC236}">
                  <a16:creationId xmlns:a16="http://schemas.microsoft.com/office/drawing/2014/main" id="{24249E07-B100-F81B-FE2C-2A5B4DF44A1E}"/>
                </a:ext>
              </a:extLst>
            </p:cNvPr>
            <p:cNvSpPr/>
            <p:nvPr/>
          </p:nvSpPr>
          <p:spPr>
            <a:xfrm>
              <a:off x="4639321" y="3596564"/>
              <a:ext cx="166308" cy="424218"/>
            </a:xfrm>
            <a:custGeom>
              <a:avLst/>
              <a:gdLst/>
              <a:ahLst/>
              <a:cxnLst/>
              <a:rect l="l" t="t" r="r" b="b"/>
              <a:pathLst>
                <a:path w="3898" h="9943" extrusionOk="0">
                  <a:moveTo>
                    <a:pt x="3897" y="1"/>
                  </a:moveTo>
                  <a:cubicBezTo>
                    <a:pt x="3897" y="1"/>
                    <a:pt x="2973" y="300"/>
                    <a:pt x="2321" y="1336"/>
                  </a:cubicBezTo>
                  <a:cubicBezTo>
                    <a:pt x="1669" y="2371"/>
                    <a:pt x="921" y="5980"/>
                    <a:pt x="614" y="7173"/>
                  </a:cubicBezTo>
                  <a:cubicBezTo>
                    <a:pt x="308" y="8362"/>
                    <a:pt x="1" y="9129"/>
                    <a:pt x="1" y="9129"/>
                  </a:cubicBezTo>
                  <a:lnTo>
                    <a:pt x="2037" y="9942"/>
                  </a:lnTo>
                  <a:close/>
                </a:path>
              </a:pathLst>
            </a:custGeom>
            <a:solidFill>
              <a:srgbClr val="FACB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2981;p73">
              <a:extLst>
                <a:ext uri="{FF2B5EF4-FFF2-40B4-BE49-F238E27FC236}">
                  <a16:creationId xmlns:a16="http://schemas.microsoft.com/office/drawing/2014/main" id="{DCB48F6A-4A05-964F-8912-3AC1FB259395}"/>
                </a:ext>
              </a:extLst>
            </p:cNvPr>
            <p:cNvSpPr/>
            <p:nvPr/>
          </p:nvSpPr>
          <p:spPr>
            <a:xfrm>
              <a:off x="4664707" y="3583167"/>
              <a:ext cx="431855" cy="534080"/>
            </a:xfrm>
            <a:custGeom>
              <a:avLst/>
              <a:gdLst/>
              <a:ahLst/>
              <a:cxnLst/>
              <a:rect l="l" t="t" r="r" b="b"/>
              <a:pathLst>
                <a:path w="10122" h="12518" extrusionOk="0">
                  <a:moveTo>
                    <a:pt x="4675" y="0"/>
                  </a:moveTo>
                  <a:cubicBezTo>
                    <a:pt x="0" y="27"/>
                    <a:pt x="2029" y="7947"/>
                    <a:pt x="859" y="11836"/>
                  </a:cubicBezTo>
                  <a:cubicBezTo>
                    <a:pt x="2174" y="12352"/>
                    <a:pt x="3797" y="12518"/>
                    <a:pt x="5295" y="12518"/>
                  </a:cubicBezTo>
                  <a:cubicBezTo>
                    <a:pt x="7141" y="12518"/>
                    <a:pt x="8798" y="12266"/>
                    <a:pt x="9454" y="12105"/>
                  </a:cubicBezTo>
                  <a:cubicBezTo>
                    <a:pt x="10122" y="4261"/>
                    <a:pt x="9078" y="46"/>
                    <a:pt x="4675" y="0"/>
                  </a:cubicBezTo>
                  <a:close/>
                </a:path>
              </a:pathLst>
            </a:custGeom>
            <a:solidFill>
              <a:srgbClr val="F9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2982;p73">
              <a:extLst>
                <a:ext uri="{FF2B5EF4-FFF2-40B4-BE49-F238E27FC236}">
                  <a16:creationId xmlns:a16="http://schemas.microsoft.com/office/drawing/2014/main" id="{2F8F0D53-ACA1-1D36-CB00-1D5431949CCB}"/>
                </a:ext>
              </a:extLst>
            </p:cNvPr>
            <p:cNvSpPr/>
            <p:nvPr/>
          </p:nvSpPr>
          <p:spPr>
            <a:xfrm>
              <a:off x="4798889" y="3513111"/>
              <a:ext cx="127014" cy="128507"/>
            </a:xfrm>
            <a:custGeom>
              <a:avLst/>
              <a:gdLst/>
              <a:ahLst/>
              <a:cxnLst/>
              <a:rect l="l" t="t" r="r" b="b"/>
              <a:pathLst>
                <a:path w="2977" h="3012" extrusionOk="0">
                  <a:moveTo>
                    <a:pt x="829" y="1708"/>
                  </a:moveTo>
                  <a:lnTo>
                    <a:pt x="994" y="1"/>
                  </a:lnTo>
                  <a:lnTo>
                    <a:pt x="2278" y="70"/>
                  </a:lnTo>
                  <a:lnTo>
                    <a:pt x="2175" y="1665"/>
                  </a:lnTo>
                  <a:cubicBezTo>
                    <a:pt x="2597" y="1704"/>
                    <a:pt x="2976" y="1853"/>
                    <a:pt x="2976" y="1853"/>
                  </a:cubicBezTo>
                  <a:cubicBezTo>
                    <a:pt x="2976" y="1853"/>
                    <a:pt x="2413" y="3012"/>
                    <a:pt x="1020" y="2943"/>
                  </a:cubicBezTo>
                  <a:cubicBezTo>
                    <a:pt x="54" y="2889"/>
                    <a:pt x="0" y="2011"/>
                    <a:pt x="0" y="2011"/>
                  </a:cubicBezTo>
                  <a:cubicBezTo>
                    <a:pt x="0" y="2011"/>
                    <a:pt x="422" y="1784"/>
                    <a:pt x="829" y="1708"/>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2983;p73">
              <a:extLst>
                <a:ext uri="{FF2B5EF4-FFF2-40B4-BE49-F238E27FC236}">
                  <a16:creationId xmlns:a16="http://schemas.microsoft.com/office/drawing/2014/main" id="{73E306C3-114E-963A-BB3E-61449C260B19}"/>
                </a:ext>
              </a:extLst>
            </p:cNvPr>
            <p:cNvSpPr/>
            <p:nvPr/>
          </p:nvSpPr>
          <p:spPr>
            <a:xfrm>
              <a:off x="4637188" y="3090127"/>
              <a:ext cx="440473" cy="475715"/>
            </a:xfrm>
            <a:custGeom>
              <a:avLst/>
              <a:gdLst/>
              <a:ahLst/>
              <a:cxnLst/>
              <a:rect l="l" t="t" r="r" b="b"/>
              <a:pathLst>
                <a:path w="10324" h="11150" extrusionOk="0">
                  <a:moveTo>
                    <a:pt x="4706" y="0"/>
                  </a:moveTo>
                  <a:cubicBezTo>
                    <a:pt x="1141" y="0"/>
                    <a:pt x="1463" y="2235"/>
                    <a:pt x="883" y="5052"/>
                  </a:cubicBezTo>
                  <a:cubicBezTo>
                    <a:pt x="749" y="5688"/>
                    <a:pt x="166" y="6268"/>
                    <a:pt x="93" y="6992"/>
                  </a:cubicBezTo>
                  <a:cubicBezTo>
                    <a:pt x="1" y="7913"/>
                    <a:pt x="1263" y="10843"/>
                    <a:pt x="3169" y="11119"/>
                  </a:cubicBezTo>
                  <a:cubicBezTo>
                    <a:pt x="3308" y="11139"/>
                    <a:pt x="3460" y="11149"/>
                    <a:pt x="3623" y="11149"/>
                  </a:cubicBezTo>
                  <a:cubicBezTo>
                    <a:pt x="5004" y="11149"/>
                    <a:pt x="7143" y="10420"/>
                    <a:pt x="8189" y="8688"/>
                  </a:cubicBezTo>
                  <a:cubicBezTo>
                    <a:pt x="8332" y="8658"/>
                    <a:pt x="8478" y="8654"/>
                    <a:pt x="8625" y="8654"/>
                  </a:cubicBezTo>
                  <a:cubicBezTo>
                    <a:pt x="8663" y="8654"/>
                    <a:pt x="8702" y="8655"/>
                    <a:pt x="8740" y="8655"/>
                  </a:cubicBezTo>
                  <a:cubicBezTo>
                    <a:pt x="9153" y="8655"/>
                    <a:pt x="9564" y="8630"/>
                    <a:pt x="9911" y="8047"/>
                  </a:cubicBezTo>
                  <a:cubicBezTo>
                    <a:pt x="10324" y="7359"/>
                    <a:pt x="9865" y="6574"/>
                    <a:pt x="9348" y="6574"/>
                  </a:cubicBezTo>
                  <a:cubicBezTo>
                    <a:pt x="9239" y="6574"/>
                    <a:pt x="9128" y="6608"/>
                    <a:pt x="9022" y="6686"/>
                  </a:cubicBezTo>
                  <a:cubicBezTo>
                    <a:pt x="9773" y="3709"/>
                    <a:pt x="8945" y="373"/>
                    <a:pt x="5792" y="58"/>
                  </a:cubicBezTo>
                  <a:cubicBezTo>
                    <a:pt x="5395" y="19"/>
                    <a:pt x="5034" y="0"/>
                    <a:pt x="4706" y="0"/>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2984;p73">
              <a:extLst>
                <a:ext uri="{FF2B5EF4-FFF2-40B4-BE49-F238E27FC236}">
                  <a16:creationId xmlns:a16="http://schemas.microsoft.com/office/drawing/2014/main" id="{D3ED47AC-896D-0775-E9C0-472843FE932F}"/>
                </a:ext>
              </a:extLst>
            </p:cNvPr>
            <p:cNvSpPr/>
            <p:nvPr/>
          </p:nvSpPr>
          <p:spPr>
            <a:xfrm>
              <a:off x="4875132" y="3229216"/>
              <a:ext cx="75816" cy="55038"/>
            </a:xfrm>
            <a:custGeom>
              <a:avLst/>
              <a:gdLst/>
              <a:ahLst/>
              <a:cxnLst/>
              <a:rect l="l" t="t" r="r" b="b"/>
              <a:pathLst>
                <a:path w="1777" h="1290" extrusionOk="0">
                  <a:moveTo>
                    <a:pt x="112" y="250"/>
                  </a:moveTo>
                  <a:cubicBezTo>
                    <a:pt x="0" y="453"/>
                    <a:pt x="415" y="353"/>
                    <a:pt x="971" y="576"/>
                  </a:cubicBezTo>
                  <a:cubicBezTo>
                    <a:pt x="1420" y="764"/>
                    <a:pt x="1554" y="1289"/>
                    <a:pt x="1665" y="1090"/>
                  </a:cubicBezTo>
                  <a:cubicBezTo>
                    <a:pt x="1776" y="887"/>
                    <a:pt x="1558" y="461"/>
                    <a:pt x="1128" y="231"/>
                  </a:cubicBezTo>
                  <a:cubicBezTo>
                    <a:pt x="702" y="1"/>
                    <a:pt x="223" y="50"/>
                    <a:pt x="112" y="250"/>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2985;p73">
              <a:extLst>
                <a:ext uri="{FF2B5EF4-FFF2-40B4-BE49-F238E27FC236}">
                  <a16:creationId xmlns:a16="http://schemas.microsoft.com/office/drawing/2014/main" id="{E83D7B00-E561-1F27-AF17-DC7DECBC1927}"/>
                </a:ext>
              </a:extLst>
            </p:cNvPr>
            <p:cNvSpPr/>
            <p:nvPr/>
          </p:nvSpPr>
          <p:spPr>
            <a:xfrm>
              <a:off x="4681730" y="3205324"/>
              <a:ext cx="60584" cy="44244"/>
            </a:xfrm>
            <a:custGeom>
              <a:avLst/>
              <a:gdLst/>
              <a:ahLst/>
              <a:cxnLst/>
              <a:rect l="l" t="t" r="r" b="b"/>
              <a:pathLst>
                <a:path w="1420" h="1037" extrusionOk="0">
                  <a:moveTo>
                    <a:pt x="1331" y="281"/>
                  </a:moveTo>
                  <a:cubicBezTo>
                    <a:pt x="1419" y="472"/>
                    <a:pt x="1082" y="342"/>
                    <a:pt x="637" y="480"/>
                  </a:cubicBezTo>
                  <a:cubicBezTo>
                    <a:pt x="272" y="591"/>
                    <a:pt x="173" y="1036"/>
                    <a:pt x="84" y="844"/>
                  </a:cubicBezTo>
                  <a:cubicBezTo>
                    <a:pt x="0" y="653"/>
                    <a:pt x="173" y="311"/>
                    <a:pt x="510" y="154"/>
                  </a:cubicBezTo>
                  <a:cubicBezTo>
                    <a:pt x="855" y="1"/>
                    <a:pt x="1247" y="89"/>
                    <a:pt x="1331" y="281"/>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2986;p73">
              <a:extLst>
                <a:ext uri="{FF2B5EF4-FFF2-40B4-BE49-F238E27FC236}">
                  <a16:creationId xmlns:a16="http://schemas.microsoft.com/office/drawing/2014/main" id="{24321717-2180-077C-4932-850A71775767}"/>
                </a:ext>
              </a:extLst>
            </p:cNvPr>
            <p:cNvSpPr/>
            <p:nvPr/>
          </p:nvSpPr>
          <p:spPr>
            <a:xfrm>
              <a:off x="4736000" y="3358492"/>
              <a:ext cx="58323" cy="55379"/>
            </a:xfrm>
            <a:custGeom>
              <a:avLst/>
              <a:gdLst/>
              <a:ahLst/>
              <a:cxnLst/>
              <a:rect l="l" t="t" r="r" b="b"/>
              <a:pathLst>
                <a:path w="1367" h="1298" extrusionOk="0">
                  <a:moveTo>
                    <a:pt x="691" y="0"/>
                  </a:moveTo>
                  <a:cubicBezTo>
                    <a:pt x="177" y="0"/>
                    <a:pt x="0" y="368"/>
                    <a:pt x="139" y="691"/>
                  </a:cubicBezTo>
                  <a:cubicBezTo>
                    <a:pt x="251" y="959"/>
                    <a:pt x="596" y="1255"/>
                    <a:pt x="1252" y="1297"/>
                  </a:cubicBezTo>
                  <a:cubicBezTo>
                    <a:pt x="1254" y="1297"/>
                    <a:pt x="1257" y="1297"/>
                    <a:pt x="1259" y="1297"/>
                  </a:cubicBezTo>
                  <a:cubicBezTo>
                    <a:pt x="1313" y="1297"/>
                    <a:pt x="1359" y="1256"/>
                    <a:pt x="1363" y="1201"/>
                  </a:cubicBezTo>
                  <a:cubicBezTo>
                    <a:pt x="1367" y="1143"/>
                    <a:pt x="1325" y="1094"/>
                    <a:pt x="1267" y="1090"/>
                  </a:cubicBezTo>
                  <a:cubicBezTo>
                    <a:pt x="607" y="1044"/>
                    <a:pt x="350" y="929"/>
                    <a:pt x="247" y="614"/>
                  </a:cubicBezTo>
                  <a:cubicBezTo>
                    <a:pt x="184" y="432"/>
                    <a:pt x="255" y="187"/>
                    <a:pt x="599" y="187"/>
                  </a:cubicBezTo>
                  <a:cubicBezTo>
                    <a:pt x="676" y="187"/>
                    <a:pt x="766" y="199"/>
                    <a:pt x="872" y="227"/>
                  </a:cubicBezTo>
                  <a:lnTo>
                    <a:pt x="887" y="227"/>
                  </a:lnTo>
                  <a:cubicBezTo>
                    <a:pt x="890" y="227"/>
                    <a:pt x="892" y="227"/>
                    <a:pt x="895" y="227"/>
                  </a:cubicBezTo>
                  <a:cubicBezTo>
                    <a:pt x="945" y="227"/>
                    <a:pt x="984" y="190"/>
                    <a:pt x="995" y="142"/>
                  </a:cubicBezTo>
                  <a:cubicBezTo>
                    <a:pt x="1002" y="85"/>
                    <a:pt x="964" y="31"/>
                    <a:pt x="907" y="20"/>
                  </a:cubicBezTo>
                  <a:cubicBezTo>
                    <a:pt x="829" y="7"/>
                    <a:pt x="757" y="0"/>
                    <a:pt x="691"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2987;p73">
              <a:extLst>
                <a:ext uri="{FF2B5EF4-FFF2-40B4-BE49-F238E27FC236}">
                  <a16:creationId xmlns:a16="http://schemas.microsoft.com/office/drawing/2014/main" id="{E1A7F1D3-D658-281C-D581-B23C879A3341}"/>
                </a:ext>
              </a:extLst>
            </p:cNvPr>
            <p:cNvSpPr/>
            <p:nvPr/>
          </p:nvSpPr>
          <p:spPr>
            <a:xfrm>
              <a:off x="4994765" y="3390406"/>
              <a:ext cx="45822" cy="48638"/>
            </a:xfrm>
            <a:custGeom>
              <a:avLst/>
              <a:gdLst/>
              <a:ahLst/>
              <a:cxnLst/>
              <a:rect l="l" t="t" r="r" b="b"/>
              <a:pathLst>
                <a:path w="1074" h="1140" extrusionOk="0">
                  <a:moveTo>
                    <a:pt x="472" y="0"/>
                  </a:moveTo>
                  <a:lnTo>
                    <a:pt x="0" y="1139"/>
                  </a:lnTo>
                  <a:cubicBezTo>
                    <a:pt x="0" y="1139"/>
                    <a:pt x="572" y="1132"/>
                    <a:pt x="821" y="948"/>
                  </a:cubicBezTo>
                  <a:cubicBezTo>
                    <a:pt x="1074" y="760"/>
                    <a:pt x="1070" y="35"/>
                    <a:pt x="472"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2988;p73">
              <a:extLst>
                <a:ext uri="{FF2B5EF4-FFF2-40B4-BE49-F238E27FC236}">
                  <a16:creationId xmlns:a16="http://schemas.microsoft.com/office/drawing/2014/main" id="{B76BE9C0-1F7C-8DDE-C30E-F8F5BAE6D41C}"/>
                </a:ext>
              </a:extLst>
            </p:cNvPr>
            <p:cNvSpPr/>
            <p:nvPr/>
          </p:nvSpPr>
          <p:spPr>
            <a:xfrm>
              <a:off x="4826621" y="3293086"/>
              <a:ext cx="108070" cy="76157"/>
            </a:xfrm>
            <a:custGeom>
              <a:avLst/>
              <a:gdLst/>
              <a:ahLst/>
              <a:cxnLst/>
              <a:rect l="l" t="t" r="r" b="b"/>
              <a:pathLst>
                <a:path w="2533" h="1785" extrusionOk="0">
                  <a:moveTo>
                    <a:pt x="1357" y="1"/>
                  </a:moveTo>
                  <a:cubicBezTo>
                    <a:pt x="689" y="1"/>
                    <a:pt x="0" y="646"/>
                    <a:pt x="336" y="1434"/>
                  </a:cubicBezTo>
                  <a:cubicBezTo>
                    <a:pt x="433" y="1657"/>
                    <a:pt x="814" y="1784"/>
                    <a:pt x="1218" y="1784"/>
                  </a:cubicBezTo>
                  <a:cubicBezTo>
                    <a:pt x="1847" y="1784"/>
                    <a:pt x="2532" y="1475"/>
                    <a:pt x="2292" y="740"/>
                  </a:cubicBezTo>
                  <a:cubicBezTo>
                    <a:pt x="2121" y="215"/>
                    <a:pt x="1742" y="1"/>
                    <a:pt x="1357" y="1"/>
                  </a:cubicBezTo>
                  <a:close/>
                </a:path>
              </a:pathLst>
            </a:custGeom>
            <a:solidFill>
              <a:srgbClr val="D8C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2989;p73">
              <a:extLst>
                <a:ext uri="{FF2B5EF4-FFF2-40B4-BE49-F238E27FC236}">
                  <a16:creationId xmlns:a16="http://schemas.microsoft.com/office/drawing/2014/main" id="{B3D25B62-9E14-9468-DDF9-5E9AAF045825}"/>
                </a:ext>
              </a:extLst>
            </p:cNvPr>
            <p:cNvSpPr/>
            <p:nvPr/>
          </p:nvSpPr>
          <p:spPr>
            <a:xfrm>
              <a:off x="4852050" y="3276361"/>
              <a:ext cx="89895" cy="75304"/>
            </a:xfrm>
            <a:custGeom>
              <a:avLst/>
              <a:gdLst/>
              <a:ahLst/>
              <a:cxnLst/>
              <a:rect l="l" t="t" r="r" b="b"/>
              <a:pathLst>
                <a:path w="2107" h="1765" extrusionOk="0">
                  <a:moveTo>
                    <a:pt x="8" y="629"/>
                  </a:moveTo>
                  <a:cubicBezTo>
                    <a:pt x="1" y="717"/>
                    <a:pt x="864" y="177"/>
                    <a:pt x="1366" y="656"/>
                  </a:cubicBezTo>
                  <a:cubicBezTo>
                    <a:pt x="1980" y="1235"/>
                    <a:pt x="1654" y="1764"/>
                    <a:pt x="1654" y="1764"/>
                  </a:cubicBezTo>
                  <a:lnTo>
                    <a:pt x="2106" y="1623"/>
                  </a:lnTo>
                  <a:lnTo>
                    <a:pt x="1842" y="1557"/>
                  </a:lnTo>
                  <a:cubicBezTo>
                    <a:pt x="1842" y="1557"/>
                    <a:pt x="2060" y="932"/>
                    <a:pt x="1493" y="526"/>
                  </a:cubicBezTo>
                  <a:cubicBezTo>
                    <a:pt x="756" y="0"/>
                    <a:pt x="16" y="564"/>
                    <a:pt x="8" y="6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2990;p73">
              <a:extLst>
                <a:ext uri="{FF2B5EF4-FFF2-40B4-BE49-F238E27FC236}">
                  <a16:creationId xmlns:a16="http://schemas.microsoft.com/office/drawing/2014/main" id="{BC285624-FAEC-F217-E660-500D1B1D6F87}"/>
                </a:ext>
              </a:extLst>
            </p:cNvPr>
            <p:cNvSpPr/>
            <p:nvPr/>
          </p:nvSpPr>
          <p:spPr>
            <a:xfrm>
              <a:off x="4830931" y="3295475"/>
              <a:ext cx="80253" cy="75816"/>
            </a:xfrm>
            <a:custGeom>
              <a:avLst/>
              <a:gdLst/>
              <a:ahLst/>
              <a:cxnLst/>
              <a:rect l="l" t="t" r="r" b="b"/>
              <a:pathLst>
                <a:path w="1881" h="1777" extrusionOk="0">
                  <a:moveTo>
                    <a:pt x="1857" y="952"/>
                  </a:moveTo>
                  <a:cubicBezTo>
                    <a:pt x="1880" y="453"/>
                    <a:pt x="1497" y="32"/>
                    <a:pt x="998" y="9"/>
                  </a:cubicBezTo>
                  <a:cubicBezTo>
                    <a:pt x="906" y="1"/>
                    <a:pt x="822" y="28"/>
                    <a:pt x="733" y="47"/>
                  </a:cubicBezTo>
                  <a:cubicBezTo>
                    <a:pt x="304" y="266"/>
                    <a:pt x="1" y="749"/>
                    <a:pt x="231" y="1378"/>
                  </a:cubicBezTo>
                  <a:cubicBezTo>
                    <a:pt x="331" y="1650"/>
                    <a:pt x="852" y="1777"/>
                    <a:pt x="1343" y="1708"/>
                  </a:cubicBezTo>
                  <a:cubicBezTo>
                    <a:pt x="1631" y="1573"/>
                    <a:pt x="1842" y="1297"/>
                    <a:pt x="1857" y="9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2991;p73">
              <a:extLst>
                <a:ext uri="{FF2B5EF4-FFF2-40B4-BE49-F238E27FC236}">
                  <a16:creationId xmlns:a16="http://schemas.microsoft.com/office/drawing/2014/main" id="{1228FD3E-56C9-B525-3B76-58FDD91F3D1B}"/>
                </a:ext>
              </a:extLst>
            </p:cNvPr>
            <p:cNvSpPr/>
            <p:nvPr/>
          </p:nvSpPr>
          <p:spPr>
            <a:xfrm>
              <a:off x="4666627" y="3269919"/>
              <a:ext cx="99665" cy="77266"/>
            </a:xfrm>
            <a:custGeom>
              <a:avLst/>
              <a:gdLst/>
              <a:ahLst/>
              <a:cxnLst/>
              <a:rect l="l" t="t" r="r" b="b"/>
              <a:pathLst>
                <a:path w="2336" h="1811" extrusionOk="0">
                  <a:moveTo>
                    <a:pt x="1116" y="1"/>
                  </a:moveTo>
                  <a:cubicBezTo>
                    <a:pt x="820" y="1"/>
                    <a:pt x="523" y="180"/>
                    <a:pt x="335" y="623"/>
                  </a:cubicBezTo>
                  <a:cubicBezTo>
                    <a:pt x="1" y="1410"/>
                    <a:pt x="742" y="1811"/>
                    <a:pt x="1331" y="1811"/>
                  </a:cubicBezTo>
                  <a:cubicBezTo>
                    <a:pt x="1600" y="1811"/>
                    <a:pt x="1838" y="1727"/>
                    <a:pt x="1927" y="1559"/>
                  </a:cubicBezTo>
                  <a:cubicBezTo>
                    <a:pt x="2336" y="776"/>
                    <a:pt x="1730" y="1"/>
                    <a:pt x="1116" y="1"/>
                  </a:cubicBezTo>
                  <a:close/>
                </a:path>
              </a:pathLst>
            </a:custGeom>
            <a:solidFill>
              <a:srgbClr val="D8C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2992;p73">
              <a:extLst>
                <a:ext uri="{FF2B5EF4-FFF2-40B4-BE49-F238E27FC236}">
                  <a16:creationId xmlns:a16="http://schemas.microsoft.com/office/drawing/2014/main" id="{622AC993-1826-301B-824A-6070FAC00DC5}"/>
                </a:ext>
              </a:extLst>
            </p:cNvPr>
            <p:cNvSpPr/>
            <p:nvPr/>
          </p:nvSpPr>
          <p:spPr>
            <a:xfrm>
              <a:off x="4664536" y="3252127"/>
              <a:ext cx="88573" cy="71208"/>
            </a:xfrm>
            <a:custGeom>
              <a:avLst/>
              <a:gdLst/>
              <a:ahLst/>
              <a:cxnLst/>
              <a:rect l="l" t="t" r="r" b="b"/>
              <a:pathLst>
                <a:path w="2076" h="1669" extrusionOk="0">
                  <a:moveTo>
                    <a:pt x="2037" y="994"/>
                  </a:moveTo>
                  <a:cubicBezTo>
                    <a:pt x="1999" y="1013"/>
                    <a:pt x="1546" y="162"/>
                    <a:pt x="813" y="595"/>
                  </a:cubicBezTo>
                  <a:cubicBezTo>
                    <a:pt x="146" y="990"/>
                    <a:pt x="349" y="1669"/>
                    <a:pt x="349" y="1669"/>
                  </a:cubicBezTo>
                  <a:lnTo>
                    <a:pt x="0" y="1331"/>
                  </a:lnTo>
                  <a:lnTo>
                    <a:pt x="231" y="1374"/>
                  </a:lnTo>
                  <a:cubicBezTo>
                    <a:pt x="231" y="1374"/>
                    <a:pt x="146" y="794"/>
                    <a:pt x="702" y="495"/>
                  </a:cubicBezTo>
                  <a:cubicBezTo>
                    <a:pt x="1611" y="1"/>
                    <a:pt x="2075" y="975"/>
                    <a:pt x="2037" y="9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2993;p73">
              <a:extLst>
                <a:ext uri="{FF2B5EF4-FFF2-40B4-BE49-F238E27FC236}">
                  <a16:creationId xmlns:a16="http://schemas.microsoft.com/office/drawing/2014/main" id="{F1C5AA40-7F49-6127-FF2F-124A84692974}"/>
                </a:ext>
              </a:extLst>
            </p:cNvPr>
            <p:cNvSpPr/>
            <p:nvPr/>
          </p:nvSpPr>
          <p:spPr>
            <a:xfrm>
              <a:off x="4667309" y="3271753"/>
              <a:ext cx="79229" cy="75176"/>
            </a:xfrm>
            <a:custGeom>
              <a:avLst/>
              <a:gdLst/>
              <a:ahLst/>
              <a:cxnLst/>
              <a:rect l="l" t="t" r="r" b="b"/>
              <a:pathLst>
                <a:path w="1857" h="1762" extrusionOk="0">
                  <a:moveTo>
                    <a:pt x="1834" y="956"/>
                  </a:moveTo>
                  <a:cubicBezTo>
                    <a:pt x="1857" y="457"/>
                    <a:pt x="1496" y="35"/>
                    <a:pt x="1028" y="8"/>
                  </a:cubicBezTo>
                  <a:cubicBezTo>
                    <a:pt x="936" y="1"/>
                    <a:pt x="856" y="28"/>
                    <a:pt x="771" y="47"/>
                  </a:cubicBezTo>
                  <a:cubicBezTo>
                    <a:pt x="599" y="147"/>
                    <a:pt x="434" y="304"/>
                    <a:pt x="319" y="576"/>
                  </a:cubicBezTo>
                  <a:cubicBezTo>
                    <a:pt x="1" y="1324"/>
                    <a:pt x="664" y="1723"/>
                    <a:pt x="1232" y="1761"/>
                  </a:cubicBezTo>
                  <a:cubicBezTo>
                    <a:pt x="1565" y="1658"/>
                    <a:pt x="1807" y="1343"/>
                    <a:pt x="1834" y="9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2994;p73">
              <a:extLst>
                <a:ext uri="{FF2B5EF4-FFF2-40B4-BE49-F238E27FC236}">
                  <a16:creationId xmlns:a16="http://schemas.microsoft.com/office/drawing/2014/main" id="{308361AB-2B74-9FA1-6479-844017B6BC3B}"/>
                </a:ext>
              </a:extLst>
            </p:cNvPr>
            <p:cNvSpPr/>
            <p:nvPr/>
          </p:nvSpPr>
          <p:spPr>
            <a:xfrm>
              <a:off x="4356578" y="4294483"/>
              <a:ext cx="89724" cy="52307"/>
            </a:xfrm>
            <a:custGeom>
              <a:avLst/>
              <a:gdLst/>
              <a:ahLst/>
              <a:cxnLst/>
              <a:rect l="l" t="t" r="r" b="b"/>
              <a:pathLst>
                <a:path w="2103" h="1226" extrusionOk="0">
                  <a:moveTo>
                    <a:pt x="1811" y="0"/>
                  </a:moveTo>
                  <a:cubicBezTo>
                    <a:pt x="1811" y="0"/>
                    <a:pt x="1477" y="288"/>
                    <a:pt x="1247" y="419"/>
                  </a:cubicBezTo>
                  <a:cubicBezTo>
                    <a:pt x="687" y="737"/>
                    <a:pt x="0" y="641"/>
                    <a:pt x="16" y="975"/>
                  </a:cubicBezTo>
                  <a:cubicBezTo>
                    <a:pt x="24" y="1147"/>
                    <a:pt x="276" y="1226"/>
                    <a:pt x="591" y="1226"/>
                  </a:cubicBezTo>
                  <a:cubicBezTo>
                    <a:pt x="1039" y="1226"/>
                    <a:pt x="1615" y="1067"/>
                    <a:pt x="1795" y="794"/>
                  </a:cubicBezTo>
                  <a:cubicBezTo>
                    <a:pt x="2102" y="326"/>
                    <a:pt x="2091" y="108"/>
                    <a:pt x="2091" y="108"/>
                  </a:cubicBezTo>
                  <a:lnTo>
                    <a:pt x="18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2995;p73">
              <a:extLst>
                <a:ext uri="{FF2B5EF4-FFF2-40B4-BE49-F238E27FC236}">
                  <a16:creationId xmlns:a16="http://schemas.microsoft.com/office/drawing/2014/main" id="{A63572A2-D27D-379E-EF30-348589721075}"/>
                </a:ext>
              </a:extLst>
            </p:cNvPr>
            <p:cNvSpPr/>
            <p:nvPr/>
          </p:nvSpPr>
          <p:spPr>
            <a:xfrm>
              <a:off x="4545415" y="3887840"/>
              <a:ext cx="417136" cy="384113"/>
            </a:xfrm>
            <a:custGeom>
              <a:avLst/>
              <a:gdLst/>
              <a:ahLst/>
              <a:cxnLst/>
              <a:rect l="l" t="t" r="r" b="b"/>
              <a:pathLst>
                <a:path w="9777" h="9003" extrusionOk="0">
                  <a:moveTo>
                    <a:pt x="6869" y="8949"/>
                  </a:moveTo>
                  <a:cubicBezTo>
                    <a:pt x="1289" y="8642"/>
                    <a:pt x="0" y="3349"/>
                    <a:pt x="0" y="3349"/>
                  </a:cubicBezTo>
                  <a:cubicBezTo>
                    <a:pt x="0" y="3349"/>
                    <a:pt x="1009" y="1"/>
                    <a:pt x="1822" y="338"/>
                  </a:cubicBezTo>
                  <a:cubicBezTo>
                    <a:pt x="2631" y="672"/>
                    <a:pt x="6271" y="4929"/>
                    <a:pt x="6271" y="4929"/>
                  </a:cubicBezTo>
                  <a:cubicBezTo>
                    <a:pt x="6271" y="4929"/>
                    <a:pt x="9776" y="7533"/>
                    <a:pt x="9228" y="8592"/>
                  </a:cubicBezTo>
                  <a:cubicBezTo>
                    <a:pt x="9071" y="8899"/>
                    <a:pt x="7801" y="9002"/>
                    <a:pt x="6869" y="89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2996;p73">
              <a:extLst>
                <a:ext uri="{FF2B5EF4-FFF2-40B4-BE49-F238E27FC236}">
                  <a16:creationId xmlns:a16="http://schemas.microsoft.com/office/drawing/2014/main" id="{C639148C-5E9C-FC29-6131-42424412B774}"/>
                </a:ext>
              </a:extLst>
            </p:cNvPr>
            <p:cNvSpPr/>
            <p:nvPr/>
          </p:nvSpPr>
          <p:spPr>
            <a:xfrm>
              <a:off x="4414987" y="3888352"/>
              <a:ext cx="255478" cy="431215"/>
            </a:xfrm>
            <a:custGeom>
              <a:avLst/>
              <a:gdLst/>
              <a:ahLst/>
              <a:cxnLst/>
              <a:rect l="l" t="t" r="r" b="b"/>
              <a:pathLst>
                <a:path w="5988" h="10107" extrusionOk="0">
                  <a:moveTo>
                    <a:pt x="4430" y="177"/>
                  </a:moveTo>
                  <a:cubicBezTo>
                    <a:pt x="5987" y="353"/>
                    <a:pt x="5796" y="2969"/>
                    <a:pt x="4315" y="5600"/>
                  </a:cubicBezTo>
                  <a:cubicBezTo>
                    <a:pt x="2831" y="8231"/>
                    <a:pt x="1120" y="10106"/>
                    <a:pt x="1120" y="10106"/>
                  </a:cubicBezTo>
                  <a:cubicBezTo>
                    <a:pt x="1120" y="10106"/>
                    <a:pt x="277" y="9953"/>
                    <a:pt x="1" y="9324"/>
                  </a:cubicBezTo>
                  <a:cubicBezTo>
                    <a:pt x="1" y="9324"/>
                    <a:pt x="837" y="7134"/>
                    <a:pt x="1527" y="4929"/>
                  </a:cubicBezTo>
                  <a:cubicBezTo>
                    <a:pt x="2294" y="2489"/>
                    <a:pt x="2869" y="0"/>
                    <a:pt x="4430" y="1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2997;p73">
              <a:extLst>
                <a:ext uri="{FF2B5EF4-FFF2-40B4-BE49-F238E27FC236}">
                  <a16:creationId xmlns:a16="http://schemas.microsoft.com/office/drawing/2014/main" id="{067F1415-BEB5-042C-30F1-34C42B20F5A9}"/>
                </a:ext>
              </a:extLst>
            </p:cNvPr>
            <p:cNvSpPr/>
            <p:nvPr/>
          </p:nvSpPr>
          <p:spPr>
            <a:xfrm>
              <a:off x="4700546" y="3887840"/>
              <a:ext cx="367388" cy="390299"/>
            </a:xfrm>
            <a:custGeom>
              <a:avLst/>
              <a:gdLst/>
              <a:ahLst/>
              <a:cxnLst/>
              <a:rect l="l" t="t" r="r" b="b"/>
              <a:pathLst>
                <a:path w="8611" h="9148" extrusionOk="0">
                  <a:moveTo>
                    <a:pt x="8561" y="4967"/>
                  </a:moveTo>
                  <a:cubicBezTo>
                    <a:pt x="8561" y="4967"/>
                    <a:pt x="8610" y="8810"/>
                    <a:pt x="4108" y="8995"/>
                  </a:cubicBezTo>
                  <a:cubicBezTo>
                    <a:pt x="368" y="9148"/>
                    <a:pt x="0" y="3679"/>
                    <a:pt x="0" y="3679"/>
                  </a:cubicBezTo>
                  <a:cubicBezTo>
                    <a:pt x="0" y="3679"/>
                    <a:pt x="1097" y="1"/>
                    <a:pt x="1910" y="334"/>
                  </a:cubicBezTo>
                  <a:cubicBezTo>
                    <a:pt x="2723" y="668"/>
                    <a:pt x="5182" y="5263"/>
                    <a:pt x="5182" y="5263"/>
                  </a:cubicBezTo>
                  <a:cubicBezTo>
                    <a:pt x="5182" y="5263"/>
                    <a:pt x="6743" y="5305"/>
                    <a:pt x="8561" y="496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2998;p73">
              <a:extLst>
                <a:ext uri="{FF2B5EF4-FFF2-40B4-BE49-F238E27FC236}">
                  <a16:creationId xmlns:a16="http://schemas.microsoft.com/office/drawing/2014/main" id="{DB54558D-3FCC-0BA8-5202-C64F3777AFBF}"/>
                </a:ext>
              </a:extLst>
            </p:cNvPr>
            <p:cNvSpPr/>
            <p:nvPr/>
          </p:nvSpPr>
          <p:spPr>
            <a:xfrm>
              <a:off x="4921765" y="4100100"/>
              <a:ext cx="144037" cy="62590"/>
            </a:xfrm>
            <a:custGeom>
              <a:avLst/>
              <a:gdLst/>
              <a:ahLst/>
              <a:cxnLst/>
              <a:rect l="l" t="t" r="r" b="b"/>
              <a:pathLst>
                <a:path w="3376" h="1467" extrusionOk="0">
                  <a:moveTo>
                    <a:pt x="3376" y="0"/>
                  </a:moveTo>
                  <a:cubicBezTo>
                    <a:pt x="1925" y="266"/>
                    <a:pt x="640" y="293"/>
                    <a:pt x="180" y="293"/>
                  </a:cubicBezTo>
                  <a:cubicBezTo>
                    <a:pt x="64" y="293"/>
                    <a:pt x="1" y="292"/>
                    <a:pt x="1" y="292"/>
                  </a:cubicBezTo>
                  <a:lnTo>
                    <a:pt x="1" y="292"/>
                  </a:lnTo>
                  <a:cubicBezTo>
                    <a:pt x="1" y="292"/>
                    <a:pt x="1080" y="1467"/>
                    <a:pt x="1412" y="1467"/>
                  </a:cubicBezTo>
                  <a:cubicBezTo>
                    <a:pt x="1418" y="1467"/>
                    <a:pt x="1425" y="1466"/>
                    <a:pt x="1431" y="1465"/>
                  </a:cubicBezTo>
                  <a:cubicBezTo>
                    <a:pt x="1738" y="1412"/>
                    <a:pt x="610" y="798"/>
                    <a:pt x="817" y="644"/>
                  </a:cubicBezTo>
                  <a:cubicBezTo>
                    <a:pt x="860" y="613"/>
                    <a:pt x="946" y="603"/>
                    <a:pt x="1071" y="603"/>
                  </a:cubicBezTo>
                  <a:cubicBezTo>
                    <a:pt x="1254" y="603"/>
                    <a:pt x="1520" y="623"/>
                    <a:pt x="1853" y="623"/>
                  </a:cubicBezTo>
                  <a:cubicBezTo>
                    <a:pt x="2256" y="623"/>
                    <a:pt x="2758" y="594"/>
                    <a:pt x="3333" y="464"/>
                  </a:cubicBezTo>
                  <a:cubicBezTo>
                    <a:pt x="3372" y="192"/>
                    <a:pt x="3376" y="0"/>
                    <a:pt x="3376"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2999;p73">
              <a:extLst>
                <a:ext uri="{FF2B5EF4-FFF2-40B4-BE49-F238E27FC236}">
                  <a16:creationId xmlns:a16="http://schemas.microsoft.com/office/drawing/2014/main" id="{BE0610A7-2598-1AE2-1E95-34FDDAFE82F2}"/>
                </a:ext>
              </a:extLst>
            </p:cNvPr>
            <p:cNvSpPr/>
            <p:nvPr/>
          </p:nvSpPr>
          <p:spPr>
            <a:xfrm>
              <a:off x="4613167" y="3885707"/>
              <a:ext cx="217805" cy="358727"/>
            </a:xfrm>
            <a:custGeom>
              <a:avLst/>
              <a:gdLst/>
              <a:ahLst/>
              <a:cxnLst/>
              <a:rect l="l" t="t" r="r" b="b"/>
              <a:pathLst>
                <a:path w="5105" h="8408" extrusionOk="0">
                  <a:moveTo>
                    <a:pt x="3555" y="223"/>
                  </a:moveTo>
                  <a:cubicBezTo>
                    <a:pt x="5105" y="469"/>
                    <a:pt x="4645" y="2927"/>
                    <a:pt x="3440" y="5646"/>
                  </a:cubicBezTo>
                  <a:cubicBezTo>
                    <a:pt x="2217" y="8408"/>
                    <a:pt x="0" y="7135"/>
                    <a:pt x="683" y="4929"/>
                  </a:cubicBezTo>
                  <a:cubicBezTo>
                    <a:pt x="1327" y="2877"/>
                    <a:pt x="2144" y="1"/>
                    <a:pt x="3555" y="2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000;p73">
              <a:extLst>
                <a:ext uri="{FF2B5EF4-FFF2-40B4-BE49-F238E27FC236}">
                  <a16:creationId xmlns:a16="http://schemas.microsoft.com/office/drawing/2014/main" id="{65AEDC41-24F8-6C1C-6B82-C0FCEE5FEE11}"/>
                </a:ext>
              </a:extLst>
            </p:cNvPr>
            <p:cNvSpPr/>
            <p:nvPr/>
          </p:nvSpPr>
          <p:spPr>
            <a:xfrm>
              <a:off x="4755498" y="3457347"/>
              <a:ext cx="16767" cy="5930"/>
            </a:xfrm>
            <a:custGeom>
              <a:avLst/>
              <a:gdLst/>
              <a:ahLst/>
              <a:cxnLst/>
              <a:rect l="l" t="t" r="r" b="b"/>
              <a:pathLst>
                <a:path w="393" h="139" extrusionOk="0">
                  <a:moveTo>
                    <a:pt x="1" y="0"/>
                  </a:moveTo>
                  <a:cubicBezTo>
                    <a:pt x="116" y="61"/>
                    <a:pt x="246" y="119"/>
                    <a:pt x="392" y="138"/>
                  </a:cubicBezTo>
                  <a:cubicBezTo>
                    <a:pt x="246" y="119"/>
                    <a:pt x="116" y="65"/>
                    <a:pt x="1" y="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001;p73">
              <a:extLst>
                <a:ext uri="{FF2B5EF4-FFF2-40B4-BE49-F238E27FC236}">
                  <a16:creationId xmlns:a16="http://schemas.microsoft.com/office/drawing/2014/main" id="{484180D0-06F9-78B6-4471-086F6860B6ED}"/>
                </a:ext>
              </a:extLst>
            </p:cNvPr>
            <p:cNvSpPr/>
            <p:nvPr/>
          </p:nvSpPr>
          <p:spPr>
            <a:xfrm>
              <a:off x="4743552" y="3494296"/>
              <a:ext cx="5632" cy="3968"/>
            </a:xfrm>
            <a:custGeom>
              <a:avLst/>
              <a:gdLst/>
              <a:ahLst/>
              <a:cxnLst/>
              <a:rect l="l" t="t" r="r" b="b"/>
              <a:pathLst>
                <a:path w="132" h="93" extrusionOk="0">
                  <a:moveTo>
                    <a:pt x="131" y="93"/>
                  </a:moveTo>
                  <a:cubicBezTo>
                    <a:pt x="85" y="66"/>
                    <a:pt x="47" y="32"/>
                    <a:pt x="1" y="1"/>
                  </a:cubicBezTo>
                  <a:cubicBezTo>
                    <a:pt x="47" y="35"/>
                    <a:pt x="89" y="62"/>
                    <a:pt x="131" y="93"/>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002;p73">
              <a:extLst>
                <a:ext uri="{FF2B5EF4-FFF2-40B4-BE49-F238E27FC236}">
                  <a16:creationId xmlns:a16="http://schemas.microsoft.com/office/drawing/2014/main" id="{735D7546-94E0-4CB4-06E3-166FED664A41}"/>
                </a:ext>
              </a:extLst>
            </p:cNvPr>
            <p:cNvSpPr/>
            <p:nvPr/>
          </p:nvSpPr>
          <p:spPr>
            <a:xfrm>
              <a:off x="4772223" y="3463065"/>
              <a:ext cx="20949" cy="1493"/>
            </a:xfrm>
            <a:custGeom>
              <a:avLst/>
              <a:gdLst/>
              <a:ahLst/>
              <a:cxnLst/>
              <a:rect l="l" t="t" r="r" b="b"/>
              <a:pathLst>
                <a:path w="491" h="35" extrusionOk="0">
                  <a:moveTo>
                    <a:pt x="491" y="0"/>
                  </a:moveTo>
                  <a:cubicBezTo>
                    <a:pt x="338" y="23"/>
                    <a:pt x="173" y="35"/>
                    <a:pt x="0" y="12"/>
                  </a:cubicBezTo>
                  <a:cubicBezTo>
                    <a:pt x="180" y="35"/>
                    <a:pt x="341" y="23"/>
                    <a:pt x="491" y="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003;p73">
              <a:extLst>
                <a:ext uri="{FF2B5EF4-FFF2-40B4-BE49-F238E27FC236}">
                  <a16:creationId xmlns:a16="http://schemas.microsoft.com/office/drawing/2014/main" id="{63FEFB22-4127-C86A-24C6-E9C2C6FBFC2C}"/>
                </a:ext>
              </a:extLst>
            </p:cNvPr>
            <p:cNvSpPr/>
            <p:nvPr/>
          </p:nvSpPr>
          <p:spPr>
            <a:xfrm>
              <a:off x="4793471" y="3503639"/>
              <a:ext cx="7253" cy="2475"/>
            </a:xfrm>
            <a:custGeom>
              <a:avLst/>
              <a:gdLst/>
              <a:ahLst/>
              <a:cxnLst/>
              <a:rect l="l" t="t" r="r" b="b"/>
              <a:pathLst>
                <a:path w="170" h="58" extrusionOk="0">
                  <a:moveTo>
                    <a:pt x="169" y="0"/>
                  </a:moveTo>
                  <a:cubicBezTo>
                    <a:pt x="112" y="20"/>
                    <a:pt x="58" y="43"/>
                    <a:pt x="1" y="58"/>
                  </a:cubicBezTo>
                  <a:cubicBezTo>
                    <a:pt x="66" y="43"/>
                    <a:pt x="112" y="20"/>
                    <a:pt x="169" y="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004;p73">
              <a:extLst>
                <a:ext uri="{FF2B5EF4-FFF2-40B4-BE49-F238E27FC236}">
                  <a16:creationId xmlns:a16="http://schemas.microsoft.com/office/drawing/2014/main" id="{6F14028E-DFD6-3223-97BA-FA89C1A81439}"/>
                </a:ext>
              </a:extLst>
            </p:cNvPr>
            <p:cNvSpPr/>
            <p:nvPr/>
          </p:nvSpPr>
          <p:spPr>
            <a:xfrm>
              <a:off x="4714753" y="3437679"/>
              <a:ext cx="127867" cy="62078"/>
            </a:xfrm>
            <a:custGeom>
              <a:avLst/>
              <a:gdLst/>
              <a:ahLst/>
              <a:cxnLst/>
              <a:rect l="l" t="t" r="r" b="b"/>
              <a:pathLst>
                <a:path w="2997" h="1455" extrusionOk="0">
                  <a:moveTo>
                    <a:pt x="2850" y="637"/>
                  </a:moveTo>
                  <a:cubicBezTo>
                    <a:pt x="2701" y="369"/>
                    <a:pt x="2417" y="473"/>
                    <a:pt x="2049" y="557"/>
                  </a:cubicBezTo>
                  <a:cubicBezTo>
                    <a:pt x="2087" y="549"/>
                    <a:pt x="2133" y="542"/>
                    <a:pt x="2172" y="534"/>
                  </a:cubicBezTo>
                  <a:cubicBezTo>
                    <a:pt x="1984" y="703"/>
                    <a:pt x="1708" y="841"/>
                    <a:pt x="1297" y="753"/>
                  </a:cubicBezTo>
                  <a:cubicBezTo>
                    <a:pt x="1002" y="691"/>
                    <a:pt x="791" y="480"/>
                    <a:pt x="684" y="288"/>
                  </a:cubicBezTo>
                  <a:cubicBezTo>
                    <a:pt x="714" y="311"/>
                    <a:pt x="760" y="334"/>
                    <a:pt x="799" y="365"/>
                  </a:cubicBezTo>
                  <a:cubicBezTo>
                    <a:pt x="538" y="181"/>
                    <a:pt x="358" y="1"/>
                    <a:pt x="208" y="189"/>
                  </a:cubicBezTo>
                  <a:cubicBezTo>
                    <a:pt x="1" y="442"/>
                    <a:pt x="193" y="887"/>
                    <a:pt x="557" y="1224"/>
                  </a:cubicBezTo>
                  <a:cubicBezTo>
                    <a:pt x="684" y="1148"/>
                    <a:pt x="998" y="979"/>
                    <a:pt x="1405" y="1017"/>
                  </a:cubicBezTo>
                  <a:cubicBezTo>
                    <a:pt x="1872" y="1059"/>
                    <a:pt x="2141" y="1351"/>
                    <a:pt x="2221" y="1454"/>
                  </a:cubicBezTo>
                  <a:cubicBezTo>
                    <a:pt x="2663" y="1240"/>
                    <a:pt x="2996" y="906"/>
                    <a:pt x="2850" y="6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005;p73">
              <a:extLst>
                <a:ext uri="{FF2B5EF4-FFF2-40B4-BE49-F238E27FC236}">
                  <a16:creationId xmlns:a16="http://schemas.microsoft.com/office/drawing/2014/main" id="{7E4AD00E-C5F1-16CF-C5FC-4F10483AE562}"/>
                </a:ext>
              </a:extLst>
            </p:cNvPr>
            <p:cNvSpPr/>
            <p:nvPr/>
          </p:nvSpPr>
          <p:spPr>
            <a:xfrm>
              <a:off x="4771071" y="3507223"/>
              <a:ext cx="341" cy="213"/>
            </a:xfrm>
            <a:custGeom>
              <a:avLst/>
              <a:gdLst/>
              <a:ahLst/>
              <a:cxnLst/>
              <a:rect l="l" t="t" r="r" b="b"/>
              <a:pathLst>
                <a:path w="8" h="5" extrusionOk="0">
                  <a:moveTo>
                    <a:pt x="0" y="1"/>
                  </a:moveTo>
                  <a:lnTo>
                    <a:pt x="0" y="1"/>
                  </a:lnTo>
                  <a:lnTo>
                    <a:pt x="8" y="1"/>
                  </a:lnTo>
                  <a:cubicBezTo>
                    <a:pt x="4" y="1"/>
                    <a:pt x="4" y="5"/>
                    <a:pt x="0" y="1"/>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006;p73">
              <a:extLst>
                <a:ext uri="{FF2B5EF4-FFF2-40B4-BE49-F238E27FC236}">
                  <a16:creationId xmlns:a16="http://schemas.microsoft.com/office/drawing/2014/main" id="{5EAB7D06-D093-0BF0-A3D2-279B7E24AE88}"/>
                </a:ext>
              </a:extLst>
            </p:cNvPr>
            <p:cNvSpPr/>
            <p:nvPr/>
          </p:nvSpPr>
          <p:spPr>
            <a:xfrm>
              <a:off x="4748971" y="3453081"/>
              <a:ext cx="6570" cy="4309"/>
            </a:xfrm>
            <a:custGeom>
              <a:avLst/>
              <a:gdLst/>
              <a:ahLst/>
              <a:cxnLst/>
              <a:rect l="l" t="t" r="r" b="b"/>
              <a:pathLst>
                <a:path w="154" h="101" extrusionOk="0">
                  <a:moveTo>
                    <a:pt x="0" y="0"/>
                  </a:moveTo>
                  <a:cubicBezTo>
                    <a:pt x="46" y="35"/>
                    <a:pt x="96" y="69"/>
                    <a:pt x="154" y="100"/>
                  </a:cubicBezTo>
                  <a:cubicBezTo>
                    <a:pt x="96" y="66"/>
                    <a:pt x="54" y="35"/>
                    <a:pt x="0"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007;p73">
              <a:extLst>
                <a:ext uri="{FF2B5EF4-FFF2-40B4-BE49-F238E27FC236}">
                  <a16:creationId xmlns:a16="http://schemas.microsoft.com/office/drawing/2014/main" id="{F97E52A0-3F77-09AA-7880-9F9390A849F2}"/>
                </a:ext>
              </a:extLst>
            </p:cNvPr>
            <p:cNvSpPr/>
            <p:nvPr/>
          </p:nvSpPr>
          <p:spPr>
            <a:xfrm>
              <a:off x="4793129" y="3461273"/>
              <a:ext cx="9045" cy="1835"/>
            </a:xfrm>
            <a:custGeom>
              <a:avLst/>
              <a:gdLst/>
              <a:ahLst/>
              <a:cxnLst/>
              <a:rect l="l" t="t" r="r" b="b"/>
              <a:pathLst>
                <a:path w="212" h="43" extrusionOk="0">
                  <a:moveTo>
                    <a:pt x="212" y="0"/>
                  </a:moveTo>
                  <a:lnTo>
                    <a:pt x="212" y="0"/>
                  </a:lnTo>
                  <a:cubicBezTo>
                    <a:pt x="143" y="15"/>
                    <a:pt x="78" y="35"/>
                    <a:pt x="1" y="42"/>
                  </a:cubicBezTo>
                  <a:cubicBezTo>
                    <a:pt x="78" y="35"/>
                    <a:pt x="139" y="19"/>
                    <a:pt x="212"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008;p73">
              <a:extLst>
                <a:ext uri="{FF2B5EF4-FFF2-40B4-BE49-F238E27FC236}">
                  <a16:creationId xmlns:a16="http://schemas.microsoft.com/office/drawing/2014/main" id="{94F5578C-B9EB-E027-1B17-06753BE505D5}"/>
                </a:ext>
              </a:extLst>
            </p:cNvPr>
            <p:cNvSpPr/>
            <p:nvPr/>
          </p:nvSpPr>
          <p:spPr>
            <a:xfrm>
              <a:off x="4744235" y="3450137"/>
              <a:ext cx="63528" cy="20821"/>
            </a:xfrm>
            <a:custGeom>
              <a:avLst/>
              <a:gdLst/>
              <a:ahLst/>
              <a:cxnLst/>
              <a:rect l="l" t="t" r="r" b="b"/>
              <a:pathLst>
                <a:path w="1489" h="488" extrusionOk="0">
                  <a:moveTo>
                    <a:pt x="0" y="0"/>
                  </a:moveTo>
                  <a:cubicBezTo>
                    <a:pt x="100" y="184"/>
                    <a:pt x="311" y="399"/>
                    <a:pt x="610" y="461"/>
                  </a:cubicBezTo>
                  <a:cubicBezTo>
                    <a:pt x="695" y="479"/>
                    <a:pt x="775" y="487"/>
                    <a:pt x="849" y="487"/>
                  </a:cubicBezTo>
                  <a:cubicBezTo>
                    <a:pt x="1131" y="487"/>
                    <a:pt x="1340" y="369"/>
                    <a:pt x="1488" y="242"/>
                  </a:cubicBezTo>
                  <a:lnTo>
                    <a:pt x="1488" y="242"/>
                  </a:lnTo>
                  <a:cubicBezTo>
                    <a:pt x="1450" y="250"/>
                    <a:pt x="1400" y="257"/>
                    <a:pt x="1362" y="265"/>
                  </a:cubicBezTo>
                  <a:cubicBezTo>
                    <a:pt x="1289" y="280"/>
                    <a:pt x="1227" y="296"/>
                    <a:pt x="1151" y="307"/>
                  </a:cubicBezTo>
                  <a:cubicBezTo>
                    <a:pt x="1060" y="323"/>
                    <a:pt x="967" y="332"/>
                    <a:pt x="870" y="332"/>
                  </a:cubicBezTo>
                  <a:cubicBezTo>
                    <a:pt x="804" y="332"/>
                    <a:pt x="735" y="328"/>
                    <a:pt x="664" y="319"/>
                  </a:cubicBezTo>
                  <a:cubicBezTo>
                    <a:pt x="514" y="296"/>
                    <a:pt x="384" y="242"/>
                    <a:pt x="269" y="181"/>
                  </a:cubicBezTo>
                  <a:cubicBezTo>
                    <a:pt x="211" y="146"/>
                    <a:pt x="169" y="112"/>
                    <a:pt x="115" y="77"/>
                  </a:cubicBezTo>
                  <a:cubicBezTo>
                    <a:pt x="77" y="54"/>
                    <a:pt x="35" y="27"/>
                    <a:pt x="0"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009;p73">
              <a:extLst>
                <a:ext uri="{FF2B5EF4-FFF2-40B4-BE49-F238E27FC236}">
                  <a16:creationId xmlns:a16="http://schemas.microsoft.com/office/drawing/2014/main" id="{387F0F2A-3619-FEC1-1D9D-4A8C5D35B13B}"/>
                </a:ext>
              </a:extLst>
            </p:cNvPr>
            <p:cNvSpPr/>
            <p:nvPr/>
          </p:nvSpPr>
          <p:spPr>
            <a:xfrm>
              <a:off x="4771242" y="3505773"/>
              <a:ext cx="22271" cy="2219"/>
            </a:xfrm>
            <a:custGeom>
              <a:avLst/>
              <a:gdLst/>
              <a:ahLst/>
              <a:cxnLst/>
              <a:rect l="l" t="t" r="r" b="b"/>
              <a:pathLst>
                <a:path w="522" h="52" extrusionOk="0">
                  <a:moveTo>
                    <a:pt x="521" y="0"/>
                  </a:moveTo>
                  <a:cubicBezTo>
                    <a:pt x="404" y="31"/>
                    <a:pt x="285" y="50"/>
                    <a:pt x="169" y="50"/>
                  </a:cubicBezTo>
                  <a:cubicBezTo>
                    <a:pt x="112" y="50"/>
                    <a:pt x="55" y="45"/>
                    <a:pt x="0" y="35"/>
                  </a:cubicBezTo>
                  <a:lnTo>
                    <a:pt x="0" y="35"/>
                  </a:lnTo>
                  <a:cubicBezTo>
                    <a:pt x="56" y="46"/>
                    <a:pt x="113" y="51"/>
                    <a:pt x="171" y="51"/>
                  </a:cubicBezTo>
                  <a:cubicBezTo>
                    <a:pt x="286" y="51"/>
                    <a:pt x="404" y="31"/>
                    <a:pt x="521"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010;p73">
              <a:extLst>
                <a:ext uri="{FF2B5EF4-FFF2-40B4-BE49-F238E27FC236}">
                  <a16:creationId xmlns:a16="http://schemas.microsoft.com/office/drawing/2014/main" id="{CFE6F98A-9527-A231-F0F9-98BC2304A081}"/>
                </a:ext>
              </a:extLst>
            </p:cNvPr>
            <p:cNvSpPr/>
            <p:nvPr/>
          </p:nvSpPr>
          <p:spPr>
            <a:xfrm>
              <a:off x="4749312" y="3498221"/>
              <a:ext cx="21802" cy="9045"/>
            </a:xfrm>
            <a:custGeom>
              <a:avLst/>
              <a:gdLst/>
              <a:ahLst/>
              <a:cxnLst/>
              <a:rect l="l" t="t" r="r" b="b"/>
              <a:pathLst>
                <a:path w="511" h="212" extrusionOk="0">
                  <a:moveTo>
                    <a:pt x="510" y="212"/>
                  </a:moveTo>
                  <a:cubicBezTo>
                    <a:pt x="322" y="177"/>
                    <a:pt x="153" y="97"/>
                    <a:pt x="0" y="1"/>
                  </a:cubicBezTo>
                  <a:cubicBezTo>
                    <a:pt x="153" y="97"/>
                    <a:pt x="322" y="177"/>
                    <a:pt x="510" y="212"/>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011;p73">
              <a:extLst>
                <a:ext uri="{FF2B5EF4-FFF2-40B4-BE49-F238E27FC236}">
                  <a16:creationId xmlns:a16="http://schemas.microsoft.com/office/drawing/2014/main" id="{9781FF93-19EE-CB09-C597-1DF508248CA5}"/>
                </a:ext>
              </a:extLst>
            </p:cNvPr>
            <p:cNvSpPr/>
            <p:nvPr/>
          </p:nvSpPr>
          <p:spPr>
            <a:xfrm>
              <a:off x="4738646" y="3480643"/>
              <a:ext cx="71080" cy="27263"/>
            </a:xfrm>
            <a:custGeom>
              <a:avLst/>
              <a:gdLst/>
              <a:ahLst/>
              <a:cxnLst/>
              <a:rect l="l" t="t" r="r" b="b"/>
              <a:pathLst>
                <a:path w="1666" h="639" extrusionOk="0">
                  <a:moveTo>
                    <a:pt x="734" y="1"/>
                  </a:moveTo>
                  <a:cubicBezTo>
                    <a:pt x="388" y="1"/>
                    <a:pt x="118" y="144"/>
                    <a:pt x="1" y="213"/>
                  </a:cubicBezTo>
                  <a:cubicBezTo>
                    <a:pt x="39" y="252"/>
                    <a:pt x="74" y="286"/>
                    <a:pt x="116" y="321"/>
                  </a:cubicBezTo>
                  <a:cubicBezTo>
                    <a:pt x="162" y="355"/>
                    <a:pt x="204" y="382"/>
                    <a:pt x="246" y="413"/>
                  </a:cubicBezTo>
                  <a:cubicBezTo>
                    <a:pt x="400" y="509"/>
                    <a:pt x="568" y="589"/>
                    <a:pt x="756" y="624"/>
                  </a:cubicBezTo>
                  <a:lnTo>
                    <a:pt x="764" y="624"/>
                  </a:lnTo>
                  <a:cubicBezTo>
                    <a:pt x="819" y="634"/>
                    <a:pt x="875" y="639"/>
                    <a:pt x="932" y="639"/>
                  </a:cubicBezTo>
                  <a:cubicBezTo>
                    <a:pt x="1047" y="639"/>
                    <a:pt x="1165" y="620"/>
                    <a:pt x="1286" y="589"/>
                  </a:cubicBezTo>
                  <a:cubicBezTo>
                    <a:pt x="1343" y="578"/>
                    <a:pt x="1397" y="551"/>
                    <a:pt x="1454" y="532"/>
                  </a:cubicBezTo>
                  <a:cubicBezTo>
                    <a:pt x="1527" y="509"/>
                    <a:pt x="1592" y="474"/>
                    <a:pt x="1665" y="444"/>
                  </a:cubicBezTo>
                  <a:cubicBezTo>
                    <a:pt x="1585" y="336"/>
                    <a:pt x="1316" y="49"/>
                    <a:pt x="852" y="6"/>
                  </a:cubicBezTo>
                  <a:cubicBezTo>
                    <a:pt x="812" y="3"/>
                    <a:pt x="773" y="1"/>
                    <a:pt x="734"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012;p73">
              <a:extLst>
                <a:ext uri="{FF2B5EF4-FFF2-40B4-BE49-F238E27FC236}">
                  <a16:creationId xmlns:a16="http://schemas.microsoft.com/office/drawing/2014/main" id="{0AC0A4F6-BC73-0E2B-800D-0445A097343C}"/>
                </a:ext>
              </a:extLst>
            </p:cNvPr>
            <p:cNvSpPr/>
            <p:nvPr/>
          </p:nvSpPr>
          <p:spPr>
            <a:xfrm>
              <a:off x="4839805" y="3401029"/>
              <a:ext cx="7381" cy="7424"/>
            </a:xfrm>
            <a:custGeom>
              <a:avLst/>
              <a:gdLst/>
              <a:ahLst/>
              <a:cxnLst/>
              <a:rect l="l" t="t" r="r" b="b"/>
              <a:pathLst>
                <a:path w="173" h="174" extrusionOk="0">
                  <a:moveTo>
                    <a:pt x="84" y="1"/>
                  </a:moveTo>
                  <a:cubicBezTo>
                    <a:pt x="38" y="1"/>
                    <a:pt x="0" y="39"/>
                    <a:pt x="0" y="89"/>
                  </a:cubicBezTo>
                  <a:cubicBezTo>
                    <a:pt x="0" y="135"/>
                    <a:pt x="38" y="173"/>
                    <a:pt x="84" y="173"/>
                  </a:cubicBezTo>
                  <a:cubicBezTo>
                    <a:pt x="134" y="173"/>
                    <a:pt x="173" y="135"/>
                    <a:pt x="173" y="89"/>
                  </a:cubicBezTo>
                  <a:cubicBezTo>
                    <a:pt x="173" y="39"/>
                    <a:pt x="134" y="1"/>
                    <a:pt x="84"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013;p73">
              <a:extLst>
                <a:ext uri="{FF2B5EF4-FFF2-40B4-BE49-F238E27FC236}">
                  <a16:creationId xmlns:a16="http://schemas.microsoft.com/office/drawing/2014/main" id="{42A6249F-1B14-ECD7-F0F5-1E30FD1A0DE8}"/>
                </a:ext>
              </a:extLst>
            </p:cNvPr>
            <p:cNvSpPr/>
            <p:nvPr/>
          </p:nvSpPr>
          <p:spPr>
            <a:xfrm>
              <a:off x="4923898" y="3403973"/>
              <a:ext cx="7381" cy="7424"/>
            </a:xfrm>
            <a:custGeom>
              <a:avLst/>
              <a:gdLst/>
              <a:ahLst/>
              <a:cxnLst/>
              <a:rect l="l" t="t" r="r" b="b"/>
              <a:pathLst>
                <a:path w="173" h="174" extrusionOk="0">
                  <a:moveTo>
                    <a:pt x="85" y="1"/>
                  </a:moveTo>
                  <a:cubicBezTo>
                    <a:pt x="39" y="1"/>
                    <a:pt x="0" y="39"/>
                    <a:pt x="0" y="85"/>
                  </a:cubicBezTo>
                  <a:cubicBezTo>
                    <a:pt x="0" y="135"/>
                    <a:pt x="39" y="173"/>
                    <a:pt x="85" y="173"/>
                  </a:cubicBezTo>
                  <a:cubicBezTo>
                    <a:pt x="135" y="173"/>
                    <a:pt x="173" y="135"/>
                    <a:pt x="173" y="85"/>
                  </a:cubicBezTo>
                  <a:cubicBezTo>
                    <a:pt x="173" y="39"/>
                    <a:pt x="135" y="1"/>
                    <a:pt x="85"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014;p73">
              <a:extLst>
                <a:ext uri="{FF2B5EF4-FFF2-40B4-BE49-F238E27FC236}">
                  <a16:creationId xmlns:a16="http://schemas.microsoft.com/office/drawing/2014/main" id="{E2F71D9D-A5E9-FD55-9D9C-4B46631F9F97}"/>
                </a:ext>
              </a:extLst>
            </p:cNvPr>
            <p:cNvSpPr/>
            <p:nvPr/>
          </p:nvSpPr>
          <p:spPr>
            <a:xfrm>
              <a:off x="4661763" y="3384859"/>
              <a:ext cx="7381" cy="7381"/>
            </a:xfrm>
            <a:custGeom>
              <a:avLst/>
              <a:gdLst/>
              <a:ahLst/>
              <a:cxnLst/>
              <a:rect l="l" t="t" r="r" b="b"/>
              <a:pathLst>
                <a:path w="173" h="173" extrusionOk="0">
                  <a:moveTo>
                    <a:pt x="88" y="0"/>
                  </a:moveTo>
                  <a:cubicBezTo>
                    <a:pt x="39" y="0"/>
                    <a:pt x="0" y="42"/>
                    <a:pt x="0" y="88"/>
                  </a:cubicBezTo>
                  <a:cubicBezTo>
                    <a:pt x="0" y="134"/>
                    <a:pt x="39" y="173"/>
                    <a:pt x="88" y="173"/>
                  </a:cubicBezTo>
                  <a:cubicBezTo>
                    <a:pt x="134" y="173"/>
                    <a:pt x="173" y="134"/>
                    <a:pt x="173" y="88"/>
                  </a:cubicBezTo>
                  <a:cubicBezTo>
                    <a:pt x="173" y="42"/>
                    <a:pt x="134" y="0"/>
                    <a:pt x="88"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015;p73">
              <a:extLst>
                <a:ext uri="{FF2B5EF4-FFF2-40B4-BE49-F238E27FC236}">
                  <a16:creationId xmlns:a16="http://schemas.microsoft.com/office/drawing/2014/main" id="{21385F84-DF9D-F236-262A-8C0A5F1F1DA4}"/>
                </a:ext>
              </a:extLst>
            </p:cNvPr>
            <p:cNvSpPr/>
            <p:nvPr/>
          </p:nvSpPr>
          <p:spPr>
            <a:xfrm>
              <a:off x="4890662" y="3390406"/>
              <a:ext cx="8234" cy="8234"/>
            </a:xfrm>
            <a:custGeom>
              <a:avLst/>
              <a:gdLst/>
              <a:ahLst/>
              <a:cxnLst/>
              <a:rect l="l" t="t" r="r" b="b"/>
              <a:pathLst>
                <a:path w="193" h="193" extrusionOk="0">
                  <a:moveTo>
                    <a:pt x="97" y="0"/>
                  </a:moveTo>
                  <a:cubicBezTo>
                    <a:pt x="43" y="0"/>
                    <a:pt x="1" y="46"/>
                    <a:pt x="1" y="96"/>
                  </a:cubicBezTo>
                  <a:cubicBezTo>
                    <a:pt x="1" y="150"/>
                    <a:pt x="43" y="192"/>
                    <a:pt x="97" y="192"/>
                  </a:cubicBezTo>
                  <a:cubicBezTo>
                    <a:pt x="150" y="192"/>
                    <a:pt x="193" y="150"/>
                    <a:pt x="193" y="96"/>
                  </a:cubicBezTo>
                  <a:cubicBezTo>
                    <a:pt x="193" y="46"/>
                    <a:pt x="150" y="0"/>
                    <a:pt x="97"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016;p73">
              <a:extLst>
                <a:ext uri="{FF2B5EF4-FFF2-40B4-BE49-F238E27FC236}">
                  <a16:creationId xmlns:a16="http://schemas.microsoft.com/office/drawing/2014/main" id="{26B39AC0-6866-D16A-CDF8-B7F922E5FBCD}"/>
                </a:ext>
              </a:extLst>
            </p:cNvPr>
            <p:cNvSpPr/>
            <p:nvPr/>
          </p:nvSpPr>
          <p:spPr>
            <a:xfrm>
              <a:off x="4705921" y="3397616"/>
              <a:ext cx="8234" cy="8192"/>
            </a:xfrm>
            <a:custGeom>
              <a:avLst/>
              <a:gdLst/>
              <a:ahLst/>
              <a:cxnLst/>
              <a:rect l="l" t="t" r="r" b="b"/>
              <a:pathLst>
                <a:path w="193" h="192" extrusionOk="0">
                  <a:moveTo>
                    <a:pt x="97" y="0"/>
                  </a:moveTo>
                  <a:cubicBezTo>
                    <a:pt x="43" y="0"/>
                    <a:pt x="1" y="42"/>
                    <a:pt x="1" y="96"/>
                  </a:cubicBezTo>
                  <a:cubicBezTo>
                    <a:pt x="1" y="150"/>
                    <a:pt x="43" y="192"/>
                    <a:pt x="97" y="192"/>
                  </a:cubicBezTo>
                  <a:cubicBezTo>
                    <a:pt x="150" y="192"/>
                    <a:pt x="192" y="150"/>
                    <a:pt x="192" y="96"/>
                  </a:cubicBezTo>
                  <a:cubicBezTo>
                    <a:pt x="192" y="42"/>
                    <a:pt x="150" y="0"/>
                    <a:pt x="97"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017;p73">
              <a:extLst>
                <a:ext uri="{FF2B5EF4-FFF2-40B4-BE49-F238E27FC236}">
                  <a16:creationId xmlns:a16="http://schemas.microsoft.com/office/drawing/2014/main" id="{B3053676-632D-0F9A-AC74-F38CEFDC1010}"/>
                </a:ext>
              </a:extLst>
            </p:cNvPr>
            <p:cNvSpPr/>
            <p:nvPr/>
          </p:nvSpPr>
          <p:spPr>
            <a:xfrm>
              <a:off x="4877436" y="3425263"/>
              <a:ext cx="9045" cy="9045"/>
            </a:xfrm>
            <a:custGeom>
              <a:avLst/>
              <a:gdLst/>
              <a:ahLst/>
              <a:cxnLst/>
              <a:rect l="l" t="t" r="r" b="b"/>
              <a:pathLst>
                <a:path w="212" h="212" extrusionOk="0">
                  <a:moveTo>
                    <a:pt x="104" y="0"/>
                  </a:moveTo>
                  <a:cubicBezTo>
                    <a:pt x="46" y="0"/>
                    <a:pt x="0" y="46"/>
                    <a:pt x="0" y="104"/>
                  </a:cubicBezTo>
                  <a:cubicBezTo>
                    <a:pt x="0" y="161"/>
                    <a:pt x="46" y="211"/>
                    <a:pt x="104" y="211"/>
                  </a:cubicBezTo>
                  <a:cubicBezTo>
                    <a:pt x="161" y="211"/>
                    <a:pt x="211" y="161"/>
                    <a:pt x="211" y="104"/>
                  </a:cubicBezTo>
                  <a:cubicBezTo>
                    <a:pt x="211" y="46"/>
                    <a:pt x="161" y="0"/>
                    <a:pt x="104"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018;p73">
              <a:extLst>
                <a:ext uri="{FF2B5EF4-FFF2-40B4-BE49-F238E27FC236}">
                  <a16:creationId xmlns:a16="http://schemas.microsoft.com/office/drawing/2014/main" id="{C3798434-38F5-FE92-3465-E084D43417D9}"/>
                </a:ext>
              </a:extLst>
            </p:cNvPr>
            <p:cNvSpPr/>
            <p:nvPr/>
          </p:nvSpPr>
          <p:spPr>
            <a:xfrm>
              <a:off x="4685783" y="3362886"/>
              <a:ext cx="9045" cy="9088"/>
            </a:xfrm>
            <a:custGeom>
              <a:avLst/>
              <a:gdLst/>
              <a:ahLst/>
              <a:cxnLst/>
              <a:rect l="l" t="t" r="r" b="b"/>
              <a:pathLst>
                <a:path w="212" h="213" extrusionOk="0">
                  <a:moveTo>
                    <a:pt x="116" y="0"/>
                  </a:moveTo>
                  <a:cubicBezTo>
                    <a:pt x="112" y="0"/>
                    <a:pt x="108" y="1"/>
                    <a:pt x="105" y="1"/>
                  </a:cubicBezTo>
                  <a:cubicBezTo>
                    <a:pt x="47" y="1"/>
                    <a:pt x="1" y="47"/>
                    <a:pt x="1" y="105"/>
                  </a:cubicBezTo>
                  <a:cubicBezTo>
                    <a:pt x="1" y="162"/>
                    <a:pt x="47" y="212"/>
                    <a:pt x="105" y="212"/>
                  </a:cubicBezTo>
                  <a:cubicBezTo>
                    <a:pt x="162" y="212"/>
                    <a:pt x="212" y="162"/>
                    <a:pt x="212" y="105"/>
                  </a:cubicBezTo>
                  <a:cubicBezTo>
                    <a:pt x="212" y="47"/>
                    <a:pt x="169" y="0"/>
                    <a:pt x="116"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019;p73">
              <a:extLst>
                <a:ext uri="{FF2B5EF4-FFF2-40B4-BE49-F238E27FC236}">
                  <a16:creationId xmlns:a16="http://schemas.microsoft.com/office/drawing/2014/main" id="{1215476B-5E71-683A-AFF6-7FA8180B87FD}"/>
                </a:ext>
              </a:extLst>
            </p:cNvPr>
            <p:cNvSpPr/>
            <p:nvPr/>
          </p:nvSpPr>
          <p:spPr>
            <a:xfrm>
              <a:off x="4994765" y="3234123"/>
              <a:ext cx="55678" cy="141264"/>
            </a:xfrm>
            <a:custGeom>
              <a:avLst/>
              <a:gdLst/>
              <a:ahLst/>
              <a:cxnLst/>
              <a:rect l="l" t="t" r="r" b="b"/>
              <a:pathLst>
                <a:path w="1305" h="3311" extrusionOk="0">
                  <a:moveTo>
                    <a:pt x="307" y="844"/>
                  </a:moveTo>
                  <a:cubicBezTo>
                    <a:pt x="307" y="844"/>
                    <a:pt x="0" y="2624"/>
                    <a:pt x="633" y="3311"/>
                  </a:cubicBezTo>
                  <a:cubicBezTo>
                    <a:pt x="633" y="3311"/>
                    <a:pt x="1304" y="2310"/>
                    <a:pt x="1151" y="1151"/>
                  </a:cubicBezTo>
                  <a:cubicBezTo>
                    <a:pt x="1005" y="1"/>
                    <a:pt x="307" y="844"/>
                    <a:pt x="307" y="844"/>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020;p73">
              <a:extLst>
                <a:ext uri="{FF2B5EF4-FFF2-40B4-BE49-F238E27FC236}">
                  <a16:creationId xmlns:a16="http://schemas.microsoft.com/office/drawing/2014/main" id="{A5269109-5ECC-0F06-A930-CFA0F1AAF535}"/>
                </a:ext>
              </a:extLst>
            </p:cNvPr>
            <p:cNvSpPr/>
            <p:nvPr/>
          </p:nvSpPr>
          <p:spPr>
            <a:xfrm>
              <a:off x="4690221" y="2952361"/>
              <a:ext cx="380145" cy="356082"/>
            </a:xfrm>
            <a:custGeom>
              <a:avLst/>
              <a:gdLst/>
              <a:ahLst/>
              <a:cxnLst/>
              <a:rect l="l" t="t" r="r" b="b"/>
              <a:pathLst>
                <a:path w="8910" h="8346" extrusionOk="0">
                  <a:moveTo>
                    <a:pt x="921" y="3686"/>
                  </a:moveTo>
                  <a:cubicBezTo>
                    <a:pt x="407" y="3276"/>
                    <a:pt x="1" y="1742"/>
                    <a:pt x="2816" y="867"/>
                  </a:cubicBezTo>
                  <a:cubicBezTo>
                    <a:pt x="5631" y="0"/>
                    <a:pt x="8296" y="2202"/>
                    <a:pt x="8342" y="4656"/>
                  </a:cubicBezTo>
                  <a:cubicBezTo>
                    <a:pt x="8392" y="7027"/>
                    <a:pt x="8910" y="7936"/>
                    <a:pt x="8910" y="7936"/>
                  </a:cubicBezTo>
                  <a:cubicBezTo>
                    <a:pt x="8910" y="7936"/>
                    <a:pt x="7828" y="8346"/>
                    <a:pt x="7115" y="6912"/>
                  </a:cubicBezTo>
                  <a:cubicBezTo>
                    <a:pt x="6402" y="5481"/>
                    <a:pt x="6137" y="4837"/>
                    <a:pt x="4967" y="4246"/>
                  </a:cubicBezTo>
                  <a:cubicBezTo>
                    <a:pt x="3122" y="3326"/>
                    <a:pt x="1546" y="4188"/>
                    <a:pt x="921" y="3686"/>
                  </a:cubicBezTo>
                  <a:close/>
                </a:path>
              </a:pathLst>
            </a:custGeom>
            <a:solidFill>
              <a:srgbClr val="D3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021;p73">
              <a:extLst>
                <a:ext uri="{FF2B5EF4-FFF2-40B4-BE49-F238E27FC236}">
                  <a16:creationId xmlns:a16="http://schemas.microsoft.com/office/drawing/2014/main" id="{CF6CFAE5-866E-82D3-58BF-4476CF20DFBD}"/>
                </a:ext>
              </a:extLst>
            </p:cNvPr>
            <p:cNvSpPr/>
            <p:nvPr/>
          </p:nvSpPr>
          <p:spPr>
            <a:xfrm>
              <a:off x="4712961" y="3071483"/>
              <a:ext cx="330910" cy="213197"/>
            </a:xfrm>
            <a:custGeom>
              <a:avLst/>
              <a:gdLst/>
              <a:ahLst/>
              <a:cxnLst/>
              <a:rect l="l" t="t" r="r" b="b"/>
              <a:pathLst>
                <a:path w="7756" h="4997" extrusionOk="0">
                  <a:moveTo>
                    <a:pt x="20" y="0"/>
                  </a:moveTo>
                  <a:lnTo>
                    <a:pt x="20" y="0"/>
                  </a:lnTo>
                  <a:cubicBezTo>
                    <a:pt x="1" y="399"/>
                    <a:pt x="189" y="737"/>
                    <a:pt x="384" y="894"/>
                  </a:cubicBezTo>
                  <a:cubicBezTo>
                    <a:pt x="551" y="1027"/>
                    <a:pt x="784" y="1064"/>
                    <a:pt x="1071" y="1064"/>
                  </a:cubicBezTo>
                  <a:cubicBezTo>
                    <a:pt x="1436" y="1064"/>
                    <a:pt x="1889" y="1004"/>
                    <a:pt x="2403" y="1004"/>
                  </a:cubicBezTo>
                  <a:cubicBezTo>
                    <a:pt x="3008" y="1004"/>
                    <a:pt x="3698" y="1088"/>
                    <a:pt x="4430" y="1454"/>
                  </a:cubicBezTo>
                  <a:cubicBezTo>
                    <a:pt x="5600" y="2041"/>
                    <a:pt x="5865" y="2681"/>
                    <a:pt x="6578" y="4120"/>
                  </a:cubicBezTo>
                  <a:cubicBezTo>
                    <a:pt x="6806" y="4579"/>
                    <a:pt x="7095" y="4997"/>
                    <a:pt x="7534" y="4997"/>
                  </a:cubicBezTo>
                  <a:cubicBezTo>
                    <a:pt x="7604" y="4997"/>
                    <a:pt x="7678" y="4986"/>
                    <a:pt x="7756" y="4963"/>
                  </a:cubicBezTo>
                  <a:cubicBezTo>
                    <a:pt x="6298" y="4618"/>
                    <a:pt x="6697" y="2106"/>
                    <a:pt x="5570" y="1124"/>
                  </a:cubicBezTo>
                  <a:cubicBezTo>
                    <a:pt x="5041" y="664"/>
                    <a:pt x="4535" y="530"/>
                    <a:pt x="3967" y="530"/>
                  </a:cubicBezTo>
                  <a:cubicBezTo>
                    <a:pt x="3258" y="530"/>
                    <a:pt x="2452" y="738"/>
                    <a:pt x="1385" y="779"/>
                  </a:cubicBezTo>
                  <a:cubicBezTo>
                    <a:pt x="1352" y="780"/>
                    <a:pt x="1319" y="781"/>
                    <a:pt x="1287" y="781"/>
                  </a:cubicBezTo>
                  <a:cubicBezTo>
                    <a:pt x="297" y="781"/>
                    <a:pt x="72" y="216"/>
                    <a:pt x="20"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022;p73">
              <a:extLst>
                <a:ext uri="{FF2B5EF4-FFF2-40B4-BE49-F238E27FC236}">
                  <a16:creationId xmlns:a16="http://schemas.microsoft.com/office/drawing/2014/main" id="{2D0219B3-2A95-D9ED-3B6E-22D60F439B4B}"/>
                </a:ext>
              </a:extLst>
            </p:cNvPr>
            <p:cNvSpPr/>
            <p:nvPr/>
          </p:nvSpPr>
          <p:spPr>
            <a:xfrm>
              <a:off x="5000141" y="3274868"/>
              <a:ext cx="41769" cy="100348"/>
            </a:xfrm>
            <a:custGeom>
              <a:avLst/>
              <a:gdLst/>
              <a:ahLst/>
              <a:cxnLst/>
              <a:rect l="l" t="t" r="r" b="b"/>
              <a:pathLst>
                <a:path w="979" h="2352" extrusionOk="0">
                  <a:moveTo>
                    <a:pt x="219" y="1"/>
                  </a:moveTo>
                  <a:lnTo>
                    <a:pt x="158" y="70"/>
                  </a:lnTo>
                  <a:cubicBezTo>
                    <a:pt x="100" y="538"/>
                    <a:pt x="1" y="1799"/>
                    <a:pt x="507" y="2352"/>
                  </a:cubicBezTo>
                  <a:cubicBezTo>
                    <a:pt x="507" y="2352"/>
                    <a:pt x="507" y="2352"/>
                    <a:pt x="507" y="2352"/>
                  </a:cubicBezTo>
                  <a:cubicBezTo>
                    <a:pt x="509" y="2352"/>
                    <a:pt x="830" y="1877"/>
                    <a:pt x="979" y="1205"/>
                  </a:cubicBezTo>
                  <a:cubicBezTo>
                    <a:pt x="315" y="695"/>
                    <a:pt x="219" y="1"/>
                    <a:pt x="219"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023;p73">
              <a:extLst>
                <a:ext uri="{FF2B5EF4-FFF2-40B4-BE49-F238E27FC236}">
                  <a16:creationId xmlns:a16="http://schemas.microsoft.com/office/drawing/2014/main" id="{1EB8124C-56C4-0722-564C-688C76A64AAC}"/>
                </a:ext>
              </a:extLst>
            </p:cNvPr>
            <p:cNvSpPr/>
            <p:nvPr/>
          </p:nvSpPr>
          <p:spPr>
            <a:xfrm>
              <a:off x="4996216" y="3511490"/>
              <a:ext cx="41940" cy="37204"/>
            </a:xfrm>
            <a:custGeom>
              <a:avLst/>
              <a:gdLst/>
              <a:ahLst/>
              <a:cxnLst/>
              <a:rect l="l" t="t" r="r" b="b"/>
              <a:pathLst>
                <a:path w="983" h="872" extrusionOk="0">
                  <a:moveTo>
                    <a:pt x="1" y="1"/>
                  </a:moveTo>
                  <a:cubicBezTo>
                    <a:pt x="273" y="319"/>
                    <a:pt x="434" y="871"/>
                    <a:pt x="434" y="871"/>
                  </a:cubicBezTo>
                  <a:cubicBezTo>
                    <a:pt x="576" y="411"/>
                    <a:pt x="982" y="1"/>
                    <a:pt x="982" y="1"/>
                  </a:cubicBezTo>
                  <a:lnTo>
                    <a:pt x="982" y="1"/>
                  </a:lnTo>
                  <a:cubicBezTo>
                    <a:pt x="982" y="1"/>
                    <a:pt x="802" y="91"/>
                    <a:pt x="511" y="91"/>
                  </a:cubicBezTo>
                  <a:cubicBezTo>
                    <a:pt x="365" y="91"/>
                    <a:pt x="192" y="68"/>
                    <a:pt x="1"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024;p73">
              <a:extLst>
                <a:ext uri="{FF2B5EF4-FFF2-40B4-BE49-F238E27FC236}">
                  <a16:creationId xmlns:a16="http://schemas.microsoft.com/office/drawing/2014/main" id="{04BC1B73-2838-94B2-E183-D0D9C3B7A281}"/>
                </a:ext>
              </a:extLst>
            </p:cNvPr>
            <p:cNvSpPr/>
            <p:nvPr/>
          </p:nvSpPr>
          <p:spPr>
            <a:xfrm>
              <a:off x="4996216" y="3609492"/>
              <a:ext cx="32127" cy="28202"/>
            </a:xfrm>
            <a:custGeom>
              <a:avLst/>
              <a:gdLst/>
              <a:ahLst/>
              <a:cxnLst/>
              <a:rect l="l" t="t" r="r" b="b"/>
              <a:pathLst>
                <a:path w="753" h="661" extrusionOk="0">
                  <a:moveTo>
                    <a:pt x="1" y="1"/>
                  </a:moveTo>
                  <a:lnTo>
                    <a:pt x="1" y="1"/>
                  </a:lnTo>
                  <a:cubicBezTo>
                    <a:pt x="212" y="246"/>
                    <a:pt x="330" y="661"/>
                    <a:pt x="330" y="661"/>
                  </a:cubicBezTo>
                  <a:cubicBezTo>
                    <a:pt x="442" y="308"/>
                    <a:pt x="752" y="1"/>
                    <a:pt x="752" y="1"/>
                  </a:cubicBezTo>
                  <a:lnTo>
                    <a:pt x="752" y="1"/>
                  </a:lnTo>
                  <a:cubicBezTo>
                    <a:pt x="752" y="1"/>
                    <a:pt x="614" y="69"/>
                    <a:pt x="391" y="69"/>
                  </a:cubicBezTo>
                  <a:cubicBezTo>
                    <a:pt x="280" y="69"/>
                    <a:pt x="148" y="52"/>
                    <a:pt x="1"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025;p73">
              <a:extLst>
                <a:ext uri="{FF2B5EF4-FFF2-40B4-BE49-F238E27FC236}">
                  <a16:creationId xmlns:a16="http://schemas.microsoft.com/office/drawing/2014/main" id="{5F102D1E-F124-5947-1F07-0B158185AC40}"/>
                </a:ext>
              </a:extLst>
            </p:cNvPr>
            <p:cNvSpPr/>
            <p:nvPr/>
          </p:nvSpPr>
          <p:spPr>
            <a:xfrm>
              <a:off x="4735702" y="2992509"/>
              <a:ext cx="312094" cy="284405"/>
            </a:xfrm>
            <a:custGeom>
              <a:avLst/>
              <a:gdLst/>
              <a:ahLst/>
              <a:cxnLst/>
              <a:rect l="l" t="t" r="r" b="b"/>
              <a:pathLst>
                <a:path w="7315" h="6666" extrusionOk="0">
                  <a:moveTo>
                    <a:pt x="2765" y="0"/>
                  </a:moveTo>
                  <a:cubicBezTo>
                    <a:pt x="1802" y="0"/>
                    <a:pt x="895" y="384"/>
                    <a:pt x="449" y="1073"/>
                  </a:cubicBezTo>
                  <a:cubicBezTo>
                    <a:pt x="100" y="1614"/>
                    <a:pt x="1" y="2204"/>
                    <a:pt x="108" y="2592"/>
                  </a:cubicBezTo>
                  <a:cubicBezTo>
                    <a:pt x="143" y="2711"/>
                    <a:pt x="185" y="2814"/>
                    <a:pt x="231" y="2891"/>
                  </a:cubicBezTo>
                  <a:cubicBezTo>
                    <a:pt x="327" y="2902"/>
                    <a:pt x="430" y="2910"/>
                    <a:pt x="545" y="2910"/>
                  </a:cubicBezTo>
                  <a:cubicBezTo>
                    <a:pt x="499" y="2860"/>
                    <a:pt x="407" y="2741"/>
                    <a:pt x="350" y="2534"/>
                  </a:cubicBezTo>
                  <a:cubicBezTo>
                    <a:pt x="254" y="2223"/>
                    <a:pt x="327" y="1702"/>
                    <a:pt x="645" y="1188"/>
                  </a:cubicBezTo>
                  <a:cubicBezTo>
                    <a:pt x="963" y="701"/>
                    <a:pt x="1623" y="306"/>
                    <a:pt x="2371" y="210"/>
                  </a:cubicBezTo>
                  <a:cubicBezTo>
                    <a:pt x="2508" y="190"/>
                    <a:pt x="2648" y="180"/>
                    <a:pt x="2790" y="180"/>
                  </a:cubicBezTo>
                  <a:cubicBezTo>
                    <a:pt x="3428" y="180"/>
                    <a:pt x="4094" y="379"/>
                    <a:pt x="4649" y="728"/>
                  </a:cubicBezTo>
                  <a:cubicBezTo>
                    <a:pt x="5355" y="1176"/>
                    <a:pt x="5754" y="1932"/>
                    <a:pt x="5988" y="2664"/>
                  </a:cubicBezTo>
                  <a:cubicBezTo>
                    <a:pt x="6233" y="3401"/>
                    <a:pt x="6356" y="4122"/>
                    <a:pt x="6486" y="4728"/>
                  </a:cubicBezTo>
                  <a:cubicBezTo>
                    <a:pt x="6609" y="5342"/>
                    <a:pt x="6743" y="5852"/>
                    <a:pt x="6908" y="6185"/>
                  </a:cubicBezTo>
                  <a:cubicBezTo>
                    <a:pt x="7077" y="6523"/>
                    <a:pt x="7257" y="6657"/>
                    <a:pt x="7257" y="6657"/>
                  </a:cubicBezTo>
                  <a:cubicBezTo>
                    <a:pt x="7264" y="6662"/>
                    <a:pt x="7273" y="6665"/>
                    <a:pt x="7282" y="6665"/>
                  </a:cubicBezTo>
                  <a:cubicBezTo>
                    <a:pt x="7291" y="6665"/>
                    <a:pt x="7301" y="6661"/>
                    <a:pt x="7307" y="6653"/>
                  </a:cubicBezTo>
                  <a:cubicBezTo>
                    <a:pt x="7315" y="6638"/>
                    <a:pt x="7315" y="6619"/>
                    <a:pt x="7299" y="6603"/>
                  </a:cubicBezTo>
                  <a:cubicBezTo>
                    <a:pt x="7299" y="6603"/>
                    <a:pt x="7138" y="6481"/>
                    <a:pt x="6973" y="6155"/>
                  </a:cubicBezTo>
                  <a:cubicBezTo>
                    <a:pt x="6820" y="5829"/>
                    <a:pt x="6697" y="5326"/>
                    <a:pt x="6578" y="4713"/>
                  </a:cubicBezTo>
                  <a:cubicBezTo>
                    <a:pt x="6456" y="4099"/>
                    <a:pt x="6341" y="3374"/>
                    <a:pt x="6103" y="2622"/>
                  </a:cubicBezTo>
                  <a:cubicBezTo>
                    <a:pt x="5880" y="1882"/>
                    <a:pt x="5455" y="1069"/>
                    <a:pt x="4737" y="597"/>
                  </a:cubicBezTo>
                  <a:cubicBezTo>
                    <a:pt x="4147" y="190"/>
                    <a:pt x="3442" y="0"/>
                    <a:pt x="2765"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026;p73">
              <a:extLst>
                <a:ext uri="{FF2B5EF4-FFF2-40B4-BE49-F238E27FC236}">
                  <a16:creationId xmlns:a16="http://schemas.microsoft.com/office/drawing/2014/main" id="{59C2CCFC-2FE8-5B4F-D451-04EE1CE767E7}"/>
                </a:ext>
              </a:extLst>
            </p:cNvPr>
            <p:cNvSpPr/>
            <p:nvPr/>
          </p:nvSpPr>
          <p:spPr>
            <a:xfrm>
              <a:off x="4675970" y="3101903"/>
              <a:ext cx="44713" cy="39337"/>
            </a:xfrm>
            <a:custGeom>
              <a:avLst/>
              <a:gdLst/>
              <a:ahLst/>
              <a:cxnLst/>
              <a:rect l="l" t="t" r="r" b="b"/>
              <a:pathLst>
                <a:path w="1048" h="922" extrusionOk="0">
                  <a:moveTo>
                    <a:pt x="66" y="1"/>
                  </a:moveTo>
                  <a:cubicBezTo>
                    <a:pt x="43" y="58"/>
                    <a:pt x="20" y="120"/>
                    <a:pt x="1" y="181"/>
                  </a:cubicBezTo>
                  <a:cubicBezTo>
                    <a:pt x="39" y="242"/>
                    <a:pt x="74" y="300"/>
                    <a:pt x="127" y="357"/>
                  </a:cubicBezTo>
                  <a:cubicBezTo>
                    <a:pt x="369" y="657"/>
                    <a:pt x="684" y="829"/>
                    <a:pt x="914" y="921"/>
                  </a:cubicBezTo>
                  <a:cubicBezTo>
                    <a:pt x="960" y="852"/>
                    <a:pt x="1002" y="787"/>
                    <a:pt x="1048" y="722"/>
                  </a:cubicBezTo>
                  <a:cubicBezTo>
                    <a:pt x="833" y="660"/>
                    <a:pt x="507" y="522"/>
                    <a:pt x="254" y="250"/>
                  </a:cubicBezTo>
                  <a:cubicBezTo>
                    <a:pt x="177" y="173"/>
                    <a:pt x="116" y="85"/>
                    <a:pt x="66"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027;p73">
              <a:extLst>
                <a:ext uri="{FF2B5EF4-FFF2-40B4-BE49-F238E27FC236}">
                  <a16:creationId xmlns:a16="http://schemas.microsoft.com/office/drawing/2014/main" id="{209E430B-C0F1-4EE2-B820-6BF717149FA0}"/>
                </a:ext>
              </a:extLst>
            </p:cNvPr>
            <p:cNvSpPr/>
            <p:nvPr/>
          </p:nvSpPr>
          <p:spPr>
            <a:xfrm>
              <a:off x="5088330" y="3477955"/>
              <a:ext cx="1365" cy="2987"/>
            </a:xfrm>
            <a:custGeom>
              <a:avLst/>
              <a:gdLst/>
              <a:ahLst/>
              <a:cxnLst/>
              <a:rect l="l" t="t" r="r" b="b"/>
              <a:pathLst>
                <a:path w="32" h="70" extrusionOk="0">
                  <a:moveTo>
                    <a:pt x="1" y="0"/>
                  </a:moveTo>
                  <a:cubicBezTo>
                    <a:pt x="5" y="27"/>
                    <a:pt x="12" y="50"/>
                    <a:pt x="32" y="69"/>
                  </a:cubicBezTo>
                  <a:lnTo>
                    <a:pt x="1" y="0"/>
                  </a:lnTo>
                  <a:close/>
                </a:path>
              </a:pathLst>
            </a:custGeom>
            <a:solidFill>
              <a:srgbClr val="C66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028;p73">
              <a:extLst>
                <a:ext uri="{FF2B5EF4-FFF2-40B4-BE49-F238E27FC236}">
                  <a16:creationId xmlns:a16="http://schemas.microsoft.com/office/drawing/2014/main" id="{CFD6ADC5-E740-6ADB-A1C1-B5DF5A964FA9}"/>
                </a:ext>
              </a:extLst>
            </p:cNvPr>
            <p:cNvSpPr/>
            <p:nvPr/>
          </p:nvSpPr>
          <p:spPr>
            <a:xfrm>
              <a:off x="4945146" y="2997672"/>
              <a:ext cx="230476" cy="477677"/>
            </a:xfrm>
            <a:custGeom>
              <a:avLst/>
              <a:gdLst/>
              <a:ahLst/>
              <a:cxnLst/>
              <a:rect l="l" t="t" r="r" b="b"/>
              <a:pathLst>
                <a:path w="5402" h="11196" extrusionOk="0">
                  <a:moveTo>
                    <a:pt x="70" y="1"/>
                  </a:moveTo>
                  <a:cubicBezTo>
                    <a:pt x="47" y="1"/>
                    <a:pt x="12" y="16"/>
                    <a:pt x="9" y="47"/>
                  </a:cubicBezTo>
                  <a:cubicBezTo>
                    <a:pt x="1" y="74"/>
                    <a:pt x="20" y="108"/>
                    <a:pt x="47" y="116"/>
                  </a:cubicBezTo>
                  <a:lnTo>
                    <a:pt x="58" y="123"/>
                  </a:lnTo>
                  <a:cubicBezTo>
                    <a:pt x="1976" y="1013"/>
                    <a:pt x="3165" y="3004"/>
                    <a:pt x="3614" y="5013"/>
                  </a:cubicBezTo>
                  <a:cubicBezTo>
                    <a:pt x="3844" y="6037"/>
                    <a:pt x="3951" y="7084"/>
                    <a:pt x="3924" y="8132"/>
                  </a:cubicBezTo>
                  <a:cubicBezTo>
                    <a:pt x="3898" y="9167"/>
                    <a:pt x="3763" y="10241"/>
                    <a:pt x="3365" y="11181"/>
                  </a:cubicBezTo>
                  <a:lnTo>
                    <a:pt x="3361" y="11192"/>
                  </a:lnTo>
                  <a:lnTo>
                    <a:pt x="3361" y="11196"/>
                  </a:lnTo>
                  <a:cubicBezTo>
                    <a:pt x="3422" y="11123"/>
                    <a:pt x="3595" y="10924"/>
                    <a:pt x="3821" y="10609"/>
                  </a:cubicBezTo>
                  <a:cubicBezTo>
                    <a:pt x="4051" y="9800"/>
                    <a:pt x="4124" y="8968"/>
                    <a:pt x="4143" y="8135"/>
                  </a:cubicBezTo>
                  <a:cubicBezTo>
                    <a:pt x="4155" y="7073"/>
                    <a:pt x="4032" y="6003"/>
                    <a:pt x="3790" y="4971"/>
                  </a:cubicBezTo>
                  <a:cubicBezTo>
                    <a:pt x="3338" y="3050"/>
                    <a:pt x="2233" y="1167"/>
                    <a:pt x="465" y="192"/>
                  </a:cubicBezTo>
                  <a:lnTo>
                    <a:pt x="465" y="192"/>
                  </a:lnTo>
                  <a:cubicBezTo>
                    <a:pt x="1903" y="515"/>
                    <a:pt x="3173" y="1481"/>
                    <a:pt x="3963" y="2716"/>
                  </a:cubicBezTo>
                  <a:cubicBezTo>
                    <a:pt x="4404" y="3395"/>
                    <a:pt x="4692" y="4158"/>
                    <a:pt x="4910" y="4933"/>
                  </a:cubicBezTo>
                  <a:cubicBezTo>
                    <a:pt x="5113" y="5719"/>
                    <a:pt x="5205" y="6525"/>
                    <a:pt x="5259" y="7338"/>
                  </a:cubicBezTo>
                  <a:lnTo>
                    <a:pt x="5259" y="7341"/>
                  </a:lnTo>
                  <a:cubicBezTo>
                    <a:pt x="5259" y="7349"/>
                    <a:pt x="5263" y="7361"/>
                    <a:pt x="5263" y="7368"/>
                  </a:cubicBezTo>
                  <a:cubicBezTo>
                    <a:pt x="5332" y="7050"/>
                    <a:pt x="5378" y="6712"/>
                    <a:pt x="5401" y="6363"/>
                  </a:cubicBezTo>
                  <a:cubicBezTo>
                    <a:pt x="5336" y="5865"/>
                    <a:pt x="5244" y="5366"/>
                    <a:pt x="5110" y="4875"/>
                  </a:cubicBezTo>
                  <a:cubicBezTo>
                    <a:pt x="4891" y="4093"/>
                    <a:pt x="4584" y="3314"/>
                    <a:pt x="4124" y="2620"/>
                  </a:cubicBezTo>
                  <a:cubicBezTo>
                    <a:pt x="3211" y="1243"/>
                    <a:pt x="1731" y="208"/>
                    <a:pt x="70"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029;p73">
              <a:extLst>
                <a:ext uri="{FF2B5EF4-FFF2-40B4-BE49-F238E27FC236}">
                  <a16:creationId xmlns:a16="http://schemas.microsoft.com/office/drawing/2014/main" id="{66E493B8-611F-4BE4-36A1-04648E772391}"/>
                </a:ext>
              </a:extLst>
            </p:cNvPr>
            <p:cNvSpPr/>
            <p:nvPr/>
          </p:nvSpPr>
          <p:spPr>
            <a:xfrm>
              <a:off x="4958756" y="3778062"/>
              <a:ext cx="117371" cy="406640"/>
            </a:xfrm>
            <a:custGeom>
              <a:avLst/>
              <a:gdLst/>
              <a:ahLst/>
              <a:cxnLst/>
              <a:rect l="l" t="t" r="r" b="b"/>
              <a:pathLst>
                <a:path w="2751" h="9531" extrusionOk="0">
                  <a:moveTo>
                    <a:pt x="0" y="0"/>
                  </a:moveTo>
                  <a:lnTo>
                    <a:pt x="0" y="0"/>
                  </a:lnTo>
                  <a:cubicBezTo>
                    <a:pt x="322" y="2742"/>
                    <a:pt x="1542" y="7878"/>
                    <a:pt x="1945" y="9531"/>
                  </a:cubicBezTo>
                  <a:cubicBezTo>
                    <a:pt x="2501" y="8568"/>
                    <a:pt x="2509" y="7613"/>
                    <a:pt x="2509" y="7548"/>
                  </a:cubicBezTo>
                  <a:cubicBezTo>
                    <a:pt x="2528" y="7540"/>
                    <a:pt x="2547" y="7537"/>
                    <a:pt x="2562" y="7533"/>
                  </a:cubicBezTo>
                  <a:cubicBezTo>
                    <a:pt x="2685" y="6091"/>
                    <a:pt x="2750" y="4768"/>
                    <a:pt x="2743" y="3571"/>
                  </a:cubicBezTo>
                  <a:lnTo>
                    <a:pt x="0" y="0"/>
                  </a:ln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030;p73">
              <a:extLst>
                <a:ext uri="{FF2B5EF4-FFF2-40B4-BE49-F238E27FC236}">
                  <a16:creationId xmlns:a16="http://schemas.microsoft.com/office/drawing/2014/main" id="{64B7EBCD-223D-CB42-CED6-092EC6F692E5}"/>
                </a:ext>
              </a:extLst>
            </p:cNvPr>
            <p:cNvSpPr/>
            <p:nvPr/>
          </p:nvSpPr>
          <p:spPr>
            <a:xfrm>
              <a:off x="4955983" y="3634238"/>
              <a:ext cx="292426" cy="677648"/>
            </a:xfrm>
            <a:custGeom>
              <a:avLst/>
              <a:gdLst/>
              <a:ahLst/>
              <a:cxnLst/>
              <a:rect l="l" t="t" r="r" b="b"/>
              <a:pathLst>
                <a:path w="6854" h="15883" extrusionOk="0">
                  <a:moveTo>
                    <a:pt x="5864" y="14927"/>
                  </a:moveTo>
                  <a:cubicBezTo>
                    <a:pt x="5876" y="14843"/>
                    <a:pt x="6674" y="15487"/>
                    <a:pt x="6766" y="15376"/>
                  </a:cubicBezTo>
                  <a:cubicBezTo>
                    <a:pt x="6854" y="15265"/>
                    <a:pt x="5926" y="14754"/>
                    <a:pt x="5952" y="14647"/>
                  </a:cubicBezTo>
                  <a:cubicBezTo>
                    <a:pt x="5987" y="14543"/>
                    <a:pt x="6547" y="14950"/>
                    <a:pt x="6601" y="14869"/>
                  </a:cubicBezTo>
                  <a:cubicBezTo>
                    <a:pt x="6654" y="14781"/>
                    <a:pt x="6278" y="14517"/>
                    <a:pt x="5626" y="14191"/>
                  </a:cubicBezTo>
                  <a:cubicBezTo>
                    <a:pt x="5343" y="14053"/>
                    <a:pt x="5147" y="14045"/>
                    <a:pt x="4971" y="13922"/>
                  </a:cubicBezTo>
                  <a:lnTo>
                    <a:pt x="4990" y="13915"/>
                  </a:lnTo>
                  <a:cubicBezTo>
                    <a:pt x="4790" y="13627"/>
                    <a:pt x="4369" y="11330"/>
                    <a:pt x="3237" y="7682"/>
                  </a:cubicBezTo>
                  <a:cubicBezTo>
                    <a:pt x="2995" y="6386"/>
                    <a:pt x="2470" y="4507"/>
                    <a:pt x="2075" y="2447"/>
                  </a:cubicBezTo>
                  <a:cubicBezTo>
                    <a:pt x="1611" y="0"/>
                    <a:pt x="315" y="361"/>
                    <a:pt x="161" y="1488"/>
                  </a:cubicBezTo>
                  <a:cubicBezTo>
                    <a:pt x="0" y="2673"/>
                    <a:pt x="687" y="6482"/>
                    <a:pt x="1454" y="8468"/>
                  </a:cubicBezTo>
                  <a:cubicBezTo>
                    <a:pt x="2462" y="11422"/>
                    <a:pt x="4369" y="13803"/>
                    <a:pt x="4392" y="14225"/>
                  </a:cubicBezTo>
                  <a:lnTo>
                    <a:pt x="4380" y="14229"/>
                  </a:lnTo>
                  <a:cubicBezTo>
                    <a:pt x="4476" y="14497"/>
                    <a:pt x="4315" y="15479"/>
                    <a:pt x="4418" y="15533"/>
                  </a:cubicBezTo>
                  <a:cubicBezTo>
                    <a:pt x="4526" y="15587"/>
                    <a:pt x="4622" y="15115"/>
                    <a:pt x="4695" y="15034"/>
                  </a:cubicBezTo>
                  <a:cubicBezTo>
                    <a:pt x="4767" y="14950"/>
                    <a:pt x="5067" y="15111"/>
                    <a:pt x="5481" y="15383"/>
                  </a:cubicBezTo>
                  <a:cubicBezTo>
                    <a:pt x="5845" y="15629"/>
                    <a:pt x="6171" y="15882"/>
                    <a:pt x="6213" y="15832"/>
                  </a:cubicBezTo>
                  <a:cubicBezTo>
                    <a:pt x="6305" y="15721"/>
                    <a:pt x="5642" y="15268"/>
                    <a:pt x="5676" y="15184"/>
                  </a:cubicBezTo>
                  <a:cubicBezTo>
                    <a:pt x="5711" y="15103"/>
                    <a:pt x="6601" y="15855"/>
                    <a:pt x="6693" y="15748"/>
                  </a:cubicBezTo>
                  <a:cubicBezTo>
                    <a:pt x="6789" y="15637"/>
                    <a:pt x="5853" y="15008"/>
                    <a:pt x="5864" y="14927"/>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031;p73">
              <a:extLst>
                <a:ext uri="{FF2B5EF4-FFF2-40B4-BE49-F238E27FC236}">
                  <a16:creationId xmlns:a16="http://schemas.microsoft.com/office/drawing/2014/main" id="{7B666233-9020-86E9-05A8-A3BFF7D23343}"/>
                </a:ext>
              </a:extLst>
            </p:cNvPr>
            <p:cNvSpPr/>
            <p:nvPr/>
          </p:nvSpPr>
          <p:spPr>
            <a:xfrm>
              <a:off x="4945658" y="3602793"/>
              <a:ext cx="182009" cy="476867"/>
            </a:xfrm>
            <a:custGeom>
              <a:avLst/>
              <a:gdLst/>
              <a:ahLst/>
              <a:cxnLst/>
              <a:rect l="l" t="t" r="r" b="b"/>
              <a:pathLst>
                <a:path w="4266" h="11177" extrusionOk="0">
                  <a:moveTo>
                    <a:pt x="231" y="1"/>
                  </a:moveTo>
                  <a:cubicBezTo>
                    <a:pt x="1266" y="499"/>
                    <a:pt x="2110" y="1496"/>
                    <a:pt x="2463" y="2804"/>
                  </a:cubicBezTo>
                  <a:cubicBezTo>
                    <a:pt x="2892" y="4434"/>
                    <a:pt x="3422" y="7564"/>
                    <a:pt x="3728" y="8523"/>
                  </a:cubicBezTo>
                  <a:cubicBezTo>
                    <a:pt x="4035" y="9482"/>
                    <a:pt x="4265" y="10210"/>
                    <a:pt x="4265" y="10210"/>
                  </a:cubicBezTo>
                  <a:lnTo>
                    <a:pt x="2233" y="11177"/>
                  </a:lnTo>
                  <a:cubicBezTo>
                    <a:pt x="2233" y="11177"/>
                    <a:pt x="1964" y="10402"/>
                    <a:pt x="1389" y="8753"/>
                  </a:cubicBezTo>
                  <a:cubicBezTo>
                    <a:pt x="814" y="7104"/>
                    <a:pt x="231" y="4108"/>
                    <a:pt x="116" y="2302"/>
                  </a:cubicBezTo>
                  <a:cubicBezTo>
                    <a:pt x="0" y="495"/>
                    <a:pt x="231" y="1"/>
                    <a:pt x="231" y="1"/>
                  </a:cubicBezTo>
                  <a:close/>
                </a:path>
              </a:pathLst>
            </a:custGeom>
            <a:solidFill>
              <a:srgbClr val="FACB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032;p73">
              <a:extLst>
                <a:ext uri="{FF2B5EF4-FFF2-40B4-BE49-F238E27FC236}">
                  <a16:creationId xmlns:a16="http://schemas.microsoft.com/office/drawing/2014/main" id="{E1CABDE0-846E-FA1B-999F-24B4463AC34C}"/>
                </a:ext>
              </a:extLst>
            </p:cNvPr>
            <p:cNvSpPr/>
            <p:nvPr/>
          </p:nvSpPr>
          <p:spPr>
            <a:xfrm>
              <a:off x="5024204" y="4004359"/>
              <a:ext cx="118182" cy="108028"/>
            </a:xfrm>
            <a:custGeom>
              <a:avLst/>
              <a:gdLst/>
              <a:ahLst/>
              <a:cxnLst/>
              <a:rect l="l" t="t" r="r" b="b"/>
              <a:pathLst>
                <a:path w="2770" h="2532" extrusionOk="0">
                  <a:moveTo>
                    <a:pt x="0" y="952"/>
                  </a:moveTo>
                  <a:lnTo>
                    <a:pt x="2309" y="0"/>
                  </a:lnTo>
                  <a:lnTo>
                    <a:pt x="2770" y="1573"/>
                  </a:lnTo>
                  <a:lnTo>
                    <a:pt x="652" y="2532"/>
                  </a:lnTo>
                  <a:close/>
                </a:path>
              </a:pathLst>
            </a:custGeom>
            <a:solidFill>
              <a:srgbClr val="F5C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033;p73">
              <a:extLst>
                <a:ext uri="{FF2B5EF4-FFF2-40B4-BE49-F238E27FC236}">
                  <a16:creationId xmlns:a16="http://schemas.microsoft.com/office/drawing/2014/main" id="{F8057AA0-84B8-0C26-870D-EB40C610A034}"/>
                </a:ext>
              </a:extLst>
            </p:cNvPr>
            <p:cNvSpPr/>
            <p:nvPr/>
          </p:nvSpPr>
          <p:spPr>
            <a:xfrm>
              <a:off x="5142686" y="4408058"/>
              <a:ext cx="636562" cy="60243"/>
            </a:xfrm>
            <a:custGeom>
              <a:avLst/>
              <a:gdLst/>
              <a:ahLst/>
              <a:cxnLst/>
              <a:rect l="l" t="t" r="r" b="b"/>
              <a:pathLst>
                <a:path w="14920" h="1412" extrusionOk="0">
                  <a:moveTo>
                    <a:pt x="7460" y="0"/>
                  </a:moveTo>
                  <a:cubicBezTo>
                    <a:pt x="3341" y="0"/>
                    <a:pt x="0" y="319"/>
                    <a:pt x="0" y="706"/>
                  </a:cubicBezTo>
                  <a:cubicBezTo>
                    <a:pt x="0" y="1093"/>
                    <a:pt x="3341" y="1412"/>
                    <a:pt x="7460" y="1412"/>
                  </a:cubicBezTo>
                  <a:cubicBezTo>
                    <a:pt x="11579" y="1412"/>
                    <a:pt x="14920" y="1093"/>
                    <a:pt x="14920" y="706"/>
                  </a:cubicBezTo>
                  <a:cubicBezTo>
                    <a:pt x="14920" y="319"/>
                    <a:pt x="11579" y="0"/>
                    <a:pt x="7460"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034;p73">
              <a:extLst>
                <a:ext uri="{FF2B5EF4-FFF2-40B4-BE49-F238E27FC236}">
                  <a16:creationId xmlns:a16="http://schemas.microsoft.com/office/drawing/2014/main" id="{FDEAB0C7-62D5-D274-6580-8A5ACFE4F9E6}"/>
                </a:ext>
              </a:extLst>
            </p:cNvPr>
            <p:cNvSpPr/>
            <p:nvPr/>
          </p:nvSpPr>
          <p:spPr>
            <a:xfrm>
              <a:off x="5130569" y="4142125"/>
              <a:ext cx="482413" cy="301812"/>
            </a:xfrm>
            <a:custGeom>
              <a:avLst/>
              <a:gdLst/>
              <a:ahLst/>
              <a:cxnLst/>
              <a:rect l="l" t="t" r="r" b="b"/>
              <a:pathLst>
                <a:path w="11307" h="7074" extrusionOk="0">
                  <a:moveTo>
                    <a:pt x="2754" y="2267"/>
                  </a:moveTo>
                  <a:cubicBezTo>
                    <a:pt x="4672" y="975"/>
                    <a:pt x="6079" y="120"/>
                    <a:pt x="6079" y="120"/>
                  </a:cubicBezTo>
                  <a:lnTo>
                    <a:pt x="11035" y="1"/>
                  </a:lnTo>
                  <a:cubicBezTo>
                    <a:pt x="10770" y="1546"/>
                    <a:pt x="9788" y="3545"/>
                    <a:pt x="7717" y="4066"/>
                  </a:cubicBezTo>
                  <a:cubicBezTo>
                    <a:pt x="9289" y="4193"/>
                    <a:pt x="10536" y="4358"/>
                    <a:pt x="10793" y="4423"/>
                  </a:cubicBezTo>
                  <a:cubicBezTo>
                    <a:pt x="11307" y="4546"/>
                    <a:pt x="11142" y="5769"/>
                    <a:pt x="10735" y="5907"/>
                  </a:cubicBezTo>
                  <a:cubicBezTo>
                    <a:pt x="10333" y="6045"/>
                    <a:pt x="6954" y="6532"/>
                    <a:pt x="6336" y="6513"/>
                  </a:cubicBezTo>
                  <a:cubicBezTo>
                    <a:pt x="4538" y="6463"/>
                    <a:pt x="499" y="7073"/>
                    <a:pt x="246" y="5412"/>
                  </a:cubicBezTo>
                  <a:cubicBezTo>
                    <a:pt x="0" y="3871"/>
                    <a:pt x="1105" y="3380"/>
                    <a:pt x="2754" y="2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035;p73">
              <a:extLst>
                <a:ext uri="{FF2B5EF4-FFF2-40B4-BE49-F238E27FC236}">
                  <a16:creationId xmlns:a16="http://schemas.microsoft.com/office/drawing/2014/main" id="{2A34C345-184B-7903-4FD1-F85267BD31A3}"/>
                </a:ext>
              </a:extLst>
            </p:cNvPr>
            <p:cNvSpPr/>
            <p:nvPr/>
          </p:nvSpPr>
          <p:spPr>
            <a:xfrm>
              <a:off x="5525564" y="4349607"/>
              <a:ext cx="209485" cy="80424"/>
            </a:xfrm>
            <a:custGeom>
              <a:avLst/>
              <a:gdLst/>
              <a:ahLst/>
              <a:cxnLst/>
              <a:rect l="l" t="t" r="r" b="b"/>
              <a:pathLst>
                <a:path w="4910" h="1885" extrusionOk="0">
                  <a:moveTo>
                    <a:pt x="1" y="473"/>
                  </a:moveTo>
                  <a:cubicBezTo>
                    <a:pt x="2547" y="1"/>
                    <a:pt x="4699" y="388"/>
                    <a:pt x="4699" y="388"/>
                  </a:cubicBezTo>
                  <a:lnTo>
                    <a:pt x="4910" y="1048"/>
                  </a:lnTo>
                  <a:lnTo>
                    <a:pt x="350" y="188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036;p73">
              <a:extLst>
                <a:ext uri="{FF2B5EF4-FFF2-40B4-BE49-F238E27FC236}">
                  <a16:creationId xmlns:a16="http://schemas.microsoft.com/office/drawing/2014/main" id="{0482D367-8084-D149-DCC8-8EB3004D67E3}"/>
                </a:ext>
              </a:extLst>
            </p:cNvPr>
            <p:cNvSpPr/>
            <p:nvPr/>
          </p:nvSpPr>
          <p:spPr>
            <a:xfrm>
              <a:off x="5712993" y="4365990"/>
              <a:ext cx="63443" cy="69245"/>
            </a:xfrm>
            <a:custGeom>
              <a:avLst/>
              <a:gdLst/>
              <a:ahLst/>
              <a:cxnLst/>
              <a:rect l="l" t="t" r="r" b="b"/>
              <a:pathLst>
                <a:path w="1487" h="1623" extrusionOk="0">
                  <a:moveTo>
                    <a:pt x="289" y="0"/>
                  </a:moveTo>
                  <a:cubicBezTo>
                    <a:pt x="0" y="0"/>
                    <a:pt x="413" y="699"/>
                    <a:pt x="413" y="699"/>
                  </a:cubicBezTo>
                  <a:cubicBezTo>
                    <a:pt x="413" y="699"/>
                    <a:pt x="686" y="1615"/>
                    <a:pt x="1088" y="1623"/>
                  </a:cubicBezTo>
                  <a:cubicBezTo>
                    <a:pt x="1090" y="1623"/>
                    <a:pt x="1091" y="1623"/>
                    <a:pt x="1093" y="1623"/>
                  </a:cubicBezTo>
                  <a:cubicBezTo>
                    <a:pt x="1487" y="1623"/>
                    <a:pt x="875" y="27"/>
                    <a:pt x="298" y="1"/>
                  </a:cubicBezTo>
                  <a:cubicBezTo>
                    <a:pt x="295" y="0"/>
                    <a:pt x="292" y="0"/>
                    <a:pt x="2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037;p73">
              <a:extLst>
                <a:ext uri="{FF2B5EF4-FFF2-40B4-BE49-F238E27FC236}">
                  <a16:creationId xmlns:a16="http://schemas.microsoft.com/office/drawing/2014/main" id="{09E4EB16-8248-3643-521B-CB1EBC9A0A4B}"/>
                </a:ext>
              </a:extLst>
            </p:cNvPr>
            <p:cNvSpPr/>
            <p:nvPr/>
          </p:nvSpPr>
          <p:spPr>
            <a:xfrm>
              <a:off x="2580166" y="4256340"/>
              <a:ext cx="1089664" cy="121126"/>
            </a:xfrm>
            <a:custGeom>
              <a:avLst/>
              <a:gdLst/>
              <a:ahLst/>
              <a:cxnLst/>
              <a:rect l="l" t="t" r="r" b="b"/>
              <a:pathLst>
                <a:path w="25540" h="2839" extrusionOk="0">
                  <a:moveTo>
                    <a:pt x="12768" y="1"/>
                  </a:moveTo>
                  <a:cubicBezTo>
                    <a:pt x="5715" y="1"/>
                    <a:pt x="0" y="638"/>
                    <a:pt x="0" y="1420"/>
                  </a:cubicBezTo>
                  <a:cubicBezTo>
                    <a:pt x="0" y="2198"/>
                    <a:pt x="5715" y="2839"/>
                    <a:pt x="12768" y="2839"/>
                  </a:cubicBezTo>
                  <a:cubicBezTo>
                    <a:pt x="19825" y="2839"/>
                    <a:pt x="25540" y="2198"/>
                    <a:pt x="25540" y="1420"/>
                  </a:cubicBezTo>
                  <a:cubicBezTo>
                    <a:pt x="25540" y="638"/>
                    <a:pt x="19825" y="1"/>
                    <a:pt x="12768"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038;p73">
              <a:extLst>
                <a:ext uri="{FF2B5EF4-FFF2-40B4-BE49-F238E27FC236}">
                  <a16:creationId xmlns:a16="http://schemas.microsoft.com/office/drawing/2014/main" id="{E4B41ADF-2EB6-E9CE-954D-1380E59E45C3}"/>
                </a:ext>
              </a:extLst>
            </p:cNvPr>
            <p:cNvSpPr/>
            <p:nvPr/>
          </p:nvSpPr>
          <p:spPr>
            <a:xfrm>
              <a:off x="2772927" y="2922751"/>
              <a:ext cx="345800" cy="650812"/>
            </a:xfrm>
            <a:custGeom>
              <a:avLst/>
              <a:gdLst/>
              <a:ahLst/>
              <a:cxnLst/>
              <a:rect l="l" t="t" r="r" b="b"/>
              <a:pathLst>
                <a:path w="8105" h="15254" extrusionOk="0">
                  <a:moveTo>
                    <a:pt x="2152" y="0"/>
                  </a:moveTo>
                  <a:cubicBezTo>
                    <a:pt x="2965" y="3943"/>
                    <a:pt x="4813" y="4760"/>
                    <a:pt x="4173" y="5699"/>
                  </a:cubicBezTo>
                  <a:cubicBezTo>
                    <a:pt x="3536" y="6635"/>
                    <a:pt x="1496" y="6443"/>
                    <a:pt x="924" y="8676"/>
                  </a:cubicBezTo>
                  <a:cubicBezTo>
                    <a:pt x="0" y="12285"/>
                    <a:pt x="1772" y="15253"/>
                    <a:pt x="1772" y="15253"/>
                  </a:cubicBezTo>
                  <a:cubicBezTo>
                    <a:pt x="1772" y="15253"/>
                    <a:pt x="3977" y="12975"/>
                    <a:pt x="4863" y="10869"/>
                  </a:cubicBezTo>
                  <a:cubicBezTo>
                    <a:pt x="5745" y="8771"/>
                    <a:pt x="5316" y="6835"/>
                    <a:pt x="5665" y="6244"/>
                  </a:cubicBezTo>
                  <a:cubicBezTo>
                    <a:pt x="6233" y="5300"/>
                    <a:pt x="8104" y="5807"/>
                    <a:pt x="8104" y="5807"/>
                  </a:cubicBezTo>
                  <a:cubicBezTo>
                    <a:pt x="7755" y="3034"/>
                    <a:pt x="5343" y="1316"/>
                    <a:pt x="2152" y="0"/>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039;p73">
              <a:extLst>
                <a:ext uri="{FF2B5EF4-FFF2-40B4-BE49-F238E27FC236}">
                  <a16:creationId xmlns:a16="http://schemas.microsoft.com/office/drawing/2014/main" id="{AFB75326-618C-F920-9581-F750EB74F6F9}"/>
                </a:ext>
              </a:extLst>
            </p:cNvPr>
            <p:cNvSpPr/>
            <p:nvPr/>
          </p:nvSpPr>
          <p:spPr>
            <a:xfrm>
              <a:off x="2829203" y="2433636"/>
              <a:ext cx="718564" cy="744888"/>
            </a:xfrm>
            <a:custGeom>
              <a:avLst/>
              <a:gdLst/>
              <a:ahLst/>
              <a:cxnLst/>
              <a:rect l="l" t="t" r="r" b="b"/>
              <a:pathLst>
                <a:path w="16842" h="17459" extrusionOk="0">
                  <a:moveTo>
                    <a:pt x="9669" y="1197"/>
                  </a:moveTo>
                  <a:cubicBezTo>
                    <a:pt x="9669" y="1197"/>
                    <a:pt x="7069" y="0"/>
                    <a:pt x="4607" y="1362"/>
                  </a:cubicBezTo>
                  <a:cubicBezTo>
                    <a:pt x="142" y="3832"/>
                    <a:pt x="1" y="8990"/>
                    <a:pt x="986" y="12177"/>
                  </a:cubicBezTo>
                  <a:cubicBezTo>
                    <a:pt x="2064" y="15675"/>
                    <a:pt x="5596" y="17459"/>
                    <a:pt x="8085" y="17332"/>
                  </a:cubicBezTo>
                  <a:cubicBezTo>
                    <a:pt x="10762" y="17198"/>
                    <a:pt x="12354" y="14985"/>
                    <a:pt x="12266" y="14176"/>
                  </a:cubicBezTo>
                  <a:cubicBezTo>
                    <a:pt x="12105" y="12619"/>
                    <a:pt x="16423" y="10091"/>
                    <a:pt x="16634" y="7023"/>
                  </a:cubicBezTo>
                  <a:cubicBezTo>
                    <a:pt x="16841" y="3955"/>
                    <a:pt x="13869" y="1147"/>
                    <a:pt x="12458" y="879"/>
                  </a:cubicBezTo>
                  <a:cubicBezTo>
                    <a:pt x="11100" y="622"/>
                    <a:pt x="9669" y="1197"/>
                    <a:pt x="9669" y="1197"/>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040;p73">
              <a:extLst>
                <a:ext uri="{FF2B5EF4-FFF2-40B4-BE49-F238E27FC236}">
                  <a16:creationId xmlns:a16="http://schemas.microsoft.com/office/drawing/2014/main" id="{5DA92AEB-812F-BBBB-98B4-ED7586C95257}"/>
                </a:ext>
              </a:extLst>
            </p:cNvPr>
            <p:cNvSpPr/>
            <p:nvPr/>
          </p:nvSpPr>
          <p:spPr>
            <a:xfrm>
              <a:off x="2848189" y="2515255"/>
              <a:ext cx="343027" cy="1057623"/>
            </a:xfrm>
            <a:custGeom>
              <a:avLst/>
              <a:gdLst/>
              <a:ahLst/>
              <a:cxnLst/>
              <a:rect l="l" t="t" r="r" b="b"/>
              <a:pathLst>
                <a:path w="8040" h="24789" extrusionOk="0">
                  <a:moveTo>
                    <a:pt x="6187" y="0"/>
                  </a:moveTo>
                  <a:cubicBezTo>
                    <a:pt x="5372" y="0"/>
                    <a:pt x="4331" y="276"/>
                    <a:pt x="3387" y="1021"/>
                  </a:cubicBezTo>
                  <a:cubicBezTo>
                    <a:pt x="2152" y="1892"/>
                    <a:pt x="1370" y="3618"/>
                    <a:pt x="1209" y="5455"/>
                  </a:cubicBezTo>
                  <a:cubicBezTo>
                    <a:pt x="1028" y="7296"/>
                    <a:pt x="1251" y="9313"/>
                    <a:pt x="1956" y="11166"/>
                  </a:cubicBezTo>
                  <a:cubicBezTo>
                    <a:pt x="2294" y="12090"/>
                    <a:pt x="2697" y="12991"/>
                    <a:pt x="2965" y="13912"/>
                  </a:cubicBezTo>
                  <a:cubicBezTo>
                    <a:pt x="3088" y="14368"/>
                    <a:pt x="3184" y="14851"/>
                    <a:pt x="3053" y="15277"/>
                  </a:cubicBezTo>
                  <a:cubicBezTo>
                    <a:pt x="2927" y="15726"/>
                    <a:pt x="2474" y="15922"/>
                    <a:pt x="2094" y="16171"/>
                  </a:cubicBezTo>
                  <a:cubicBezTo>
                    <a:pt x="1316" y="16635"/>
                    <a:pt x="518" y="17241"/>
                    <a:pt x="292" y="18108"/>
                  </a:cubicBezTo>
                  <a:cubicBezTo>
                    <a:pt x="89" y="18967"/>
                    <a:pt x="119" y="19765"/>
                    <a:pt x="108" y="20505"/>
                  </a:cubicBezTo>
                  <a:cubicBezTo>
                    <a:pt x="119" y="21981"/>
                    <a:pt x="146" y="23209"/>
                    <a:pt x="81" y="24056"/>
                  </a:cubicBezTo>
                  <a:cubicBezTo>
                    <a:pt x="66" y="24348"/>
                    <a:pt x="31" y="24597"/>
                    <a:pt x="0" y="24789"/>
                  </a:cubicBezTo>
                  <a:cubicBezTo>
                    <a:pt x="12" y="24777"/>
                    <a:pt x="96" y="24689"/>
                    <a:pt x="234" y="24539"/>
                  </a:cubicBezTo>
                  <a:cubicBezTo>
                    <a:pt x="254" y="24401"/>
                    <a:pt x="269" y="24244"/>
                    <a:pt x="277" y="24072"/>
                  </a:cubicBezTo>
                  <a:cubicBezTo>
                    <a:pt x="349" y="23212"/>
                    <a:pt x="315" y="21977"/>
                    <a:pt x="300" y="20509"/>
                  </a:cubicBezTo>
                  <a:cubicBezTo>
                    <a:pt x="311" y="19780"/>
                    <a:pt x="288" y="18959"/>
                    <a:pt x="468" y="18169"/>
                  </a:cubicBezTo>
                  <a:cubicBezTo>
                    <a:pt x="675" y="17356"/>
                    <a:pt x="1423" y="16784"/>
                    <a:pt x="2194" y="16320"/>
                  </a:cubicBezTo>
                  <a:cubicBezTo>
                    <a:pt x="2555" y="16079"/>
                    <a:pt x="3072" y="15845"/>
                    <a:pt x="3222" y="15331"/>
                  </a:cubicBezTo>
                  <a:cubicBezTo>
                    <a:pt x="3368" y="14836"/>
                    <a:pt x="3257" y="14334"/>
                    <a:pt x="3134" y="13870"/>
                  </a:cubicBezTo>
                  <a:cubicBezTo>
                    <a:pt x="2858" y="12930"/>
                    <a:pt x="2447" y="12033"/>
                    <a:pt x="2114" y="11112"/>
                  </a:cubicBezTo>
                  <a:cubicBezTo>
                    <a:pt x="1408" y="9286"/>
                    <a:pt x="1189" y="7292"/>
                    <a:pt x="1354" y="5474"/>
                  </a:cubicBezTo>
                  <a:cubicBezTo>
                    <a:pt x="1519" y="3656"/>
                    <a:pt x="2267" y="1988"/>
                    <a:pt x="3471" y="1125"/>
                  </a:cubicBezTo>
                  <a:cubicBezTo>
                    <a:pt x="4394" y="395"/>
                    <a:pt x="5406" y="126"/>
                    <a:pt x="6196" y="126"/>
                  </a:cubicBezTo>
                  <a:cubicBezTo>
                    <a:pt x="6394" y="126"/>
                    <a:pt x="6578" y="143"/>
                    <a:pt x="6743" y="174"/>
                  </a:cubicBezTo>
                  <a:cubicBezTo>
                    <a:pt x="7449" y="293"/>
                    <a:pt x="7844" y="519"/>
                    <a:pt x="7951" y="588"/>
                  </a:cubicBezTo>
                  <a:lnTo>
                    <a:pt x="8039" y="504"/>
                  </a:lnTo>
                  <a:cubicBezTo>
                    <a:pt x="7966" y="454"/>
                    <a:pt x="7548" y="185"/>
                    <a:pt x="6762" y="51"/>
                  </a:cubicBezTo>
                  <a:cubicBezTo>
                    <a:pt x="6589" y="18"/>
                    <a:pt x="6395" y="0"/>
                    <a:pt x="6187"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041;p73">
              <a:extLst>
                <a:ext uri="{FF2B5EF4-FFF2-40B4-BE49-F238E27FC236}">
                  <a16:creationId xmlns:a16="http://schemas.microsoft.com/office/drawing/2014/main" id="{FF5EBE93-02C3-A136-4692-513C1334062C}"/>
                </a:ext>
              </a:extLst>
            </p:cNvPr>
            <p:cNvSpPr/>
            <p:nvPr/>
          </p:nvSpPr>
          <p:spPr>
            <a:xfrm>
              <a:off x="2772586" y="2960382"/>
              <a:ext cx="345970" cy="613181"/>
            </a:xfrm>
            <a:custGeom>
              <a:avLst/>
              <a:gdLst/>
              <a:ahLst/>
              <a:cxnLst/>
              <a:rect l="l" t="t" r="r" b="b"/>
              <a:pathLst>
                <a:path w="8109" h="14372" extrusionOk="0">
                  <a:moveTo>
                    <a:pt x="2371" y="0"/>
                  </a:moveTo>
                  <a:lnTo>
                    <a:pt x="2371" y="0"/>
                  </a:lnTo>
                  <a:cubicBezTo>
                    <a:pt x="3253" y="3191"/>
                    <a:pt x="4768" y="3954"/>
                    <a:pt x="4177" y="4817"/>
                  </a:cubicBezTo>
                  <a:cubicBezTo>
                    <a:pt x="3540" y="5753"/>
                    <a:pt x="1496" y="5561"/>
                    <a:pt x="929" y="7794"/>
                  </a:cubicBezTo>
                  <a:cubicBezTo>
                    <a:pt x="0" y="11403"/>
                    <a:pt x="1776" y="14371"/>
                    <a:pt x="1776" y="14371"/>
                  </a:cubicBezTo>
                  <a:cubicBezTo>
                    <a:pt x="1776" y="14371"/>
                    <a:pt x="3982" y="12093"/>
                    <a:pt x="4868" y="9987"/>
                  </a:cubicBezTo>
                  <a:cubicBezTo>
                    <a:pt x="5750" y="7889"/>
                    <a:pt x="5320" y="5953"/>
                    <a:pt x="5669" y="5362"/>
                  </a:cubicBezTo>
                  <a:cubicBezTo>
                    <a:pt x="5941" y="4907"/>
                    <a:pt x="6518" y="4789"/>
                    <a:pt x="7043" y="4789"/>
                  </a:cubicBezTo>
                  <a:cubicBezTo>
                    <a:pt x="7606" y="4789"/>
                    <a:pt x="8108" y="4925"/>
                    <a:pt x="8108" y="4925"/>
                  </a:cubicBezTo>
                  <a:cubicBezTo>
                    <a:pt x="8108" y="4917"/>
                    <a:pt x="8105" y="4902"/>
                    <a:pt x="8105" y="4894"/>
                  </a:cubicBezTo>
                  <a:cubicBezTo>
                    <a:pt x="5865" y="4476"/>
                    <a:pt x="3314" y="2812"/>
                    <a:pt x="2371"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042;p73">
              <a:extLst>
                <a:ext uri="{FF2B5EF4-FFF2-40B4-BE49-F238E27FC236}">
                  <a16:creationId xmlns:a16="http://schemas.microsoft.com/office/drawing/2014/main" id="{C8B1FA03-F2F7-E641-FD3D-AC6FBAE703FF}"/>
                </a:ext>
              </a:extLst>
            </p:cNvPr>
            <p:cNvSpPr/>
            <p:nvPr/>
          </p:nvSpPr>
          <p:spPr>
            <a:xfrm>
              <a:off x="3125226" y="3753654"/>
              <a:ext cx="520086" cy="287221"/>
            </a:xfrm>
            <a:custGeom>
              <a:avLst/>
              <a:gdLst/>
              <a:ahLst/>
              <a:cxnLst/>
              <a:rect l="l" t="t" r="r" b="b"/>
              <a:pathLst>
                <a:path w="12190" h="6732" extrusionOk="0">
                  <a:moveTo>
                    <a:pt x="2946" y="1888"/>
                  </a:moveTo>
                  <a:cubicBezTo>
                    <a:pt x="4871" y="1228"/>
                    <a:pt x="8803" y="1078"/>
                    <a:pt x="12051" y="1"/>
                  </a:cubicBezTo>
                  <a:lnTo>
                    <a:pt x="12189" y="963"/>
                  </a:lnTo>
                  <a:cubicBezTo>
                    <a:pt x="10436" y="1849"/>
                    <a:pt x="3521" y="6732"/>
                    <a:pt x="1255" y="4818"/>
                  </a:cubicBezTo>
                  <a:cubicBezTo>
                    <a:pt x="1" y="3763"/>
                    <a:pt x="775" y="2635"/>
                    <a:pt x="2946" y="1888"/>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043;p73">
              <a:extLst>
                <a:ext uri="{FF2B5EF4-FFF2-40B4-BE49-F238E27FC236}">
                  <a16:creationId xmlns:a16="http://schemas.microsoft.com/office/drawing/2014/main" id="{CAB75BC1-7D0C-CB54-0B81-CB4D9C5F54F0}"/>
                </a:ext>
              </a:extLst>
            </p:cNvPr>
            <p:cNvSpPr/>
            <p:nvPr/>
          </p:nvSpPr>
          <p:spPr>
            <a:xfrm>
              <a:off x="3185416" y="3259338"/>
              <a:ext cx="411419" cy="647356"/>
            </a:xfrm>
            <a:custGeom>
              <a:avLst/>
              <a:gdLst/>
              <a:ahLst/>
              <a:cxnLst/>
              <a:rect l="l" t="t" r="r" b="b"/>
              <a:pathLst>
                <a:path w="9643" h="15173" extrusionOk="0">
                  <a:moveTo>
                    <a:pt x="6368" y="14068"/>
                  </a:moveTo>
                  <a:cubicBezTo>
                    <a:pt x="5693" y="13386"/>
                    <a:pt x="4550" y="11288"/>
                    <a:pt x="3480" y="9263"/>
                  </a:cubicBezTo>
                  <a:cubicBezTo>
                    <a:pt x="2291" y="7023"/>
                    <a:pt x="411" y="4399"/>
                    <a:pt x="227" y="3130"/>
                  </a:cubicBezTo>
                  <a:cubicBezTo>
                    <a:pt x="1" y="1607"/>
                    <a:pt x="2068" y="0"/>
                    <a:pt x="3921" y="3421"/>
                  </a:cubicBezTo>
                  <a:cubicBezTo>
                    <a:pt x="5060" y="5634"/>
                    <a:pt x="8117" y="11023"/>
                    <a:pt x="8630" y="11970"/>
                  </a:cubicBezTo>
                  <a:cubicBezTo>
                    <a:pt x="9643" y="13922"/>
                    <a:pt x="7468" y="15173"/>
                    <a:pt x="6368" y="14068"/>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044;p73">
              <a:extLst>
                <a:ext uri="{FF2B5EF4-FFF2-40B4-BE49-F238E27FC236}">
                  <a16:creationId xmlns:a16="http://schemas.microsoft.com/office/drawing/2014/main" id="{2CD6B91A-3017-47BE-D642-6BCCAB664CEF}"/>
                </a:ext>
              </a:extLst>
            </p:cNvPr>
            <p:cNvSpPr/>
            <p:nvPr/>
          </p:nvSpPr>
          <p:spPr>
            <a:xfrm>
              <a:off x="3124873" y="3295177"/>
              <a:ext cx="323230" cy="322675"/>
            </a:xfrm>
            <a:custGeom>
              <a:avLst/>
              <a:gdLst/>
              <a:ahLst/>
              <a:cxnLst/>
              <a:rect l="l" t="t" r="r" b="b"/>
              <a:pathLst>
                <a:path w="7576" h="7563" extrusionOk="0">
                  <a:moveTo>
                    <a:pt x="3537" y="0"/>
                  </a:moveTo>
                  <a:cubicBezTo>
                    <a:pt x="3537" y="0"/>
                    <a:pt x="1167" y="1293"/>
                    <a:pt x="795" y="2286"/>
                  </a:cubicBezTo>
                  <a:cubicBezTo>
                    <a:pt x="1" y="3724"/>
                    <a:pt x="3035" y="7502"/>
                    <a:pt x="3035" y="7502"/>
                  </a:cubicBezTo>
                  <a:cubicBezTo>
                    <a:pt x="3271" y="7542"/>
                    <a:pt x="3547" y="7562"/>
                    <a:pt x="3843" y="7562"/>
                  </a:cubicBezTo>
                  <a:cubicBezTo>
                    <a:pt x="5133" y="7562"/>
                    <a:pt x="6834" y="7172"/>
                    <a:pt x="7576" y="6236"/>
                  </a:cubicBezTo>
                  <a:cubicBezTo>
                    <a:pt x="6498" y="3717"/>
                    <a:pt x="4853" y="1346"/>
                    <a:pt x="3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045;p73">
              <a:extLst>
                <a:ext uri="{FF2B5EF4-FFF2-40B4-BE49-F238E27FC236}">
                  <a16:creationId xmlns:a16="http://schemas.microsoft.com/office/drawing/2014/main" id="{B08B5A19-2E98-EDDE-C9B0-5E4C456F9635}"/>
                </a:ext>
              </a:extLst>
            </p:cNvPr>
            <p:cNvSpPr/>
            <p:nvPr/>
          </p:nvSpPr>
          <p:spPr>
            <a:xfrm>
              <a:off x="2854248" y="2823256"/>
              <a:ext cx="495853" cy="349853"/>
            </a:xfrm>
            <a:custGeom>
              <a:avLst/>
              <a:gdLst/>
              <a:ahLst/>
              <a:cxnLst/>
              <a:rect l="l" t="t" r="r" b="b"/>
              <a:pathLst>
                <a:path w="11622" h="8200" extrusionOk="0">
                  <a:moveTo>
                    <a:pt x="3092" y="0"/>
                  </a:moveTo>
                  <a:cubicBezTo>
                    <a:pt x="3092" y="0"/>
                    <a:pt x="3253" y="1845"/>
                    <a:pt x="1811" y="2255"/>
                  </a:cubicBezTo>
                  <a:cubicBezTo>
                    <a:pt x="1664" y="2297"/>
                    <a:pt x="1527" y="2316"/>
                    <a:pt x="1399" y="2316"/>
                  </a:cubicBezTo>
                  <a:cubicBezTo>
                    <a:pt x="672" y="2316"/>
                    <a:pt x="225" y="1709"/>
                    <a:pt x="0" y="1155"/>
                  </a:cubicBezTo>
                  <a:lnTo>
                    <a:pt x="0" y="1155"/>
                  </a:lnTo>
                  <a:cubicBezTo>
                    <a:pt x="85" y="1834"/>
                    <a:pt x="227" y="2463"/>
                    <a:pt x="403" y="3038"/>
                  </a:cubicBezTo>
                  <a:cubicBezTo>
                    <a:pt x="1444" y="6420"/>
                    <a:pt x="4778" y="8199"/>
                    <a:pt x="7244" y="8199"/>
                  </a:cubicBezTo>
                  <a:cubicBezTo>
                    <a:pt x="7331" y="8199"/>
                    <a:pt x="7417" y="8197"/>
                    <a:pt x="7502" y="8192"/>
                  </a:cubicBezTo>
                  <a:cubicBezTo>
                    <a:pt x="9803" y="8077"/>
                    <a:pt x="11307" y="6424"/>
                    <a:pt x="11621" y="5450"/>
                  </a:cubicBezTo>
                  <a:lnTo>
                    <a:pt x="8622" y="414"/>
                  </a:lnTo>
                  <a:lnTo>
                    <a:pt x="3092" y="0"/>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046;p73">
              <a:extLst>
                <a:ext uri="{FF2B5EF4-FFF2-40B4-BE49-F238E27FC236}">
                  <a16:creationId xmlns:a16="http://schemas.microsoft.com/office/drawing/2014/main" id="{9F88BE55-421A-7452-A17C-17690931D3EA}"/>
                </a:ext>
              </a:extLst>
            </p:cNvPr>
            <p:cNvSpPr/>
            <p:nvPr/>
          </p:nvSpPr>
          <p:spPr>
            <a:xfrm>
              <a:off x="2736107" y="3923380"/>
              <a:ext cx="1071019" cy="457539"/>
            </a:xfrm>
            <a:custGeom>
              <a:avLst/>
              <a:gdLst/>
              <a:ahLst/>
              <a:cxnLst/>
              <a:rect l="l" t="t" r="r" b="b"/>
              <a:pathLst>
                <a:path w="25103" h="10724" extrusionOk="0">
                  <a:moveTo>
                    <a:pt x="22498" y="1676"/>
                  </a:moveTo>
                  <a:cubicBezTo>
                    <a:pt x="21056" y="0"/>
                    <a:pt x="18440" y="1331"/>
                    <a:pt x="13339" y="2846"/>
                  </a:cubicBezTo>
                  <a:lnTo>
                    <a:pt x="1458" y="3195"/>
                  </a:lnTo>
                  <a:cubicBezTo>
                    <a:pt x="1458" y="3195"/>
                    <a:pt x="0" y="10724"/>
                    <a:pt x="7679" y="10033"/>
                  </a:cubicBezTo>
                  <a:cubicBezTo>
                    <a:pt x="15058" y="9370"/>
                    <a:pt x="25102" y="4698"/>
                    <a:pt x="22498" y="16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047;p73">
              <a:extLst>
                <a:ext uri="{FF2B5EF4-FFF2-40B4-BE49-F238E27FC236}">
                  <a16:creationId xmlns:a16="http://schemas.microsoft.com/office/drawing/2014/main" id="{FA1E399B-7DFA-46E1-B167-AB363DBCAB1E}"/>
                </a:ext>
              </a:extLst>
            </p:cNvPr>
            <p:cNvSpPr/>
            <p:nvPr/>
          </p:nvSpPr>
          <p:spPr>
            <a:xfrm>
              <a:off x="2826899" y="4322770"/>
              <a:ext cx="173007" cy="87847"/>
            </a:xfrm>
            <a:custGeom>
              <a:avLst/>
              <a:gdLst/>
              <a:ahLst/>
              <a:cxnLst/>
              <a:rect l="l" t="t" r="r" b="b"/>
              <a:pathLst>
                <a:path w="4055" h="2059" extrusionOk="0">
                  <a:moveTo>
                    <a:pt x="3959" y="1"/>
                  </a:moveTo>
                  <a:cubicBezTo>
                    <a:pt x="3959" y="1"/>
                    <a:pt x="3253" y="47"/>
                    <a:pt x="2406" y="193"/>
                  </a:cubicBezTo>
                  <a:cubicBezTo>
                    <a:pt x="1558" y="331"/>
                    <a:pt x="1" y="948"/>
                    <a:pt x="377" y="1792"/>
                  </a:cubicBezTo>
                  <a:cubicBezTo>
                    <a:pt x="461" y="1981"/>
                    <a:pt x="605" y="2058"/>
                    <a:pt x="797" y="2058"/>
                  </a:cubicBezTo>
                  <a:cubicBezTo>
                    <a:pt x="1471" y="2058"/>
                    <a:pt x="2735" y="1103"/>
                    <a:pt x="4055" y="661"/>
                  </a:cubicBezTo>
                  <a:lnTo>
                    <a:pt x="39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048;p73">
              <a:extLst>
                <a:ext uri="{FF2B5EF4-FFF2-40B4-BE49-F238E27FC236}">
                  <a16:creationId xmlns:a16="http://schemas.microsoft.com/office/drawing/2014/main" id="{3BF83AC2-07E1-70CF-4939-42611886A588}"/>
                </a:ext>
              </a:extLst>
            </p:cNvPr>
            <p:cNvSpPr/>
            <p:nvPr/>
          </p:nvSpPr>
          <p:spPr>
            <a:xfrm>
              <a:off x="2791743" y="3227339"/>
              <a:ext cx="571924" cy="923313"/>
            </a:xfrm>
            <a:custGeom>
              <a:avLst/>
              <a:gdLst/>
              <a:ahLst/>
              <a:cxnLst/>
              <a:rect l="l" t="t" r="r" b="b"/>
              <a:pathLst>
                <a:path w="13405" h="21641" extrusionOk="0">
                  <a:moveTo>
                    <a:pt x="7588" y="1"/>
                  </a:moveTo>
                  <a:cubicBezTo>
                    <a:pt x="5526" y="1"/>
                    <a:pt x="3816" y="1251"/>
                    <a:pt x="2812" y="3995"/>
                  </a:cubicBezTo>
                  <a:cubicBezTo>
                    <a:pt x="1883" y="6534"/>
                    <a:pt x="2497" y="9564"/>
                    <a:pt x="2056" y="12049"/>
                  </a:cubicBezTo>
                  <a:cubicBezTo>
                    <a:pt x="1504" y="15106"/>
                    <a:pt x="230" y="17357"/>
                    <a:pt x="0" y="19969"/>
                  </a:cubicBezTo>
                  <a:cubicBezTo>
                    <a:pt x="1078" y="20234"/>
                    <a:pt x="4034" y="21640"/>
                    <a:pt x="7078" y="21640"/>
                  </a:cubicBezTo>
                  <a:cubicBezTo>
                    <a:pt x="9191" y="21640"/>
                    <a:pt x="11347" y="20963"/>
                    <a:pt x="12948" y="18757"/>
                  </a:cubicBezTo>
                  <a:cubicBezTo>
                    <a:pt x="11844" y="16897"/>
                    <a:pt x="11318" y="15973"/>
                    <a:pt x="11525" y="14235"/>
                  </a:cubicBezTo>
                  <a:cubicBezTo>
                    <a:pt x="11786" y="12018"/>
                    <a:pt x="12910" y="9775"/>
                    <a:pt x="13109" y="7596"/>
                  </a:cubicBezTo>
                  <a:cubicBezTo>
                    <a:pt x="13405" y="4463"/>
                    <a:pt x="11940" y="631"/>
                    <a:pt x="8484" y="75"/>
                  </a:cubicBezTo>
                  <a:cubicBezTo>
                    <a:pt x="8179" y="26"/>
                    <a:pt x="7880" y="1"/>
                    <a:pt x="75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049;p73">
              <a:extLst>
                <a:ext uri="{FF2B5EF4-FFF2-40B4-BE49-F238E27FC236}">
                  <a16:creationId xmlns:a16="http://schemas.microsoft.com/office/drawing/2014/main" id="{8A37FC81-1358-EC9C-25BB-433D79A698A2}"/>
                </a:ext>
              </a:extLst>
            </p:cNvPr>
            <p:cNvSpPr/>
            <p:nvPr/>
          </p:nvSpPr>
          <p:spPr>
            <a:xfrm>
              <a:off x="2791402" y="3872779"/>
              <a:ext cx="552640" cy="277962"/>
            </a:xfrm>
            <a:custGeom>
              <a:avLst/>
              <a:gdLst/>
              <a:ahLst/>
              <a:cxnLst/>
              <a:rect l="l" t="t" r="r" b="b"/>
              <a:pathLst>
                <a:path w="12953" h="6515" extrusionOk="0">
                  <a:moveTo>
                    <a:pt x="11483" y="1"/>
                  </a:moveTo>
                  <a:cubicBezTo>
                    <a:pt x="9775" y="599"/>
                    <a:pt x="8071" y="813"/>
                    <a:pt x="6508" y="813"/>
                  </a:cubicBezTo>
                  <a:cubicBezTo>
                    <a:pt x="4374" y="813"/>
                    <a:pt x="2501" y="415"/>
                    <a:pt x="1236" y="55"/>
                  </a:cubicBezTo>
                  <a:cubicBezTo>
                    <a:pt x="702" y="1704"/>
                    <a:pt x="146" y="3203"/>
                    <a:pt x="1" y="4849"/>
                  </a:cubicBezTo>
                  <a:cubicBezTo>
                    <a:pt x="1083" y="5111"/>
                    <a:pt x="4039" y="6515"/>
                    <a:pt x="7083" y="6515"/>
                  </a:cubicBezTo>
                  <a:cubicBezTo>
                    <a:pt x="9196" y="6515"/>
                    <a:pt x="11352" y="5838"/>
                    <a:pt x="12952" y="3633"/>
                  </a:cubicBezTo>
                  <a:cubicBezTo>
                    <a:pt x="12055" y="2114"/>
                    <a:pt x="11533" y="1224"/>
                    <a:pt x="114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050;p73">
              <a:extLst>
                <a:ext uri="{FF2B5EF4-FFF2-40B4-BE49-F238E27FC236}">
                  <a16:creationId xmlns:a16="http://schemas.microsoft.com/office/drawing/2014/main" id="{B1CB82F1-F77E-7203-3003-C2D29E2C7B57}"/>
                </a:ext>
              </a:extLst>
            </p:cNvPr>
            <p:cNvSpPr/>
            <p:nvPr/>
          </p:nvSpPr>
          <p:spPr>
            <a:xfrm>
              <a:off x="3313070" y="4318034"/>
              <a:ext cx="149285" cy="75901"/>
            </a:xfrm>
            <a:custGeom>
              <a:avLst/>
              <a:gdLst/>
              <a:ahLst/>
              <a:cxnLst/>
              <a:rect l="l" t="t" r="r" b="b"/>
              <a:pathLst>
                <a:path w="3499" h="1779" extrusionOk="0">
                  <a:moveTo>
                    <a:pt x="81" y="1"/>
                  </a:moveTo>
                  <a:lnTo>
                    <a:pt x="1" y="572"/>
                  </a:lnTo>
                  <a:cubicBezTo>
                    <a:pt x="1142" y="952"/>
                    <a:pt x="2232" y="1778"/>
                    <a:pt x="2813" y="1778"/>
                  </a:cubicBezTo>
                  <a:cubicBezTo>
                    <a:pt x="2977" y="1778"/>
                    <a:pt x="3100" y="1712"/>
                    <a:pt x="3172" y="1550"/>
                  </a:cubicBezTo>
                  <a:cubicBezTo>
                    <a:pt x="3498" y="818"/>
                    <a:pt x="2156" y="285"/>
                    <a:pt x="1423" y="166"/>
                  </a:cubicBezTo>
                  <a:cubicBezTo>
                    <a:pt x="691" y="43"/>
                    <a:pt x="81" y="1"/>
                    <a:pt x="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051;p73">
              <a:extLst>
                <a:ext uri="{FF2B5EF4-FFF2-40B4-BE49-F238E27FC236}">
                  <a16:creationId xmlns:a16="http://schemas.microsoft.com/office/drawing/2014/main" id="{C88A29B4-786E-2041-5D81-D08802993679}"/>
                </a:ext>
              </a:extLst>
            </p:cNvPr>
            <p:cNvSpPr/>
            <p:nvPr/>
          </p:nvSpPr>
          <p:spPr>
            <a:xfrm>
              <a:off x="2629060" y="3253621"/>
              <a:ext cx="492439" cy="315849"/>
            </a:xfrm>
            <a:custGeom>
              <a:avLst/>
              <a:gdLst/>
              <a:ahLst/>
              <a:cxnLst/>
              <a:rect l="l" t="t" r="r" b="b"/>
              <a:pathLst>
                <a:path w="11542" h="7403" extrusionOk="0">
                  <a:moveTo>
                    <a:pt x="1224" y="3674"/>
                  </a:moveTo>
                  <a:cubicBezTo>
                    <a:pt x="1972" y="3080"/>
                    <a:pt x="2195" y="2742"/>
                    <a:pt x="4323" y="1895"/>
                  </a:cubicBezTo>
                  <a:cubicBezTo>
                    <a:pt x="6678" y="955"/>
                    <a:pt x="7346" y="107"/>
                    <a:pt x="8630" y="58"/>
                  </a:cubicBezTo>
                  <a:cubicBezTo>
                    <a:pt x="10168" y="0"/>
                    <a:pt x="11541" y="2228"/>
                    <a:pt x="7940" y="3701"/>
                  </a:cubicBezTo>
                  <a:cubicBezTo>
                    <a:pt x="5620" y="4587"/>
                    <a:pt x="3633" y="6198"/>
                    <a:pt x="2632" y="6608"/>
                  </a:cubicBezTo>
                  <a:cubicBezTo>
                    <a:pt x="584" y="7402"/>
                    <a:pt x="1" y="4645"/>
                    <a:pt x="1224" y="3674"/>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052;p73">
              <a:extLst>
                <a:ext uri="{FF2B5EF4-FFF2-40B4-BE49-F238E27FC236}">
                  <a16:creationId xmlns:a16="http://schemas.microsoft.com/office/drawing/2014/main" id="{B83D4E0A-30A5-BBEB-978F-E4CA2F9AD034}"/>
                </a:ext>
              </a:extLst>
            </p:cNvPr>
            <p:cNvSpPr/>
            <p:nvPr/>
          </p:nvSpPr>
          <p:spPr>
            <a:xfrm>
              <a:off x="2762602" y="3235787"/>
              <a:ext cx="345331" cy="265931"/>
            </a:xfrm>
            <a:custGeom>
              <a:avLst/>
              <a:gdLst/>
              <a:ahLst/>
              <a:cxnLst/>
              <a:rect l="l" t="t" r="r" b="b"/>
              <a:pathLst>
                <a:path w="8094" h="6233" extrusionOk="0">
                  <a:moveTo>
                    <a:pt x="7015" y="0"/>
                  </a:moveTo>
                  <a:cubicBezTo>
                    <a:pt x="5151" y="257"/>
                    <a:pt x="2398" y="1112"/>
                    <a:pt x="1" y="2447"/>
                  </a:cubicBezTo>
                  <a:cubicBezTo>
                    <a:pt x="16" y="3912"/>
                    <a:pt x="1680" y="5626"/>
                    <a:pt x="2804" y="6232"/>
                  </a:cubicBezTo>
                  <a:cubicBezTo>
                    <a:pt x="2804" y="6232"/>
                    <a:pt x="7522" y="5116"/>
                    <a:pt x="7779" y="3490"/>
                  </a:cubicBezTo>
                  <a:cubicBezTo>
                    <a:pt x="8093" y="2478"/>
                    <a:pt x="7015" y="0"/>
                    <a:pt x="70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053;p73">
              <a:extLst>
                <a:ext uri="{FF2B5EF4-FFF2-40B4-BE49-F238E27FC236}">
                  <a16:creationId xmlns:a16="http://schemas.microsoft.com/office/drawing/2014/main" id="{F11F157D-B6FC-FE1F-5D4C-AA55FAF0F121}"/>
                </a:ext>
              </a:extLst>
            </p:cNvPr>
            <p:cNvSpPr/>
            <p:nvPr/>
          </p:nvSpPr>
          <p:spPr>
            <a:xfrm>
              <a:off x="2534343" y="3410842"/>
              <a:ext cx="1087360" cy="744590"/>
            </a:xfrm>
            <a:custGeom>
              <a:avLst/>
              <a:gdLst/>
              <a:ahLst/>
              <a:cxnLst/>
              <a:rect l="l" t="t" r="r" b="b"/>
              <a:pathLst>
                <a:path w="25486" h="17452" extrusionOk="0">
                  <a:moveTo>
                    <a:pt x="19833" y="1"/>
                  </a:moveTo>
                  <a:cubicBezTo>
                    <a:pt x="16013" y="1"/>
                    <a:pt x="15591" y="2797"/>
                    <a:pt x="14245" y="3073"/>
                  </a:cubicBezTo>
                  <a:cubicBezTo>
                    <a:pt x="12415" y="3449"/>
                    <a:pt x="12085" y="818"/>
                    <a:pt x="8653" y="730"/>
                  </a:cubicBezTo>
                  <a:cubicBezTo>
                    <a:pt x="4925" y="634"/>
                    <a:pt x="0" y="3426"/>
                    <a:pt x="265" y="9144"/>
                  </a:cubicBezTo>
                  <a:cubicBezTo>
                    <a:pt x="572" y="15749"/>
                    <a:pt x="4929" y="17451"/>
                    <a:pt x="8611" y="17271"/>
                  </a:cubicBezTo>
                  <a:cubicBezTo>
                    <a:pt x="13600" y="17022"/>
                    <a:pt x="13566" y="13827"/>
                    <a:pt x="15683" y="13217"/>
                  </a:cubicBezTo>
                  <a:cubicBezTo>
                    <a:pt x="17029" y="12830"/>
                    <a:pt x="17792" y="13823"/>
                    <a:pt x="19794" y="13900"/>
                  </a:cubicBezTo>
                  <a:cubicBezTo>
                    <a:pt x="22920" y="14023"/>
                    <a:pt x="25463" y="10989"/>
                    <a:pt x="25471" y="7154"/>
                  </a:cubicBezTo>
                  <a:cubicBezTo>
                    <a:pt x="25486" y="3315"/>
                    <a:pt x="22951" y="1"/>
                    <a:pt x="19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054;p73">
              <a:extLst>
                <a:ext uri="{FF2B5EF4-FFF2-40B4-BE49-F238E27FC236}">
                  <a16:creationId xmlns:a16="http://schemas.microsoft.com/office/drawing/2014/main" id="{73E92162-A2F9-A480-02D4-8498C341FB0C}"/>
                </a:ext>
              </a:extLst>
            </p:cNvPr>
            <p:cNvSpPr/>
            <p:nvPr/>
          </p:nvSpPr>
          <p:spPr>
            <a:xfrm>
              <a:off x="2587035" y="3410373"/>
              <a:ext cx="1064321" cy="745059"/>
            </a:xfrm>
            <a:custGeom>
              <a:avLst/>
              <a:gdLst/>
              <a:ahLst/>
              <a:cxnLst/>
              <a:rect l="l" t="t" r="r" b="b"/>
              <a:pathLst>
                <a:path w="24946" h="17463" extrusionOk="0">
                  <a:moveTo>
                    <a:pt x="19296" y="12"/>
                  </a:moveTo>
                  <a:cubicBezTo>
                    <a:pt x="16124" y="27"/>
                    <a:pt x="15644" y="2754"/>
                    <a:pt x="14298" y="3034"/>
                  </a:cubicBezTo>
                  <a:cubicBezTo>
                    <a:pt x="12473" y="3406"/>
                    <a:pt x="11548" y="829"/>
                    <a:pt x="8120" y="741"/>
                  </a:cubicBezTo>
                  <a:cubicBezTo>
                    <a:pt x="4388" y="645"/>
                    <a:pt x="0" y="3667"/>
                    <a:pt x="303" y="9381"/>
                  </a:cubicBezTo>
                  <a:cubicBezTo>
                    <a:pt x="572" y="14390"/>
                    <a:pt x="4392" y="17462"/>
                    <a:pt x="8074" y="17278"/>
                  </a:cubicBezTo>
                  <a:cubicBezTo>
                    <a:pt x="13067" y="17029"/>
                    <a:pt x="13033" y="13834"/>
                    <a:pt x="15146" y="13224"/>
                  </a:cubicBezTo>
                  <a:cubicBezTo>
                    <a:pt x="16496" y="12837"/>
                    <a:pt x="17255" y="13830"/>
                    <a:pt x="19261" y="13907"/>
                  </a:cubicBezTo>
                  <a:cubicBezTo>
                    <a:pt x="22387" y="14030"/>
                    <a:pt x="24926" y="10996"/>
                    <a:pt x="24937" y="7161"/>
                  </a:cubicBezTo>
                  <a:cubicBezTo>
                    <a:pt x="24945" y="3326"/>
                    <a:pt x="22406" y="0"/>
                    <a:pt x="19296"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055;p73">
              <a:extLst>
                <a:ext uri="{FF2B5EF4-FFF2-40B4-BE49-F238E27FC236}">
                  <a16:creationId xmlns:a16="http://schemas.microsoft.com/office/drawing/2014/main" id="{B837ED66-B606-6061-D0F4-76B090BD76A7}"/>
                </a:ext>
              </a:extLst>
            </p:cNvPr>
            <p:cNvSpPr/>
            <p:nvPr/>
          </p:nvSpPr>
          <p:spPr>
            <a:xfrm>
              <a:off x="2643822" y="3420655"/>
              <a:ext cx="629351" cy="589630"/>
            </a:xfrm>
            <a:custGeom>
              <a:avLst/>
              <a:gdLst/>
              <a:ahLst/>
              <a:cxnLst/>
              <a:rect l="l" t="t" r="r" b="b"/>
              <a:pathLst>
                <a:path w="14751" h="13820" extrusionOk="0">
                  <a:moveTo>
                    <a:pt x="4219" y="1639"/>
                  </a:moveTo>
                  <a:cubicBezTo>
                    <a:pt x="8350" y="1"/>
                    <a:pt x="14751" y="6019"/>
                    <a:pt x="10919" y="10989"/>
                  </a:cubicBezTo>
                  <a:cubicBezTo>
                    <a:pt x="8741" y="13820"/>
                    <a:pt x="3820" y="12581"/>
                    <a:pt x="2110" y="9980"/>
                  </a:cubicBezTo>
                  <a:cubicBezTo>
                    <a:pt x="0" y="6782"/>
                    <a:pt x="832" y="2981"/>
                    <a:pt x="4219" y="1639"/>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056;p73">
              <a:extLst>
                <a:ext uri="{FF2B5EF4-FFF2-40B4-BE49-F238E27FC236}">
                  <a16:creationId xmlns:a16="http://schemas.microsoft.com/office/drawing/2014/main" id="{5AD37A6E-D1E3-AD9F-9A76-A7777035FF37}"/>
                </a:ext>
              </a:extLst>
            </p:cNvPr>
            <p:cNvSpPr/>
            <p:nvPr/>
          </p:nvSpPr>
          <p:spPr>
            <a:xfrm>
              <a:off x="3222918" y="3398896"/>
              <a:ext cx="483224" cy="481304"/>
            </a:xfrm>
            <a:custGeom>
              <a:avLst/>
              <a:gdLst/>
              <a:ahLst/>
              <a:cxnLst/>
              <a:rect l="l" t="t" r="r" b="b"/>
              <a:pathLst>
                <a:path w="11326" h="11281" extrusionOk="0">
                  <a:moveTo>
                    <a:pt x="3241" y="1332"/>
                  </a:moveTo>
                  <a:cubicBezTo>
                    <a:pt x="6413" y="1"/>
                    <a:pt x="11326" y="4910"/>
                    <a:pt x="8384" y="8968"/>
                  </a:cubicBezTo>
                  <a:cubicBezTo>
                    <a:pt x="6712" y="11280"/>
                    <a:pt x="2930" y="10268"/>
                    <a:pt x="1615" y="8143"/>
                  </a:cubicBezTo>
                  <a:cubicBezTo>
                    <a:pt x="0" y="5528"/>
                    <a:pt x="641" y="2425"/>
                    <a:pt x="3241" y="1332"/>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057;p73">
              <a:extLst>
                <a:ext uri="{FF2B5EF4-FFF2-40B4-BE49-F238E27FC236}">
                  <a16:creationId xmlns:a16="http://schemas.microsoft.com/office/drawing/2014/main" id="{A168F35D-7E3E-82C8-E06B-9DAF523D8F92}"/>
                </a:ext>
              </a:extLst>
            </p:cNvPr>
            <p:cNvSpPr/>
            <p:nvPr/>
          </p:nvSpPr>
          <p:spPr>
            <a:xfrm>
              <a:off x="2874855" y="3631422"/>
              <a:ext cx="118523" cy="354973"/>
            </a:xfrm>
            <a:custGeom>
              <a:avLst/>
              <a:gdLst/>
              <a:ahLst/>
              <a:cxnLst/>
              <a:rect l="l" t="t" r="r" b="b"/>
              <a:pathLst>
                <a:path w="2778" h="8320" extrusionOk="0">
                  <a:moveTo>
                    <a:pt x="1" y="1"/>
                  </a:moveTo>
                  <a:lnTo>
                    <a:pt x="1661" y="8320"/>
                  </a:lnTo>
                  <a:lnTo>
                    <a:pt x="2777" y="7211"/>
                  </a:lnTo>
                  <a:lnTo>
                    <a:pt x="1354" y="7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058;p73">
              <a:extLst>
                <a:ext uri="{FF2B5EF4-FFF2-40B4-BE49-F238E27FC236}">
                  <a16:creationId xmlns:a16="http://schemas.microsoft.com/office/drawing/2014/main" id="{A03FC1D3-2401-7B34-B86F-DBCA3BBCEAA7}"/>
                </a:ext>
              </a:extLst>
            </p:cNvPr>
            <p:cNvSpPr/>
            <p:nvPr/>
          </p:nvSpPr>
          <p:spPr>
            <a:xfrm>
              <a:off x="3231921" y="3546006"/>
              <a:ext cx="303732" cy="327795"/>
            </a:xfrm>
            <a:custGeom>
              <a:avLst/>
              <a:gdLst/>
              <a:ahLst/>
              <a:cxnLst/>
              <a:rect l="l" t="t" r="r" b="b"/>
              <a:pathLst>
                <a:path w="7119" h="7683" extrusionOk="0">
                  <a:moveTo>
                    <a:pt x="6954" y="3571"/>
                  </a:moveTo>
                  <a:cubicBezTo>
                    <a:pt x="7119" y="5608"/>
                    <a:pt x="5734" y="7380"/>
                    <a:pt x="3855" y="7533"/>
                  </a:cubicBezTo>
                  <a:cubicBezTo>
                    <a:pt x="1979" y="7683"/>
                    <a:pt x="326" y="6153"/>
                    <a:pt x="161" y="4116"/>
                  </a:cubicBezTo>
                  <a:cubicBezTo>
                    <a:pt x="0" y="2080"/>
                    <a:pt x="1385" y="304"/>
                    <a:pt x="3264" y="150"/>
                  </a:cubicBezTo>
                  <a:cubicBezTo>
                    <a:pt x="5140" y="1"/>
                    <a:pt x="6793" y="1531"/>
                    <a:pt x="6954" y="357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059;p73">
              <a:extLst>
                <a:ext uri="{FF2B5EF4-FFF2-40B4-BE49-F238E27FC236}">
                  <a16:creationId xmlns:a16="http://schemas.microsoft.com/office/drawing/2014/main" id="{777322BC-8A08-3323-9512-567D0981416B}"/>
                </a:ext>
              </a:extLst>
            </p:cNvPr>
            <p:cNvSpPr/>
            <p:nvPr/>
          </p:nvSpPr>
          <p:spPr>
            <a:xfrm>
              <a:off x="3916229" y="3564395"/>
              <a:ext cx="72701" cy="80338"/>
            </a:xfrm>
            <a:custGeom>
              <a:avLst/>
              <a:gdLst/>
              <a:ahLst/>
              <a:cxnLst/>
              <a:rect l="l" t="t" r="r" b="b"/>
              <a:pathLst>
                <a:path w="1704" h="1883" extrusionOk="0">
                  <a:moveTo>
                    <a:pt x="852" y="0"/>
                  </a:moveTo>
                  <a:cubicBezTo>
                    <a:pt x="847" y="0"/>
                    <a:pt x="842" y="1"/>
                    <a:pt x="837" y="3"/>
                  </a:cubicBezTo>
                  <a:cubicBezTo>
                    <a:pt x="618" y="91"/>
                    <a:pt x="1028" y="1537"/>
                    <a:pt x="863" y="1595"/>
                  </a:cubicBezTo>
                  <a:cubicBezTo>
                    <a:pt x="860" y="1596"/>
                    <a:pt x="857" y="1596"/>
                    <a:pt x="854" y="1596"/>
                  </a:cubicBezTo>
                  <a:cubicBezTo>
                    <a:pt x="702" y="1596"/>
                    <a:pt x="631" y="206"/>
                    <a:pt x="434" y="206"/>
                  </a:cubicBezTo>
                  <a:cubicBezTo>
                    <a:pt x="431" y="206"/>
                    <a:pt x="429" y="206"/>
                    <a:pt x="426" y="206"/>
                  </a:cubicBezTo>
                  <a:cubicBezTo>
                    <a:pt x="269" y="237"/>
                    <a:pt x="560" y="1591"/>
                    <a:pt x="453" y="1649"/>
                  </a:cubicBezTo>
                  <a:cubicBezTo>
                    <a:pt x="450" y="1650"/>
                    <a:pt x="447" y="1651"/>
                    <a:pt x="444" y="1651"/>
                  </a:cubicBezTo>
                  <a:cubicBezTo>
                    <a:pt x="342" y="1651"/>
                    <a:pt x="290" y="749"/>
                    <a:pt x="143" y="749"/>
                  </a:cubicBezTo>
                  <a:cubicBezTo>
                    <a:pt x="139" y="749"/>
                    <a:pt x="135" y="750"/>
                    <a:pt x="131" y="751"/>
                  </a:cubicBezTo>
                  <a:cubicBezTo>
                    <a:pt x="1" y="793"/>
                    <a:pt x="131" y="1380"/>
                    <a:pt x="119" y="1882"/>
                  </a:cubicBezTo>
                  <a:lnTo>
                    <a:pt x="1688" y="1537"/>
                  </a:lnTo>
                  <a:cubicBezTo>
                    <a:pt x="1703" y="1330"/>
                    <a:pt x="1703" y="1127"/>
                    <a:pt x="1673" y="985"/>
                  </a:cubicBezTo>
                  <a:cubicBezTo>
                    <a:pt x="1634" y="787"/>
                    <a:pt x="1434" y="264"/>
                    <a:pt x="1311" y="264"/>
                  </a:cubicBezTo>
                  <a:cubicBezTo>
                    <a:pt x="1300" y="264"/>
                    <a:pt x="1291" y="268"/>
                    <a:pt x="1281" y="275"/>
                  </a:cubicBezTo>
                  <a:cubicBezTo>
                    <a:pt x="1193" y="348"/>
                    <a:pt x="1358" y="870"/>
                    <a:pt x="1377" y="1016"/>
                  </a:cubicBezTo>
                  <a:cubicBezTo>
                    <a:pt x="1400" y="1188"/>
                    <a:pt x="1377" y="1568"/>
                    <a:pt x="1297" y="1568"/>
                  </a:cubicBezTo>
                  <a:cubicBezTo>
                    <a:pt x="1214" y="1568"/>
                    <a:pt x="1059" y="0"/>
                    <a:pt x="852" y="0"/>
                  </a:cubicBezTo>
                  <a:close/>
                </a:path>
              </a:pathLst>
            </a:custGeom>
            <a:solidFill>
              <a:srgbClr val="3336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060;p73">
              <a:extLst>
                <a:ext uri="{FF2B5EF4-FFF2-40B4-BE49-F238E27FC236}">
                  <a16:creationId xmlns:a16="http://schemas.microsoft.com/office/drawing/2014/main" id="{EC4BEBBE-778C-A514-C406-4E47DE65E104}"/>
                </a:ext>
              </a:extLst>
            </p:cNvPr>
            <p:cNvSpPr/>
            <p:nvPr/>
          </p:nvSpPr>
          <p:spPr>
            <a:xfrm>
              <a:off x="3910811" y="3559616"/>
              <a:ext cx="83666" cy="141093"/>
            </a:xfrm>
            <a:custGeom>
              <a:avLst/>
              <a:gdLst/>
              <a:ahLst/>
              <a:cxnLst/>
              <a:rect l="l" t="t" r="r" b="b"/>
              <a:pathLst>
                <a:path w="1961" h="3307" extrusionOk="0">
                  <a:moveTo>
                    <a:pt x="296" y="2317"/>
                  </a:moveTo>
                  <a:cubicBezTo>
                    <a:pt x="430" y="1787"/>
                    <a:pt x="185" y="894"/>
                    <a:pt x="350" y="840"/>
                  </a:cubicBezTo>
                  <a:cubicBezTo>
                    <a:pt x="511" y="783"/>
                    <a:pt x="561" y="1787"/>
                    <a:pt x="668" y="1730"/>
                  </a:cubicBezTo>
                  <a:cubicBezTo>
                    <a:pt x="780" y="1672"/>
                    <a:pt x="480" y="322"/>
                    <a:pt x="645" y="288"/>
                  </a:cubicBezTo>
                  <a:cubicBezTo>
                    <a:pt x="849" y="246"/>
                    <a:pt x="918" y="1738"/>
                    <a:pt x="1082" y="1680"/>
                  </a:cubicBezTo>
                  <a:cubicBezTo>
                    <a:pt x="1244" y="1622"/>
                    <a:pt x="837" y="173"/>
                    <a:pt x="1052" y="88"/>
                  </a:cubicBezTo>
                  <a:cubicBezTo>
                    <a:pt x="1270" y="0"/>
                    <a:pt x="1432" y="1645"/>
                    <a:pt x="1512" y="1649"/>
                  </a:cubicBezTo>
                  <a:cubicBezTo>
                    <a:pt x="1596" y="1649"/>
                    <a:pt x="1619" y="1277"/>
                    <a:pt x="1596" y="1097"/>
                  </a:cubicBezTo>
                  <a:cubicBezTo>
                    <a:pt x="1573" y="955"/>
                    <a:pt x="1416" y="430"/>
                    <a:pt x="1501" y="361"/>
                  </a:cubicBezTo>
                  <a:cubicBezTo>
                    <a:pt x="1619" y="257"/>
                    <a:pt x="1850" y="852"/>
                    <a:pt x="1892" y="1070"/>
                  </a:cubicBezTo>
                  <a:cubicBezTo>
                    <a:pt x="1961" y="1400"/>
                    <a:pt x="1873" y="2113"/>
                    <a:pt x="1781" y="2340"/>
                  </a:cubicBezTo>
                  <a:cubicBezTo>
                    <a:pt x="1692" y="2577"/>
                    <a:pt x="1121" y="2949"/>
                    <a:pt x="373" y="3306"/>
                  </a:cubicBezTo>
                  <a:cubicBezTo>
                    <a:pt x="1" y="3206"/>
                    <a:pt x="296" y="2317"/>
                    <a:pt x="296" y="2317"/>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061;p73">
              <a:extLst>
                <a:ext uri="{FF2B5EF4-FFF2-40B4-BE49-F238E27FC236}">
                  <a16:creationId xmlns:a16="http://schemas.microsoft.com/office/drawing/2014/main" id="{59C062B2-560E-DD45-9A73-F0FAC711F777}"/>
                </a:ext>
              </a:extLst>
            </p:cNvPr>
            <p:cNvSpPr/>
            <p:nvPr/>
          </p:nvSpPr>
          <p:spPr>
            <a:xfrm>
              <a:off x="3065825" y="3108644"/>
              <a:ext cx="187897" cy="267552"/>
            </a:xfrm>
            <a:custGeom>
              <a:avLst/>
              <a:gdLst/>
              <a:ahLst/>
              <a:cxnLst/>
              <a:rect l="l" t="t" r="r" b="b"/>
              <a:pathLst>
                <a:path w="4404" h="6271" extrusionOk="0">
                  <a:moveTo>
                    <a:pt x="3069" y="3011"/>
                  </a:moveTo>
                  <a:lnTo>
                    <a:pt x="3425" y="345"/>
                  </a:lnTo>
                  <a:lnTo>
                    <a:pt x="1481" y="0"/>
                  </a:lnTo>
                  <a:lnTo>
                    <a:pt x="1036" y="2712"/>
                  </a:lnTo>
                  <a:cubicBezTo>
                    <a:pt x="441" y="2815"/>
                    <a:pt x="0" y="2930"/>
                    <a:pt x="0" y="2930"/>
                  </a:cubicBezTo>
                  <a:cubicBezTo>
                    <a:pt x="0" y="2930"/>
                    <a:pt x="545" y="6271"/>
                    <a:pt x="3023" y="5857"/>
                  </a:cubicBezTo>
                  <a:cubicBezTo>
                    <a:pt x="4403" y="5626"/>
                    <a:pt x="4135" y="3693"/>
                    <a:pt x="4135" y="3693"/>
                  </a:cubicBezTo>
                  <a:cubicBezTo>
                    <a:pt x="4135" y="3693"/>
                    <a:pt x="3648" y="3341"/>
                    <a:pt x="3069" y="3011"/>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062;p73">
              <a:extLst>
                <a:ext uri="{FF2B5EF4-FFF2-40B4-BE49-F238E27FC236}">
                  <a16:creationId xmlns:a16="http://schemas.microsoft.com/office/drawing/2014/main" id="{566A9446-0DD7-5B9B-47F0-8A89412C83CA}"/>
                </a:ext>
              </a:extLst>
            </p:cNvPr>
            <p:cNvSpPr/>
            <p:nvPr/>
          </p:nvSpPr>
          <p:spPr>
            <a:xfrm>
              <a:off x="2952762" y="2594271"/>
              <a:ext cx="575380" cy="624744"/>
            </a:xfrm>
            <a:custGeom>
              <a:avLst/>
              <a:gdLst/>
              <a:ahLst/>
              <a:cxnLst/>
              <a:rect l="l" t="t" r="r" b="b"/>
              <a:pathLst>
                <a:path w="13486" h="14643" extrusionOk="0">
                  <a:moveTo>
                    <a:pt x="6741" y="0"/>
                  </a:moveTo>
                  <a:cubicBezTo>
                    <a:pt x="3190" y="0"/>
                    <a:pt x="1428" y="3700"/>
                    <a:pt x="1507" y="7400"/>
                  </a:cubicBezTo>
                  <a:cubicBezTo>
                    <a:pt x="1353" y="7222"/>
                    <a:pt x="1179" y="7144"/>
                    <a:pt x="1010" y="7144"/>
                  </a:cubicBezTo>
                  <a:cubicBezTo>
                    <a:pt x="481" y="7144"/>
                    <a:pt x="1" y="7907"/>
                    <a:pt x="315" y="8796"/>
                  </a:cubicBezTo>
                  <a:cubicBezTo>
                    <a:pt x="629" y="9701"/>
                    <a:pt x="1277" y="9820"/>
                    <a:pt x="1968" y="10146"/>
                  </a:cubicBezTo>
                  <a:cubicBezTo>
                    <a:pt x="2873" y="12904"/>
                    <a:pt x="5841" y="14491"/>
                    <a:pt x="7540" y="14633"/>
                  </a:cubicBezTo>
                  <a:cubicBezTo>
                    <a:pt x="7615" y="14640"/>
                    <a:pt x="7689" y="14643"/>
                    <a:pt x="7762" y="14643"/>
                  </a:cubicBezTo>
                  <a:cubicBezTo>
                    <a:pt x="10138" y="14643"/>
                    <a:pt x="12283" y="11489"/>
                    <a:pt x="12469" y="10273"/>
                  </a:cubicBezTo>
                  <a:cubicBezTo>
                    <a:pt x="12611" y="9352"/>
                    <a:pt x="12131" y="8543"/>
                    <a:pt x="12150" y="7707"/>
                  </a:cubicBezTo>
                  <a:cubicBezTo>
                    <a:pt x="12246" y="3680"/>
                    <a:pt x="13485" y="834"/>
                    <a:pt x="7452" y="48"/>
                  </a:cubicBezTo>
                  <a:cubicBezTo>
                    <a:pt x="7208" y="16"/>
                    <a:pt x="6971" y="0"/>
                    <a:pt x="6741" y="0"/>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063;p73">
              <a:extLst>
                <a:ext uri="{FF2B5EF4-FFF2-40B4-BE49-F238E27FC236}">
                  <a16:creationId xmlns:a16="http://schemas.microsoft.com/office/drawing/2014/main" id="{39439C70-622D-4B63-B3D2-6CBAAED852A2}"/>
                </a:ext>
              </a:extLst>
            </p:cNvPr>
            <p:cNvSpPr/>
            <p:nvPr/>
          </p:nvSpPr>
          <p:spPr>
            <a:xfrm>
              <a:off x="3134217" y="2773977"/>
              <a:ext cx="128806" cy="71549"/>
            </a:xfrm>
            <a:custGeom>
              <a:avLst/>
              <a:gdLst/>
              <a:ahLst/>
              <a:cxnLst/>
              <a:rect l="l" t="t" r="r" b="b"/>
              <a:pathLst>
                <a:path w="3019" h="1677" extrusionOk="0">
                  <a:moveTo>
                    <a:pt x="2915" y="369"/>
                  </a:moveTo>
                  <a:cubicBezTo>
                    <a:pt x="3019" y="645"/>
                    <a:pt x="2390" y="484"/>
                    <a:pt x="1412" y="756"/>
                  </a:cubicBezTo>
                  <a:cubicBezTo>
                    <a:pt x="614" y="979"/>
                    <a:pt x="208" y="1677"/>
                    <a:pt x="104" y="1401"/>
                  </a:cubicBezTo>
                  <a:cubicBezTo>
                    <a:pt x="1" y="1121"/>
                    <a:pt x="507" y="572"/>
                    <a:pt x="1282" y="285"/>
                  </a:cubicBezTo>
                  <a:cubicBezTo>
                    <a:pt x="2064" y="1"/>
                    <a:pt x="2816" y="93"/>
                    <a:pt x="2915" y="369"/>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064;p73">
              <a:extLst>
                <a:ext uri="{FF2B5EF4-FFF2-40B4-BE49-F238E27FC236}">
                  <a16:creationId xmlns:a16="http://schemas.microsoft.com/office/drawing/2014/main" id="{52B98975-2628-325A-9B04-15224F21DE02}"/>
                </a:ext>
              </a:extLst>
            </p:cNvPr>
            <p:cNvSpPr/>
            <p:nvPr/>
          </p:nvSpPr>
          <p:spPr>
            <a:xfrm>
              <a:off x="2989155" y="2930559"/>
              <a:ext cx="52179" cy="66344"/>
            </a:xfrm>
            <a:custGeom>
              <a:avLst/>
              <a:gdLst/>
              <a:ahLst/>
              <a:cxnLst/>
              <a:rect l="l" t="t" r="r" b="b"/>
              <a:pathLst>
                <a:path w="1223" h="1555" extrusionOk="0">
                  <a:moveTo>
                    <a:pt x="625" y="0"/>
                  </a:moveTo>
                  <a:cubicBezTo>
                    <a:pt x="0" y="0"/>
                    <a:pt x="19" y="872"/>
                    <a:pt x="263" y="1159"/>
                  </a:cubicBezTo>
                  <a:cubicBezTo>
                    <a:pt x="520" y="1466"/>
                    <a:pt x="1222" y="1554"/>
                    <a:pt x="1222" y="1554"/>
                  </a:cubicBezTo>
                  <a:lnTo>
                    <a:pt x="762" y="13"/>
                  </a:lnTo>
                  <a:cubicBezTo>
                    <a:pt x="713" y="4"/>
                    <a:pt x="668" y="0"/>
                    <a:pt x="625"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065;p73">
              <a:extLst>
                <a:ext uri="{FF2B5EF4-FFF2-40B4-BE49-F238E27FC236}">
                  <a16:creationId xmlns:a16="http://schemas.microsoft.com/office/drawing/2014/main" id="{7D9DD2E2-A6E7-74EB-DD44-A63AA8470025}"/>
                </a:ext>
              </a:extLst>
            </p:cNvPr>
            <p:cNvSpPr/>
            <p:nvPr/>
          </p:nvSpPr>
          <p:spPr>
            <a:xfrm>
              <a:off x="2958948" y="2491576"/>
              <a:ext cx="286410" cy="609214"/>
            </a:xfrm>
            <a:custGeom>
              <a:avLst/>
              <a:gdLst/>
              <a:ahLst/>
              <a:cxnLst/>
              <a:rect l="l" t="t" r="r" b="b"/>
              <a:pathLst>
                <a:path w="6713" h="14279" extrusionOk="0">
                  <a:moveTo>
                    <a:pt x="6713" y="3038"/>
                  </a:moveTo>
                  <a:cubicBezTo>
                    <a:pt x="6713" y="3038"/>
                    <a:pt x="2624" y="3816"/>
                    <a:pt x="2739" y="7157"/>
                  </a:cubicBezTo>
                  <a:cubicBezTo>
                    <a:pt x="2490" y="10221"/>
                    <a:pt x="4300" y="13274"/>
                    <a:pt x="745" y="14279"/>
                  </a:cubicBezTo>
                  <a:cubicBezTo>
                    <a:pt x="745" y="14279"/>
                    <a:pt x="1899" y="13328"/>
                    <a:pt x="1769" y="11613"/>
                  </a:cubicBezTo>
                  <a:cubicBezTo>
                    <a:pt x="1596" y="9293"/>
                    <a:pt x="1" y="8215"/>
                    <a:pt x="404" y="6091"/>
                  </a:cubicBezTo>
                  <a:cubicBezTo>
                    <a:pt x="1558" y="0"/>
                    <a:pt x="6713" y="3038"/>
                    <a:pt x="6713" y="3038"/>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066;p73">
              <a:extLst>
                <a:ext uri="{FF2B5EF4-FFF2-40B4-BE49-F238E27FC236}">
                  <a16:creationId xmlns:a16="http://schemas.microsoft.com/office/drawing/2014/main" id="{2789D408-C795-6571-B554-6EACDDED2CEC}"/>
                </a:ext>
              </a:extLst>
            </p:cNvPr>
            <p:cNvSpPr/>
            <p:nvPr/>
          </p:nvSpPr>
          <p:spPr>
            <a:xfrm>
              <a:off x="3288367" y="3152632"/>
              <a:ext cx="35540" cy="6741"/>
            </a:xfrm>
            <a:custGeom>
              <a:avLst/>
              <a:gdLst/>
              <a:ahLst/>
              <a:cxnLst/>
              <a:rect l="l" t="t" r="r" b="b"/>
              <a:pathLst>
                <a:path w="833" h="158" extrusionOk="0">
                  <a:moveTo>
                    <a:pt x="0" y="39"/>
                  </a:moveTo>
                  <a:cubicBezTo>
                    <a:pt x="100" y="100"/>
                    <a:pt x="200" y="139"/>
                    <a:pt x="307" y="146"/>
                  </a:cubicBezTo>
                  <a:cubicBezTo>
                    <a:pt x="518" y="158"/>
                    <a:pt x="683" y="97"/>
                    <a:pt x="833" y="1"/>
                  </a:cubicBezTo>
                  <a:cubicBezTo>
                    <a:pt x="691" y="97"/>
                    <a:pt x="518" y="158"/>
                    <a:pt x="307" y="146"/>
                  </a:cubicBezTo>
                  <a:cubicBezTo>
                    <a:pt x="200" y="139"/>
                    <a:pt x="100" y="97"/>
                    <a:pt x="0" y="39"/>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067;p73">
              <a:extLst>
                <a:ext uri="{FF2B5EF4-FFF2-40B4-BE49-F238E27FC236}">
                  <a16:creationId xmlns:a16="http://schemas.microsoft.com/office/drawing/2014/main" id="{F86FE777-021F-FE8F-F1F3-8490FFA63D2D}"/>
                </a:ext>
              </a:extLst>
            </p:cNvPr>
            <p:cNvSpPr/>
            <p:nvPr/>
          </p:nvSpPr>
          <p:spPr>
            <a:xfrm>
              <a:off x="3254149" y="3110436"/>
              <a:ext cx="19711" cy="30804"/>
            </a:xfrm>
            <a:custGeom>
              <a:avLst/>
              <a:gdLst/>
              <a:ahLst/>
              <a:cxnLst/>
              <a:rect l="l" t="t" r="r" b="b"/>
              <a:pathLst>
                <a:path w="462" h="722" extrusionOk="0">
                  <a:moveTo>
                    <a:pt x="461" y="721"/>
                  </a:moveTo>
                  <a:cubicBezTo>
                    <a:pt x="285" y="514"/>
                    <a:pt x="124" y="253"/>
                    <a:pt x="1" y="0"/>
                  </a:cubicBezTo>
                  <a:cubicBezTo>
                    <a:pt x="131" y="253"/>
                    <a:pt x="277" y="510"/>
                    <a:pt x="461" y="721"/>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068;p73">
              <a:extLst>
                <a:ext uri="{FF2B5EF4-FFF2-40B4-BE49-F238E27FC236}">
                  <a16:creationId xmlns:a16="http://schemas.microsoft.com/office/drawing/2014/main" id="{211F51EE-7517-2AAE-5451-9CC8AEFABB42}"/>
                </a:ext>
              </a:extLst>
            </p:cNvPr>
            <p:cNvSpPr/>
            <p:nvPr/>
          </p:nvSpPr>
          <p:spPr>
            <a:xfrm>
              <a:off x="3239771" y="3073274"/>
              <a:ext cx="148773" cy="61096"/>
            </a:xfrm>
            <a:custGeom>
              <a:avLst/>
              <a:gdLst/>
              <a:ahLst/>
              <a:cxnLst/>
              <a:rect l="l" t="t" r="r" b="b"/>
              <a:pathLst>
                <a:path w="3487" h="1432" extrusionOk="0">
                  <a:moveTo>
                    <a:pt x="2624" y="307"/>
                  </a:moveTo>
                  <a:cubicBezTo>
                    <a:pt x="2589" y="461"/>
                    <a:pt x="2213" y="630"/>
                    <a:pt x="1791" y="599"/>
                  </a:cubicBezTo>
                  <a:cubicBezTo>
                    <a:pt x="1419" y="568"/>
                    <a:pt x="948" y="384"/>
                    <a:pt x="817" y="204"/>
                  </a:cubicBezTo>
                  <a:cubicBezTo>
                    <a:pt x="365" y="108"/>
                    <a:pt x="131" y="1"/>
                    <a:pt x="73" y="31"/>
                  </a:cubicBezTo>
                  <a:cubicBezTo>
                    <a:pt x="0" y="70"/>
                    <a:pt x="123" y="453"/>
                    <a:pt x="334" y="871"/>
                  </a:cubicBezTo>
                  <a:cubicBezTo>
                    <a:pt x="1281" y="641"/>
                    <a:pt x="2048" y="1178"/>
                    <a:pt x="2348" y="1431"/>
                  </a:cubicBezTo>
                  <a:cubicBezTo>
                    <a:pt x="2512" y="1201"/>
                    <a:pt x="2662" y="963"/>
                    <a:pt x="2808" y="787"/>
                  </a:cubicBezTo>
                  <a:cubicBezTo>
                    <a:pt x="3141" y="373"/>
                    <a:pt x="3467" y="288"/>
                    <a:pt x="3483" y="135"/>
                  </a:cubicBezTo>
                  <a:cubicBezTo>
                    <a:pt x="3487" y="127"/>
                    <a:pt x="3210" y="250"/>
                    <a:pt x="2624" y="3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069;p73">
              <a:extLst>
                <a:ext uri="{FF2B5EF4-FFF2-40B4-BE49-F238E27FC236}">
                  <a16:creationId xmlns:a16="http://schemas.microsoft.com/office/drawing/2014/main" id="{C6F8C41C-AF2F-C12E-3B7C-5D5D17AB056B}"/>
                </a:ext>
              </a:extLst>
            </p:cNvPr>
            <p:cNvSpPr/>
            <p:nvPr/>
          </p:nvSpPr>
          <p:spPr>
            <a:xfrm>
              <a:off x="3274629" y="3081808"/>
              <a:ext cx="14122" cy="2475"/>
            </a:xfrm>
            <a:custGeom>
              <a:avLst/>
              <a:gdLst/>
              <a:ahLst/>
              <a:cxnLst/>
              <a:rect l="l" t="t" r="r" b="b"/>
              <a:pathLst>
                <a:path w="331" h="58" extrusionOk="0">
                  <a:moveTo>
                    <a:pt x="0" y="0"/>
                  </a:moveTo>
                  <a:cubicBezTo>
                    <a:pt x="100" y="23"/>
                    <a:pt x="215" y="42"/>
                    <a:pt x="330" y="58"/>
                  </a:cubicBezTo>
                  <a:cubicBezTo>
                    <a:pt x="207" y="38"/>
                    <a:pt x="100" y="23"/>
                    <a:pt x="0"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070;p73">
              <a:extLst>
                <a:ext uri="{FF2B5EF4-FFF2-40B4-BE49-F238E27FC236}">
                  <a16:creationId xmlns:a16="http://schemas.microsoft.com/office/drawing/2014/main" id="{E3C131F6-C9EF-4748-FEF4-C7DE31E9C402}"/>
                </a:ext>
              </a:extLst>
            </p:cNvPr>
            <p:cNvSpPr/>
            <p:nvPr/>
          </p:nvSpPr>
          <p:spPr>
            <a:xfrm>
              <a:off x="3315715" y="3086373"/>
              <a:ext cx="36009" cy="1067"/>
            </a:xfrm>
            <a:custGeom>
              <a:avLst/>
              <a:gdLst/>
              <a:ahLst/>
              <a:cxnLst/>
              <a:rect l="l" t="t" r="r" b="b"/>
              <a:pathLst>
                <a:path w="844" h="25" extrusionOk="0">
                  <a:moveTo>
                    <a:pt x="844" y="0"/>
                  </a:moveTo>
                  <a:cubicBezTo>
                    <a:pt x="674" y="14"/>
                    <a:pt x="487" y="24"/>
                    <a:pt x="266" y="24"/>
                  </a:cubicBezTo>
                  <a:lnTo>
                    <a:pt x="266" y="24"/>
                  </a:lnTo>
                  <a:cubicBezTo>
                    <a:pt x="183" y="24"/>
                    <a:pt x="94" y="23"/>
                    <a:pt x="1" y="20"/>
                  </a:cubicBezTo>
                  <a:lnTo>
                    <a:pt x="1" y="20"/>
                  </a:lnTo>
                  <a:cubicBezTo>
                    <a:pt x="94" y="23"/>
                    <a:pt x="182" y="24"/>
                    <a:pt x="266" y="24"/>
                  </a:cubicBezTo>
                  <a:cubicBezTo>
                    <a:pt x="266" y="24"/>
                    <a:pt x="266" y="24"/>
                    <a:pt x="266" y="24"/>
                  </a:cubicBezTo>
                  <a:lnTo>
                    <a:pt x="266" y="24"/>
                  </a:lnTo>
                  <a:cubicBezTo>
                    <a:pt x="266" y="24"/>
                    <a:pt x="267" y="24"/>
                    <a:pt x="267" y="24"/>
                  </a:cubicBezTo>
                  <a:cubicBezTo>
                    <a:pt x="488" y="24"/>
                    <a:pt x="677" y="14"/>
                    <a:pt x="844"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071;p73">
              <a:extLst>
                <a:ext uri="{FF2B5EF4-FFF2-40B4-BE49-F238E27FC236}">
                  <a16:creationId xmlns:a16="http://schemas.microsoft.com/office/drawing/2014/main" id="{EAE9B365-570C-1BC3-AF14-CDC097F1D5D0}"/>
                </a:ext>
              </a:extLst>
            </p:cNvPr>
            <p:cNvSpPr/>
            <p:nvPr/>
          </p:nvSpPr>
          <p:spPr>
            <a:xfrm>
              <a:off x="3274629" y="3081936"/>
              <a:ext cx="77096" cy="17023"/>
            </a:xfrm>
            <a:custGeom>
              <a:avLst/>
              <a:gdLst/>
              <a:ahLst/>
              <a:cxnLst/>
              <a:rect l="l" t="t" r="r" b="b"/>
              <a:pathLst>
                <a:path w="1807" h="399" extrusionOk="0">
                  <a:moveTo>
                    <a:pt x="0" y="1"/>
                  </a:moveTo>
                  <a:lnTo>
                    <a:pt x="0" y="1"/>
                  </a:lnTo>
                  <a:cubicBezTo>
                    <a:pt x="131" y="181"/>
                    <a:pt x="610" y="365"/>
                    <a:pt x="974" y="396"/>
                  </a:cubicBezTo>
                  <a:cubicBezTo>
                    <a:pt x="1005" y="398"/>
                    <a:pt x="1036" y="399"/>
                    <a:pt x="1066" y="399"/>
                  </a:cubicBezTo>
                  <a:cubicBezTo>
                    <a:pt x="1449" y="399"/>
                    <a:pt x="1775" y="247"/>
                    <a:pt x="1807" y="104"/>
                  </a:cubicBezTo>
                  <a:lnTo>
                    <a:pt x="1807" y="104"/>
                  </a:lnTo>
                  <a:cubicBezTo>
                    <a:pt x="1637" y="118"/>
                    <a:pt x="1449" y="128"/>
                    <a:pt x="1229" y="128"/>
                  </a:cubicBezTo>
                  <a:cubicBezTo>
                    <a:pt x="1145" y="128"/>
                    <a:pt x="1057" y="127"/>
                    <a:pt x="963" y="124"/>
                  </a:cubicBezTo>
                  <a:cubicBezTo>
                    <a:pt x="710" y="112"/>
                    <a:pt x="514" y="89"/>
                    <a:pt x="330" y="58"/>
                  </a:cubicBezTo>
                  <a:cubicBezTo>
                    <a:pt x="200" y="39"/>
                    <a:pt x="100" y="20"/>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072;p73">
              <a:extLst>
                <a:ext uri="{FF2B5EF4-FFF2-40B4-BE49-F238E27FC236}">
                  <a16:creationId xmlns:a16="http://schemas.microsoft.com/office/drawing/2014/main" id="{03915CAD-CA6B-3353-2BFB-1E6A87A3A615}"/>
                </a:ext>
              </a:extLst>
            </p:cNvPr>
            <p:cNvSpPr/>
            <p:nvPr/>
          </p:nvSpPr>
          <p:spPr>
            <a:xfrm>
              <a:off x="3253979" y="3107876"/>
              <a:ext cx="85970" cy="51369"/>
            </a:xfrm>
            <a:custGeom>
              <a:avLst/>
              <a:gdLst/>
              <a:ahLst/>
              <a:cxnLst/>
              <a:rect l="l" t="t" r="r" b="b"/>
              <a:pathLst>
                <a:path w="2015" h="1204" extrusionOk="0">
                  <a:moveTo>
                    <a:pt x="467" y="0"/>
                  </a:moveTo>
                  <a:cubicBezTo>
                    <a:pt x="318" y="0"/>
                    <a:pt x="162" y="17"/>
                    <a:pt x="1" y="56"/>
                  </a:cubicBezTo>
                  <a:cubicBezTo>
                    <a:pt x="1" y="60"/>
                    <a:pt x="5" y="60"/>
                    <a:pt x="5" y="64"/>
                  </a:cubicBezTo>
                  <a:cubicBezTo>
                    <a:pt x="128" y="313"/>
                    <a:pt x="289" y="574"/>
                    <a:pt x="465" y="785"/>
                  </a:cubicBezTo>
                  <a:cubicBezTo>
                    <a:pt x="480" y="800"/>
                    <a:pt x="672" y="1011"/>
                    <a:pt x="806" y="1092"/>
                  </a:cubicBezTo>
                  <a:cubicBezTo>
                    <a:pt x="906" y="1153"/>
                    <a:pt x="1006" y="1192"/>
                    <a:pt x="1113" y="1203"/>
                  </a:cubicBezTo>
                  <a:cubicBezTo>
                    <a:pt x="1125" y="1204"/>
                    <a:pt x="1137" y="1204"/>
                    <a:pt x="1149" y="1204"/>
                  </a:cubicBezTo>
                  <a:cubicBezTo>
                    <a:pt x="1344" y="1204"/>
                    <a:pt x="1505" y="1144"/>
                    <a:pt x="1639" y="1054"/>
                  </a:cubicBezTo>
                  <a:cubicBezTo>
                    <a:pt x="1677" y="1031"/>
                    <a:pt x="1926" y="747"/>
                    <a:pt x="2015" y="628"/>
                  </a:cubicBezTo>
                  <a:cubicBezTo>
                    <a:pt x="1766" y="408"/>
                    <a:pt x="1197" y="0"/>
                    <a:pt x="4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073;p73">
              <a:extLst>
                <a:ext uri="{FF2B5EF4-FFF2-40B4-BE49-F238E27FC236}">
                  <a16:creationId xmlns:a16="http://schemas.microsoft.com/office/drawing/2014/main" id="{2A8BCECF-ECF6-805D-CD9E-2C574108930C}"/>
                </a:ext>
              </a:extLst>
            </p:cNvPr>
            <p:cNvSpPr/>
            <p:nvPr/>
          </p:nvSpPr>
          <p:spPr>
            <a:xfrm>
              <a:off x="3253979" y="3110265"/>
              <a:ext cx="213" cy="384"/>
            </a:xfrm>
            <a:custGeom>
              <a:avLst/>
              <a:gdLst/>
              <a:ahLst/>
              <a:cxnLst/>
              <a:rect l="l" t="t" r="r" b="b"/>
              <a:pathLst>
                <a:path w="5" h="9" extrusionOk="0">
                  <a:moveTo>
                    <a:pt x="1" y="0"/>
                  </a:moveTo>
                  <a:cubicBezTo>
                    <a:pt x="1" y="4"/>
                    <a:pt x="5" y="4"/>
                    <a:pt x="5" y="8"/>
                  </a:cubicBezTo>
                  <a:cubicBezTo>
                    <a:pt x="5" y="4"/>
                    <a:pt x="1" y="0"/>
                    <a:pt x="1"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074;p73">
              <a:extLst>
                <a:ext uri="{FF2B5EF4-FFF2-40B4-BE49-F238E27FC236}">
                  <a16:creationId xmlns:a16="http://schemas.microsoft.com/office/drawing/2014/main" id="{2101395A-3193-334B-DF22-7547776E7147}"/>
                </a:ext>
              </a:extLst>
            </p:cNvPr>
            <p:cNvSpPr/>
            <p:nvPr/>
          </p:nvSpPr>
          <p:spPr>
            <a:xfrm>
              <a:off x="3153033" y="2878891"/>
              <a:ext cx="52094" cy="70227"/>
            </a:xfrm>
            <a:custGeom>
              <a:avLst/>
              <a:gdLst/>
              <a:ahLst/>
              <a:cxnLst/>
              <a:rect l="l" t="t" r="r" b="b"/>
              <a:pathLst>
                <a:path w="1221" h="1646" extrusionOk="0">
                  <a:moveTo>
                    <a:pt x="1220" y="0"/>
                  </a:moveTo>
                  <a:cubicBezTo>
                    <a:pt x="545" y="77"/>
                    <a:pt x="135" y="499"/>
                    <a:pt x="54" y="982"/>
                  </a:cubicBezTo>
                  <a:cubicBezTo>
                    <a:pt x="1" y="1277"/>
                    <a:pt x="307" y="1500"/>
                    <a:pt x="722" y="1646"/>
                  </a:cubicBezTo>
                  <a:cubicBezTo>
                    <a:pt x="626" y="1442"/>
                    <a:pt x="564" y="1212"/>
                    <a:pt x="591" y="959"/>
                  </a:cubicBezTo>
                  <a:cubicBezTo>
                    <a:pt x="641" y="537"/>
                    <a:pt x="894" y="204"/>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075;p73">
              <a:extLst>
                <a:ext uri="{FF2B5EF4-FFF2-40B4-BE49-F238E27FC236}">
                  <a16:creationId xmlns:a16="http://schemas.microsoft.com/office/drawing/2014/main" id="{01601ED5-553D-0C27-4F94-1E363E4533EE}"/>
                </a:ext>
              </a:extLst>
            </p:cNvPr>
            <p:cNvSpPr/>
            <p:nvPr/>
          </p:nvSpPr>
          <p:spPr>
            <a:xfrm>
              <a:off x="3177096" y="2877227"/>
              <a:ext cx="96892" cy="83495"/>
            </a:xfrm>
            <a:custGeom>
              <a:avLst/>
              <a:gdLst/>
              <a:ahLst/>
              <a:cxnLst/>
              <a:rect l="l" t="t" r="r" b="b"/>
              <a:pathLst>
                <a:path w="2271" h="1957" extrusionOk="0">
                  <a:moveTo>
                    <a:pt x="27" y="998"/>
                  </a:moveTo>
                  <a:cubicBezTo>
                    <a:pt x="0" y="1251"/>
                    <a:pt x="62" y="1477"/>
                    <a:pt x="158" y="1688"/>
                  </a:cubicBezTo>
                  <a:cubicBezTo>
                    <a:pt x="929" y="1957"/>
                    <a:pt x="2110" y="1930"/>
                    <a:pt x="2198" y="1416"/>
                  </a:cubicBezTo>
                  <a:cubicBezTo>
                    <a:pt x="2271" y="1017"/>
                    <a:pt x="1907" y="127"/>
                    <a:pt x="1124" y="24"/>
                  </a:cubicBezTo>
                  <a:cubicBezTo>
                    <a:pt x="952" y="1"/>
                    <a:pt x="806" y="24"/>
                    <a:pt x="656" y="39"/>
                  </a:cubicBezTo>
                  <a:cubicBezTo>
                    <a:pt x="330" y="243"/>
                    <a:pt x="77" y="576"/>
                    <a:pt x="27" y="99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076;p73">
              <a:extLst>
                <a:ext uri="{FF2B5EF4-FFF2-40B4-BE49-F238E27FC236}">
                  <a16:creationId xmlns:a16="http://schemas.microsoft.com/office/drawing/2014/main" id="{744E68F3-EF24-5608-BE7B-0F4D3B79E520}"/>
                </a:ext>
              </a:extLst>
            </p:cNvPr>
            <p:cNvSpPr/>
            <p:nvPr/>
          </p:nvSpPr>
          <p:spPr>
            <a:xfrm>
              <a:off x="3126367" y="2864001"/>
              <a:ext cx="133072" cy="63016"/>
            </a:xfrm>
            <a:custGeom>
              <a:avLst/>
              <a:gdLst/>
              <a:ahLst/>
              <a:cxnLst/>
              <a:rect l="l" t="t" r="r" b="b"/>
              <a:pathLst>
                <a:path w="3119" h="1477" extrusionOk="0">
                  <a:moveTo>
                    <a:pt x="3088" y="783"/>
                  </a:moveTo>
                  <a:cubicBezTo>
                    <a:pt x="3050" y="829"/>
                    <a:pt x="2578" y="154"/>
                    <a:pt x="1600" y="388"/>
                  </a:cubicBezTo>
                  <a:cubicBezTo>
                    <a:pt x="622" y="622"/>
                    <a:pt x="683" y="1477"/>
                    <a:pt x="683" y="1477"/>
                  </a:cubicBezTo>
                  <a:lnTo>
                    <a:pt x="0" y="928"/>
                  </a:lnTo>
                  <a:lnTo>
                    <a:pt x="614" y="986"/>
                  </a:lnTo>
                  <a:cubicBezTo>
                    <a:pt x="614" y="986"/>
                    <a:pt x="848" y="284"/>
                    <a:pt x="1653" y="154"/>
                  </a:cubicBezTo>
                  <a:cubicBezTo>
                    <a:pt x="2597" y="0"/>
                    <a:pt x="3119" y="733"/>
                    <a:pt x="3088" y="7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077;p73">
              <a:extLst>
                <a:ext uri="{FF2B5EF4-FFF2-40B4-BE49-F238E27FC236}">
                  <a16:creationId xmlns:a16="http://schemas.microsoft.com/office/drawing/2014/main" id="{63989116-109B-6D2D-0C9A-E58B87E9EBB4}"/>
                </a:ext>
              </a:extLst>
            </p:cNvPr>
            <p:cNvSpPr/>
            <p:nvPr/>
          </p:nvSpPr>
          <p:spPr>
            <a:xfrm>
              <a:off x="3362306" y="2882817"/>
              <a:ext cx="49662" cy="76285"/>
            </a:xfrm>
            <a:custGeom>
              <a:avLst/>
              <a:gdLst/>
              <a:ahLst/>
              <a:cxnLst/>
              <a:rect l="l" t="t" r="r" b="b"/>
              <a:pathLst>
                <a:path w="1164" h="1788" extrusionOk="0">
                  <a:moveTo>
                    <a:pt x="1113" y="0"/>
                  </a:moveTo>
                  <a:cubicBezTo>
                    <a:pt x="423" y="23"/>
                    <a:pt x="1" y="890"/>
                    <a:pt x="16" y="1300"/>
                  </a:cubicBezTo>
                  <a:cubicBezTo>
                    <a:pt x="24" y="1550"/>
                    <a:pt x="269" y="1707"/>
                    <a:pt x="592" y="1788"/>
                  </a:cubicBezTo>
                  <a:cubicBezTo>
                    <a:pt x="473" y="1596"/>
                    <a:pt x="384" y="1377"/>
                    <a:pt x="388" y="1128"/>
                  </a:cubicBezTo>
                  <a:cubicBezTo>
                    <a:pt x="400" y="602"/>
                    <a:pt x="722" y="173"/>
                    <a:pt x="1163" y="8"/>
                  </a:cubicBezTo>
                  <a:cubicBezTo>
                    <a:pt x="1144" y="8"/>
                    <a:pt x="1132" y="0"/>
                    <a:pt x="1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078;p73">
              <a:extLst>
                <a:ext uri="{FF2B5EF4-FFF2-40B4-BE49-F238E27FC236}">
                  <a16:creationId xmlns:a16="http://schemas.microsoft.com/office/drawing/2014/main" id="{F62A868F-6D7F-F7C0-3E8E-ACAD739E6026}"/>
                </a:ext>
              </a:extLst>
            </p:cNvPr>
            <p:cNvSpPr/>
            <p:nvPr/>
          </p:nvSpPr>
          <p:spPr>
            <a:xfrm>
              <a:off x="3378689" y="2882987"/>
              <a:ext cx="87421" cy="84306"/>
            </a:xfrm>
            <a:custGeom>
              <a:avLst/>
              <a:gdLst/>
              <a:ahLst/>
              <a:cxnLst/>
              <a:rect l="l" t="t" r="r" b="b"/>
              <a:pathLst>
                <a:path w="2049" h="1976" extrusionOk="0">
                  <a:moveTo>
                    <a:pt x="4" y="1124"/>
                  </a:moveTo>
                  <a:cubicBezTo>
                    <a:pt x="0" y="1373"/>
                    <a:pt x="89" y="1592"/>
                    <a:pt x="208" y="1787"/>
                  </a:cubicBezTo>
                  <a:cubicBezTo>
                    <a:pt x="921" y="1975"/>
                    <a:pt x="2049" y="1761"/>
                    <a:pt x="2029" y="1166"/>
                  </a:cubicBezTo>
                  <a:cubicBezTo>
                    <a:pt x="2010" y="572"/>
                    <a:pt x="1604" y="0"/>
                    <a:pt x="779" y="4"/>
                  </a:cubicBezTo>
                  <a:cubicBezTo>
                    <a:pt x="338" y="169"/>
                    <a:pt x="16" y="598"/>
                    <a:pt x="4" y="11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079;p73">
              <a:extLst>
                <a:ext uri="{FF2B5EF4-FFF2-40B4-BE49-F238E27FC236}">
                  <a16:creationId xmlns:a16="http://schemas.microsoft.com/office/drawing/2014/main" id="{1E05FCE0-21B8-68FA-2DD5-DC293E22BA15}"/>
                </a:ext>
              </a:extLst>
            </p:cNvPr>
            <p:cNvSpPr/>
            <p:nvPr/>
          </p:nvSpPr>
          <p:spPr>
            <a:xfrm>
              <a:off x="3367383" y="2867414"/>
              <a:ext cx="118353" cy="74493"/>
            </a:xfrm>
            <a:custGeom>
              <a:avLst/>
              <a:gdLst/>
              <a:ahLst/>
              <a:cxnLst/>
              <a:rect l="l" t="t" r="r" b="b"/>
              <a:pathLst>
                <a:path w="2774" h="1746" extrusionOk="0">
                  <a:moveTo>
                    <a:pt x="51" y="1052"/>
                  </a:moveTo>
                  <a:cubicBezTo>
                    <a:pt x="97" y="1098"/>
                    <a:pt x="565" y="223"/>
                    <a:pt x="1493" y="557"/>
                  </a:cubicBezTo>
                  <a:cubicBezTo>
                    <a:pt x="2425" y="894"/>
                    <a:pt x="2252" y="1746"/>
                    <a:pt x="2252" y="1746"/>
                  </a:cubicBezTo>
                  <a:lnTo>
                    <a:pt x="2774" y="1128"/>
                  </a:lnTo>
                  <a:lnTo>
                    <a:pt x="2409" y="1286"/>
                  </a:lnTo>
                  <a:cubicBezTo>
                    <a:pt x="2409" y="1286"/>
                    <a:pt x="2237" y="572"/>
                    <a:pt x="1474" y="311"/>
                  </a:cubicBezTo>
                  <a:cubicBezTo>
                    <a:pt x="538" y="1"/>
                    <a:pt x="1" y="1002"/>
                    <a:pt x="51" y="10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080;p73">
              <a:extLst>
                <a:ext uri="{FF2B5EF4-FFF2-40B4-BE49-F238E27FC236}">
                  <a16:creationId xmlns:a16="http://schemas.microsoft.com/office/drawing/2014/main" id="{9BC2067A-3327-8EC5-4D67-05B29A95E7AB}"/>
                </a:ext>
              </a:extLst>
            </p:cNvPr>
            <p:cNvSpPr/>
            <p:nvPr/>
          </p:nvSpPr>
          <p:spPr>
            <a:xfrm>
              <a:off x="3320281" y="2926506"/>
              <a:ext cx="62547" cy="102140"/>
            </a:xfrm>
            <a:custGeom>
              <a:avLst/>
              <a:gdLst/>
              <a:ahLst/>
              <a:cxnLst/>
              <a:rect l="l" t="t" r="r" b="b"/>
              <a:pathLst>
                <a:path w="1466" h="2394" extrusionOk="0">
                  <a:moveTo>
                    <a:pt x="276" y="0"/>
                  </a:moveTo>
                  <a:cubicBezTo>
                    <a:pt x="219" y="0"/>
                    <a:pt x="177" y="50"/>
                    <a:pt x="181" y="104"/>
                  </a:cubicBezTo>
                  <a:cubicBezTo>
                    <a:pt x="223" y="940"/>
                    <a:pt x="545" y="1339"/>
                    <a:pt x="560" y="1354"/>
                  </a:cubicBezTo>
                  <a:cubicBezTo>
                    <a:pt x="579" y="1377"/>
                    <a:pt x="599" y="1389"/>
                    <a:pt x="641" y="1389"/>
                  </a:cubicBezTo>
                  <a:cubicBezTo>
                    <a:pt x="680" y="1385"/>
                    <a:pt x="724" y="1383"/>
                    <a:pt x="770" y="1383"/>
                  </a:cubicBezTo>
                  <a:cubicBezTo>
                    <a:pt x="958" y="1383"/>
                    <a:pt x="1182" y="1415"/>
                    <a:pt x="1231" y="1492"/>
                  </a:cubicBezTo>
                  <a:cubicBezTo>
                    <a:pt x="1239" y="1508"/>
                    <a:pt x="1231" y="1603"/>
                    <a:pt x="1132" y="1742"/>
                  </a:cubicBezTo>
                  <a:cubicBezTo>
                    <a:pt x="969" y="1963"/>
                    <a:pt x="652" y="2195"/>
                    <a:pt x="248" y="2195"/>
                  </a:cubicBezTo>
                  <a:cubicBezTo>
                    <a:pt x="205" y="2195"/>
                    <a:pt x="160" y="2192"/>
                    <a:pt x="115" y="2186"/>
                  </a:cubicBezTo>
                  <a:cubicBezTo>
                    <a:pt x="113" y="2186"/>
                    <a:pt x="110" y="2186"/>
                    <a:pt x="108" y="2186"/>
                  </a:cubicBezTo>
                  <a:cubicBezTo>
                    <a:pt x="57" y="2186"/>
                    <a:pt x="8" y="2223"/>
                    <a:pt x="4" y="2275"/>
                  </a:cubicBezTo>
                  <a:cubicBezTo>
                    <a:pt x="0" y="2328"/>
                    <a:pt x="39" y="2378"/>
                    <a:pt x="89" y="2386"/>
                  </a:cubicBezTo>
                  <a:cubicBezTo>
                    <a:pt x="146" y="2390"/>
                    <a:pt x="204" y="2394"/>
                    <a:pt x="257" y="2394"/>
                  </a:cubicBezTo>
                  <a:cubicBezTo>
                    <a:pt x="813" y="2394"/>
                    <a:pt x="1193" y="2029"/>
                    <a:pt x="1343" y="1799"/>
                  </a:cubicBezTo>
                  <a:cubicBezTo>
                    <a:pt x="1446" y="1630"/>
                    <a:pt x="1465" y="1481"/>
                    <a:pt x="1404" y="1393"/>
                  </a:cubicBezTo>
                  <a:cubicBezTo>
                    <a:pt x="1270" y="1193"/>
                    <a:pt x="852" y="1201"/>
                    <a:pt x="691" y="1193"/>
                  </a:cubicBezTo>
                  <a:cubicBezTo>
                    <a:pt x="614" y="1086"/>
                    <a:pt x="415" y="725"/>
                    <a:pt x="384" y="96"/>
                  </a:cubicBezTo>
                  <a:cubicBezTo>
                    <a:pt x="376" y="43"/>
                    <a:pt x="334" y="0"/>
                    <a:pt x="280"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081;p73">
              <a:extLst>
                <a:ext uri="{FF2B5EF4-FFF2-40B4-BE49-F238E27FC236}">
                  <a16:creationId xmlns:a16="http://schemas.microsoft.com/office/drawing/2014/main" id="{6A05E5DB-3D74-E63C-D659-020EDA77BF88}"/>
                </a:ext>
              </a:extLst>
            </p:cNvPr>
            <p:cNvSpPr/>
            <p:nvPr/>
          </p:nvSpPr>
          <p:spPr>
            <a:xfrm>
              <a:off x="3137161" y="2471907"/>
              <a:ext cx="406853" cy="298698"/>
            </a:xfrm>
            <a:custGeom>
              <a:avLst/>
              <a:gdLst/>
              <a:ahLst/>
              <a:cxnLst/>
              <a:rect l="l" t="t" r="r" b="b"/>
              <a:pathLst>
                <a:path w="9536" h="7001" extrusionOk="0">
                  <a:moveTo>
                    <a:pt x="1" y="3518"/>
                  </a:moveTo>
                  <a:cubicBezTo>
                    <a:pt x="1" y="3518"/>
                    <a:pt x="323" y="4477"/>
                    <a:pt x="3333" y="5221"/>
                  </a:cubicBezTo>
                  <a:cubicBezTo>
                    <a:pt x="5849" y="5842"/>
                    <a:pt x="7832" y="5389"/>
                    <a:pt x="8051" y="7000"/>
                  </a:cubicBezTo>
                  <a:cubicBezTo>
                    <a:pt x="8051" y="7000"/>
                    <a:pt x="9535" y="4323"/>
                    <a:pt x="6831" y="2467"/>
                  </a:cubicBezTo>
                  <a:cubicBezTo>
                    <a:pt x="3230" y="1"/>
                    <a:pt x="1" y="3518"/>
                    <a:pt x="1" y="3518"/>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082;p73">
              <a:extLst>
                <a:ext uri="{FF2B5EF4-FFF2-40B4-BE49-F238E27FC236}">
                  <a16:creationId xmlns:a16="http://schemas.microsoft.com/office/drawing/2014/main" id="{12F8158F-50E8-651E-FFAC-72FA7FCBEC26}"/>
                </a:ext>
              </a:extLst>
            </p:cNvPr>
            <p:cNvSpPr/>
            <p:nvPr/>
          </p:nvSpPr>
          <p:spPr>
            <a:xfrm>
              <a:off x="3339907" y="2689116"/>
              <a:ext cx="195107" cy="180985"/>
            </a:xfrm>
            <a:custGeom>
              <a:avLst/>
              <a:gdLst/>
              <a:ahLst/>
              <a:cxnLst/>
              <a:rect l="l" t="t" r="r" b="b"/>
              <a:pathLst>
                <a:path w="4573" h="4242" extrusionOk="0">
                  <a:moveTo>
                    <a:pt x="3106" y="0"/>
                  </a:moveTo>
                  <a:cubicBezTo>
                    <a:pt x="2258" y="0"/>
                    <a:pt x="1184" y="386"/>
                    <a:pt x="220" y="386"/>
                  </a:cubicBezTo>
                  <a:cubicBezTo>
                    <a:pt x="146" y="386"/>
                    <a:pt x="73" y="384"/>
                    <a:pt x="1" y="379"/>
                  </a:cubicBezTo>
                  <a:lnTo>
                    <a:pt x="1" y="379"/>
                  </a:lnTo>
                  <a:cubicBezTo>
                    <a:pt x="1" y="379"/>
                    <a:pt x="1" y="387"/>
                    <a:pt x="4" y="398"/>
                  </a:cubicBezTo>
                  <a:cubicBezTo>
                    <a:pt x="1669" y="632"/>
                    <a:pt x="2908" y="624"/>
                    <a:pt x="3230" y="1625"/>
                  </a:cubicBezTo>
                  <a:cubicBezTo>
                    <a:pt x="3272" y="2408"/>
                    <a:pt x="3195" y="3282"/>
                    <a:pt x="3134" y="4241"/>
                  </a:cubicBezTo>
                  <a:cubicBezTo>
                    <a:pt x="3759" y="3466"/>
                    <a:pt x="4304" y="2626"/>
                    <a:pt x="4538" y="1737"/>
                  </a:cubicBezTo>
                  <a:cubicBezTo>
                    <a:pt x="4572" y="1246"/>
                    <a:pt x="4492" y="797"/>
                    <a:pt x="4246" y="479"/>
                  </a:cubicBezTo>
                  <a:cubicBezTo>
                    <a:pt x="3971" y="117"/>
                    <a:pt x="3573" y="0"/>
                    <a:pt x="3106"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083;p73">
              <a:extLst>
                <a:ext uri="{FF2B5EF4-FFF2-40B4-BE49-F238E27FC236}">
                  <a16:creationId xmlns:a16="http://schemas.microsoft.com/office/drawing/2014/main" id="{6220C812-5D4C-CD2B-8DF6-0FB8CC90077D}"/>
                </a:ext>
              </a:extLst>
            </p:cNvPr>
            <p:cNvSpPr/>
            <p:nvPr/>
          </p:nvSpPr>
          <p:spPr>
            <a:xfrm>
              <a:off x="3400449" y="2786265"/>
              <a:ext cx="90706" cy="77096"/>
            </a:xfrm>
            <a:custGeom>
              <a:avLst/>
              <a:gdLst/>
              <a:ahLst/>
              <a:cxnLst/>
              <a:rect l="l" t="t" r="r" b="b"/>
              <a:pathLst>
                <a:path w="2126" h="1807" extrusionOk="0">
                  <a:moveTo>
                    <a:pt x="162" y="215"/>
                  </a:moveTo>
                  <a:cubicBezTo>
                    <a:pt x="1" y="430"/>
                    <a:pt x="530" y="422"/>
                    <a:pt x="1182" y="829"/>
                  </a:cubicBezTo>
                  <a:cubicBezTo>
                    <a:pt x="1715" y="1159"/>
                    <a:pt x="1796" y="1807"/>
                    <a:pt x="1964" y="1592"/>
                  </a:cubicBezTo>
                  <a:cubicBezTo>
                    <a:pt x="2125" y="1377"/>
                    <a:pt x="1926" y="833"/>
                    <a:pt x="1427" y="453"/>
                  </a:cubicBezTo>
                  <a:cubicBezTo>
                    <a:pt x="933" y="73"/>
                    <a:pt x="330" y="0"/>
                    <a:pt x="162" y="215"/>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084;p73">
              <a:extLst>
                <a:ext uri="{FF2B5EF4-FFF2-40B4-BE49-F238E27FC236}">
                  <a16:creationId xmlns:a16="http://schemas.microsoft.com/office/drawing/2014/main" id="{E13DF0A1-4F4B-6E9E-36D6-D452885A90BF}"/>
                </a:ext>
              </a:extLst>
            </p:cNvPr>
            <p:cNvSpPr/>
            <p:nvPr/>
          </p:nvSpPr>
          <p:spPr>
            <a:xfrm>
              <a:off x="3041292" y="2648797"/>
              <a:ext cx="128166" cy="295924"/>
            </a:xfrm>
            <a:custGeom>
              <a:avLst/>
              <a:gdLst/>
              <a:ahLst/>
              <a:cxnLst/>
              <a:rect l="l" t="t" r="r" b="b"/>
              <a:pathLst>
                <a:path w="3004" h="6936" extrusionOk="0">
                  <a:moveTo>
                    <a:pt x="3003" y="1"/>
                  </a:moveTo>
                  <a:cubicBezTo>
                    <a:pt x="2987" y="1"/>
                    <a:pt x="394" y="617"/>
                    <a:pt x="192" y="2609"/>
                  </a:cubicBezTo>
                  <a:cubicBezTo>
                    <a:pt x="0" y="4457"/>
                    <a:pt x="775" y="5386"/>
                    <a:pt x="1016" y="6935"/>
                  </a:cubicBezTo>
                  <a:cubicBezTo>
                    <a:pt x="928" y="5865"/>
                    <a:pt x="710" y="4665"/>
                    <a:pt x="805" y="3472"/>
                  </a:cubicBezTo>
                  <a:cubicBezTo>
                    <a:pt x="740" y="1661"/>
                    <a:pt x="1910" y="607"/>
                    <a:pt x="2999" y="20"/>
                  </a:cubicBezTo>
                  <a:lnTo>
                    <a:pt x="3003" y="1"/>
                  </a:lnTo>
                  <a:cubicBezTo>
                    <a:pt x="3003" y="1"/>
                    <a:pt x="3003" y="1"/>
                    <a:pt x="3003" y="1"/>
                  </a:cubicBezTo>
                  <a:close/>
                </a:path>
              </a:pathLst>
            </a:custGeom>
            <a:solidFill>
              <a:srgbClr val="963B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085;p73">
              <a:extLst>
                <a:ext uri="{FF2B5EF4-FFF2-40B4-BE49-F238E27FC236}">
                  <a16:creationId xmlns:a16="http://schemas.microsoft.com/office/drawing/2014/main" id="{3EE2D4C8-E8E1-735A-A7BD-44C47ED42A1D}"/>
                </a:ext>
              </a:extLst>
            </p:cNvPr>
            <p:cNvSpPr/>
            <p:nvPr/>
          </p:nvSpPr>
          <p:spPr>
            <a:xfrm>
              <a:off x="2987278" y="2598410"/>
              <a:ext cx="173817" cy="502082"/>
            </a:xfrm>
            <a:custGeom>
              <a:avLst/>
              <a:gdLst/>
              <a:ahLst/>
              <a:cxnLst/>
              <a:rect l="l" t="t" r="r" b="b"/>
              <a:pathLst>
                <a:path w="4074" h="11768" extrusionOk="0">
                  <a:moveTo>
                    <a:pt x="3075" y="1"/>
                  </a:moveTo>
                  <a:cubicBezTo>
                    <a:pt x="2675" y="1"/>
                    <a:pt x="2151" y="95"/>
                    <a:pt x="1669" y="442"/>
                  </a:cubicBezTo>
                  <a:cubicBezTo>
                    <a:pt x="1047" y="860"/>
                    <a:pt x="587" y="1608"/>
                    <a:pt x="296" y="2463"/>
                  </a:cubicBezTo>
                  <a:cubicBezTo>
                    <a:pt x="0" y="3326"/>
                    <a:pt x="58" y="4342"/>
                    <a:pt x="353" y="5247"/>
                  </a:cubicBezTo>
                  <a:cubicBezTo>
                    <a:pt x="637" y="6164"/>
                    <a:pt x="1105" y="7000"/>
                    <a:pt x="1400" y="7825"/>
                  </a:cubicBezTo>
                  <a:cubicBezTo>
                    <a:pt x="1738" y="8645"/>
                    <a:pt x="1669" y="9481"/>
                    <a:pt x="1423" y="10133"/>
                  </a:cubicBezTo>
                  <a:cubicBezTo>
                    <a:pt x="1178" y="10785"/>
                    <a:pt x="771" y="11230"/>
                    <a:pt x="453" y="11483"/>
                  </a:cubicBezTo>
                  <a:cubicBezTo>
                    <a:pt x="346" y="11575"/>
                    <a:pt x="250" y="11641"/>
                    <a:pt x="165" y="11694"/>
                  </a:cubicBezTo>
                  <a:cubicBezTo>
                    <a:pt x="119" y="11744"/>
                    <a:pt x="89" y="11767"/>
                    <a:pt x="89" y="11767"/>
                  </a:cubicBezTo>
                  <a:cubicBezTo>
                    <a:pt x="181" y="11744"/>
                    <a:pt x="261" y="11714"/>
                    <a:pt x="346" y="11687"/>
                  </a:cubicBezTo>
                  <a:cubicBezTo>
                    <a:pt x="395" y="11648"/>
                    <a:pt x="453" y="11610"/>
                    <a:pt x="518" y="11560"/>
                  </a:cubicBezTo>
                  <a:cubicBezTo>
                    <a:pt x="844" y="11322"/>
                    <a:pt x="1274" y="10870"/>
                    <a:pt x="1558" y="10195"/>
                  </a:cubicBezTo>
                  <a:cubicBezTo>
                    <a:pt x="1849" y="9539"/>
                    <a:pt x="1922" y="8607"/>
                    <a:pt x="1565" y="7767"/>
                  </a:cubicBezTo>
                  <a:cubicBezTo>
                    <a:pt x="1266" y="6919"/>
                    <a:pt x="798" y="6091"/>
                    <a:pt x="522" y="5197"/>
                  </a:cubicBezTo>
                  <a:cubicBezTo>
                    <a:pt x="234" y="4311"/>
                    <a:pt x="173" y="3349"/>
                    <a:pt x="461" y="2520"/>
                  </a:cubicBezTo>
                  <a:cubicBezTo>
                    <a:pt x="737" y="1703"/>
                    <a:pt x="1193" y="971"/>
                    <a:pt x="1765" y="587"/>
                  </a:cubicBezTo>
                  <a:cubicBezTo>
                    <a:pt x="2216" y="260"/>
                    <a:pt x="2704" y="171"/>
                    <a:pt x="3080" y="171"/>
                  </a:cubicBezTo>
                  <a:cubicBezTo>
                    <a:pt x="3170" y="171"/>
                    <a:pt x="3254" y="176"/>
                    <a:pt x="3329" y="185"/>
                  </a:cubicBezTo>
                  <a:cubicBezTo>
                    <a:pt x="3732" y="227"/>
                    <a:pt x="3939" y="327"/>
                    <a:pt x="3939" y="327"/>
                  </a:cubicBezTo>
                  <a:lnTo>
                    <a:pt x="3943" y="334"/>
                  </a:lnTo>
                  <a:cubicBezTo>
                    <a:pt x="3953" y="339"/>
                    <a:pt x="3964" y="341"/>
                    <a:pt x="3974" y="341"/>
                  </a:cubicBezTo>
                  <a:cubicBezTo>
                    <a:pt x="4009" y="341"/>
                    <a:pt x="4039" y="317"/>
                    <a:pt x="4054" y="284"/>
                  </a:cubicBezTo>
                  <a:cubicBezTo>
                    <a:pt x="4074" y="242"/>
                    <a:pt x="4051" y="192"/>
                    <a:pt x="4008" y="173"/>
                  </a:cubicBezTo>
                  <a:cubicBezTo>
                    <a:pt x="4008" y="173"/>
                    <a:pt x="3778" y="66"/>
                    <a:pt x="3349" y="16"/>
                  </a:cubicBezTo>
                  <a:cubicBezTo>
                    <a:pt x="3267" y="7"/>
                    <a:pt x="3175" y="1"/>
                    <a:pt x="3075"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086;p73">
              <a:extLst>
                <a:ext uri="{FF2B5EF4-FFF2-40B4-BE49-F238E27FC236}">
                  <a16:creationId xmlns:a16="http://schemas.microsoft.com/office/drawing/2014/main" id="{72EC6A21-E9F9-8C90-7A77-CBAFA13F40A4}"/>
                </a:ext>
              </a:extLst>
            </p:cNvPr>
            <p:cNvSpPr/>
            <p:nvPr/>
          </p:nvSpPr>
          <p:spPr>
            <a:xfrm>
              <a:off x="2935909" y="3136462"/>
              <a:ext cx="94119" cy="70696"/>
            </a:xfrm>
            <a:custGeom>
              <a:avLst/>
              <a:gdLst/>
              <a:ahLst/>
              <a:cxnLst/>
              <a:rect l="l" t="t" r="r" b="b"/>
              <a:pathLst>
                <a:path w="2206" h="1657" extrusionOk="0">
                  <a:moveTo>
                    <a:pt x="123" y="499"/>
                  </a:moveTo>
                  <a:cubicBezTo>
                    <a:pt x="0" y="920"/>
                    <a:pt x="1856" y="1657"/>
                    <a:pt x="2033" y="1350"/>
                  </a:cubicBezTo>
                  <a:cubicBezTo>
                    <a:pt x="2205" y="1043"/>
                    <a:pt x="269" y="0"/>
                    <a:pt x="123" y="499"/>
                  </a:cubicBezTo>
                  <a:close/>
                </a:path>
              </a:pathLst>
            </a:custGeom>
            <a:solidFill>
              <a:srgbClr val="57A5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087;p73">
              <a:extLst>
                <a:ext uri="{FF2B5EF4-FFF2-40B4-BE49-F238E27FC236}">
                  <a16:creationId xmlns:a16="http://schemas.microsoft.com/office/drawing/2014/main" id="{7C8FCF84-49A3-56E1-F040-AED748CAF48D}"/>
                </a:ext>
              </a:extLst>
            </p:cNvPr>
            <p:cNvSpPr/>
            <p:nvPr/>
          </p:nvSpPr>
          <p:spPr>
            <a:xfrm>
              <a:off x="3153033" y="2606345"/>
              <a:ext cx="385393" cy="96978"/>
            </a:xfrm>
            <a:custGeom>
              <a:avLst/>
              <a:gdLst/>
              <a:ahLst/>
              <a:cxnLst/>
              <a:rect l="l" t="t" r="r" b="b"/>
              <a:pathLst>
                <a:path w="9033" h="2273" extrusionOk="0">
                  <a:moveTo>
                    <a:pt x="77" y="1"/>
                  </a:moveTo>
                  <a:cubicBezTo>
                    <a:pt x="66" y="1"/>
                    <a:pt x="54" y="4"/>
                    <a:pt x="43" y="10"/>
                  </a:cubicBezTo>
                  <a:cubicBezTo>
                    <a:pt x="12" y="29"/>
                    <a:pt x="1" y="68"/>
                    <a:pt x="20" y="102"/>
                  </a:cubicBezTo>
                  <a:cubicBezTo>
                    <a:pt x="20" y="102"/>
                    <a:pt x="146" y="328"/>
                    <a:pt x="488" y="509"/>
                  </a:cubicBezTo>
                  <a:cubicBezTo>
                    <a:pt x="821" y="697"/>
                    <a:pt x="1343" y="862"/>
                    <a:pt x="1983" y="942"/>
                  </a:cubicBezTo>
                  <a:cubicBezTo>
                    <a:pt x="2402" y="1016"/>
                    <a:pt x="2868" y="1040"/>
                    <a:pt x="3365" y="1040"/>
                  </a:cubicBezTo>
                  <a:cubicBezTo>
                    <a:pt x="4255" y="1040"/>
                    <a:pt x="5243" y="964"/>
                    <a:pt x="6230" y="964"/>
                  </a:cubicBezTo>
                  <a:cubicBezTo>
                    <a:pt x="6371" y="964"/>
                    <a:pt x="6511" y="965"/>
                    <a:pt x="6651" y="969"/>
                  </a:cubicBezTo>
                  <a:cubicBezTo>
                    <a:pt x="7468" y="1023"/>
                    <a:pt x="8377" y="1195"/>
                    <a:pt x="8810" y="1851"/>
                  </a:cubicBezTo>
                  <a:cubicBezTo>
                    <a:pt x="8906" y="1981"/>
                    <a:pt x="8975" y="2127"/>
                    <a:pt x="9033" y="2273"/>
                  </a:cubicBezTo>
                  <a:cubicBezTo>
                    <a:pt x="9021" y="2100"/>
                    <a:pt x="8994" y="1935"/>
                    <a:pt x="8968" y="1767"/>
                  </a:cubicBezTo>
                  <a:cubicBezTo>
                    <a:pt x="8964" y="1763"/>
                    <a:pt x="8956" y="1751"/>
                    <a:pt x="8952" y="1748"/>
                  </a:cubicBezTo>
                  <a:cubicBezTo>
                    <a:pt x="8457" y="1019"/>
                    <a:pt x="7487" y="850"/>
                    <a:pt x="6655" y="804"/>
                  </a:cubicBezTo>
                  <a:cubicBezTo>
                    <a:pt x="6539" y="802"/>
                    <a:pt x="6423" y="801"/>
                    <a:pt x="6308" y="801"/>
                  </a:cubicBezTo>
                  <a:cubicBezTo>
                    <a:pt x="5248" y="801"/>
                    <a:pt x="4207" y="889"/>
                    <a:pt x="3283" y="889"/>
                  </a:cubicBezTo>
                  <a:cubicBezTo>
                    <a:pt x="2820" y="889"/>
                    <a:pt x="2386" y="867"/>
                    <a:pt x="1995" y="800"/>
                  </a:cubicBezTo>
                  <a:cubicBezTo>
                    <a:pt x="1366" y="716"/>
                    <a:pt x="864" y="559"/>
                    <a:pt x="549" y="386"/>
                  </a:cubicBezTo>
                  <a:cubicBezTo>
                    <a:pt x="227" y="210"/>
                    <a:pt x="139" y="41"/>
                    <a:pt x="139" y="41"/>
                  </a:cubicBezTo>
                  <a:lnTo>
                    <a:pt x="135" y="37"/>
                  </a:lnTo>
                  <a:cubicBezTo>
                    <a:pt x="122" y="14"/>
                    <a:pt x="100" y="1"/>
                    <a:pt x="77"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088;p73">
              <a:extLst>
                <a:ext uri="{FF2B5EF4-FFF2-40B4-BE49-F238E27FC236}">
                  <a16:creationId xmlns:a16="http://schemas.microsoft.com/office/drawing/2014/main" id="{4D56D78D-F2A9-D4E3-B6EC-590449E420C5}"/>
                </a:ext>
              </a:extLst>
            </p:cNvPr>
            <p:cNvSpPr/>
            <p:nvPr/>
          </p:nvSpPr>
          <p:spPr>
            <a:xfrm>
              <a:off x="3164808" y="2478222"/>
              <a:ext cx="359410" cy="164431"/>
            </a:xfrm>
            <a:custGeom>
              <a:avLst/>
              <a:gdLst/>
              <a:ahLst/>
              <a:cxnLst/>
              <a:rect l="l" t="t" r="r" b="b"/>
              <a:pathLst>
                <a:path w="8424" h="3854" extrusionOk="0">
                  <a:moveTo>
                    <a:pt x="4681" y="1"/>
                  </a:moveTo>
                  <a:cubicBezTo>
                    <a:pt x="4199" y="1"/>
                    <a:pt x="3717" y="59"/>
                    <a:pt x="3249" y="156"/>
                  </a:cubicBezTo>
                  <a:cubicBezTo>
                    <a:pt x="2597" y="290"/>
                    <a:pt x="1961" y="497"/>
                    <a:pt x="1370" y="831"/>
                  </a:cubicBezTo>
                  <a:cubicBezTo>
                    <a:pt x="1105" y="984"/>
                    <a:pt x="848" y="1165"/>
                    <a:pt x="622" y="1379"/>
                  </a:cubicBezTo>
                  <a:lnTo>
                    <a:pt x="538" y="1468"/>
                  </a:lnTo>
                  <a:cubicBezTo>
                    <a:pt x="311" y="1698"/>
                    <a:pt x="123" y="1966"/>
                    <a:pt x="5" y="2277"/>
                  </a:cubicBezTo>
                  <a:lnTo>
                    <a:pt x="1" y="2296"/>
                  </a:lnTo>
                  <a:lnTo>
                    <a:pt x="1" y="2334"/>
                  </a:lnTo>
                  <a:cubicBezTo>
                    <a:pt x="10" y="2356"/>
                    <a:pt x="35" y="2371"/>
                    <a:pt x="61" y="2371"/>
                  </a:cubicBezTo>
                  <a:cubicBezTo>
                    <a:pt x="67" y="2371"/>
                    <a:pt x="72" y="2370"/>
                    <a:pt x="77" y="2369"/>
                  </a:cubicBezTo>
                  <a:cubicBezTo>
                    <a:pt x="1344" y="1968"/>
                    <a:pt x="2704" y="1656"/>
                    <a:pt x="4045" y="1656"/>
                  </a:cubicBezTo>
                  <a:cubicBezTo>
                    <a:pt x="4796" y="1656"/>
                    <a:pt x="5541" y="1754"/>
                    <a:pt x="6260" y="1989"/>
                  </a:cubicBezTo>
                  <a:cubicBezTo>
                    <a:pt x="6509" y="2066"/>
                    <a:pt x="6732" y="2208"/>
                    <a:pt x="6966" y="2315"/>
                  </a:cubicBezTo>
                  <a:cubicBezTo>
                    <a:pt x="7211" y="2415"/>
                    <a:pt x="7376" y="2622"/>
                    <a:pt x="7595" y="2772"/>
                  </a:cubicBezTo>
                  <a:cubicBezTo>
                    <a:pt x="7817" y="2910"/>
                    <a:pt x="7940" y="3147"/>
                    <a:pt x="8105" y="3347"/>
                  </a:cubicBezTo>
                  <a:cubicBezTo>
                    <a:pt x="8247" y="3493"/>
                    <a:pt x="8343" y="3673"/>
                    <a:pt x="8423" y="3853"/>
                  </a:cubicBezTo>
                  <a:cubicBezTo>
                    <a:pt x="8297" y="3519"/>
                    <a:pt x="8143" y="3197"/>
                    <a:pt x="7971" y="2890"/>
                  </a:cubicBezTo>
                  <a:cubicBezTo>
                    <a:pt x="7894" y="2795"/>
                    <a:pt x="7809" y="2706"/>
                    <a:pt x="7702" y="2641"/>
                  </a:cubicBezTo>
                  <a:cubicBezTo>
                    <a:pt x="7483" y="2488"/>
                    <a:pt x="7299" y="2273"/>
                    <a:pt x="7046" y="2169"/>
                  </a:cubicBezTo>
                  <a:cubicBezTo>
                    <a:pt x="6801" y="2062"/>
                    <a:pt x="6567" y="1916"/>
                    <a:pt x="6314" y="1840"/>
                  </a:cubicBezTo>
                  <a:cubicBezTo>
                    <a:pt x="5587" y="1608"/>
                    <a:pt x="4844" y="1511"/>
                    <a:pt x="4099" y="1511"/>
                  </a:cubicBezTo>
                  <a:cubicBezTo>
                    <a:pt x="2762" y="1511"/>
                    <a:pt x="1419" y="1823"/>
                    <a:pt x="158" y="2219"/>
                  </a:cubicBezTo>
                  <a:cubicBezTo>
                    <a:pt x="407" y="1671"/>
                    <a:pt x="910" y="1257"/>
                    <a:pt x="1431" y="957"/>
                  </a:cubicBezTo>
                  <a:cubicBezTo>
                    <a:pt x="2003" y="647"/>
                    <a:pt x="2636" y="451"/>
                    <a:pt x="3272" y="325"/>
                  </a:cubicBezTo>
                  <a:cubicBezTo>
                    <a:pt x="3746" y="233"/>
                    <a:pt x="4234" y="179"/>
                    <a:pt x="4719" y="179"/>
                  </a:cubicBezTo>
                  <a:cubicBezTo>
                    <a:pt x="4970" y="179"/>
                    <a:pt x="5219" y="194"/>
                    <a:pt x="5466" y="225"/>
                  </a:cubicBezTo>
                  <a:cubicBezTo>
                    <a:pt x="5332" y="144"/>
                    <a:pt x="5198" y="71"/>
                    <a:pt x="5071" y="14"/>
                  </a:cubicBezTo>
                  <a:cubicBezTo>
                    <a:pt x="4941" y="5"/>
                    <a:pt x="4811" y="1"/>
                    <a:pt x="4681"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089;p73">
              <a:extLst>
                <a:ext uri="{FF2B5EF4-FFF2-40B4-BE49-F238E27FC236}">
                  <a16:creationId xmlns:a16="http://schemas.microsoft.com/office/drawing/2014/main" id="{E8567C1F-A8DA-E430-78FE-EC8590D369F8}"/>
                </a:ext>
              </a:extLst>
            </p:cNvPr>
            <p:cNvSpPr/>
            <p:nvPr/>
          </p:nvSpPr>
          <p:spPr>
            <a:xfrm>
              <a:off x="2586060" y="3410285"/>
              <a:ext cx="1064321" cy="745059"/>
            </a:xfrm>
            <a:custGeom>
              <a:avLst/>
              <a:gdLst/>
              <a:ahLst/>
              <a:cxnLst/>
              <a:rect l="l" t="t" r="r" b="b"/>
              <a:pathLst>
                <a:path w="24946" h="17463" extrusionOk="0">
                  <a:moveTo>
                    <a:pt x="19296" y="12"/>
                  </a:moveTo>
                  <a:cubicBezTo>
                    <a:pt x="16124" y="27"/>
                    <a:pt x="15644" y="2754"/>
                    <a:pt x="14298" y="3034"/>
                  </a:cubicBezTo>
                  <a:cubicBezTo>
                    <a:pt x="12473" y="3406"/>
                    <a:pt x="11548" y="829"/>
                    <a:pt x="8120" y="741"/>
                  </a:cubicBezTo>
                  <a:cubicBezTo>
                    <a:pt x="4388" y="645"/>
                    <a:pt x="0" y="3667"/>
                    <a:pt x="303" y="9381"/>
                  </a:cubicBezTo>
                  <a:cubicBezTo>
                    <a:pt x="572" y="14390"/>
                    <a:pt x="4392" y="17462"/>
                    <a:pt x="8074" y="17278"/>
                  </a:cubicBezTo>
                  <a:cubicBezTo>
                    <a:pt x="13067" y="17029"/>
                    <a:pt x="13033" y="13834"/>
                    <a:pt x="15146" y="13224"/>
                  </a:cubicBezTo>
                  <a:cubicBezTo>
                    <a:pt x="16496" y="12837"/>
                    <a:pt x="17255" y="13830"/>
                    <a:pt x="19261" y="13907"/>
                  </a:cubicBezTo>
                  <a:cubicBezTo>
                    <a:pt x="22387" y="14030"/>
                    <a:pt x="24926" y="10996"/>
                    <a:pt x="24937" y="7161"/>
                  </a:cubicBezTo>
                  <a:cubicBezTo>
                    <a:pt x="24945" y="3326"/>
                    <a:pt x="22406" y="0"/>
                    <a:pt x="19296" y="12"/>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090;p73">
              <a:extLst>
                <a:ext uri="{FF2B5EF4-FFF2-40B4-BE49-F238E27FC236}">
                  <a16:creationId xmlns:a16="http://schemas.microsoft.com/office/drawing/2014/main" id="{7B2749D9-C7EF-C01B-D1D3-D2275F2C81B2}"/>
                </a:ext>
              </a:extLst>
            </p:cNvPr>
            <p:cNvSpPr/>
            <p:nvPr/>
          </p:nvSpPr>
          <p:spPr>
            <a:xfrm>
              <a:off x="2664430" y="3453422"/>
              <a:ext cx="622653" cy="373361"/>
            </a:xfrm>
            <a:custGeom>
              <a:avLst/>
              <a:gdLst/>
              <a:ahLst/>
              <a:cxnLst/>
              <a:rect l="l" t="t" r="r" b="b"/>
              <a:pathLst>
                <a:path w="14594" h="8751" extrusionOk="0">
                  <a:moveTo>
                    <a:pt x="3379" y="0"/>
                  </a:moveTo>
                  <a:cubicBezTo>
                    <a:pt x="2198" y="307"/>
                    <a:pt x="1013" y="871"/>
                    <a:pt x="0" y="1699"/>
                  </a:cubicBezTo>
                  <a:cubicBezTo>
                    <a:pt x="1324" y="5327"/>
                    <a:pt x="8776" y="6681"/>
                    <a:pt x="10547" y="7417"/>
                  </a:cubicBezTo>
                  <a:cubicBezTo>
                    <a:pt x="11095" y="7794"/>
                    <a:pt x="12727" y="8751"/>
                    <a:pt x="13181" y="8751"/>
                  </a:cubicBezTo>
                  <a:cubicBezTo>
                    <a:pt x="13236" y="8751"/>
                    <a:pt x="13273" y="8737"/>
                    <a:pt x="13290" y="8706"/>
                  </a:cubicBezTo>
                  <a:cubicBezTo>
                    <a:pt x="13366" y="8568"/>
                    <a:pt x="12392" y="8208"/>
                    <a:pt x="12515" y="8085"/>
                  </a:cubicBezTo>
                  <a:cubicBezTo>
                    <a:pt x="12524" y="8075"/>
                    <a:pt x="12540" y="8071"/>
                    <a:pt x="12562" y="8071"/>
                  </a:cubicBezTo>
                  <a:cubicBezTo>
                    <a:pt x="12802" y="8071"/>
                    <a:pt x="13753" y="8572"/>
                    <a:pt x="14046" y="8572"/>
                  </a:cubicBezTo>
                  <a:cubicBezTo>
                    <a:pt x="14091" y="8572"/>
                    <a:pt x="14120" y="8560"/>
                    <a:pt x="14130" y="8534"/>
                  </a:cubicBezTo>
                  <a:cubicBezTo>
                    <a:pt x="14206" y="8323"/>
                    <a:pt x="12718" y="7820"/>
                    <a:pt x="12826" y="7740"/>
                  </a:cubicBezTo>
                  <a:cubicBezTo>
                    <a:pt x="12831" y="7735"/>
                    <a:pt x="12841" y="7734"/>
                    <a:pt x="12854" y="7734"/>
                  </a:cubicBezTo>
                  <a:cubicBezTo>
                    <a:pt x="13055" y="7734"/>
                    <a:pt x="14080" y="8168"/>
                    <a:pt x="14417" y="8168"/>
                  </a:cubicBezTo>
                  <a:cubicBezTo>
                    <a:pt x="14473" y="8168"/>
                    <a:pt x="14510" y="8156"/>
                    <a:pt x="14521" y="8127"/>
                  </a:cubicBezTo>
                  <a:cubicBezTo>
                    <a:pt x="14594" y="7916"/>
                    <a:pt x="12945" y="7398"/>
                    <a:pt x="13033" y="7295"/>
                  </a:cubicBezTo>
                  <a:cubicBezTo>
                    <a:pt x="13042" y="7283"/>
                    <a:pt x="13062" y="7278"/>
                    <a:pt x="13092" y="7278"/>
                  </a:cubicBezTo>
                  <a:cubicBezTo>
                    <a:pt x="13291" y="7278"/>
                    <a:pt x="13899" y="7506"/>
                    <a:pt x="14179" y="7506"/>
                  </a:cubicBezTo>
                  <a:cubicBezTo>
                    <a:pt x="14251" y="7506"/>
                    <a:pt x="14302" y="7491"/>
                    <a:pt x="14318" y="7452"/>
                  </a:cubicBezTo>
                  <a:cubicBezTo>
                    <a:pt x="14352" y="7352"/>
                    <a:pt x="13773" y="7191"/>
                    <a:pt x="13152" y="6873"/>
                  </a:cubicBezTo>
                  <a:cubicBezTo>
                    <a:pt x="12446" y="6509"/>
                    <a:pt x="12074" y="6240"/>
                    <a:pt x="12131" y="6067"/>
                  </a:cubicBezTo>
                  <a:cubicBezTo>
                    <a:pt x="12181" y="5906"/>
                    <a:pt x="12676" y="5400"/>
                    <a:pt x="12523" y="5289"/>
                  </a:cubicBezTo>
                  <a:cubicBezTo>
                    <a:pt x="12514" y="5283"/>
                    <a:pt x="12503" y="5280"/>
                    <a:pt x="12489" y="5280"/>
                  </a:cubicBezTo>
                  <a:cubicBezTo>
                    <a:pt x="12240" y="5280"/>
                    <a:pt x="11133" y="6152"/>
                    <a:pt x="10716" y="6221"/>
                  </a:cubicBezTo>
                  <a:lnTo>
                    <a:pt x="10716" y="6202"/>
                  </a:lnTo>
                  <a:cubicBezTo>
                    <a:pt x="7924" y="4997"/>
                    <a:pt x="5132" y="1139"/>
                    <a:pt x="3379"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091;p73">
              <a:extLst>
                <a:ext uri="{FF2B5EF4-FFF2-40B4-BE49-F238E27FC236}">
                  <a16:creationId xmlns:a16="http://schemas.microsoft.com/office/drawing/2014/main" id="{6018A4DE-51DC-C39B-1FFB-692F5C55860E}"/>
                </a:ext>
              </a:extLst>
            </p:cNvPr>
            <p:cNvSpPr/>
            <p:nvPr/>
          </p:nvSpPr>
          <p:spPr>
            <a:xfrm>
              <a:off x="2632687" y="3413232"/>
              <a:ext cx="654097" cy="407579"/>
            </a:xfrm>
            <a:custGeom>
              <a:avLst/>
              <a:gdLst/>
              <a:ahLst/>
              <a:cxnLst/>
              <a:rect l="l" t="t" r="r" b="b"/>
              <a:pathLst>
                <a:path w="15331" h="9553" extrusionOk="0">
                  <a:moveTo>
                    <a:pt x="1662" y="0"/>
                  </a:moveTo>
                  <a:cubicBezTo>
                    <a:pt x="976" y="0"/>
                    <a:pt x="554" y="376"/>
                    <a:pt x="560" y="1230"/>
                  </a:cubicBezTo>
                  <a:cubicBezTo>
                    <a:pt x="0" y="4938"/>
                    <a:pt x="9527" y="7209"/>
                    <a:pt x="11453" y="7991"/>
                  </a:cubicBezTo>
                  <a:lnTo>
                    <a:pt x="11453" y="7995"/>
                  </a:lnTo>
                  <a:cubicBezTo>
                    <a:pt x="11794" y="8141"/>
                    <a:pt x="11932" y="8429"/>
                    <a:pt x="12365" y="8720"/>
                  </a:cubicBezTo>
                  <a:cubicBezTo>
                    <a:pt x="13148" y="9254"/>
                    <a:pt x="13726" y="9553"/>
                    <a:pt x="13932" y="9553"/>
                  </a:cubicBezTo>
                  <a:cubicBezTo>
                    <a:pt x="13970" y="9553"/>
                    <a:pt x="13995" y="9543"/>
                    <a:pt x="14007" y="9522"/>
                  </a:cubicBezTo>
                  <a:cubicBezTo>
                    <a:pt x="14084" y="9387"/>
                    <a:pt x="13109" y="8935"/>
                    <a:pt x="13224" y="8816"/>
                  </a:cubicBezTo>
                  <a:cubicBezTo>
                    <a:pt x="13232" y="8807"/>
                    <a:pt x="13246" y="8803"/>
                    <a:pt x="13265" y="8803"/>
                  </a:cubicBezTo>
                  <a:cubicBezTo>
                    <a:pt x="13494" y="8803"/>
                    <a:pt x="14474" y="9385"/>
                    <a:pt x="14745" y="9385"/>
                  </a:cubicBezTo>
                  <a:cubicBezTo>
                    <a:pt x="14781" y="9385"/>
                    <a:pt x="14804" y="9375"/>
                    <a:pt x="14812" y="9353"/>
                  </a:cubicBezTo>
                  <a:cubicBezTo>
                    <a:pt x="14889" y="9146"/>
                    <a:pt x="13424" y="8555"/>
                    <a:pt x="13527" y="8478"/>
                  </a:cubicBezTo>
                  <a:cubicBezTo>
                    <a:pt x="13533" y="8474"/>
                    <a:pt x="13541" y="8472"/>
                    <a:pt x="13554" y="8472"/>
                  </a:cubicBezTo>
                  <a:cubicBezTo>
                    <a:pt x="13754" y="8472"/>
                    <a:pt x="14853" y="9008"/>
                    <a:pt x="15170" y="9008"/>
                  </a:cubicBezTo>
                  <a:cubicBezTo>
                    <a:pt x="15215" y="9008"/>
                    <a:pt x="15244" y="8997"/>
                    <a:pt x="15253" y="8973"/>
                  </a:cubicBezTo>
                  <a:cubicBezTo>
                    <a:pt x="15330" y="8766"/>
                    <a:pt x="13646" y="8137"/>
                    <a:pt x="13731" y="8033"/>
                  </a:cubicBezTo>
                  <a:cubicBezTo>
                    <a:pt x="13739" y="8024"/>
                    <a:pt x="13754" y="8020"/>
                    <a:pt x="13776" y="8020"/>
                  </a:cubicBezTo>
                  <a:cubicBezTo>
                    <a:pt x="13965" y="8020"/>
                    <a:pt x="14621" y="8315"/>
                    <a:pt x="14889" y="8315"/>
                  </a:cubicBezTo>
                  <a:cubicBezTo>
                    <a:pt x="14947" y="8315"/>
                    <a:pt x="14987" y="8301"/>
                    <a:pt x="15000" y="8267"/>
                  </a:cubicBezTo>
                  <a:cubicBezTo>
                    <a:pt x="15039" y="8172"/>
                    <a:pt x="14456" y="7922"/>
                    <a:pt x="13857" y="7623"/>
                  </a:cubicBezTo>
                  <a:cubicBezTo>
                    <a:pt x="13175" y="7278"/>
                    <a:pt x="12741" y="7002"/>
                    <a:pt x="12795" y="6837"/>
                  </a:cubicBezTo>
                  <a:cubicBezTo>
                    <a:pt x="12849" y="6676"/>
                    <a:pt x="13409" y="6196"/>
                    <a:pt x="13263" y="6093"/>
                  </a:cubicBezTo>
                  <a:cubicBezTo>
                    <a:pt x="13255" y="6087"/>
                    <a:pt x="13244" y="6084"/>
                    <a:pt x="13231" y="6084"/>
                  </a:cubicBezTo>
                  <a:cubicBezTo>
                    <a:pt x="12989" y="6084"/>
                    <a:pt x="11898" y="6948"/>
                    <a:pt x="11487" y="7021"/>
                  </a:cubicBezTo>
                  <a:lnTo>
                    <a:pt x="11487" y="7009"/>
                  </a:lnTo>
                  <a:cubicBezTo>
                    <a:pt x="8683" y="5840"/>
                    <a:pt x="5849" y="1909"/>
                    <a:pt x="4096" y="877"/>
                  </a:cubicBezTo>
                  <a:cubicBezTo>
                    <a:pt x="3147" y="318"/>
                    <a:pt x="2293" y="0"/>
                    <a:pt x="1662" y="0"/>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092;p73">
              <a:extLst>
                <a:ext uri="{FF2B5EF4-FFF2-40B4-BE49-F238E27FC236}">
                  <a16:creationId xmlns:a16="http://schemas.microsoft.com/office/drawing/2014/main" id="{1D138B9B-ECED-8BFC-9C57-DE00F41C6461}"/>
                </a:ext>
              </a:extLst>
            </p:cNvPr>
            <p:cNvSpPr/>
            <p:nvPr/>
          </p:nvSpPr>
          <p:spPr>
            <a:xfrm>
              <a:off x="4149566" y="3475480"/>
              <a:ext cx="39806" cy="152869"/>
            </a:xfrm>
            <a:custGeom>
              <a:avLst/>
              <a:gdLst/>
              <a:ahLst/>
              <a:cxnLst/>
              <a:rect l="l" t="t" r="r" b="b"/>
              <a:pathLst>
                <a:path w="933" h="3583" extrusionOk="0">
                  <a:moveTo>
                    <a:pt x="169" y="1"/>
                  </a:moveTo>
                  <a:lnTo>
                    <a:pt x="1" y="39"/>
                  </a:lnTo>
                  <a:lnTo>
                    <a:pt x="764" y="3583"/>
                  </a:lnTo>
                  <a:lnTo>
                    <a:pt x="933" y="3545"/>
                  </a:lnTo>
                  <a:lnTo>
                    <a:pt x="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093;p73">
              <a:extLst>
                <a:ext uri="{FF2B5EF4-FFF2-40B4-BE49-F238E27FC236}">
                  <a16:creationId xmlns:a16="http://schemas.microsoft.com/office/drawing/2014/main" id="{BC9B37DF-203E-9C55-BEF5-1B99450781FD}"/>
                </a:ext>
              </a:extLst>
            </p:cNvPr>
            <p:cNvSpPr/>
            <p:nvPr/>
          </p:nvSpPr>
          <p:spPr>
            <a:xfrm>
              <a:off x="4132884" y="3459950"/>
              <a:ext cx="37204" cy="26068"/>
            </a:xfrm>
            <a:custGeom>
              <a:avLst/>
              <a:gdLst/>
              <a:ahLst/>
              <a:cxnLst/>
              <a:rect l="l" t="t" r="r" b="b"/>
              <a:pathLst>
                <a:path w="872" h="611" extrusionOk="0">
                  <a:moveTo>
                    <a:pt x="498" y="0"/>
                  </a:moveTo>
                  <a:cubicBezTo>
                    <a:pt x="456" y="0"/>
                    <a:pt x="413" y="5"/>
                    <a:pt x="369" y="16"/>
                  </a:cubicBezTo>
                  <a:cubicBezTo>
                    <a:pt x="146" y="69"/>
                    <a:pt x="0" y="242"/>
                    <a:pt x="39" y="399"/>
                  </a:cubicBezTo>
                  <a:cubicBezTo>
                    <a:pt x="64" y="526"/>
                    <a:pt x="208" y="610"/>
                    <a:pt x="377" y="610"/>
                  </a:cubicBezTo>
                  <a:cubicBezTo>
                    <a:pt x="418" y="610"/>
                    <a:pt x="460" y="605"/>
                    <a:pt x="503" y="595"/>
                  </a:cubicBezTo>
                  <a:cubicBezTo>
                    <a:pt x="725" y="545"/>
                    <a:pt x="871" y="372"/>
                    <a:pt x="833" y="211"/>
                  </a:cubicBezTo>
                  <a:cubicBezTo>
                    <a:pt x="802" y="82"/>
                    <a:pt x="665"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094;p73">
              <a:extLst>
                <a:ext uri="{FF2B5EF4-FFF2-40B4-BE49-F238E27FC236}">
                  <a16:creationId xmlns:a16="http://schemas.microsoft.com/office/drawing/2014/main" id="{0C4A4AFF-E860-C0D3-0FE0-F4CE155CF9FA}"/>
                </a:ext>
              </a:extLst>
            </p:cNvPr>
            <p:cNvSpPr/>
            <p:nvPr/>
          </p:nvSpPr>
          <p:spPr>
            <a:xfrm>
              <a:off x="4168211" y="3618281"/>
              <a:ext cx="36564" cy="25642"/>
            </a:xfrm>
            <a:custGeom>
              <a:avLst/>
              <a:gdLst/>
              <a:ahLst/>
              <a:cxnLst/>
              <a:rect l="l" t="t" r="r" b="b"/>
              <a:pathLst>
                <a:path w="857" h="601" extrusionOk="0">
                  <a:moveTo>
                    <a:pt x="467" y="1"/>
                  </a:moveTo>
                  <a:cubicBezTo>
                    <a:pt x="442" y="1"/>
                    <a:pt x="417" y="2"/>
                    <a:pt x="392" y="6"/>
                  </a:cubicBezTo>
                  <a:cubicBezTo>
                    <a:pt x="170" y="37"/>
                    <a:pt x="1" y="190"/>
                    <a:pt x="20" y="351"/>
                  </a:cubicBezTo>
                  <a:cubicBezTo>
                    <a:pt x="37" y="496"/>
                    <a:pt x="197" y="600"/>
                    <a:pt x="394" y="600"/>
                  </a:cubicBezTo>
                  <a:cubicBezTo>
                    <a:pt x="416" y="600"/>
                    <a:pt x="438" y="599"/>
                    <a:pt x="461" y="596"/>
                  </a:cubicBezTo>
                  <a:cubicBezTo>
                    <a:pt x="687" y="566"/>
                    <a:pt x="856" y="412"/>
                    <a:pt x="837" y="251"/>
                  </a:cubicBezTo>
                  <a:cubicBezTo>
                    <a:pt x="820" y="105"/>
                    <a:pt x="661" y="1"/>
                    <a:pt x="4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095;p73">
              <a:extLst>
                <a:ext uri="{FF2B5EF4-FFF2-40B4-BE49-F238E27FC236}">
                  <a16:creationId xmlns:a16="http://schemas.microsoft.com/office/drawing/2014/main" id="{D24C1F44-ED78-7B43-8FEE-2FB44A79B52C}"/>
                </a:ext>
              </a:extLst>
            </p:cNvPr>
            <p:cNvSpPr/>
            <p:nvPr/>
          </p:nvSpPr>
          <p:spPr>
            <a:xfrm>
              <a:off x="4198503" y="3467331"/>
              <a:ext cx="39636" cy="152869"/>
            </a:xfrm>
            <a:custGeom>
              <a:avLst/>
              <a:gdLst/>
              <a:ahLst/>
              <a:cxnLst/>
              <a:rect l="l" t="t" r="r" b="b"/>
              <a:pathLst>
                <a:path w="929" h="3583" extrusionOk="0">
                  <a:moveTo>
                    <a:pt x="169" y="0"/>
                  </a:moveTo>
                  <a:lnTo>
                    <a:pt x="0" y="38"/>
                  </a:lnTo>
                  <a:lnTo>
                    <a:pt x="764" y="3582"/>
                  </a:lnTo>
                  <a:lnTo>
                    <a:pt x="929" y="3544"/>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096;p73">
              <a:extLst>
                <a:ext uri="{FF2B5EF4-FFF2-40B4-BE49-F238E27FC236}">
                  <a16:creationId xmlns:a16="http://schemas.microsoft.com/office/drawing/2014/main" id="{30FC182E-C62A-4EDD-43F4-E0A7CCF51D06}"/>
                </a:ext>
              </a:extLst>
            </p:cNvPr>
            <p:cNvSpPr/>
            <p:nvPr/>
          </p:nvSpPr>
          <p:spPr>
            <a:xfrm>
              <a:off x="4181480" y="3451758"/>
              <a:ext cx="37332" cy="26068"/>
            </a:xfrm>
            <a:custGeom>
              <a:avLst/>
              <a:gdLst/>
              <a:ahLst/>
              <a:cxnLst/>
              <a:rect l="l" t="t" r="r" b="b"/>
              <a:pathLst>
                <a:path w="875" h="611" extrusionOk="0">
                  <a:moveTo>
                    <a:pt x="499" y="0"/>
                  </a:moveTo>
                  <a:cubicBezTo>
                    <a:pt x="457" y="0"/>
                    <a:pt x="413" y="5"/>
                    <a:pt x="369" y="16"/>
                  </a:cubicBezTo>
                  <a:cubicBezTo>
                    <a:pt x="150" y="70"/>
                    <a:pt x="1" y="242"/>
                    <a:pt x="39" y="400"/>
                  </a:cubicBezTo>
                  <a:cubicBezTo>
                    <a:pt x="67" y="526"/>
                    <a:pt x="209" y="611"/>
                    <a:pt x="377" y="611"/>
                  </a:cubicBezTo>
                  <a:cubicBezTo>
                    <a:pt x="418" y="611"/>
                    <a:pt x="460" y="606"/>
                    <a:pt x="503" y="595"/>
                  </a:cubicBezTo>
                  <a:cubicBezTo>
                    <a:pt x="725" y="545"/>
                    <a:pt x="875" y="373"/>
                    <a:pt x="837" y="212"/>
                  </a:cubicBezTo>
                  <a:cubicBezTo>
                    <a:pt x="809" y="83"/>
                    <a:pt x="668" y="0"/>
                    <a:pt x="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097;p73">
              <a:extLst>
                <a:ext uri="{FF2B5EF4-FFF2-40B4-BE49-F238E27FC236}">
                  <a16:creationId xmlns:a16="http://schemas.microsoft.com/office/drawing/2014/main" id="{08B58E82-8A3F-809F-8C84-ECB65C296845}"/>
                </a:ext>
              </a:extLst>
            </p:cNvPr>
            <p:cNvSpPr/>
            <p:nvPr/>
          </p:nvSpPr>
          <p:spPr>
            <a:xfrm>
              <a:off x="4217148" y="3610132"/>
              <a:ext cx="36393" cy="25599"/>
            </a:xfrm>
            <a:custGeom>
              <a:avLst/>
              <a:gdLst/>
              <a:ahLst/>
              <a:cxnLst/>
              <a:rect l="l" t="t" r="r" b="b"/>
              <a:pathLst>
                <a:path w="853" h="600" extrusionOk="0">
                  <a:moveTo>
                    <a:pt x="460" y="1"/>
                  </a:moveTo>
                  <a:cubicBezTo>
                    <a:pt x="437" y="1"/>
                    <a:pt x="415" y="2"/>
                    <a:pt x="392" y="5"/>
                  </a:cubicBezTo>
                  <a:cubicBezTo>
                    <a:pt x="169" y="36"/>
                    <a:pt x="1" y="189"/>
                    <a:pt x="20" y="350"/>
                  </a:cubicBezTo>
                  <a:cubicBezTo>
                    <a:pt x="37" y="495"/>
                    <a:pt x="197" y="600"/>
                    <a:pt x="394" y="600"/>
                  </a:cubicBezTo>
                  <a:cubicBezTo>
                    <a:pt x="416" y="600"/>
                    <a:pt x="438" y="598"/>
                    <a:pt x="461" y="596"/>
                  </a:cubicBezTo>
                  <a:cubicBezTo>
                    <a:pt x="687" y="565"/>
                    <a:pt x="852" y="412"/>
                    <a:pt x="833" y="251"/>
                  </a:cubicBezTo>
                  <a:cubicBezTo>
                    <a:pt x="812" y="103"/>
                    <a:pt x="653" y="1"/>
                    <a:pt x="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098;p73">
              <a:extLst>
                <a:ext uri="{FF2B5EF4-FFF2-40B4-BE49-F238E27FC236}">
                  <a16:creationId xmlns:a16="http://schemas.microsoft.com/office/drawing/2014/main" id="{9A63BF26-3702-FDD5-7813-E581643E18A5}"/>
                </a:ext>
              </a:extLst>
            </p:cNvPr>
            <p:cNvSpPr/>
            <p:nvPr/>
          </p:nvSpPr>
          <p:spPr>
            <a:xfrm>
              <a:off x="4247269" y="3459139"/>
              <a:ext cx="39636" cy="152869"/>
            </a:xfrm>
            <a:custGeom>
              <a:avLst/>
              <a:gdLst/>
              <a:ahLst/>
              <a:cxnLst/>
              <a:rect l="l" t="t" r="r" b="b"/>
              <a:pathLst>
                <a:path w="929" h="3583" extrusionOk="0">
                  <a:moveTo>
                    <a:pt x="165" y="0"/>
                  </a:moveTo>
                  <a:lnTo>
                    <a:pt x="0" y="35"/>
                  </a:lnTo>
                  <a:lnTo>
                    <a:pt x="760" y="3582"/>
                  </a:lnTo>
                  <a:lnTo>
                    <a:pt x="928" y="3544"/>
                  </a:lnTo>
                  <a:lnTo>
                    <a:pt x="1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099;p73">
              <a:extLst>
                <a:ext uri="{FF2B5EF4-FFF2-40B4-BE49-F238E27FC236}">
                  <a16:creationId xmlns:a16="http://schemas.microsoft.com/office/drawing/2014/main" id="{9962AC90-FF63-0C88-7F2D-BFE89B1AA3A3}"/>
                </a:ext>
              </a:extLst>
            </p:cNvPr>
            <p:cNvSpPr/>
            <p:nvPr/>
          </p:nvSpPr>
          <p:spPr>
            <a:xfrm>
              <a:off x="4230417" y="3443567"/>
              <a:ext cx="37332" cy="26068"/>
            </a:xfrm>
            <a:custGeom>
              <a:avLst/>
              <a:gdLst/>
              <a:ahLst/>
              <a:cxnLst/>
              <a:rect l="l" t="t" r="r" b="b"/>
              <a:pathLst>
                <a:path w="875" h="611" extrusionOk="0">
                  <a:moveTo>
                    <a:pt x="497" y="0"/>
                  </a:moveTo>
                  <a:cubicBezTo>
                    <a:pt x="455" y="0"/>
                    <a:pt x="412" y="6"/>
                    <a:pt x="368" y="16"/>
                  </a:cubicBezTo>
                  <a:cubicBezTo>
                    <a:pt x="150" y="70"/>
                    <a:pt x="0" y="243"/>
                    <a:pt x="39" y="400"/>
                  </a:cubicBezTo>
                  <a:cubicBezTo>
                    <a:pt x="66" y="526"/>
                    <a:pt x="209" y="611"/>
                    <a:pt x="377" y="611"/>
                  </a:cubicBezTo>
                  <a:cubicBezTo>
                    <a:pt x="418" y="611"/>
                    <a:pt x="460" y="606"/>
                    <a:pt x="503" y="595"/>
                  </a:cubicBezTo>
                  <a:cubicBezTo>
                    <a:pt x="725" y="545"/>
                    <a:pt x="875" y="373"/>
                    <a:pt x="836" y="212"/>
                  </a:cubicBezTo>
                  <a:cubicBezTo>
                    <a:pt x="806" y="83"/>
                    <a:pt x="664"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100;p73">
              <a:extLst>
                <a:ext uri="{FF2B5EF4-FFF2-40B4-BE49-F238E27FC236}">
                  <a16:creationId xmlns:a16="http://schemas.microsoft.com/office/drawing/2014/main" id="{2F47ECC8-696E-A4A7-4169-D976677B7428}"/>
                </a:ext>
              </a:extLst>
            </p:cNvPr>
            <p:cNvSpPr/>
            <p:nvPr/>
          </p:nvSpPr>
          <p:spPr>
            <a:xfrm>
              <a:off x="4265744" y="3601897"/>
              <a:ext cx="36521" cy="25642"/>
            </a:xfrm>
            <a:custGeom>
              <a:avLst/>
              <a:gdLst/>
              <a:ahLst/>
              <a:cxnLst/>
              <a:rect l="l" t="t" r="r" b="b"/>
              <a:pathLst>
                <a:path w="856" h="601" extrusionOk="0">
                  <a:moveTo>
                    <a:pt x="475" y="0"/>
                  </a:moveTo>
                  <a:cubicBezTo>
                    <a:pt x="449" y="0"/>
                    <a:pt x="423" y="2"/>
                    <a:pt x="396" y="6"/>
                  </a:cubicBezTo>
                  <a:cubicBezTo>
                    <a:pt x="169" y="37"/>
                    <a:pt x="1" y="190"/>
                    <a:pt x="20" y="351"/>
                  </a:cubicBezTo>
                  <a:cubicBezTo>
                    <a:pt x="37" y="496"/>
                    <a:pt x="200" y="601"/>
                    <a:pt x="395" y="601"/>
                  </a:cubicBezTo>
                  <a:cubicBezTo>
                    <a:pt x="417" y="601"/>
                    <a:pt x="439" y="600"/>
                    <a:pt x="461" y="597"/>
                  </a:cubicBezTo>
                  <a:cubicBezTo>
                    <a:pt x="687" y="566"/>
                    <a:pt x="856" y="413"/>
                    <a:pt x="837" y="252"/>
                  </a:cubicBezTo>
                  <a:cubicBezTo>
                    <a:pt x="820" y="104"/>
                    <a:pt x="662" y="0"/>
                    <a:pt x="4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101;p73">
              <a:extLst>
                <a:ext uri="{FF2B5EF4-FFF2-40B4-BE49-F238E27FC236}">
                  <a16:creationId xmlns:a16="http://schemas.microsoft.com/office/drawing/2014/main" id="{1D3BE5A1-608E-1F4B-099E-7689657ECAE9}"/>
                </a:ext>
              </a:extLst>
            </p:cNvPr>
            <p:cNvSpPr/>
            <p:nvPr/>
          </p:nvSpPr>
          <p:spPr>
            <a:xfrm>
              <a:off x="3388332" y="3532609"/>
              <a:ext cx="727566" cy="227148"/>
            </a:xfrm>
            <a:custGeom>
              <a:avLst/>
              <a:gdLst/>
              <a:ahLst/>
              <a:cxnLst/>
              <a:rect l="l" t="t" r="r" b="b"/>
              <a:pathLst>
                <a:path w="17053" h="5324" extrusionOk="0">
                  <a:moveTo>
                    <a:pt x="16730" y="0"/>
                  </a:moveTo>
                  <a:lnTo>
                    <a:pt x="1" y="3065"/>
                  </a:lnTo>
                  <a:lnTo>
                    <a:pt x="450" y="5324"/>
                  </a:lnTo>
                  <a:lnTo>
                    <a:pt x="17053" y="1615"/>
                  </a:lnTo>
                  <a:lnTo>
                    <a:pt x="167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102;p73">
              <a:extLst>
                <a:ext uri="{FF2B5EF4-FFF2-40B4-BE49-F238E27FC236}">
                  <a16:creationId xmlns:a16="http://schemas.microsoft.com/office/drawing/2014/main" id="{EB16659B-5C9F-7741-23B4-4E95360F1695}"/>
                </a:ext>
              </a:extLst>
            </p:cNvPr>
            <p:cNvSpPr/>
            <p:nvPr/>
          </p:nvSpPr>
          <p:spPr>
            <a:xfrm>
              <a:off x="3550502" y="3631934"/>
              <a:ext cx="23935" cy="92327"/>
            </a:xfrm>
            <a:custGeom>
              <a:avLst/>
              <a:gdLst/>
              <a:ahLst/>
              <a:cxnLst/>
              <a:rect l="l" t="t" r="r" b="b"/>
              <a:pathLst>
                <a:path w="561" h="2164" extrusionOk="0">
                  <a:moveTo>
                    <a:pt x="561" y="2121"/>
                  </a:moveTo>
                  <a:lnTo>
                    <a:pt x="192" y="0"/>
                  </a:lnTo>
                  <a:lnTo>
                    <a:pt x="1" y="43"/>
                  </a:lnTo>
                  <a:lnTo>
                    <a:pt x="369" y="216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103;p73">
              <a:extLst>
                <a:ext uri="{FF2B5EF4-FFF2-40B4-BE49-F238E27FC236}">
                  <a16:creationId xmlns:a16="http://schemas.microsoft.com/office/drawing/2014/main" id="{48D86835-30D8-A97B-3278-3D7AB59960C6}"/>
                </a:ext>
              </a:extLst>
            </p:cNvPr>
            <p:cNvSpPr/>
            <p:nvPr/>
          </p:nvSpPr>
          <p:spPr>
            <a:xfrm>
              <a:off x="3649657" y="3613758"/>
              <a:ext cx="23466" cy="88402"/>
            </a:xfrm>
            <a:custGeom>
              <a:avLst/>
              <a:gdLst/>
              <a:ahLst/>
              <a:cxnLst/>
              <a:rect l="l" t="t" r="r" b="b"/>
              <a:pathLst>
                <a:path w="550" h="2072" extrusionOk="0">
                  <a:moveTo>
                    <a:pt x="549" y="2029"/>
                  </a:moveTo>
                  <a:lnTo>
                    <a:pt x="200" y="1"/>
                  </a:lnTo>
                  <a:lnTo>
                    <a:pt x="1" y="39"/>
                  </a:lnTo>
                  <a:lnTo>
                    <a:pt x="357" y="207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104;p73">
              <a:extLst>
                <a:ext uri="{FF2B5EF4-FFF2-40B4-BE49-F238E27FC236}">
                  <a16:creationId xmlns:a16="http://schemas.microsoft.com/office/drawing/2014/main" id="{BC32B8ED-AC3F-E66F-774D-A501EA989105}"/>
                </a:ext>
              </a:extLst>
            </p:cNvPr>
            <p:cNvSpPr/>
            <p:nvPr/>
          </p:nvSpPr>
          <p:spPr>
            <a:xfrm>
              <a:off x="3748981" y="3595754"/>
              <a:ext cx="22655" cy="84647"/>
            </a:xfrm>
            <a:custGeom>
              <a:avLst/>
              <a:gdLst/>
              <a:ahLst/>
              <a:cxnLst/>
              <a:rect l="l" t="t" r="r" b="b"/>
              <a:pathLst>
                <a:path w="531" h="1984" extrusionOk="0">
                  <a:moveTo>
                    <a:pt x="530" y="1938"/>
                  </a:moveTo>
                  <a:lnTo>
                    <a:pt x="196" y="1"/>
                  </a:lnTo>
                  <a:lnTo>
                    <a:pt x="1" y="35"/>
                  </a:lnTo>
                  <a:lnTo>
                    <a:pt x="338" y="19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105;p73">
              <a:extLst>
                <a:ext uri="{FF2B5EF4-FFF2-40B4-BE49-F238E27FC236}">
                  <a16:creationId xmlns:a16="http://schemas.microsoft.com/office/drawing/2014/main" id="{4F7BEDDC-459D-023C-2774-900F5EA56DA2}"/>
                </a:ext>
              </a:extLst>
            </p:cNvPr>
            <p:cNvSpPr/>
            <p:nvPr/>
          </p:nvSpPr>
          <p:spPr>
            <a:xfrm>
              <a:off x="3848178" y="3577621"/>
              <a:ext cx="22100" cy="80680"/>
            </a:xfrm>
            <a:custGeom>
              <a:avLst/>
              <a:gdLst/>
              <a:ahLst/>
              <a:cxnLst/>
              <a:rect l="l" t="t" r="r" b="b"/>
              <a:pathLst>
                <a:path w="518" h="1891" extrusionOk="0">
                  <a:moveTo>
                    <a:pt x="518" y="1845"/>
                  </a:moveTo>
                  <a:lnTo>
                    <a:pt x="196" y="0"/>
                  </a:lnTo>
                  <a:lnTo>
                    <a:pt x="0" y="35"/>
                  </a:lnTo>
                  <a:lnTo>
                    <a:pt x="318" y="189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106;p73">
              <a:extLst>
                <a:ext uri="{FF2B5EF4-FFF2-40B4-BE49-F238E27FC236}">
                  <a16:creationId xmlns:a16="http://schemas.microsoft.com/office/drawing/2014/main" id="{5F6AECE4-57CA-DE07-FCFD-03EF2A91ADDC}"/>
                </a:ext>
              </a:extLst>
            </p:cNvPr>
            <p:cNvSpPr/>
            <p:nvPr/>
          </p:nvSpPr>
          <p:spPr>
            <a:xfrm>
              <a:off x="3947332" y="3559446"/>
              <a:ext cx="21460" cy="76626"/>
            </a:xfrm>
            <a:custGeom>
              <a:avLst/>
              <a:gdLst/>
              <a:ahLst/>
              <a:cxnLst/>
              <a:rect l="l" t="t" r="r" b="b"/>
              <a:pathLst>
                <a:path w="503" h="1796" extrusionOk="0">
                  <a:moveTo>
                    <a:pt x="503" y="1753"/>
                  </a:moveTo>
                  <a:lnTo>
                    <a:pt x="196" y="0"/>
                  </a:lnTo>
                  <a:lnTo>
                    <a:pt x="0" y="35"/>
                  </a:lnTo>
                  <a:lnTo>
                    <a:pt x="307" y="179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107;p73">
              <a:extLst>
                <a:ext uri="{FF2B5EF4-FFF2-40B4-BE49-F238E27FC236}">
                  <a16:creationId xmlns:a16="http://schemas.microsoft.com/office/drawing/2014/main" id="{B027D0C0-4DDC-3C3E-9D85-D11AF9F130DA}"/>
                </a:ext>
              </a:extLst>
            </p:cNvPr>
            <p:cNvSpPr/>
            <p:nvPr/>
          </p:nvSpPr>
          <p:spPr>
            <a:xfrm>
              <a:off x="4046487" y="3541270"/>
              <a:ext cx="20821" cy="73042"/>
            </a:xfrm>
            <a:custGeom>
              <a:avLst/>
              <a:gdLst/>
              <a:ahLst/>
              <a:cxnLst/>
              <a:rect l="l" t="t" r="r" b="b"/>
              <a:pathLst>
                <a:path w="488" h="1712" extrusionOk="0">
                  <a:moveTo>
                    <a:pt x="487" y="1669"/>
                  </a:moveTo>
                  <a:lnTo>
                    <a:pt x="200" y="1"/>
                  </a:lnTo>
                  <a:lnTo>
                    <a:pt x="0" y="31"/>
                  </a:lnTo>
                  <a:lnTo>
                    <a:pt x="296" y="171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108;p73">
              <a:extLst>
                <a:ext uri="{FF2B5EF4-FFF2-40B4-BE49-F238E27FC236}">
                  <a16:creationId xmlns:a16="http://schemas.microsoft.com/office/drawing/2014/main" id="{DC83344F-7A00-654A-96A8-F87271D44F4B}"/>
                </a:ext>
              </a:extLst>
            </p:cNvPr>
            <p:cNvSpPr/>
            <p:nvPr/>
          </p:nvSpPr>
          <p:spPr>
            <a:xfrm>
              <a:off x="4102122" y="3471256"/>
              <a:ext cx="228983" cy="138789"/>
            </a:xfrm>
            <a:custGeom>
              <a:avLst/>
              <a:gdLst/>
              <a:ahLst/>
              <a:cxnLst/>
              <a:rect l="l" t="t" r="r" b="b"/>
              <a:pathLst>
                <a:path w="5367" h="3253" extrusionOk="0">
                  <a:moveTo>
                    <a:pt x="0" y="1438"/>
                  </a:moveTo>
                  <a:cubicBezTo>
                    <a:pt x="284" y="940"/>
                    <a:pt x="952" y="618"/>
                    <a:pt x="1442" y="518"/>
                  </a:cubicBezTo>
                  <a:cubicBezTo>
                    <a:pt x="2927" y="219"/>
                    <a:pt x="4327" y="0"/>
                    <a:pt x="4587" y="65"/>
                  </a:cubicBezTo>
                  <a:cubicBezTo>
                    <a:pt x="4852" y="134"/>
                    <a:pt x="5366" y="2090"/>
                    <a:pt x="5036" y="2416"/>
                  </a:cubicBezTo>
                  <a:cubicBezTo>
                    <a:pt x="4703" y="2746"/>
                    <a:pt x="2229" y="3049"/>
                    <a:pt x="1903" y="3122"/>
                  </a:cubicBezTo>
                  <a:cubicBezTo>
                    <a:pt x="1308" y="3252"/>
                    <a:pt x="323" y="3049"/>
                    <a:pt x="323" y="30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109;p73">
              <a:extLst>
                <a:ext uri="{FF2B5EF4-FFF2-40B4-BE49-F238E27FC236}">
                  <a16:creationId xmlns:a16="http://schemas.microsoft.com/office/drawing/2014/main" id="{A800A19C-CBFD-9706-5037-B3644DE20716}"/>
                </a:ext>
              </a:extLst>
            </p:cNvPr>
            <p:cNvSpPr/>
            <p:nvPr/>
          </p:nvSpPr>
          <p:spPr>
            <a:xfrm>
              <a:off x="4125887" y="3508588"/>
              <a:ext cx="127526" cy="35455"/>
            </a:xfrm>
            <a:custGeom>
              <a:avLst/>
              <a:gdLst/>
              <a:ahLst/>
              <a:cxnLst/>
              <a:rect l="l" t="t" r="r" b="b"/>
              <a:pathLst>
                <a:path w="2989" h="831" extrusionOk="0">
                  <a:moveTo>
                    <a:pt x="2370" y="1"/>
                  </a:moveTo>
                  <a:cubicBezTo>
                    <a:pt x="1511" y="1"/>
                    <a:pt x="1" y="271"/>
                    <a:pt x="84" y="652"/>
                  </a:cubicBezTo>
                  <a:cubicBezTo>
                    <a:pt x="113" y="780"/>
                    <a:pt x="308" y="831"/>
                    <a:pt x="585" y="831"/>
                  </a:cubicBezTo>
                  <a:cubicBezTo>
                    <a:pt x="1419" y="831"/>
                    <a:pt x="2988" y="365"/>
                    <a:pt x="2945" y="126"/>
                  </a:cubicBezTo>
                  <a:cubicBezTo>
                    <a:pt x="2929" y="40"/>
                    <a:pt x="2697" y="1"/>
                    <a:pt x="23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110;p73">
              <a:extLst>
                <a:ext uri="{FF2B5EF4-FFF2-40B4-BE49-F238E27FC236}">
                  <a16:creationId xmlns:a16="http://schemas.microsoft.com/office/drawing/2014/main" id="{F27D5AA1-B061-42C0-DA55-3AE78D918B84}"/>
                </a:ext>
              </a:extLst>
            </p:cNvPr>
            <p:cNvSpPr/>
            <p:nvPr/>
          </p:nvSpPr>
          <p:spPr>
            <a:xfrm>
              <a:off x="4134377" y="3547883"/>
              <a:ext cx="127526" cy="35625"/>
            </a:xfrm>
            <a:custGeom>
              <a:avLst/>
              <a:gdLst/>
              <a:ahLst/>
              <a:cxnLst/>
              <a:rect l="l" t="t" r="r" b="b"/>
              <a:pathLst>
                <a:path w="2989" h="835" extrusionOk="0">
                  <a:moveTo>
                    <a:pt x="2371" y="0"/>
                  </a:moveTo>
                  <a:cubicBezTo>
                    <a:pt x="1511" y="0"/>
                    <a:pt x="1" y="270"/>
                    <a:pt x="84" y="651"/>
                  </a:cubicBezTo>
                  <a:cubicBezTo>
                    <a:pt x="113" y="782"/>
                    <a:pt x="311" y="834"/>
                    <a:pt x="591" y="834"/>
                  </a:cubicBezTo>
                  <a:cubicBezTo>
                    <a:pt x="1426" y="834"/>
                    <a:pt x="2989" y="367"/>
                    <a:pt x="2945" y="126"/>
                  </a:cubicBezTo>
                  <a:cubicBezTo>
                    <a:pt x="2930" y="39"/>
                    <a:pt x="2697" y="0"/>
                    <a:pt x="2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111;p73">
              <a:extLst>
                <a:ext uri="{FF2B5EF4-FFF2-40B4-BE49-F238E27FC236}">
                  <a16:creationId xmlns:a16="http://schemas.microsoft.com/office/drawing/2014/main" id="{A3B1060A-C001-6369-62DD-828EE2AF000D}"/>
                </a:ext>
              </a:extLst>
            </p:cNvPr>
            <p:cNvSpPr/>
            <p:nvPr/>
          </p:nvSpPr>
          <p:spPr>
            <a:xfrm>
              <a:off x="3278725" y="3600831"/>
              <a:ext cx="210125" cy="218317"/>
            </a:xfrm>
            <a:custGeom>
              <a:avLst/>
              <a:gdLst/>
              <a:ahLst/>
              <a:cxnLst/>
              <a:rect l="l" t="t" r="r" b="b"/>
              <a:pathLst>
                <a:path w="4925" h="5117" extrusionOk="0">
                  <a:moveTo>
                    <a:pt x="2436" y="1"/>
                  </a:moveTo>
                  <a:cubicBezTo>
                    <a:pt x="2376" y="1"/>
                    <a:pt x="2316" y="3"/>
                    <a:pt x="2255" y="8"/>
                  </a:cubicBezTo>
                  <a:cubicBezTo>
                    <a:pt x="963" y="108"/>
                    <a:pt x="0" y="1335"/>
                    <a:pt x="115" y="2743"/>
                  </a:cubicBezTo>
                  <a:cubicBezTo>
                    <a:pt x="221" y="4090"/>
                    <a:pt x="1268" y="5116"/>
                    <a:pt x="2491" y="5116"/>
                  </a:cubicBezTo>
                  <a:cubicBezTo>
                    <a:pt x="2549" y="5116"/>
                    <a:pt x="2607" y="5114"/>
                    <a:pt x="2666" y="5109"/>
                  </a:cubicBezTo>
                  <a:cubicBezTo>
                    <a:pt x="3958" y="5010"/>
                    <a:pt x="4925" y="3782"/>
                    <a:pt x="4810" y="2371"/>
                  </a:cubicBezTo>
                  <a:cubicBezTo>
                    <a:pt x="4704" y="1029"/>
                    <a:pt x="3656" y="1"/>
                    <a:pt x="24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112;p73">
              <a:extLst>
                <a:ext uri="{FF2B5EF4-FFF2-40B4-BE49-F238E27FC236}">
                  <a16:creationId xmlns:a16="http://schemas.microsoft.com/office/drawing/2014/main" id="{ECF66EDF-BC8B-A12B-1CF9-289DDC45D4DC}"/>
                </a:ext>
              </a:extLst>
            </p:cNvPr>
            <p:cNvSpPr/>
            <p:nvPr/>
          </p:nvSpPr>
          <p:spPr>
            <a:xfrm>
              <a:off x="2957498" y="3889974"/>
              <a:ext cx="825568" cy="489624"/>
            </a:xfrm>
            <a:custGeom>
              <a:avLst/>
              <a:gdLst/>
              <a:ahLst/>
              <a:cxnLst/>
              <a:rect l="l" t="t" r="r" b="b"/>
              <a:pathLst>
                <a:path w="19350" h="11476" extrusionOk="0">
                  <a:moveTo>
                    <a:pt x="17478" y="2513"/>
                  </a:moveTo>
                  <a:cubicBezTo>
                    <a:pt x="19350" y="4565"/>
                    <a:pt x="15898" y="7729"/>
                    <a:pt x="10709" y="9397"/>
                  </a:cubicBezTo>
                  <a:cubicBezTo>
                    <a:pt x="5516" y="11065"/>
                    <a:pt x="940" y="11476"/>
                    <a:pt x="940" y="11476"/>
                  </a:cubicBezTo>
                  <a:cubicBezTo>
                    <a:pt x="940" y="11476"/>
                    <a:pt x="0" y="10283"/>
                    <a:pt x="399" y="9148"/>
                  </a:cubicBezTo>
                  <a:cubicBezTo>
                    <a:pt x="399" y="9148"/>
                    <a:pt x="4480" y="7637"/>
                    <a:pt x="8089" y="5585"/>
                  </a:cubicBezTo>
                  <a:cubicBezTo>
                    <a:pt x="11445" y="3679"/>
                    <a:pt x="15181" y="1"/>
                    <a:pt x="17478" y="25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113;p73">
              <a:extLst>
                <a:ext uri="{FF2B5EF4-FFF2-40B4-BE49-F238E27FC236}">
                  <a16:creationId xmlns:a16="http://schemas.microsoft.com/office/drawing/2014/main" id="{2B576167-F39F-F915-0840-61C4ADD162F5}"/>
                </a:ext>
              </a:extLst>
            </p:cNvPr>
            <p:cNvSpPr/>
            <p:nvPr/>
          </p:nvSpPr>
          <p:spPr>
            <a:xfrm>
              <a:off x="2958123" y="3889974"/>
              <a:ext cx="825568" cy="489624"/>
            </a:xfrm>
            <a:custGeom>
              <a:avLst/>
              <a:gdLst/>
              <a:ahLst/>
              <a:cxnLst/>
              <a:rect l="l" t="t" r="r" b="b"/>
              <a:pathLst>
                <a:path w="19350" h="11476" extrusionOk="0">
                  <a:moveTo>
                    <a:pt x="17478" y="2513"/>
                  </a:moveTo>
                  <a:cubicBezTo>
                    <a:pt x="19350" y="4565"/>
                    <a:pt x="15898" y="7729"/>
                    <a:pt x="10709" y="9397"/>
                  </a:cubicBezTo>
                  <a:cubicBezTo>
                    <a:pt x="5516" y="11065"/>
                    <a:pt x="940" y="11476"/>
                    <a:pt x="940" y="11476"/>
                  </a:cubicBezTo>
                  <a:cubicBezTo>
                    <a:pt x="940" y="11476"/>
                    <a:pt x="0" y="10283"/>
                    <a:pt x="399" y="9148"/>
                  </a:cubicBezTo>
                  <a:cubicBezTo>
                    <a:pt x="399" y="9148"/>
                    <a:pt x="4480" y="7637"/>
                    <a:pt x="8089" y="5585"/>
                  </a:cubicBezTo>
                  <a:cubicBezTo>
                    <a:pt x="11445" y="3679"/>
                    <a:pt x="15181" y="1"/>
                    <a:pt x="17478" y="2513"/>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114;p73">
              <a:extLst>
                <a:ext uri="{FF2B5EF4-FFF2-40B4-BE49-F238E27FC236}">
                  <a16:creationId xmlns:a16="http://schemas.microsoft.com/office/drawing/2014/main" id="{1E5636D3-A39C-D60A-E8F0-D1B5381797CF}"/>
                </a:ext>
              </a:extLst>
            </p:cNvPr>
            <p:cNvSpPr/>
            <p:nvPr/>
          </p:nvSpPr>
          <p:spPr>
            <a:xfrm>
              <a:off x="2511432" y="3923679"/>
              <a:ext cx="837685" cy="451524"/>
            </a:xfrm>
            <a:custGeom>
              <a:avLst/>
              <a:gdLst/>
              <a:ahLst/>
              <a:cxnLst/>
              <a:rect l="l" t="t" r="r" b="b"/>
              <a:pathLst>
                <a:path w="19634" h="10583" extrusionOk="0">
                  <a:moveTo>
                    <a:pt x="1688" y="2762"/>
                  </a:moveTo>
                  <a:cubicBezTo>
                    <a:pt x="0" y="5021"/>
                    <a:pt x="3682" y="7978"/>
                    <a:pt x="8960" y="9259"/>
                  </a:cubicBezTo>
                  <a:cubicBezTo>
                    <a:pt x="14241" y="10540"/>
                    <a:pt x="18797" y="10582"/>
                    <a:pt x="18797" y="10582"/>
                  </a:cubicBezTo>
                  <a:cubicBezTo>
                    <a:pt x="18797" y="10582"/>
                    <a:pt x="19633" y="9282"/>
                    <a:pt x="19142" y="8151"/>
                  </a:cubicBezTo>
                  <a:cubicBezTo>
                    <a:pt x="19142" y="8151"/>
                    <a:pt x="14981" y="6939"/>
                    <a:pt x="11238" y="5136"/>
                  </a:cubicBezTo>
                  <a:cubicBezTo>
                    <a:pt x="7759" y="3456"/>
                    <a:pt x="3755" y="1"/>
                    <a:pt x="1688" y="27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115;p73">
              <a:extLst>
                <a:ext uri="{FF2B5EF4-FFF2-40B4-BE49-F238E27FC236}">
                  <a16:creationId xmlns:a16="http://schemas.microsoft.com/office/drawing/2014/main" id="{63AAD1BF-11FE-F03C-CF64-454DD3D75847}"/>
                </a:ext>
              </a:extLst>
            </p:cNvPr>
            <p:cNvSpPr/>
            <p:nvPr/>
          </p:nvSpPr>
          <p:spPr>
            <a:xfrm>
              <a:off x="2512057" y="3923679"/>
              <a:ext cx="837685" cy="451524"/>
            </a:xfrm>
            <a:custGeom>
              <a:avLst/>
              <a:gdLst/>
              <a:ahLst/>
              <a:cxnLst/>
              <a:rect l="l" t="t" r="r" b="b"/>
              <a:pathLst>
                <a:path w="19634" h="10583" extrusionOk="0">
                  <a:moveTo>
                    <a:pt x="1688" y="2762"/>
                  </a:moveTo>
                  <a:cubicBezTo>
                    <a:pt x="0" y="5021"/>
                    <a:pt x="3682" y="7978"/>
                    <a:pt x="8960" y="9259"/>
                  </a:cubicBezTo>
                  <a:cubicBezTo>
                    <a:pt x="14241" y="10540"/>
                    <a:pt x="18797" y="10582"/>
                    <a:pt x="18797" y="10582"/>
                  </a:cubicBezTo>
                  <a:cubicBezTo>
                    <a:pt x="18797" y="10582"/>
                    <a:pt x="19633" y="9282"/>
                    <a:pt x="19142" y="8151"/>
                  </a:cubicBezTo>
                  <a:cubicBezTo>
                    <a:pt x="19142" y="8151"/>
                    <a:pt x="14981" y="6939"/>
                    <a:pt x="11238" y="5136"/>
                  </a:cubicBezTo>
                  <a:cubicBezTo>
                    <a:pt x="7759" y="3456"/>
                    <a:pt x="3755" y="1"/>
                    <a:pt x="1688" y="2762"/>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116;p73">
              <a:extLst>
                <a:ext uri="{FF2B5EF4-FFF2-40B4-BE49-F238E27FC236}">
                  <a16:creationId xmlns:a16="http://schemas.microsoft.com/office/drawing/2014/main" id="{D9C7A0F9-36B7-ED74-BDBE-36E6FE2DF1CD}"/>
                </a:ext>
              </a:extLst>
            </p:cNvPr>
            <p:cNvSpPr/>
            <p:nvPr/>
          </p:nvSpPr>
          <p:spPr>
            <a:xfrm>
              <a:off x="4414987" y="3888352"/>
              <a:ext cx="255478" cy="431215"/>
            </a:xfrm>
            <a:custGeom>
              <a:avLst/>
              <a:gdLst/>
              <a:ahLst/>
              <a:cxnLst/>
              <a:rect l="l" t="t" r="r" b="b"/>
              <a:pathLst>
                <a:path w="5988" h="10107" extrusionOk="0">
                  <a:moveTo>
                    <a:pt x="4430" y="177"/>
                  </a:moveTo>
                  <a:cubicBezTo>
                    <a:pt x="5987" y="353"/>
                    <a:pt x="5796" y="2969"/>
                    <a:pt x="4315" y="5600"/>
                  </a:cubicBezTo>
                  <a:cubicBezTo>
                    <a:pt x="2831" y="8231"/>
                    <a:pt x="1120" y="10106"/>
                    <a:pt x="1120" y="10106"/>
                  </a:cubicBezTo>
                  <a:cubicBezTo>
                    <a:pt x="1120" y="10106"/>
                    <a:pt x="277" y="9953"/>
                    <a:pt x="1" y="9324"/>
                  </a:cubicBezTo>
                  <a:cubicBezTo>
                    <a:pt x="1" y="9324"/>
                    <a:pt x="837" y="7134"/>
                    <a:pt x="1527" y="4929"/>
                  </a:cubicBezTo>
                  <a:cubicBezTo>
                    <a:pt x="2294" y="2489"/>
                    <a:pt x="2869" y="0"/>
                    <a:pt x="4430" y="177"/>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117;p73">
              <a:extLst>
                <a:ext uri="{FF2B5EF4-FFF2-40B4-BE49-F238E27FC236}">
                  <a16:creationId xmlns:a16="http://schemas.microsoft.com/office/drawing/2014/main" id="{5A89575C-591D-F10C-94B5-8DB8845FD8CE}"/>
                </a:ext>
              </a:extLst>
            </p:cNvPr>
            <p:cNvSpPr/>
            <p:nvPr/>
          </p:nvSpPr>
          <p:spPr>
            <a:xfrm>
              <a:off x="4616105" y="3885707"/>
              <a:ext cx="217805" cy="358727"/>
            </a:xfrm>
            <a:custGeom>
              <a:avLst/>
              <a:gdLst/>
              <a:ahLst/>
              <a:cxnLst/>
              <a:rect l="l" t="t" r="r" b="b"/>
              <a:pathLst>
                <a:path w="5105" h="8408" extrusionOk="0">
                  <a:moveTo>
                    <a:pt x="3555" y="223"/>
                  </a:moveTo>
                  <a:cubicBezTo>
                    <a:pt x="5105" y="469"/>
                    <a:pt x="4645" y="2927"/>
                    <a:pt x="3440" y="5646"/>
                  </a:cubicBezTo>
                  <a:cubicBezTo>
                    <a:pt x="2217" y="8408"/>
                    <a:pt x="0" y="7135"/>
                    <a:pt x="683" y="4929"/>
                  </a:cubicBezTo>
                  <a:cubicBezTo>
                    <a:pt x="1327" y="2877"/>
                    <a:pt x="2144" y="1"/>
                    <a:pt x="3555" y="223"/>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118;p73">
              <a:extLst>
                <a:ext uri="{FF2B5EF4-FFF2-40B4-BE49-F238E27FC236}">
                  <a16:creationId xmlns:a16="http://schemas.microsoft.com/office/drawing/2014/main" id="{CE6C105C-186A-5DF7-9597-21C257FE5CAE}"/>
                </a:ext>
              </a:extLst>
            </p:cNvPr>
            <p:cNvSpPr/>
            <p:nvPr/>
          </p:nvSpPr>
          <p:spPr>
            <a:xfrm>
              <a:off x="4547420" y="4039259"/>
              <a:ext cx="249036" cy="318196"/>
            </a:xfrm>
            <a:custGeom>
              <a:avLst/>
              <a:gdLst/>
              <a:ahLst/>
              <a:cxnLst/>
              <a:rect l="l" t="t" r="r" b="b"/>
              <a:pathLst>
                <a:path w="5837" h="7458" extrusionOk="0">
                  <a:moveTo>
                    <a:pt x="2644" y="0"/>
                  </a:moveTo>
                  <a:cubicBezTo>
                    <a:pt x="2575" y="0"/>
                    <a:pt x="2505" y="20"/>
                    <a:pt x="2427" y="65"/>
                  </a:cubicBezTo>
                  <a:cubicBezTo>
                    <a:pt x="2193" y="199"/>
                    <a:pt x="1369" y="2454"/>
                    <a:pt x="2174" y="3451"/>
                  </a:cubicBezTo>
                  <a:cubicBezTo>
                    <a:pt x="2113" y="3547"/>
                    <a:pt x="2044" y="3643"/>
                    <a:pt x="2044" y="3770"/>
                  </a:cubicBezTo>
                  <a:cubicBezTo>
                    <a:pt x="2044" y="3946"/>
                    <a:pt x="2116" y="4103"/>
                    <a:pt x="2231" y="4218"/>
                  </a:cubicBezTo>
                  <a:lnTo>
                    <a:pt x="1518" y="6262"/>
                  </a:lnTo>
                  <a:cubicBezTo>
                    <a:pt x="1307" y="6305"/>
                    <a:pt x="1119" y="6439"/>
                    <a:pt x="1085" y="6669"/>
                  </a:cubicBezTo>
                  <a:cubicBezTo>
                    <a:pt x="1066" y="6807"/>
                    <a:pt x="1108" y="6941"/>
                    <a:pt x="1181" y="7053"/>
                  </a:cubicBezTo>
                  <a:cubicBezTo>
                    <a:pt x="1131" y="7052"/>
                    <a:pt x="1060" y="7051"/>
                    <a:pt x="976" y="7051"/>
                  </a:cubicBezTo>
                  <a:cubicBezTo>
                    <a:pt x="606" y="7051"/>
                    <a:pt x="0" y="7072"/>
                    <a:pt x="22" y="7244"/>
                  </a:cubicBezTo>
                  <a:cubicBezTo>
                    <a:pt x="36" y="7370"/>
                    <a:pt x="609" y="7458"/>
                    <a:pt x="1164" y="7458"/>
                  </a:cubicBezTo>
                  <a:cubicBezTo>
                    <a:pt x="1691" y="7458"/>
                    <a:pt x="2201" y="7379"/>
                    <a:pt x="2201" y="7179"/>
                  </a:cubicBezTo>
                  <a:cubicBezTo>
                    <a:pt x="2201" y="7102"/>
                    <a:pt x="2143" y="7060"/>
                    <a:pt x="2067" y="7033"/>
                  </a:cubicBezTo>
                  <a:cubicBezTo>
                    <a:pt x="2101" y="6976"/>
                    <a:pt x="2162" y="6934"/>
                    <a:pt x="2174" y="6861"/>
                  </a:cubicBezTo>
                  <a:cubicBezTo>
                    <a:pt x="2193" y="6730"/>
                    <a:pt x="2151" y="6608"/>
                    <a:pt x="2086" y="6500"/>
                  </a:cubicBezTo>
                  <a:lnTo>
                    <a:pt x="2841" y="4341"/>
                  </a:lnTo>
                  <a:cubicBezTo>
                    <a:pt x="3052" y="4276"/>
                    <a:pt x="3198" y="4130"/>
                    <a:pt x="3255" y="3911"/>
                  </a:cubicBezTo>
                  <a:cubicBezTo>
                    <a:pt x="4744" y="3846"/>
                    <a:pt x="5837" y="1376"/>
                    <a:pt x="5534" y="1177"/>
                  </a:cubicBezTo>
                  <a:cubicBezTo>
                    <a:pt x="5188" y="947"/>
                    <a:pt x="4805" y="1062"/>
                    <a:pt x="3923" y="678"/>
                  </a:cubicBezTo>
                  <a:cubicBezTo>
                    <a:pt x="3207" y="367"/>
                    <a:pt x="2941" y="0"/>
                    <a:pt x="26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119;p73">
              <a:extLst>
                <a:ext uri="{FF2B5EF4-FFF2-40B4-BE49-F238E27FC236}">
                  <a16:creationId xmlns:a16="http://schemas.microsoft.com/office/drawing/2014/main" id="{8F47B48F-60FB-5604-7044-D9F4AE513645}"/>
                </a:ext>
              </a:extLst>
            </p:cNvPr>
            <p:cNvSpPr/>
            <p:nvPr/>
          </p:nvSpPr>
          <p:spPr>
            <a:xfrm>
              <a:off x="4608388" y="4315219"/>
              <a:ext cx="26239" cy="24831"/>
            </a:xfrm>
            <a:custGeom>
              <a:avLst/>
              <a:gdLst/>
              <a:ahLst/>
              <a:cxnLst/>
              <a:rect l="l" t="t" r="r" b="b"/>
              <a:pathLst>
                <a:path w="615" h="582" extrusionOk="0">
                  <a:moveTo>
                    <a:pt x="297" y="0"/>
                  </a:moveTo>
                  <a:cubicBezTo>
                    <a:pt x="164" y="0"/>
                    <a:pt x="48" y="100"/>
                    <a:pt x="24" y="239"/>
                  </a:cubicBezTo>
                  <a:cubicBezTo>
                    <a:pt x="1" y="397"/>
                    <a:pt x="112" y="546"/>
                    <a:pt x="266" y="577"/>
                  </a:cubicBezTo>
                  <a:cubicBezTo>
                    <a:pt x="282" y="580"/>
                    <a:pt x="299" y="581"/>
                    <a:pt x="315" y="581"/>
                  </a:cubicBezTo>
                  <a:cubicBezTo>
                    <a:pt x="452" y="581"/>
                    <a:pt x="571" y="483"/>
                    <a:pt x="592" y="339"/>
                  </a:cubicBezTo>
                  <a:cubicBezTo>
                    <a:pt x="615" y="182"/>
                    <a:pt x="503" y="32"/>
                    <a:pt x="350" y="5"/>
                  </a:cubicBezTo>
                  <a:cubicBezTo>
                    <a:pt x="332" y="2"/>
                    <a:pt x="315" y="0"/>
                    <a:pt x="297" y="0"/>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120;p73">
              <a:extLst>
                <a:ext uri="{FF2B5EF4-FFF2-40B4-BE49-F238E27FC236}">
                  <a16:creationId xmlns:a16="http://schemas.microsoft.com/office/drawing/2014/main" id="{5918C2E8-ADB8-D925-562E-A4AF026126AE}"/>
                </a:ext>
              </a:extLst>
            </p:cNvPr>
            <p:cNvSpPr/>
            <p:nvPr/>
          </p:nvSpPr>
          <p:spPr>
            <a:xfrm>
              <a:off x="4640302" y="4186839"/>
              <a:ext cx="25258" cy="23594"/>
            </a:xfrm>
            <a:custGeom>
              <a:avLst/>
              <a:gdLst/>
              <a:ahLst/>
              <a:cxnLst/>
              <a:rect l="l" t="t" r="r" b="b"/>
              <a:pathLst>
                <a:path w="592" h="553" extrusionOk="0">
                  <a:moveTo>
                    <a:pt x="295" y="0"/>
                  </a:moveTo>
                  <a:cubicBezTo>
                    <a:pt x="163" y="0"/>
                    <a:pt x="48" y="95"/>
                    <a:pt x="24" y="230"/>
                  </a:cubicBezTo>
                  <a:cubicBezTo>
                    <a:pt x="1" y="376"/>
                    <a:pt x="108" y="521"/>
                    <a:pt x="254" y="548"/>
                  </a:cubicBezTo>
                  <a:cubicBezTo>
                    <a:pt x="271" y="551"/>
                    <a:pt x="287" y="553"/>
                    <a:pt x="304" y="553"/>
                  </a:cubicBezTo>
                  <a:cubicBezTo>
                    <a:pt x="433" y="553"/>
                    <a:pt x="545" y="462"/>
                    <a:pt x="568" y="326"/>
                  </a:cubicBezTo>
                  <a:cubicBezTo>
                    <a:pt x="591" y="176"/>
                    <a:pt x="484" y="31"/>
                    <a:pt x="338" y="4"/>
                  </a:cubicBezTo>
                  <a:cubicBezTo>
                    <a:pt x="324" y="1"/>
                    <a:pt x="310" y="0"/>
                    <a:pt x="295" y="0"/>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121;p73">
              <a:extLst>
                <a:ext uri="{FF2B5EF4-FFF2-40B4-BE49-F238E27FC236}">
                  <a16:creationId xmlns:a16="http://schemas.microsoft.com/office/drawing/2014/main" id="{20F79B84-24CF-17B7-EC6F-6736BF29F812}"/>
                </a:ext>
              </a:extLst>
            </p:cNvPr>
            <p:cNvSpPr/>
            <p:nvPr/>
          </p:nvSpPr>
          <p:spPr>
            <a:xfrm>
              <a:off x="4629934" y="4055472"/>
              <a:ext cx="78333" cy="115068"/>
            </a:xfrm>
            <a:custGeom>
              <a:avLst/>
              <a:gdLst/>
              <a:ahLst/>
              <a:cxnLst/>
              <a:rect l="l" t="t" r="r" b="b"/>
              <a:pathLst>
                <a:path w="1836" h="2697" extrusionOk="0">
                  <a:moveTo>
                    <a:pt x="742" y="0"/>
                  </a:moveTo>
                  <a:cubicBezTo>
                    <a:pt x="135" y="0"/>
                    <a:pt x="0" y="2631"/>
                    <a:pt x="313" y="2695"/>
                  </a:cubicBezTo>
                  <a:cubicBezTo>
                    <a:pt x="316" y="2696"/>
                    <a:pt x="320" y="2696"/>
                    <a:pt x="324" y="2696"/>
                  </a:cubicBezTo>
                  <a:cubicBezTo>
                    <a:pt x="658" y="2696"/>
                    <a:pt x="1835" y="174"/>
                    <a:pt x="777" y="3"/>
                  </a:cubicBezTo>
                  <a:cubicBezTo>
                    <a:pt x="765" y="1"/>
                    <a:pt x="753" y="0"/>
                    <a:pt x="742" y="0"/>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122;p73">
              <a:extLst>
                <a:ext uri="{FF2B5EF4-FFF2-40B4-BE49-F238E27FC236}">
                  <a16:creationId xmlns:a16="http://schemas.microsoft.com/office/drawing/2014/main" id="{D5AEAC65-8D3E-E6D4-5007-DAE6779F5574}"/>
                </a:ext>
              </a:extLst>
            </p:cNvPr>
            <p:cNvSpPr/>
            <p:nvPr/>
          </p:nvSpPr>
          <p:spPr>
            <a:xfrm>
              <a:off x="4696663" y="4163714"/>
              <a:ext cx="48595" cy="32127"/>
            </a:xfrm>
            <a:custGeom>
              <a:avLst/>
              <a:gdLst/>
              <a:ahLst/>
              <a:cxnLst/>
              <a:rect l="l" t="t" r="r" b="b"/>
              <a:pathLst>
                <a:path w="1139" h="753" extrusionOk="0">
                  <a:moveTo>
                    <a:pt x="1036" y="1"/>
                  </a:moveTo>
                  <a:cubicBezTo>
                    <a:pt x="859" y="1"/>
                    <a:pt x="1" y="591"/>
                    <a:pt x="80" y="703"/>
                  </a:cubicBezTo>
                  <a:cubicBezTo>
                    <a:pt x="104" y="738"/>
                    <a:pt x="141" y="753"/>
                    <a:pt x="186" y="753"/>
                  </a:cubicBezTo>
                  <a:cubicBezTo>
                    <a:pt x="483" y="753"/>
                    <a:pt x="1138" y="89"/>
                    <a:pt x="1061" y="9"/>
                  </a:cubicBezTo>
                  <a:cubicBezTo>
                    <a:pt x="1056" y="3"/>
                    <a:pt x="1048" y="1"/>
                    <a:pt x="1036" y="1"/>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123;p73">
              <a:extLst>
                <a:ext uri="{FF2B5EF4-FFF2-40B4-BE49-F238E27FC236}">
                  <a16:creationId xmlns:a16="http://schemas.microsoft.com/office/drawing/2014/main" id="{07B5A8EC-6B9C-69B9-C26E-262F5DD32B0A}"/>
                </a:ext>
              </a:extLst>
            </p:cNvPr>
            <p:cNvSpPr/>
            <p:nvPr/>
          </p:nvSpPr>
          <p:spPr>
            <a:xfrm>
              <a:off x="4620505" y="4228864"/>
              <a:ext cx="30975" cy="71208"/>
            </a:xfrm>
            <a:custGeom>
              <a:avLst/>
              <a:gdLst/>
              <a:ahLst/>
              <a:cxnLst/>
              <a:rect l="l" t="t" r="r" b="b"/>
              <a:pathLst>
                <a:path w="726" h="1669" extrusionOk="0">
                  <a:moveTo>
                    <a:pt x="580" y="1"/>
                  </a:moveTo>
                  <a:lnTo>
                    <a:pt x="1" y="1665"/>
                  </a:lnTo>
                  <a:lnTo>
                    <a:pt x="131" y="1669"/>
                  </a:lnTo>
                  <a:lnTo>
                    <a:pt x="726" y="50"/>
                  </a:lnTo>
                  <a:lnTo>
                    <a:pt x="580" y="1"/>
                  </a:ln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124;p73">
              <a:extLst>
                <a:ext uri="{FF2B5EF4-FFF2-40B4-BE49-F238E27FC236}">
                  <a16:creationId xmlns:a16="http://schemas.microsoft.com/office/drawing/2014/main" id="{0A6AA16B-6A55-0A4D-F86F-D2A64B48DCEB}"/>
                </a:ext>
              </a:extLst>
            </p:cNvPr>
            <p:cNvSpPr/>
            <p:nvPr/>
          </p:nvSpPr>
          <p:spPr>
            <a:xfrm>
              <a:off x="5132532" y="4142125"/>
              <a:ext cx="482413" cy="301812"/>
            </a:xfrm>
            <a:custGeom>
              <a:avLst/>
              <a:gdLst/>
              <a:ahLst/>
              <a:cxnLst/>
              <a:rect l="l" t="t" r="r" b="b"/>
              <a:pathLst>
                <a:path w="11307" h="7074" extrusionOk="0">
                  <a:moveTo>
                    <a:pt x="2754" y="2267"/>
                  </a:moveTo>
                  <a:cubicBezTo>
                    <a:pt x="4672" y="975"/>
                    <a:pt x="6079" y="120"/>
                    <a:pt x="6079" y="120"/>
                  </a:cubicBezTo>
                  <a:lnTo>
                    <a:pt x="11035" y="1"/>
                  </a:lnTo>
                  <a:cubicBezTo>
                    <a:pt x="10770" y="1546"/>
                    <a:pt x="9788" y="3545"/>
                    <a:pt x="7717" y="4066"/>
                  </a:cubicBezTo>
                  <a:cubicBezTo>
                    <a:pt x="9289" y="4193"/>
                    <a:pt x="10536" y="4358"/>
                    <a:pt x="10793" y="4423"/>
                  </a:cubicBezTo>
                  <a:cubicBezTo>
                    <a:pt x="11307" y="4546"/>
                    <a:pt x="11142" y="5769"/>
                    <a:pt x="10735" y="5907"/>
                  </a:cubicBezTo>
                  <a:cubicBezTo>
                    <a:pt x="10333" y="6045"/>
                    <a:pt x="6954" y="6532"/>
                    <a:pt x="6336" y="6513"/>
                  </a:cubicBezTo>
                  <a:cubicBezTo>
                    <a:pt x="4538" y="6463"/>
                    <a:pt x="499" y="7073"/>
                    <a:pt x="246" y="5412"/>
                  </a:cubicBezTo>
                  <a:cubicBezTo>
                    <a:pt x="0" y="3871"/>
                    <a:pt x="1105" y="3380"/>
                    <a:pt x="2754" y="2267"/>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125;p73">
              <a:extLst>
                <a:ext uri="{FF2B5EF4-FFF2-40B4-BE49-F238E27FC236}">
                  <a16:creationId xmlns:a16="http://schemas.microsoft.com/office/drawing/2014/main" id="{EBFF4E35-0E78-CE56-630B-FD6BBB060052}"/>
                </a:ext>
              </a:extLst>
            </p:cNvPr>
            <p:cNvSpPr/>
            <p:nvPr/>
          </p:nvSpPr>
          <p:spPr>
            <a:xfrm>
              <a:off x="5183602" y="4167170"/>
              <a:ext cx="546539" cy="288543"/>
            </a:xfrm>
            <a:custGeom>
              <a:avLst/>
              <a:gdLst/>
              <a:ahLst/>
              <a:cxnLst/>
              <a:rect l="l" t="t" r="r" b="b"/>
              <a:pathLst>
                <a:path w="12810" h="6763" extrusionOk="0">
                  <a:moveTo>
                    <a:pt x="3816" y="2306"/>
                  </a:moveTo>
                  <a:cubicBezTo>
                    <a:pt x="6090" y="791"/>
                    <a:pt x="7425" y="1"/>
                    <a:pt x="7425" y="1"/>
                  </a:cubicBezTo>
                  <a:lnTo>
                    <a:pt x="12810" y="204"/>
                  </a:lnTo>
                  <a:cubicBezTo>
                    <a:pt x="12545" y="1750"/>
                    <a:pt x="11134" y="3422"/>
                    <a:pt x="9063" y="3943"/>
                  </a:cubicBezTo>
                  <a:cubicBezTo>
                    <a:pt x="10635" y="4070"/>
                    <a:pt x="11882" y="4239"/>
                    <a:pt x="12139" y="4300"/>
                  </a:cubicBezTo>
                  <a:cubicBezTo>
                    <a:pt x="12653" y="4423"/>
                    <a:pt x="12488" y="5646"/>
                    <a:pt x="12081" y="5784"/>
                  </a:cubicBezTo>
                  <a:cubicBezTo>
                    <a:pt x="11675" y="5926"/>
                    <a:pt x="8300" y="6409"/>
                    <a:pt x="7682" y="6390"/>
                  </a:cubicBezTo>
                  <a:cubicBezTo>
                    <a:pt x="7387" y="6379"/>
                    <a:pt x="3816" y="6762"/>
                    <a:pt x="2267" y="6390"/>
                  </a:cubicBezTo>
                  <a:cubicBezTo>
                    <a:pt x="2017" y="6360"/>
                    <a:pt x="1783" y="6271"/>
                    <a:pt x="1569" y="6091"/>
                  </a:cubicBezTo>
                  <a:cubicBezTo>
                    <a:pt x="0" y="4806"/>
                    <a:pt x="2086" y="3460"/>
                    <a:pt x="3816" y="23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126;p73">
              <a:extLst>
                <a:ext uri="{FF2B5EF4-FFF2-40B4-BE49-F238E27FC236}">
                  <a16:creationId xmlns:a16="http://schemas.microsoft.com/office/drawing/2014/main" id="{CCA67152-9F92-105F-ADC8-7732F3984622}"/>
                </a:ext>
              </a:extLst>
            </p:cNvPr>
            <p:cNvSpPr/>
            <p:nvPr/>
          </p:nvSpPr>
          <p:spPr>
            <a:xfrm>
              <a:off x="5342943" y="4148846"/>
              <a:ext cx="374599" cy="102481"/>
            </a:xfrm>
            <a:custGeom>
              <a:avLst/>
              <a:gdLst/>
              <a:ahLst/>
              <a:cxnLst/>
              <a:rect l="l" t="t" r="r" b="b"/>
              <a:pathLst>
                <a:path w="8780" h="2402" extrusionOk="0">
                  <a:moveTo>
                    <a:pt x="1734" y="0"/>
                  </a:moveTo>
                  <a:lnTo>
                    <a:pt x="1082" y="12"/>
                  </a:lnTo>
                  <a:cubicBezTo>
                    <a:pt x="1082" y="12"/>
                    <a:pt x="668" y="269"/>
                    <a:pt x="1" y="691"/>
                  </a:cubicBezTo>
                  <a:cubicBezTo>
                    <a:pt x="24" y="698"/>
                    <a:pt x="960" y="1043"/>
                    <a:pt x="1531" y="1803"/>
                  </a:cubicBezTo>
                  <a:cubicBezTo>
                    <a:pt x="1531" y="1803"/>
                    <a:pt x="2787" y="1556"/>
                    <a:pt x="4239" y="1556"/>
                  </a:cubicBezTo>
                  <a:cubicBezTo>
                    <a:pt x="4786" y="1556"/>
                    <a:pt x="5361" y="1591"/>
                    <a:pt x="5907" y="1688"/>
                  </a:cubicBezTo>
                  <a:cubicBezTo>
                    <a:pt x="6985" y="1872"/>
                    <a:pt x="7748" y="2167"/>
                    <a:pt x="8243" y="2401"/>
                  </a:cubicBezTo>
                  <a:cubicBezTo>
                    <a:pt x="8461" y="2102"/>
                    <a:pt x="8646" y="1807"/>
                    <a:pt x="8780" y="1488"/>
                  </a:cubicBezTo>
                  <a:lnTo>
                    <a:pt x="1734" y="0"/>
                  </a:ln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127;p73">
              <a:extLst>
                <a:ext uri="{FF2B5EF4-FFF2-40B4-BE49-F238E27FC236}">
                  <a16:creationId xmlns:a16="http://schemas.microsoft.com/office/drawing/2014/main" id="{9298FDEA-871E-6A6D-DF48-1B8C9DEBF381}"/>
                </a:ext>
              </a:extLst>
            </p:cNvPr>
            <p:cNvSpPr/>
            <p:nvPr/>
          </p:nvSpPr>
          <p:spPr>
            <a:xfrm>
              <a:off x="5573179" y="4208555"/>
              <a:ext cx="88274" cy="66813"/>
            </a:xfrm>
            <a:custGeom>
              <a:avLst/>
              <a:gdLst/>
              <a:ahLst/>
              <a:cxnLst/>
              <a:rect l="l" t="t" r="r" b="b"/>
              <a:pathLst>
                <a:path w="2069" h="1566" extrusionOk="0">
                  <a:moveTo>
                    <a:pt x="74" y="1"/>
                  </a:moveTo>
                  <a:cubicBezTo>
                    <a:pt x="74" y="1"/>
                    <a:pt x="1" y="1428"/>
                    <a:pt x="845" y="1566"/>
                  </a:cubicBezTo>
                  <a:cubicBezTo>
                    <a:pt x="852" y="1566"/>
                    <a:pt x="1742" y="1278"/>
                    <a:pt x="2068" y="327"/>
                  </a:cubicBezTo>
                  <a:cubicBezTo>
                    <a:pt x="1186" y="16"/>
                    <a:pt x="74" y="1"/>
                    <a:pt x="74"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128;p73">
              <a:extLst>
                <a:ext uri="{FF2B5EF4-FFF2-40B4-BE49-F238E27FC236}">
                  <a16:creationId xmlns:a16="http://schemas.microsoft.com/office/drawing/2014/main" id="{306E2B24-1D9E-360B-F57B-62D5E738FC0E}"/>
                </a:ext>
              </a:extLst>
            </p:cNvPr>
            <p:cNvSpPr/>
            <p:nvPr/>
          </p:nvSpPr>
          <p:spPr>
            <a:xfrm>
              <a:off x="5465022" y="4335399"/>
              <a:ext cx="248950" cy="32255"/>
            </a:xfrm>
            <a:custGeom>
              <a:avLst/>
              <a:gdLst/>
              <a:ahLst/>
              <a:cxnLst/>
              <a:rect l="l" t="t" r="r" b="b"/>
              <a:pathLst>
                <a:path w="5835" h="756" extrusionOk="0">
                  <a:moveTo>
                    <a:pt x="2455" y="0"/>
                  </a:moveTo>
                  <a:cubicBezTo>
                    <a:pt x="2455" y="0"/>
                    <a:pt x="1071" y="491"/>
                    <a:pt x="1" y="737"/>
                  </a:cubicBezTo>
                  <a:cubicBezTo>
                    <a:pt x="1" y="737"/>
                    <a:pt x="1" y="737"/>
                    <a:pt x="1" y="737"/>
                  </a:cubicBezTo>
                  <a:cubicBezTo>
                    <a:pt x="27" y="737"/>
                    <a:pt x="1469" y="549"/>
                    <a:pt x="3157" y="549"/>
                  </a:cubicBezTo>
                  <a:cubicBezTo>
                    <a:pt x="4038" y="549"/>
                    <a:pt x="4986" y="600"/>
                    <a:pt x="5834" y="756"/>
                  </a:cubicBezTo>
                  <a:cubicBezTo>
                    <a:pt x="5796" y="556"/>
                    <a:pt x="5700" y="399"/>
                    <a:pt x="5535" y="357"/>
                  </a:cubicBezTo>
                  <a:cubicBezTo>
                    <a:pt x="5274" y="296"/>
                    <a:pt x="4028" y="127"/>
                    <a:pt x="2455"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129;p73">
              <a:extLst>
                <a:ext uri="{FF2B5EF4-FFF2-40B4-BE49-F238E27FC236}">
                  <a16:creationId xmlns:a16="http://schemas.microsoft.com/office/drawing/2014/main" id="{EB8A99E0-C037-6F2A-619F-95B62813A598}"/>
                </a:ext>
              </a:extLst>
            </p:cNvPr>
            <p:cNvSpPr/>
            <p:nvPr/>
          </p:nvSpPr>
          <p:spPr>
            <a:xfrm>
              <a:off x="5251653" y="3022204"/>
              <a:ext cx="733113" cy="654268"/>
            </a:xfrm>
            <a:custGeom>
              <a:avLst/>
              <a:gdLst/>
              <a:ahLst/>
              <a:cxnLst/>
              <a:rect l="l" t="t" r="r" b="b"/>
              <a:pathLst>
                <a:path w="17183" h="15335" extrusionOk="0">
                  <a:moveTo>
                    <a:pt x="2762" y="13340"/>
                  </a:moveTo>
                  <a:cubicBezTo>
                    <a:pt x="5531" y="15335"/>
                    <a:pt x="10087" y="14633"/>
                    <a:pt x="11518" y="13877"/>
                  </a:cubicBezTo>
                  <a:cubicBezTo>
                    <a:pt x="17183" y="10882"/>
                    <a:pt x="13436" y="1355"/>
                    <a:pt x="11499" y="2160"/>
                  </a:cubicBezTo>
                  <a:cubicBezTo>
                    <a:pt x="10559" y="672"/>
                    <a:pt x="8649" y="1"/>
                    <a:pt x="6214" y="434"/>
                  </a:cubicBezTo>
                  <a:cubicBezTo>
                    <a:pt x="3326" y="952"/>
                    <a:pt x="875" y="2394"/>
                    <a:pt x="2049" y="5996"/>
                  </a:cubicBezTo>
                  <a:cubicBezTo>
                    <a:pt x="2194" y="6417"/>
                    <a:pt x="0" y="11342"/>
                    <a:pt x="2762" y="13340"/>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130;p73">
              <a:extLst>
                <a:ext uri="{FF2B5EF4-FFF2-40B4-BE49-F238E27FC236}">
                  <a16:creationId xmlns:a16="http://schemas.microsoft.com/office/drawing/2014/main" id="{3947C8C7-C89B-5DD8-2AA6-9BCC01D8B3C1}"/>
                </a:ext>
              </a:extLst>
            </p:cNvPr>
            <p:cNvSpPr/>
            <p:nvPr/>
          </p:nvSpPr>
          <p:spPr>
            <a:xfrm>
              <a:off x="5257541" y="3281438"/>
              <a:ext cx="613181" cy="365426"/>
            </a:xfrm>
            <a:custGeom>
              <a:avLst/>
              <a:gdLst/>
              <a:ahLst/>
              <a:cxnLst/>
              <a:rect l="l" t="t" r="r" b="b"/>
              <a:pathLst>
                <a:path w="14372" h="8565" extrusionOk="0">
                  <a:moveTo>
                    <a:pt x="1968" y="0"/>
                  </a:moveTo>
                  <a:lnTo>
                    <a:pt x="1914" y="23"/>
                  </a:lnTo>
                  <a:cubicBezTo>
                    <a:pt x="1830" y="852"/>
                    <a:pt x="1" y="5370"/>
                    <a:pt x="2624" y="7264"/>
                  </a:cubicBezTo>
                  <a:cubicBezTo>
                    <a:pt x="3968" y="8232"/>
                    <a:pt x="5732" y="8565"/>
                    <a:pt x="7356" y="8565"/>
                  </a:cubicBezTo>
                  <a:cubicBezTo>
                    <a:pt x="9079" y="8565"/>
                    <a:pt x="10644" y="8190"/>
                    <a:pt x="11380" y="7801"/>
                  </a:cubicBezTo>
                  <a:cubicBezTo>
                    <a:pt x="13478" y="6693"/>
                    <a:pt x="14283" y="4683"/>
                    <a:pt x="14371" y="2635"/>
                  </a:cubicBezTo>
                  <a:lnTo>
                    <a:pt x="14371" y="2635"/>
                  </a:lnTo>
                  <a:cubicBezTo>
                    <a:pt x="14225" y="3376"/>
                    <a:pt x="13854" y="4120"/>
                    <a:pt x="12966" y="4120"/>
                  </a:cubicBezTo>
                  <a:cubicBezTo>
                    <a:pt x="12926" y="4120"/>
                    <a:pt x="12884" y="4119"/>
                    <a:pt x="12841" y="4115"/>
                  </a:cubicBezTo>
                  <a:cubicBezTo>
                    <a:pt x="10962" y="3962"/>
                    <a:pt x="10690" y="2152"/>
                    <a:pt x="10690" y="2152"/>
                  </a:cubicBezTo>
                  <a:lnTo>
                    <a:pt x="1968" y="0"/>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131;p73">
              <a:extLst>
                <a:ext uri="{FF2B5EF4-FFF2-40B4-BE49-F238E27FC236}">
                  <a16:creationId xmlns:a16="http://schemas.microsoft.com/office/drawing/2014/main" id="{D95DAEC5-F4C7-12E1-D90E-CB91283AA0DC}"/>
                </a:ext>
              </a:extLst>
            </p:cNvPr>
            <p:cNvSpPr/>
            <p:nvPr/>
          </p:nvSpPr>
          <p:spPr>
            <a:xfrm>
              <a:off x="5349357" y="3626686"/>
              <a:ext cx="457710" cy="606952"/>
            </a:xfrm>
            <a:custGeom>
              <a:avLst/>
              <a:gdLst/>
              <a:ahLst/>
              <a:cxnLst/>
              <a:rect l="l" t="t" r="r" b="b"/>
              <a:pathLst>
                <a:path w="10728" h="14226" extrusionOk="0">
                  <a:moveTo>
                    <a:pt x="8806" y="14226"/>
                  </a:moveTo>
                  <a:cubicBezTo>
                    <a:pt x="5120" y="12534"/>
                    <a:pt x="1423" y="14145"/>
                    <a:pt x="0" y="12496"/>
                  </a:cubicBezTo>
                  <a:cubicBezTo>
                    <a:pt x="472" y="12063"/>
                    <a:pt x="806" y="11537"/>
                    <a:pt x="932" y="10847"/>
                  </a:cubicBezTo>
                  <a:cubicBezTo>
                    <a:pt x="1297" y="8899"/>
                    <a:pt x="967" y="6114"/>
                    <a:pt x="1304" y="3778"/>
                  </a:cubicBezTo>
                  <a:cubicBezTo>
                    <a:pt x="1584" y="1807"/>
                    <a:pt x="2340" y="292"/>
                    <a:pt x="4288" y="204"/>
                  </a:cubicBezTo>
                  <a:cubicBezTo>
                    <a:pt x="8610" y="1"/>
                    <a:pt x="10728" y="7000"/>
                    <a:pt x="8806" y="142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132;p73">
              <a:extLst>
                <a:ext uri="{FF2B5EF4-FFF2-40B4-BE49-F238E27FC236}">
                  <a16:creationId xmlns:a16="http://schemas.microsoft.com/office/drawing/2014/main" id="{6CDED10F-7DFC-97BE-C848-7A1FCE0337C9}"/>
                </a:ext>
              </a:extLst>
            </p:cNvPr>
            <p:cNvSpPr/>
            <p:nvPr/>
          </p:nvSpPr>
          <p:spPr>
            <a:xfrm>
              <a:off x="5294873" y="3632574"/>
              <a:ext cx="185465" cy="369735"/>
            </a:xfrm>
            <a:custGeom>
              <a:avLst/>
              <a:gdLst/>
              <a:ahLst/>
              <a:cxnLst/>
              <a:rect l="l" t="t" r="r" b="b"/>
              <a:pathLst>
                <a:path w="4347" h="8666" extrusionOk="0">
                  <a:moveTo>
                    <a:pt x="887" y="0"/>
                  </a:moveTo>
                  <a:cubicBezTo>
                    <a:pt x="885" y="0"/>
                    <a:pt x="884" y="0"/>
                    <a:pt x="882" y="1"/>
                  </a:cubicBezTo>
                  <a:cubicBezTo>
                    <a:pt x="744" y="31"/>
                    <a:pt x="1093" y="1105"/>
                    <a:pt x="1036" y="1163"/>
                  </a:cubicBezTo>
                  <a:cubicBezTo>
                    <a:pt x="1034" y="1164"/>
                    <a:pt x="1032" y="1165"/>
                    <a:pt x="1030" y="1165"/>
                  </a:cubicBezTo>
                  <a:cubicBezTo>
                    <a:pt x="962" y="1165"/>
                    <a:pt x="746" y="249"/>
                    <a:pt x="604" y="249"/>
                  </a:cubicBezTo>
                  <a:cubicBezTo>
                    <a:pt x="602" y="249"/>
                    <a:pt x="600" y="250"/>
                    <a:pt x="598" y="250"/>
                  </a:cubicBezTo>
                  <a:cubicBezTo>
                    <a:pt x="460" y="281"/>
                    <a:pt x="878" y="1262"/>
                    <a:pt x="786" y="1324"/>
                  </a:cubicBezTo>
                  <a:cubicBezTo>
                    <a:pt x="782" y="1327"/>
                    <a:pt x="778" y="1328"/>
                    <a:pt x="773" y="1328"/>
                  </a:cubicBezTo>
                  <a:cubicBezTo>
                    <a:pt x="680" y="1328"/>
                    <a:pt x="507" y="751"/>
                    <a:pt x="420" y="751"/>
                  </a:cubicBezTo>
                  <a:cubicBezTo>
                    <a:pt x="418" y="751"/>
                    <a:pt x="416" y="752"/>
                    <a:pt x="414" y="752"/>
                  </a:cubicBezTo>
                  <a:cubicBezTo>
                    <a:pt x="318" y="787"/>
                    <a:pt x="453" y="1228"/>
                    <a:pt x="763" y="1891"/>
                  </a:cubicBezTo>
                  <a:cubicBezTo>
                    <a:pt x="905" y="2198"/>
                    <a:pt x="1151" y="2497"/>
                    <a:pt x="1208" y="2735"/>
                  </a:cubicBezTo>
                  <a:lnTo>
                    <a:pt x="1223" y="2728"/>
                  </a:lnTo>
                  <a:lnTo>
                    <a:pt x="1223" y="2728"/>
                  </a:lnTo>
                  <a:cubicBezTo>
                    <a:pt x="1055" y="3149"/>
                    <a:pt x="0" y="6210"/>
                    <a:pt x="261" y="7729"/>
                  </a:cubicBezTo>
                  <a:cubicBezTo>
                    <a:pt x="186" y="8254"/>
                    <a:pt x="731" y="8665"/>
                    <a:pt x="1202" y="8665"/>
                  </a:cubicBezTo>
                  <a:cubicBezTo>
                    <a:pt x="1337" y="8665"/>
                    <a:pt x="1466" y="8631"/>
                    <a:pt x="1572" y="8557"/>
                  </a:cubicBezTo>
                  <a:cubicBezTo>
                    <a:pt x="2455" y="7944"/>
                    <a:pt x="4261" y="4269"/>
                    <a:pt x="4326" y="2965"/>
                  </a:cubicBezTo>
                  <a:cubicBezTo>
                    <a:pt x="4347" y="2522"/>
                    <a:pt x="4017" y="2104"/>
                    <a:pt x="3583" y="2104"/>
                  </a:cubicBezTo>
                  <a:cubicBezTo>
                    <a:pt x="3206" y="2104"/>
                    <a:pt x="2750" y="2419"/>
                    <a:pt x="2378" y="3307"/>
                  </a:cubicBezTo>
                  <a:cubicBezTo>
                    <a:pt x="2221" y="3702"/>
                    <a:pt x="1975" y="4231"/>
                    <a:pt x="1711" y="4772"/>
                  </a:cubicBezTo>
                  <a:cubicBezTo>
                    <a:pt x="1668" y="4062"/>
                    <a:pt x="1661" y="3299"/>
                    <a:pt x="1757" y="2620"/>
                  </a:cubicBezTo>
                  <a:lnTo>
                    <a:pt x="1764" y="2620"/>
                  </a:lnTo>
                  <a:cubicBezTo>
                    <a:pt x="1856" y="2352"/>
                    <a:pt x="2589" y="1673"/>
                    <a:pt x="2535" y="1569"/>
                  </a:cubicBezTo>
                  <a:cubicBezTo>
                    <a:pt x="2528" y="1554"/>
                    <a:pt x="2514" y="1547"/>
                    <a:pt x="2495" y="1547"/>
                  </a:cubicBezTo>
                  <a:cubicBezTo>
                    <a:pt x="2385" y="1547"/>
                    <a:pt x="2105" y="1779"/>
                    <a:pt x="2014" y="1796"/>
                  </a:cubicBezTo>
                  <a:cubicBezTo>
                    <a:pt x="2010" y="1796"/>
                    <a:pt x="2007" y="1796"/>
                    <a:pt x="2003" y="1796"/>
                  </a:cubicBezTo>
                  <a:cubicBezTo>
                    <a:pt x="1891" y="1796"/>
                    <a:pt x="1763" y="1494"/>
                    <a:pt x="1611" y="1032"/>
                  </a:cubicBezTo>
                  <a:cubicBezTo>
                    <a:pt x="1479" y="622"/>
                    <a:pt x="1381" y="230"/>
                    <a:pt x="1312" y="230"/>
                  </a:cubicBezTo>
                  <a:cubicBezTo>
                    <a:pt x="1310" y="230"/>
                    <a:pt x="1309" y="230"/>
                    <a:pt x="1308" y="231"/>
                  </a:cubicBezTo>
                  <a:cubicBezTo>
                    <a:pt x="1170" y="261"/>
                    <a:pt x="1408" y="1029"/>
                    <a:pt x="1331" y="1071"/>
                  </a:cubicBezTo>
                  <a:cubicBezTo>
                    <a:pt x="1330" y="1071"/>
                    <a:pt x="1328" y="1072"/>
                    <a:pt x="1327" y="1072"/>
                  </a:cubicBezTo>
                  <a:cubicBezTo>
                    <a:pt x="1250" y="1072"/>
                    <a:pt x="1023" y="0"/>
                    <a:pt x="887" y="0"/>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133;p73">
              <a:extLst>
                <a:ext uri="{FF2B5EF4-FFF2-40B4-BE49-F238E27FC236}">
                  <a16:creationId xmlns:a16="http://schemas.microsoft.com/office/drawing/2014/main" id="{F32DC335-C5B0-09B7-149C-3653F0CA2360}"/>
                </a:ext>
              </a:extLst>
            </p:cNvPr>
            <p:cNvSpPr/>
            <p:nvPr/>
          </p:nvSpPr>
          <p:spPr>
            <a:xfrm>
              <a:off x="5368312" y="3660288"/>
              <a:ext cx="92999" cy="225605"/>
            </a:xfrm>
            <a:custGeom>
              <a:avLst/>
              <a:gdLst/>
              <a:ahLst/>
              <a:cxnLst/>
              <a:rect l="l" t="t" r="r" b="b"/>
              <a:pathLst>
                <a:path w="1803" h="4592" extrusionOk="0">
                  <a:moveTo>
                    <a:pt x="1803" y="0"/>
                  </a:moveTo>
                  <a:cubicBezTo>
                    <a:pt x="691" y="1197"/>
                    <a:pt x="0" y="3322"/>
                    <a:pt x="0" y="3322"/>
                  </a:cubicBezTo>
                  <a:lnTo>
                    <a:pt x="1611" y="459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134;p73">
              <a:extLst>
                <a:ext uri="{FF2B5EF4-FFF2-40B4-BE49-F238E27FC236}">
                  <a16:creationId xmlns:a16="http://schemas.microsoft.com/office/drawing/2014/main" id="{5BC3E931-F283-C63E-7B30-CB13ECCBCB93}"/>
                </a:ext>
              </a:extLst>
            </p:cNvPr>
            <p:cNvSpPr/>
            <p:nvPr/>
          </p:nvSpPr>
          <p:spPr>
            <a:xfrm>
              <a:off x="5455380" y="3633726"/>
              <a:ext cx="169380" cy="60926"/>
            </a:xfrm>
            <a:custGeom>
              <a:avLst/>
              <a:gdLst/>
              <a:ahLst/>
              <a:cxnLst/>
              <a:rect l="l" t="t" r="r" b="b"/>
              <a:pathLst>
                <a:path w="3970" h="1428" extrusionOk="0">
                  <a:moveTo>
                    <a:pt x="1811" y="1404"/>
                  </a:moveTo>
                  <a:cubicBezTo>
                    <a:pt x="3007" y="1381"/>
                    <a:pt x="3728" y="844"/>
                    <a:pt x="3970" y="626"/>
                  </a:cubicBezTo>
                  <a:cubicBezTo>
                    <a:pt x="3333" y="215"/>
                    <a:pt x="2608" y="1"/>
                    <a:pt x="1803" y="39"/>
                  </a:cubicBezTo>
                  <a:cubicBezTo>
                    <a:pt x="1028" y="70"/>
                    <a:pt x="442" y="334"/>
                    <a:pt x="0" y="760"/>
                  </a:cubicBezTo>
                  <a:cubicBezTo>
                    <a:pt x="169" y="971"/>
                    <a:pt x="660" y="1427"/>
                    <a:pt x="1811" y="14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135;p73">
              <a:extLst>
                <a:ext uri="{FF2B5EF4-FFF2-40B4-BE49-F238E27FC236}">
                  <a16:creationId xmlns:a16="http://schemas.microsoft.com/office/drawing/2014/main" id="{D547EE9F-3947-E90B-34FE-828D59251F8E}"/>
                </a:ext>
              </a:extLst>
            </p:cNvPr>
            <p:cNvSpPr/>
            <p:nvPr/>
          </p:nvSpPr>
          <p:spPr>
            <a:xfrm>
              <a:off x="5477139" y="3564523"/>
              <a:ext cx="115579" cy="105724"/>
            </a:xfrm>
            <a:custGeom>
              <a:avLst/>
              <a:gdLst/>
              <a:ahLst/>
              <a:cxnLst/>
              <a:rect l="l" t="t" r="r" b="b"/>
              <a:pathLst>
                <a:path w="2709" h="2478" extrusionOk="0">
                  <a:moveTo>
                    <a:pt x="633" y="1745"/>
                  </a:moveTo>
                  <a:lnTo>
                    <a:pt x="672" y="0"/>
                  </a:lnTo>
                  <a:lnTo>
                    <a:pt x="1957" y="69"/>
                  </a:lnTo>
                  <a:lnTo>
                    <a:pt x="1976" y="1661"/>
                  </a:lnTo>
                  <a:cubicBezTo>
                    <a:pt x="2401" y="1757"/>
                    <a:pt x="2708" y="1914"/>
                    <a:pt x="2708" y="1914"/>
                  </a:cubicBezTo>
                  <a:cubicBezTo>
                    <a:pt x="2708" y="1914"/>
                    <a:pt x="2240" y="2478"/>
                    <a:pt x="1251" y="2466"/>
                  </a:cubicBezTo>
                  <a:cubicBezTo>
                    <a:pt x="384" y="2451"/>
                    <a:pt x="1" y="2025"/>
                    <a:pt x="1" y="2025"/>
                  </a:cubicBezTo>
                  <a:cubicBezTo>
                    <a:pt x="1" y="2025"/>
                    <a:pt x="219" y="1895"/>
                    <a:pt x="633" y="1745"/>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136;p73">
              <a:extLst>
                <a:ext uri="{FF2B5EF4-FFF2-40B4-BE49-F238E27FC236}">
                  <a16:creationId xmlns:a16="http://schemas.microsoft.com/office/drawing/2014/main" id="{20FFE284-D8DA-E105-813A-DD684A6A81D3}"/>
                </a:ext>
              </a:extLst>
            </p:cNvPr>
            <p:cNvSpPr/>
            <p:nvPr/>
          </p:nvSpPr>
          <p:spPr>
            <a:xfrm>
              <a:off x="5298628" y="3145208"/>
              <a:ext cx="440303" cy="475459"/>
            </a:xfrm>
            <a:custGeom>
              <a:avLst/>
              <a:gdLst/>
              <a:ahLst/>
              <a:cxnLst/>
              <a:rect l="l" t="t" r="r" b="b"/>
              <a:pathLst>
                <a:path w="10320" h="11144" extrusionOk="0">
                  <a:moveTo>
                    <a:pt x="4700" y="1"/>
                  </a:moveTo>
                  <a:cubicBezTo>
                    <a:pt x="1141" y="1"/>
                    <a:pt x="1462" y="2238"/>
                    <a:pt x="882" y="5049"/>
                  </a:cubicBezTo>
                  <a:cubicBezTo>
                    <a:pt x="748" y="5686"/>
                    <a:pt x="161" y="6265"/>
                    <a:pt x="88" y="6986"/>
                  </a:cubicBezTo>
                  <a:cubicBezTo>
                    <a:pt x="0" y="7907"/>
                    <a:pt x="1258" y="10837"/>
                    <a:pt x="3168" y="11113"/>
                  </a:cubicBezTo>
                  <a:cubicBezTo>
                    <a:pt x="3308" y="11133"/>
                    <a:pt x="3462" y="11144"/>
                    <a:pt x="3627" y="11144"/>
                  </a:cubicBezTo>
                  <a:cubicBezTo>
                    <a:pt x="5007" y="11144"/>
                    <a:pt x="7144" y="10412"/>
                    <a:pt x="8189" y="8689"/>
                  </a:cubicBezTo>
                  <a:cubicBezTo>
                    <a:pt x="8768" y="8563"/>
                    <a:pt x="9404" y="8889"/>
                    <a:pt x="9907" y="8045"/>
                  </a:cubicBezTo>
                  <a:cubicBezTo>
                    <a:pt x="10319" y="7360"/>
                    <a:pt x="9860" y="6572"/>
                    <a:pt x="9342" y="6572"/>
                  </a:cubicBezTo>
                  <a:cubicBezTo>
                    <a:pt x="9234" y="6572"/>
                    <a:pt x="9123" y="6606"/>
                    <a:pt x="9017" y="6683"/>
                  </a:cubicBezTo>
                  <a:cubicBezTo>
                    <a:pt x="9769" y="3707"/>
                    <a:pt x="8940" y="370"/>
                    <a:pt x="5792" y="60"/>
                  </a:cubicBezTo>
                  <a:cubicBezTo>
                    <a:pt x="5392" y="20"/>
                    <a:pt x="5029" y="1"/>
                    <a:pt x="4700" y="1"/>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137;p73">
              <a:extLst>
                <a:ext uri="{FF2B5EF4-FFF2-40B4-BE49-F238E27FC236}">
                  <a16:creationId xmlns:a16="http://schemas.microsoft.com/office/drawing/2014/main" id="{8DD42730-DCA2-D95B-2590-21AEB725DBA4}"/>
                </a:ext>
              </a:extLst>
            </p:cNvPr>
            <p:cNvSpPr/>
            <p:nvPr/>
          </p:nvSpPr>
          <p:spPr>
            <a:xfrm>
              <a:off x="5539644" y="3280585"/>
              <a:ext cx="75816" cy="55379"/>
            </a:xfrm>
            <a:custGeom>
              <a:avLst/>
              <a:gdLst/>
              <a:ahLst/>
              <a:cxnLst/>
              <a:rect l="l" t="t" r="r" b="b"/>
              <a:pathLst>
                <a:path w="1777" h="1298" extrusionOk="0">
                  <a:moveTo>
                    <a:pt x="112" y="250"/>
                  </a:moveTo>
                  <a:cubicBezTo>
                    <a:pt x="1" y="453"/>
                    <a:pt x="415" y="350"/>
                    <a:pt x="971" y="580"/>
                  </a:cubicBezTo>
                  <a:cubicBezTo>
                    <a:pt x="1420" y="768"/>
                    <a:pt x="1554" y="1297"/>
                    <a:pt x="1665" y="1094"/>
                  </a:cubicBezTo>
                  <a:cubicBezTo>
                    <a:pt x="1776" y="895"/>
                    <a:pt x="1562" y="465"/>
                    <a:pt x="1128" y="235"/>
                  </a:cubicBezTo>
                  <a:cubicBezTo>
                    <a:pt x="699" y="1"/>
                    <a:pt x="219" y="51"/>
                    <a:pt x="112" y="250"/>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138;p73">
              <a:extLst>
                <a:ext uri="{FF2B5EF4-FFF2-40B4-BE49-F238E27FC236}">
                  <a16:creationId xmlns:a16="http://schemas.microsoft.com/office/drawing/2014/main" id="{78715235-21CE-F051-A7F9-E75E55E81DF6}"/>
                </a:ext>
              </a:extLst>
            </p:cNvPr>
            <p:cNvSpPr/>
            <p:nvPr/>
          </p:nvSpPr>
          <p:spPr>
            <a:xfrm>
              <a:off x="5346242" y="3256693"/>
              <a:ext cx="60584" cy="44244"/>
            </a:xfrm>
            <a:custGeom>
              <a:avLst/>
              <a:gdLst/>
              <a:ahLst/>
              <a:cxnLst/>
              <a:rect l="l" t="t" r="r" b="b"/>
              <a:pathLst>
                <a:path w="1420" h="1037" extrusionOk="0">
                  <a:moveTo>
                    <a:pt x="1331" y="277"/>
                  </a:moveTo>
                  <a:cubicBezTo>
                    <a:pt x="1419" y="469"/>
                    <a:pt x="1082" y="342"/>
                    <a:pt x="637" y="480"/>
                  </a:cubicBezTo>
                  <a:cubicBezTo>
                    <a:pt x="273" y="592"/>
                    <a:pt x="173" y="1036"/>
                    <a:pt x="85" y="845"/>
                  </a:cubicBezTo>
                  <a:cubicBezTo>
                    <a:pt x="0" y="653"/>
                    <a:pt x="173" y="312"/>
                    <a:pt x="514" y="154"/>
                  </a:cubicBezTo>
                  <a:cubicBezTo>
                    <a:pt x="859" y="1"/>
                    <a:pt x="1243" y="85"/>
                    <a:pt x="1331" y="277"/>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139;p73">
              <a:extLst>
                <a:ext uri="{FF2B5EF4-FFF2-40B4-BE49-F238E27FC236}">
                  <a16:creationId xmlns:a16="http://schemas.microsoft.com/office/drawing/2014/main" id="{A19B2009-D107-C28C-D05C-3CF6A4CED673}"/>
                </a:ext>
              </a:extLst>
            </p:cNvPr>
            <p:cNvSpPr/>
            <p:nvPr/>
          </p:nvSpPr>
          <p:spPr>
            <a:xfrm>
              <a:off x="5400512" y="3409861"/>
              <a:ext cx="58195" cy="55379"/>
            </a:xfrm>
            <a:custGeom>
              <a:avLst/>
              <a:gdLst/>
              <a:ahLst/>
              <a:cxnLst/>
              <a:rect l="l" t="t" r="r" b="b"/>
              <a:pathLst>
                <a:path w="1364" h="1298" extrusionOk="0">
                  <a:moveTo>
                    <a:pt x="693" y="1"/>
                  </a:moveTo>
                  <a:cubicBezTo>
                    <a:pt x="177" y="1"/>
                    <a:pt x="1" y="368"/>
                    <a:pt x="144" y="691"/>
                  </a:cubicBezTo>
                  <a:cubicBezTo>
                    <a:pt x="247" y="956"/>
                    <a:pt x="596" y="1247"/>
                    <a:pt x="1248" y="1297"/>
                  </a:cubicBezTo>
                  <a:cubicBezTo>
                    <a:pt x="1251" y="1297"/>
                    <a:pt x="1253" y="1297"/>
                    <a:pt x="1255" y="1297"/>
                  </a:cubicBezTo>
                  <a:cubicBezTo>
                    <a:pt x="1310" y="1297"/>
                    <a:pt x="1356" y="1256"/>
                    <a:pt x="1359" y="1201"/>
                  </a:cubicBezTo>
                  <a:cubicBezTo>
                    <a:pt x="1363" y="1144"/>
                    <a:pt x="1321" y="1094"/>
                    <a:pt x="1263" y="1090"/>
                  </a:cubicBezTo>
                  <a:cubicBezTo>
                    <a:pt x="604" y="1040"/>
                    <a:pt x="347" y="925"/>
                    <a:pt x="243" y="614"/>
                  </a:cubicBezTo>
                  <a:cubicBezTo>
                    <a:pt x="181" y="430"/>
                    <a:pt x="251" y="186"/>
                    <a:pt x="595" y="186"/>
                  </a:cubicBezTo>
                  <a:cubicBezTo>
                    <a:pt x="673" y="186"/>
                    <a:pt x="765" y="199"/>
                    <a:pt x="872" y="227"/>
                  </a:cubicBezTo>
                  <a:lnTo>
                    <a:pt x="884" y="227"/>
                  </a:lnTo>
                  <a:cubicBezTo>
                    <a:pt x="886" y="227"/>
                    <a:pt x="889" y="227"/>
                    <a:pt x="891" y="227"/>
                  </a:cubicBezTo>
                  <a:cubicBezTo>
                    <a:pt x="941" y="227"/>
                    <a:pt x="980" y="190"/>
                    <a:pt x="991" y="139"/>
                  </a:cubicBezTo>
                  <a:cubicBezTo>
                    <a:pt x="999" y="81"/>
                    <a:pt x="960" y="31"/>
                    <a:pt x="911" y="20"/>
                  </a:cubicBezTo>
                  <a:cubicBezTo>
                    <a:pt x="833" y="7"/>
                    <a:pt x="760" y="1"/>
                    <a:pt x="693" y="1"/>
                  </a:cubicBezTo>
                  <a:close/>
                </a:path>
              </a:pathLst>
            </a:custGeom>
            <a:solidFill>
              <a:srgbClr val="EA8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140;p73">
              <a:extLst>
                <a:ext uri="{FF2B5EF4-FFF2-40B4-BE49-F238E27FC236}">
                  <a16:creationId xmlns:a16="http://schemas.microsoft.com/office/drawing/2014/main" id="{3E8942A2-1B04-8B81-6E78-D50CEC520F2A}"/>
                </a:ext>
              </a:extLst>
            </p:cNvPr>
            <p:cNvSpPr/>
            <p:nvPr/>
          </p:nvSpPr>
          <p:spPr>
            <a:xfrm>
              <a:off x="5655822" y="3441689"/>
              <a:ext cx="48809" cy="49705"/>
            </a:xfrm>
            <a:custGeom>
              <a:avLst/>
              <a:gdLst/>
              <a:ahLst/>
              <a:cxnLst/>
              <a:rect l="l" t="t" r="r" b="b"/>
              <a:pathLst>
                <a:path w="1144" h="1165" extrusionOk="0">
                  <a:moveTo>
                    <a:pt x="585" y="0"/>
                  </a:moveTo>
                  <a:cubicBezTo>
                    <a:pt x="573" y="0"/>
                    <a:pt x="561" y="1"/>
                    <a:pt x="549" y="3"/>
                  </a:cubicBezTo>
                  <a:cubicBezTo>
                    <a:pt x="342" y="26"/>
                    <a:pt x="1" y="1165"/>
                    <a:pt x="1" y="1165"/>
                  </a:cubicBezTo>
                  <a:cubicBezTo>
                    <a:pt x="1" y="1165"/>
                    <a:pt x="649" y="1134"/>
                    <a:pt x="898" y="946"/>
                  </a:cubicBezTo>
                  <a:cubicBezTo>
                    <a:pt x="1143" y="764"/>
                    <a:pt x="943" y="0"/>
                    <a:pt x="585" y="0"/>
                  </a:cubicBezTo>
                  <a:close/>
                </a:path>
              </a:pathLst>
            </a:custGeom>
            <a:solidFill>
              <a:srgbClr val="EA8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141;p73">
              <a:extLst>
                <a:ext uri="{FF2B5EF4-FFF2-40B4-BE49-F238E27FC236}">
                  <a16:creationId xmlns:a16="http://schemas.microsoft.com/office/drawing/2014/main" id="{AEB59516-32EA-B9A8-427C-550CBF40366E}"/>
                </a:ext>
              </a:extLst>
            </p:cNvPr>
            <p:cNvSpPr/>
            <p:nvPr/>
          </p:nvSpPr>
          <p:spPr>
            <a:xfrm>
              <a:off x="5428373" y="3508546"/>
              <a:ext cx="20991" cy="2645"/>
            </a:xfrm>
            <a:custGeom>
              <a:avLst/>
              <a:gdLst/>
              <a:ahLst/>
              <a:cxnLst/>
              <a:rect l="l" t="t" r="r" b="b"/>
              <a:pathLst>
                <a:path w="492" h="62" extrusionOk="0">
                  <a:moveTo>
                    <a:pt x="1" y="1"/>
                  </a:moveTo>
                  <a:cubicBezTo>
                    <a:pt x="192" y="39"/>
                    <a:pt x="353" y="50"/>
                    <a:pt x="492" y="62"/>
                  </a:cubicBezTo>
                  <a:cubicBezTo>
                    <a:pt x="346" y="50"/>
                    <a:pt x="192" y="39"/>
                    <a:pt x="1" y="1"/>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142;p73">
              <a:extLst>
                <a:ext uri="{FF2B5EF4-FFF2-40B4-BE49-F238E27FC236}">
                  <a16:creationId xmlns:a16="http://schemas.microsoft.com/office/drawing/2014/main" id="{DAD8C31C-85CD-CA33-5EB3-F2E7D4513F44}"/>
                </a:ext>
              </a:extLst>
            </p:cNvPr>
            <p:cNvSpPr/>
            <p:nvPr/>
          </p:nvSpPr>
          <p:spPr>
            <a:xfrm>
              <a:off x="5374231" y="3489389"/>
              <a:ext cx="115409" cy="67795"/>
            </a:xfrm>
            <a:custGeom>
              <a:avLst/>
              <a:gdLst/>
              <a:ahLst/>
              <a:cxnLst/>
              <a:rect l="l" t="t" r="r" b="b"/>
              <a:pathLst>
                <a:path w="2705" h="1589" extrusionOk="0">
                  <a:moveTo>
                    <a:pt x="2278" y="1121"/>
                  </a:moveTo>
                  <a:cubicBezTo>
                    <a:pt x="2140" y="1286"/>
                    <a:pt x="1971" y="1458"/>
                    <a:pt x="1799" y="1589"/>
                  </a:cubicBezTo>
                  <a:cubicBezTo>
                    <a:pt x="2267" y="1247"/>
                    <a:pt x="2704" y="595"/>
                    <a:pt x="2623" y="530"/>
                  </a:cubicBezTo>
                  <a:cubicBezTo>
                    <a:pt x="2581" y="496"/>
                    <a:pt x="2390" y="538"/>
                    <a:pt x="2029" y="530"/>
                  </a:cubicBezTo>
                  <a:cubicBezTo>
                    <a:pt x="1899" y="641"/>
                    <a:pt x="1527" y="745"/>
                    <a:pt x="1239" y="703"/>
                  </a:cubicBezTo>
                  <a:cubicBezTo>
                    <a:pt x="913" y="653"/>
                    <a:pt x="637" y="411"/>
                    <a:pt x="637" y="285"/>
                  </a:cubicBezTo>
                  <a:cubicBezTo>
                    <a:pt x="203" y="143"/>
                    <a:pt x="15" y="1"/>
                    <a:pt x="15" y="1"/>
                  </a:cubicBezTo>
                  <a:cubicBezTo>
                    <a:pt x="0" y="120"/>
                    <a:pt x="253" y="231"/>
                    <a:pt x="414" y="614"/>
                  </a:cubicBezTo>
                  <a:cubicBezTo>
                    <a:pt x="514" y="860"/>
                    <a:pt x="675" y="1305"/>
                    <a:pt x="633" y="1194"/>
                  </a:cubicBezTo>
                  <a:cubicBezTo>
                    <a:pt x="894" y="1055"/>
                    <a:pt x="1584" y="768"/>
                    <a:pt x="2278" y="11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143;p73">
              <a:extLst>
                <a:ext uri="{FF2B5EF4-FFF2-40B4-BE49-F238E27FC236}">
                  <a16:creationId xmlns:a16="http://schemas.microsoft.com/office/drawing/2014/main" id="{AA7D611D-69F0-9AA0-FDA7-2293595118E1}"/>
                </a:ext>
              </a:extLst>
            </p:cNvPr>
            <p:cNvSpPr/>
            <p:nvPr/>
          </p:nvSpPr>
          <p:spPr>
            <a:xfrm>
              <a:off x="5449321" y="3511319"/>
              <a:ext cx="11349" cy="725"/>
            </a:xfrm>
            <a:custGeom>
              <a:avLst/>
              <a:gdLst/>
              <a:ahLst/>
              <a:cxnLst/>
              <a:rect l="l" t="t" r="r" b="b"/>
              <a:pathLst>
                <a:path w="266" h="17" extrusionOk="0">
                  <a:moveTo>
                    <a:pt x="1" y="1"/>
                  </a:moveTo>
                  <a:lnTo>
                    <a:pt x="1" y="1"/>
                  </a:lnTo>
                  <a:cubicBezTo>
                    <a:pt x="96" y="12"/>
                    <a:pt x="188" y="16"/>
                    <a:pt x="265" y="16"/>
                  </a:cubicBezTo>
                  <a:cubicBezTo>
                    <a:pt x="188" y="12"/>
                    <a:pt x="104" y="12"/>
                    <a:pt x="1"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144;p73">
              <a:extLst>
                <a:ext uri="{FF2B5EF4-FFF2-40B4-BE49-F238E27FC236}">
                  <a16:creationId xmlns:a16="http://schemas.microsoft.com/office/drawing/2014/main" id="{87EE8627-5FA8-4C8A-D7ED-8E251CC4C67A}"/>
                </a:ext>
              </a:extLst>
            </p:cNvPr>
            <p:cNvSpPr/>
            <p:nvPr/>
          </p:nvSpPr>
          <p:spPr>
            <a:xfrm>
              <a:off x="5401195" y="3501677"/>
              <a:ext cx="27220" cy="7082"/>
            </a:xfrm>
            <a:custGeom>
              <a:avLst/>
              <a:gdLst/>
              <a:ahLst/>
              <a:cxnLst/>
              <a:rect l="l" t="t" r="r" b="b"/>
              <a:pathLst>
                <a:path w="638" h="166" extrusionOk="0">
                  <a:moveTo>
                    <a:pt x="1" y="0"/>
                  </a:moveTo>
                  <a:cubicBezTo>
                    <a:pt x="174" y="58"/>
                    <a:pt x="381" y="115"/>
                    <a:pt x="638" y="165"/>
                  </a:cubicBezTo>
                  <a:cubicBezTo>
                    <a:pt x="381" y="112"/>
                    <a:pt x="174" y="54"/>
                    <a:pt x="1"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145;p73">
              <a:extLst>
                <a:ext uri="{FF2B5EF4-FFF2-40B4-BE49-F238E27FC236}">
                  <a16:creationId xmlns:a16="http://schemas.microsoft.com/office/drawing/2014/main" id="{17566074-F0D3-1EB3-C815-0E4CD8D808CB}"/>
                </a:ext>
              </a:extLst>
            </p:cNvPr>
            <p:cNvSpPr/>
            <p:nvPr/>
          </p:nvSpPr>
          <p:spPr>
            <a:xfrm>
              <a:off x="5401195" y="3501677"/>
              <a:ext cx="59646" cy="18133"/>
            </a:xfrm>
            <a:custGeom>
              <a:avLst/>
              <a:gdLst/>
              <a:ahLst/>
              <a:cxnLst/>
              <a:rect l="l" t="t" r="r" b="b"/>
              <a:pathLst>
                <a:path w="1398" h="425" extrusionOk="0">
                  <a:moveTo>
                    <a:pt x="5" y="0"/>
                  </a:moveTo>
                  <a:cubicBezTo>
                    <a:pt x="1" y="123"/>
                    <a:pt x="281" y="365"/>
                    <a:pt x="607" y="415"/>
                  </a:cubicBezTo>
                  <a:cubicBezTo>
                    <a:pt x="651" y="421"/>
                    <a:pt x="697" y="424"/>
                    <a:pt x="744" y="424"/>
                  </a:cubicBezTo>
                  <a:cubicBezTo>
                    <a:pt x="1000" y="424"/>
                    <a:pt x="1287" y="336"/>
                    <a:pt x="1397" y="242"/>
                  </a:cubicBezTo>
                  <a:cubicBezTo>
                    <a:pt x="1316" y="242"/>
                    <a:pt x="1232" y="238"/>
                    <a:pt x="1132" y="227"/>
                  </a:cubicBezTo>
                  <a:cubicBezTo>
                    <a:pt x="990" y="219"/>
                    <a:pt x="837" y="200"/>
                    <a:pt x="645" y="165"/>
                  </a:cubicBezTo>
                  <a:cubicBezTo>
                    <a:pt x="384" y="115"/>
                    <a:pt x="177" y="58"/>
                    <a:pt x="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146;p73">
              <a:extLst>
                <a:ext uri="{FF2B5EF4-FFF2-40B4-BE49-F238E27FC236}">
                  <a16:creationId xmlns:a16="http://schemas.microsoft.com/office/drawing/2014/main" id="{A6D6593E-A7CF-BFE3-638F-03BF3F078BA4}"/>
                </a:ext>
              </a:extLst>
            </p:cNvPr>
            <p:cNvSpPr/>
            <p:nvPr/>
          </p:nvSpPr>
          <p:spPr>
            <a:xfrm>
              <a:off x="5449321" y="3556971"/>
              <a:ext cx="1664" cy="1195"/>
            </a:xfrm>
            <a:custGeom>
              <a:avLst/>
              <a:gdLst/>
              <a:ahLst/>
              <a:cxnLst/>
              <a:rect l="l" t="t" r="r" b="b"/>
              <a:pathLst>
                <a:path w="39" h="28" extrusionOk="0">
                  <a:moveTo>
                    <a:pt x="39" y="1"/>
                  </a:moveTo>
                  <a:cubicBezTo>
                    <a:pt x="24" y="8"/>
                    <a:pt x="8" y="20"/>
                    <a:pt x="1" y="28"/>
                  </a:cubicBezTo>
                  <a:cubicBezTo>
                    <a:pt x="16" y="20"/>
                    <a:pt x="24" y="8"/>
                    <a:pt x="39"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147;p73">
              <a:extLst>
                <a:ext uri="{FF2B5EF4-FFF2-40B4-BE49-F238E27FC236}">
                  <a16:creationId xmlns:a16="http://schemas.microsoft.com/office/drawing/2014/main" id="{2E84CC32-5456-0CF4-92ED-9FB0CA70532E}"/>
                </a:ext>
              </a:extLst>
            </p:cNvPr>
            <p:cNvSpPr/>
            <p:nvPr/>
          </p:nvSpPr>
          <p:spPr>
            <a:xfrm>
              <a:off x="5401195" y="3529836"/>
              <a:ext cx="70909" cy="35711"/>
            </a:xfrm>
            <a:custGeom>
              <a:avLst/>
              <a:gdLst/>
              <a:ahLst/>
              <a:cxnLst/>
              <a:rect l="l" t="t" r="r" b="b"/>
              <a:pathLst>
                <a:path w="1662" h="837" extrusionOk="0">
                  <a:moveTo>
                    <a:pt x="955" y="0"/>
                  </a:moveTo>
                  <a:cubicBezTo>
                    <a:pt x="533" y="0"/>
                    <a:pt x="174" y="158"/>
                    <a:pt x="1" y="253"/>
                  </a:cubicBezTo>
                  <a:cubicBezTo>
                    <a:pt x="43" y="364"/>
                    <a:pt x="194" y="836"/>
                    <a:pt x="597" y="836"/>
                  </a:cubicBezTo>
                  <a:cubicBezTo>
                    <a:pt x="600" y="836"/>
                    <a:pt x="604" y="836"/>
                    <a:pt x="607" y="836"/>
                  </a:cubicBezTo>
                  <a:cubicBezTo>
                    <a:pt x="684" y="836"/>
                    <a:pt x="914" y="817"/>
                    <a:pt x="1129" y="664"/>
                  </a:cubicBezTo>
                  <a:cubicBezTo>
                    <a:pt x="1144" y="656"/>
                    <a:pt x="1152" y="644"/>
                    <a:pt x="1167" y="637"/>
                  </a:cubicBezTo>
                  <a:cubicBezTo>
                    <a:pt x="1339" y="506"/>
                    <a:pt x="1516" y="334"/>
                    <a:pt x="1662" y="165"/>
                  </a:cubicBezTo>
                  <a:cubicBezTo>
                    <a:pt x="1420" y="44"/>
                    <a:pt x="1179" y="0"/>
                    <a:pt x="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148;p73">
              <a:extLst>
                <a:ext uri="{FF2B5EF4-FFF2-40B4-BE49-F238E27FC236}">
                  <a16:creationId xmlns:a16="http://schemas.microsoft.com/office/drawing/2014/main" id="{24F5FB80-4A2A-D46C-45BD-0E9E8FE12C99}"/>
                </a:ext>
              </a:extLst>
            </p:cNvPr>
            <p:cNvSpPr/>
            <p:nvPr/>
          </p:nvSpPr>
          <p:spPr>
            <a:xfrm>
              <a:off x="5443903" y="3724091"/>
              <a:ext cx="270069" cy="310089"/>
            </a:xfrm>
            <a:custGeom>
              <a:avLst/>
              <a:gdLst/>
              <a:ahLst/>
              <a:cxnLst/>
              <a:rect l="l" t="t" r="r" b="b"/>
              <a:pathLst>
                <a:path w="6330" h="7268" extrusionOk="0">
                  <a:moveTo>
                    <a:pt x="4581" y="1"/>
                  </a:moveTo>
                  <a:cubicBezTo>
                    <a:pt x="3378" y="1"/>
                    <a:pt x="2704" y="2791"/>
                    <a:pt x="2237" y="3658"/>
                  </a:cubicBezTo>
                  <a:lnTo>
                    <a:pt x="2245" y="3658"/>
                  </a:lnTo>
                  <a:lnTo>
                    <a:pt x="2241" y="3662"/>
                  </a:lnTo>
                  <a:cubicBezTo>
                    <a:pt x="2202" y="3720"/>
                    <a:pt x="2245" y="3800"/>
                    <a:pt x="2337" y="3896"/>
                  </a:cubicBezTo>
                  <a:cubicBezTo>
                    <a:pt x="2252" y="4069"/>
                    <a:pt x="2164" y="4241"/>
                    <a:pt x="2080" y="4406"/>
                  </a:cubicBezTo>
                  <a:cubicBezTo>
                    <a:pt x="1604" y="3513"/>
                    <a:pt x="948" y="2401"/>
                    <a:pt x="653" y="1215"/>
                  </a:cubicBezTo>
                  <a:lnTo>
                    <a:pt x="131" y="955"/>
                  </a:lnTo>
                  <a:lnTo>
                    <a:pt x="131" y="955"/>
                  </a:lnTo>
                  <a:cubicBezTo>
                    <a:pt x="1" y="1438"/>
                    <a:pt x="223" y="6654"/>
                    <a:pt x="1796" y="7195"/>
                  </a:cubicBezTo>
                  <a:cubicBezTo>
                    <a:pt x="1906" y="7245"/>
                    <a:pt x="2014" y="7268"/>
                    <a:pt x="2119" y="7268"/>
                  </a:cubicBezTo>
                  <a:cubicBezTo>
                    <a:pt x="2932" y="7268"/>
                    <a:pt x="3589" y="5882"/>
                    <a:pt x="4020" y="4836"/>
                  </a:cubicBezTo>
                  <a:cubicBezTo>
                    <a:pt x="4177" y="4890"/>
                    <a:pt x="4310" y="4921"/>
                    <a:pt x="4398" y="4921"/>
                  </a:cubicBezTo>
                  <a:cubicBezTo>
                    <a:pt x="4460" y="4921"/>
                    <a:pt x="4500" y="4905"/>
                    <a:pt x="4511" y="4870"/>
                  </a:cubicBezTo>
                  <a:lnTo>
                    <a:pt x="4511" y="4859"/>
                  </a:lnTo>
                  <a:cubicBezTo>
                    <a:pt x="4634" y="4617"/>
                    <a:pt x="6329" y="1001"/>
                    <a:pt x="5156" y="203"/>
                  </a:cubicBezTo>
                  <a:cubicBezTo>
                    <a:pt x="4951" y="63"/>
                    <a:pt x="4760" y="1"/>
                    <a:pt x="4581"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149;p73">
              <a:extLst>
                <a:ext uri="{FF2B5EF4-FFF2-40B4-BE49-F238E27FC236}">
                  <a16:creationId xmlns:a16="http://schemas.microsoft.com/office/drawing/2014/main" id="{D70DF77B-90FD-93F5-4288-0D0E41071531}"/>
                </a:ext>
              </a:extLst>
            </p:cNvPr>
            <p:cNvSpPr/>
            <p:nvPr/>
          </p:nvSpPr>
          <p:spPr>
            <a:xfrm>
              <a:off x="5525564" y="3851361"/>
              <a:ext cx="109862" cy="78760"/>
            </a:xfrm>
            <a:custGeom>
              <a:avLst/>
              <a:gdLst/>
              <a:ahLst/>
              <a:cxnLst/>
              <a:rect l="l" t="t" r="r" b="b"/>
              <a:pathLst>
                <a:path w="2575" h="1846" extrusionOk="0">
                  <a:moveTo>
                    <a:pt x="2494" y="1538"/>
                  </a:moveTo>
                  <a:cubicBezTo>
                    <a:pt x="2390" y="1845"/>
                    <a:pt x="1" y="641"/>
                    <a:pt x="223" y="319"/>
                  </a:cubicBezTo>
                  <a:cubicBezTo>
                    <a:pt x="446" y="0"/>
                    <a:pt x="2574" y="1308"/>
                    <a:pt x="2494" y="1538"/>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150;p73">
              <a:extLst>
                <a:ext uri="{FF2B5EF4-FFF2-40B4-BE49-F238E27FC236}">
                  <a16:creationId xmlns:a16="http://schemas.microsoft.com/office/drawing/2014/main" id="{67EF6335-6C86-ABB5-9070-0A330FEAC5C2}"/>
                </a:ext>
              </a:extLst>
            </p:cNvPr>
            <p:cNvSpPr/>
            <p:nvPr/>
          </p:nvSpPr>
          <p:spPr>
            <a:xfrm>
              <a:off x="5363436" y="4116612"/>
              <a:ext cx="374087" cy="95612"/>
            </a:xfrm>
            <a:custGeom>
              <a:avLst/>
              <a:gdLst/>
              <a:ahLst/>
              <a:cxnLst/>
              <a:rect l="l" t="t" r="r" b="b"/>
              <a:pathLst>
                <a:path w="8768" h="2241" extrusionOk="0">
                  <a:moveTo>
                    <a:pt x="3402" y="1266"/>
                  </a:moveTo>
                  <a:cubicBezTo>
                    <a:pt x="5059" y="1274"/>
                    <a:pt x="7095" y="1289"/>
                    <a:pt x="8599" y="2240"/>
                  </a:cubicBezTo>
                  <a:cubicBezTo>
                    <a:pt x="8664" y="1983"/>
                    <a:pt x="8714" y="1734"/>
                    <a:pt x="8768" y="1481"/>
                  </a:cubicBezTo>
                  <a:cubicBezTo>
                    <a:pt x="7111" y="553"/>
                    <a:pt x="4990" y="537"/>
                    <a:pt x="3402" y="526"/>
                  </a:cubicBezTo>
                  <a:cubicBezTo>
                    <a:pt x="2731" y="522"/>
                    <a:pt x="2152" y="518"/>
                    <a:pt x="1734" y="449"/>
                  </a:cubicBezTo>
                  <a:cubicBezTo>
                    <a:pt x="967" y="326"/>
                    <a:pt x="575" y="162"/>
                    <a:pt x="403" y="0"/>
                  </a:cubicBezTo>
                  <a:cubicBezTo>
                    <a:pt x="307" y="238"/>
                    <a:pt x="153" y="442"/>
                    <a:pt x="0" y="637"/>
                  </a:cubicBezTo>
                  <a:cubicBezTo>
                    <a:pt x="303" y="871"/>
                    <a:pt x="840" y="1055"/>
                    <a:pt x="1615" y="1178"/>
                  </a:cubicBezTo>
                  <a:cubicBezTo>
                    <a:pt x="2094" y="1255"/>
                    <a:pt x="2704" y="1262"/>
                    <a:pt x="3402" y="126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151;p73">
              <a:extLst>
                <a:ext uri="{FF2B5EF4-FFF2-40B4-BE49-F238E27FC236}">
                  <a16:creationId xmlns:a16="http://schemas.microsoft.com/office/drawing/2014/main" id="{44E73978-D308-E47F-EE29-73B953C310B1}"/>
                </a:ext>
              </a:extLst>
            </p:cNvPr>
            <p:cNvSpPr/>
            <p:nvPr/>
          </p:nvSpPr>
          <p:spPr>
            <a:xfrm>
              <a:off x="5388267" y="4060635"/>
              <a:ext cx="359879" cy="89895"/>
            </a:xfrm>
            <a:custGeom>
              <a:avLst/>
              <a:gdLst/>
              <a:ahLst/>
              <a:cxnLst/>
              <a:rect l="l" t="t" r="r" b="b"/>
              <a:pathLst>
                <a:path w="8435" h="2107" extrusionOk="0">
                  <a:moveTo>
                    <a:pt x="2916" y="1121"/>
                  </a:moveTo>
                  <a:cubicBezTo>
                    <a:pt x="4653" y="1105"/>
                    <a:pt x="6816" y="1079"/>
                    <a:pt x="8316" y="2106"/>
                  </a:cubicBezTo>
                  <a:cubicBezTo>
                    <a:pt x="8358" y="1846"/>
                    <a:pt x="8400" y="1577"/>
                    <a:pt x="8435" y="1312"/>
                  </a:cubicBezTo>
                  <a:cubicBezTo>
                    <a:pt x="6766" y="342"/>
                    <a:pt x="4557" y="369"/>
                    <a:pt x="2908" y="381"/>
                  </a:cubicBezTo>
                  <a:cubicBezTo>
                    <a:pt x="2007" y="392"/>
                    <a:pt x="898" y="438"/>
                    <a:pt x="116" y="1"/>
                  </a:cubicBezTo>
                  <a:cubicBezTo>
                    <a:pt x="74" y="415"/>
                    <a:pt x="35" y="599"/>
                    <a:pt x="1" y="764"/>
                  </a:cubicBezTo>
                  <a:cubicBezTo>
                    <a:pt x="918" y="1167"/>
                    <a:pt x="1911" y="1140"/>
                    <a:pt x="2916" y="11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152;p73">
              <a:extLst>
                <a:ext uri="{FF2B5EF4-FFF2-40B4-BE49-F238E27FC236}">
                  <a16:creationId xmlns:a16="http://schemas.microsoft.com/office/drawing/2014/main" id="{4D24C125-63DB-16C3-02FF-D8EF84B4EB32}"/>
                </a:ext>
              </a:extLst>
            </p:cNvPr>
            <p:cNvSpPr/>
            <p:nvPr/>
          </p:nvSpPr>
          <p:spPr>
            <a:xfrm>
              <a:off x="5312835" y="3072464"/>
              <a:ext cx="390982" cy="185763"/>
            </a:xfrm>
            <a:custGeom>
              <a:avLst/>
              <a:gdLst/>
              <a:ahLst/>
              <a:cxnLst/>
              <a:rect l="l" t="t" r="r" b="b"/>
              <a:pathLst>
                <a:path w="9164" h="4354" extrusionOk="0">
                  <a:moveTo>
                    <a:pt x="971" y="4353"/>
                  </a:moveTo>
                  <a:cubicBezTo>
                    <a:pt x="971" y="4353"/>
                    <a:pt x="1148" y="3318"/>
                    <a:pt x="2248" y="2865"/>
                  </a:cubicBezTo>
                  <a:cubicBezTo>
                    <a:pt x="4504" y="1945"/>
                    <a:pt x="6904" y="3939"/>
                    <a:pt x="8036" y="3019"/>
                  </a:cubicBezTo>
                  <a:cubicBezTo>
                    <a:pt x="9163" y="2098"/>
                    <a:pt x="5631" y="0"/>
                    <a:pt x="2816" y="867"/>
                  </a:cubicBezTo>
                  <a:cubicBezTo>
                    <a:pt x="1" y="1738"/>
                    <a:pt x="971" y="4353"/>
                    <a:pt x="971" y="4353"/>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153;p73">
              <a:extLst>
                <a:ext uri="{FF2B5EF4-FFF2-40B4-BE49-F238E27FC236}">
                  <a16:creationId xmlns:a16="http://schemas.microsoft.com/office/drawing/2014/main" id="{369E813F-C8FC-6BB9-E07A-C7C71EA2EF70}"/>
                </a:ext>
              </a:extLst>
            </p:cNvPr>
            <p:cNvSpPr/>
            <p:nvPr/>
          </p:nvSpPr>
          <p:spPr>
            <a:xfrm>
              <a:off x="5624761" y="3168503"/>
              <a:ext cx="107217" cy="268406"/>
            </a:xfrm>
            <a:custGeom>
              <a:avLst/>
              <a:gdLst/>
              <a:ahLst/>
              <a:cxnLst/>
              <a:rect l="l" t="t" r="r" b="b"/>
              <a:pathLst>
                <a:path w="2513" h="6291" extrusionOk="0">
                  <a:moveTo>
                    <a:pt x="326" y="365"/>
                  </a:moveTo>
                  <a:cubicBezTo>
                    <a:pt x="326" y="365"/>
                    <a:pt x="0" y="1067"/>
                    <a:pt x="472" y="2567"/>
                  </a:cubicBezTo>
                  <a:cubicBezTo>
                    <a:pt x="1254" y="5048"/>
                    <a:pt x="556" y="5861"/>
                    <a:pt x="959" y="6229"/>
                  </a:cubicBezTo>
                  <a:cubicBezTo>
                    <a:pt x="1032" y="6291"/>
                    <a:pt x="1185" y="6225"/>
                    <a:pt x="1438" y="6053"/>
                  </a:cubicBezTo>
                  <a:cubicBezTo>
                    <a:pt x="2512" y="5328"/>
                    <a:pt x="2232" y="1757"/>
                    <a:pt x="1235" y="515"/>
                  </a:cubicBezTo>
                  <a:cubicBezTo>
                    <a:pt x="832" y="1"/>
                    <a:pt x="326" y="365"/>
                    <a:pt x="326" y="365"/>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154;p73">
              <a:extLst>
                <a:ext uri="{FF2B5EF4-FFF2-40B4-BE49-F238E27FC236}">
                  <a16:creationId xmlns:a16="http://schemas.microsoft.com/office/drawing/2014/main" id="{C0AB5089-3FDC-8799-60C9-BA2362921130}"/>
                </a:ext>
              </a:extLst>
            </p:cNvPr>
            <p:cNvSpPr/>
            <p:nvPr/>
          </p:nvSpPr>
          <p:spPr>
            <a:xfrm>
              <a:off x="5502354" y="3358151"/>
              <a:ext cx="101628" cy="48638"/>
            </a:xfrm>
            <a:custGeom>
              <a:avLst/>
              <a:gdLst/>
              <a:ahLst/>
              <a:cxnLst/>
              <a:rect l="l" t="t" r="r" b="b"/>
              <a:pathLst>
                <a:path w="2382" h="1140" extrusionOk="0">
                  <a:moveTo>
                    <a:pt x="42" y="756"/>
                  </a:moveTo>
                  <a:cubicBezTo>
                    <a:pt x="69" y="871"/>
                    <a:pt x="453" y="315"/>
                    <a:pt x="1001" y="369"/>
                  </a:cubicBezTo>
                  <a:cubicBezTo>
                    <a:pt x="1542" y="419"/>
                    <a:pt x="1707" y="1006"/>
                    <a:pt x="1887" y="1075"/>
                  </a:cubicBezTo>
                  <a:cubicBezTo>
                    <a:pt x="2071" y="1140"/>
                    <a:pt x="2382" y="822"/>
                    <a:pt x="2382" y="822"/>
                  </a:cubicBezTo>
                  <a:lnTo>
                    <a:pt x="1833" y="768"/>
                  </a:lnTo>
                  <a:cubicBezTo>
                    <a:pt x="1833" y="768"/>
                    <a:pt x="1565" y="181"/>
                    <a:pt x="1093" y="93"/>
                  </a:cubicBezTo>
                  <a:cubicBezTo>
                    <a:pt x="622" y="1"/>
                    <a:pt x="0" y="565"/>
                    <a:pt x="42" y="7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155;p73">
              <a:extLst>
                <a:ext uri="{FF2B5EF4-FFF2-40B4-BE49-F238E27FC236}">
                  <a16:creationId xmlns:a16="http://schemas.microsoft.com/office/drawing/2014/main" id="{62275179-DB4B-59C0-9314-97698CC10EC5}"/>
                </a:ext>
              </a:extLst>
            </p:cNvPr>
            <p:cNvSpPr/>
            <p:nvPr/>
          </p:nvSpPr>
          <p:spPr>
            <a:xfrm>
              <a:off x="5331821" y="3340999"/>
              <a:ext cx="85458" cy="42750"/>
            </a:xfrm>
            <a:custGeom>
              <a:avLst/>
              <a:gdLst/>
              <a:ahLst/>
              <a:cxnLst/>
              <a:rect l="l" t="t" r="r" b="b"/>
              <a:pathLst>
                <a:path w="2003" h="1002" extrusionOk="0">
                  <a:moveTo>
                    <a:pt x="1899" y="901"/>
                  </a:moveTo>
                  <a:cubicBezTo>
                    <a:pt x="1838" y="1001"/>
                    <a:pt x="1761" y="365"/>
                    <a:pt x="1236" y="269"/>
                  </a:cubicBezTo>
                  <a:cubicBezTo>
                    <a:pt x="779" y="184"/>
                    <a:pt x="488" y="683"/>
                    <a:pt x="315" y="702"/>
                  </a:cubicBezTo>
                  <a:cubicBezTo>
                    <a:pt x="147" y="717"/>
                    <a:pt x="1" y="330"/>
                    <a:pt x="1" y="330"/>
                  </a:cubicBezTo>
                  <a:lnTo>
                    <a:pt x="457" y="426"/>
                  </a:lnTo>
                  <a:cubicBezTo>
                    <a:pt x="457" y="426"/>
                    <a:pt x="768" y="0"/>
                    <a:pt x="1243" y="19"/>
                  </a:cubicBezTo>
                  <a:cubicBezTo>
                    <a:pt x="1704" y="42"/>
                    <a:pt x="2003" y="733"/>
                    <a:pt x="1899" y="9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156;p73">
              <a:extLst>
                <a:ext uri="{FF2B5EF4-FFF2-40B4-BE49-F238E27FC236}">
                  <a16:creationId xmlns:a16="http://schemas.microsoft.com/office/drawing/2014/main" id="{016F60E0-6194-A709-FB75-95C2D783E135}"/>
                </a:ext>
              </a:extLst>
            </p:cNvPr>
            <p:cNvSpPr/>
            <p:nvPr/>
          </p:nvSpPr>
          <p:spPr>
            <a:xfrm>
              <a:off x="5315310" y="3148920"/>
              <a:ext cx="229623" cy="143824"/>
            </a:xfrm>
            <a:custGeom>
              <a:avLst/>
              <a:gdLst/>
              <a:ahLst/>
              <a:cxnLst/>
              <a:rect l="l" t="t" r="r" b="b"/>
              <a:pathLst>
                <a:path w="5382" h="3371" extrusionOk="0">
                  <a:moveTo>
                    <a:pt x="2429" y="1"/>
                  </a:moveTo>
                  <a:cubicBezTo>
                    <a:pt x="2151" y="1"/>
                    <a:pt x="1878" y="56"/>
                    <a:pt x="1615" y="187"/>
                  </a:cubicBezTo>
                  <a:cubicBezTo>
                    <a:pt x="0" y="997"/>
                    <a:pt x="806" y="3371"/>
                    <a:pt x="806" y="3371"/>
                  </a:cubicBezTo>
                  <a:cubicBezTo>
                    <a:pt x="806" y="3371"/>
                    <a:pt x="810" y="3371"/>
                    <a:pt x="821" y="3367"/>
                  </a:cubicBezTo>
                  <a:cubicBezTo>
                    <a:pt x="894" y="2926"/>
                    <a:pt x="963" y="2512"/>
                    <a:pt x="1059" y="2132"/>
                  </a:cubicBezTo>
                  <a:cubicBezTo>
                    <a:pt x="1224" y="1794"/>
                    <a:pt x="1550" y="1334"/>
                    <a:pt x="2190" y="1073"/>
                  </a:cubicBezTo>
                  <a:cubicBezTo>
                    <a:pt x="2633" y="893"/>
                    <a:pt x="3082" y="825"/>
                    <a:pt x="3526" y="825"/>
                  </a:cubicBezTo>
                  <a:cubicBezTo>
                    <a:pt x="4166" y="825"/>
                    <a:pt x="4795" y="966"/>
                    <a:pt x="5381" y="1116"/>
                  </a:cubicBezTo>
                  <a:cubicBezTo>
                    <a:pt x="4448" y="674"/>
                    <a:pt x="3403" y="1"/>
                    <a:pt x="2429"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157;p73">
              <a:extLst>
                <a:ext uri="{FF2B5EF4-FFF2-40B4-BE49-F238E27FC236}">
                  <a16:creationId xmlns:a16="http://schemas.microsoft.com/office/drawing/2014/main" id="{161B91D6-1D31-633D-82FC-163A2A949450}"/>
                </a:ext>
              </a:extLst>
            </p:cNvPr>
            <p:cNvSpPr/>
            <p:nvPr/>
          </p:nvSpPr>
          <p:spPr>
            <a:xfrm>
              <a:off x="5633593" y="3211211"/>
              <a:ext cx="45822" cy="216525"/>
            </a:xfrm>
            <a:custGeom>
              <a:avLst/>
              <a:gdLst/>
              <a:ahLst/>
              <a:cxnLst/>
              <a:rect l="l" t="t" r="r" b="b"/>
              <a:pathLst>
                <a:path w="1074" h="5075" extrusionOk="0">
                  <a:moveTo>
                    <a:pt x="31" y="1"/>
                  </a:moveTo>
                  <a:lnTo>
                    <a:pt x="12" y="20"/>
                  </a:lnTo>
                  <a:cubicBezTo>
                    <a:pt x="0" y="380"/>
                    <a:pt x="54" y="891"/>
                    <a:pt x="265" y="1558"/>
                  </a:cubicBezTo>
                  <a:cubicBezTo>
                    <a:pt x="955" y="3756"/>
                    <a:pt x="491" y="4649"/>
                    <a:pt x="656" y="5075"/>
                  </a:cubicBezTo>
                  <a:cubicBezTo>
                    <a:pt x="675" y="4653"/>
                    <a:pt x="790" y="4258"/>
                    <a:pt x="901" y="3725"/>
                  </a:cubicBezTo>
                  <a:cubicBezTo>
                    <a:pt x="1074" y="2893"/>
                    <a:pt x="959" y="2352"/>
                    <a:pt x="514" y="1447"/>
                  </a:cubicBezTo>
                  <a:cubicBezTo>
                    <a:pt x="169" y="737"/>
                    <a:pt x="31" y="1"/>
                    <a:pt x="31"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158;p73">
              <a:extLst>
                <a:ext uri="{FF2B5EF4-FFF2-40B4-BE49-F238E27FC236}">
                  <a16:creationId xmlns:a16="http://schemas.microsoft.com/office/drawing/2014/main" id="{C4CC0B31-D1B0-588B-9189-D5FF7816DC73}"/>
                </a:ext>
              </a:extLst>
            </p:cNvPr>
            <p:cNvSpPr/>
            <p:nvPr/>
          </p:nvSpPr>
          <p:spPr>
            <a:xfrm>
              <a:off x="5369324" y="3045627"/>
              <a:ext cx="287349" cy="134011"/>
            </a:xfrm>
            <a:custGeom>
              <a:avLst/>
              <a:gdLst/>
              <a:ahLst/>
              <a:cxnLst/>
              <a:rect l="l" t="t" r="r" b="b"/>
              <a:pathLst>
                <a:path w="6735" h="3141" extrusionOk="0">
                  <a:moveTo>
                    <a:pt x="2900" y="0"/>
                  </a:moveTo>
                  <a:cubicBezTo>
                    <a:pt x="2792" y="23"/>
                    <a:pt x="2685" y="50"/>
                    <a:pt x="2574" y="81"/>
                  </a:cubicBezTo>
                  <a:cubicBezTo>
                    <a:pt x="3264" y="288"/>
                    <a:pt x="3855" y="902"/>
                    <a:pt x="4403" y="1393"/>
                  </a:cubicBezTo>
                  <a:cubicBezTo>
                    <a:pt x="5021" y="2018"/>
                    <a:pt x="5715" y="2570"/>
                    <a:pt x="6466" y="3030"/>
                  </a:cubicBezTo>
                  <a:cubicBezTo>
                    <a:pt x="5642" y="2996"/>
                    <a:pt x="4898" y="2478"/>
                    <a:pt x="4161" y="2098"/>
                  </a:cubicBezTo>
                  <a:cubicBezTo>
                    <a:pt x="3371" y="1661"/>
                    <a:pt x="2554" y="1212"/>
                    <a:pt x="1642" y="1044"/>
                  </a:cubicBezTo>
                  <a:cubicBezTo>
                    <a:pt x="1451" y="1008"/>
                    <a:pt x="1257" y="990"/>
                    <a:pt x="1064" y="990"/>
                  </a:cubicBezTo>
                  <a:cubicBezTo>
                    <a:pt x="822" y="990"/>
                    <a:pt x="580" y="1018"/>
                    <a:pt x="345" y="1078"/>
                  </a:cubicBezTo>
                  <a:cubicBezTo>
                    <a:pt x="226" y="1170"/>
                    <a:pt x="111" y="1266"/>
                    <a:pt x="0" y="1366"/>
                  </a:cubicBezTo>
                  <a:cubicBezTo>
                    <a:pt x="343" y="1219"/>
                    <a:pt x="720" y="1146"/>
                    <a:pt x="1096" y="1146"/>
                  </a:cubicBezTo>
                  <a:cubicBezTo>
                    <a:pt x="1270" y="1146"/>
                    <a:pt x="1444" y="1162"/>
                    <a:pt x="1615" y="1193"/>
                  </a:cubicBezTo>
                  <a:cubicBezTo>
                    <a:pt x="2497" y="1350"/>
                    <a:pt x="3302" y="1788"/>
                    <a:pt x="4100" y="2213"/>
                  </a:cubicBezTo>
                  <a:cubicBezTo>
                    <a:pt x="4861" y="2596"/>
                    <a:pt x="5626" y="3141"/>
                    <a:pt x="6537" y="3141"/>
                  </a:cubicBezTo>
                  <a:cubicBezTo>
                    <a:pt x="6576" y="3141"/>
                    <a:pt x="6615" y="3140"/>
                    <a:pt x="6654" y="3138"/>
                  </a:cubicBezTo>
                  <a:lnTo>
                    <a:pt x="6674" y="3138"/>
                  </a:lnTo>
                  <a:cubicBezTo>
                    <a:pt x="6693" y="3134"/>
                    <a:pt x="6716" y="3126"/>
                    <a:pt x="6723" y="3107"/>
                  </a:cubicBezTo>
                  <a:cubicBezTo>
                    <a:pt x="6735" y="3076"/>
                    <a:pt x="6723" y="3049"/>
                    <a:pt x="6693" y="3034"/>
                  </a:cubicBezTo>
                  <a:cubicBezTo>
                    <a:pt x="5899" y="2551"/>
                    <a:pt x="5159" y="1960"/>
                    <a:pt x="4510" y="1285"/>
                  </a:cubicBezTo>
                  <a:cubicBezTo>
                    <a:pt x="4177" y="952"/>
                    <a:pt x="3832" y="626"/>
                    <a:pt x="3448" y="338"/>
                  </a:cubicBezTo>
                  <a:cubicBezTo>
                    <a:pt x="3279" y="215"/>
                    <a:pt x="3099" y="96"/>
                    <a:pt x="2900"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159;p73">
              <a:extLst>
                <a:ext uri="{FF2B5EF4-FFF2-40B4-BE49-F238E27FC236}">
                  <a16:creationId xmlns:a16="http://schemas.microsoft.com/office/drawing/2014/main" id="{CF5CE28D-D07D-4565-798E-161FCEF015A3}"/>
                </a:ext>
              </a:extLst>
            </p:cNvPr>
            <p:cNvSpPr/>
            <p:nvPr/>
          </p:nvSpPr>
          <p:spPr>
            <a:xfrm>
              <a:off x="5687735" y="3150115"/>
              <a:ext cx="182478" cy="476952"/>
            </a:xfrm>
            <a:custGeom>
              <a:avLst/>
              <a:gdLst/>
              <a:ahLst/>
              <a:cxnLst/>
              <a:rect l="l" t="t" r="r" b="b"/>
              <a:pathLst>
                <a:path w="4277" h="11179" extrusionOk="0">
                  <a:moveTo>
                    <a:pt x="286" y="1"/>
                  </a:moveTo>
                  <a:cubicBezTo>
                    <a:pt x="210" y="1"/>
                    <a:pt x="134" y="4"/>
                    <a:pt x="58" y="10"/>
                  </a:cubicBezTo>
                  <a:cubicBezTo>
                    <a:pt x="31" y="14"/>
                    <a:pt x="1" y="44"/>
                    <a:pt x="1" y="71"/>
                  </a:cubicBezTo>
                  <a:cubicBezTo>
                    <a:pt x="1" y="106"/>
                    <a:pt x="31" y="136"/>
                    <a:pt x="70" y="136"/>
                  </a:cubicBezTo>
                  <a:lnTo>
                    <a:pt x="77" y="136"/>
                  </a:lnTo>
                  <a:cubicBezTo>
                    <a:pt x="607" y="225"/>
                    <a:pt x="1051" y="624"/>
                    <a:pt x="1374" y="1061"/>
                  </a:cubicBezTo>
                  <a:cubicBezTo>
                    <a:pt x="1700" y="1502"/>
                    <a:pt x="1930" y="2020"/>
                    <a:pt x="2099" y="2545"/>
                  </a:cubicBezTo>
                  <a:cubicBezTo>
                    <a:pt x="2432" y="3615"/>
                    <a:pt x="2551" y="4739"/>
                    <a:pt x="2505" y="5851"/>
                  </a:cubicBezTo>
                  <a:cubicBezTo>
                    <a:pt x="2467" y="6963"/>
                    <a:pt x="2260" y="8076"/>
                    <a:pt x="1868" y="9115"/>
                  </a:cubicBezTo>
                  <a:cubicBezTo>
                    <a:pt x="1562" y="9893"/>
                    <a:pt x="1124" y="10645"/>
                    <a:pt x="492" y="11178"/>
                  </a:cubicBezTo>
                  <a:cubicBezTo>
                    <a:pt x="649" y="11132"/>
                    <a:pt x="795" y="11082"/>
                    <a:pt x="921" y="11033"/>
                  </a:cubicBezTo>
                  <a:cubicBezTo>
                    <a:pt x="1416" y="10503"/>
                    <a:pt x="1780" y="9844"/>
                    <a:pt x="2029" y="9180"/>
                  </a:cubicBezTo>
                  <a:cubicBezTo>
                    <a:pt x="2432" y="8129"/>
                    <a:pt x="2635" y="7002"/>
                    <a:pt x="2666" y="5870"/>
                  </a:cubicBezTo>
                  <a:cubicBezTo>
                    <a:pt x="2712" y="4743"/>
                    <a:pt x="2582" y="3596"/>
                    <a:pt x="2237" y="2518"/>
                  </a:cubicBezTo>
                  <a:cubicBezTo>
                    <a:pt x="2060" y="1977"/>
                    <a:pt x="1830" y="1448"/>
                    <a:pt x="1485" y="988"/>
                  </a:cubicBezTo>
                  <a:cubicBezTo>
                    <a:pt x="1224" y="647"/>
                    <a:pt x="902" y="328"/>
                    <a:pt x="507" y="144"/>
                  </a:cubicBezTo>
                  <a:lnTo>
                    <a:pt x="507" y="144"/>
                  </a:lnTo>
                  <a:cubicBezTo>
                    <a:pt x="1466" y="225"/>
                    <a:pt x="2367" y="811"/>
                    <a:pt x="2889" y="1621"/>
                  </a:cubicBezTo>
                  <a:cubicBezTo>
                    <a:pt x="3537" y="2541"/>
                    <a:pt x="3817" y="3665"/>
                    <a:pt x="3989" y="4766"/>
                  </a:cubicBezTo>
                  <a:cubicBezTo>
                    <a:pt x="4104" y="5552"/>
                    <a:pt x="4154" y="6342"/>
                    <a:pt x="4101" y="7128"/>
                  </a:cubicBezTo>
                  <a:cubicBezTo>
                    <a:pt x="4193" y="6737"/>
                    <a:pt x="4250" y="6334"/>
                    <a:pt x="4277" y="5928"/>
                  </a:cubicBezTo>
                  <a:cubicBezTo>
                    <a:pt x="4254" y="5529"/>
                    <a:pt x="4216" y="5130"/>
                    <a:pt x="4154" y="4743"/>
                  </a:cubicBezTo>
                  <a:cubicBezTo>
                    <a:pt x="3970" y="3619"/>
                    <a:pt x="3679" y="2480"/>
                    <a:pt x="3007" y="1536"/>
                  </a:cubicBezTo>
                  <a:cubicBezTo>
                    <a:pt x="2415" y="639"/>
                    <a:pt x="1384" y="1"/>
                    <a:pt x="286"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160;p73">
              <a:extLst>
                <a:ext uri="{FF2B5EF4-FFF2-40B4-BE49-F238E27FC236}">
                  <a16:creationId xmlns:a16="http://schemas.microsoft.com/office/drawing/2014/main" id="{B46CC838-8B25-363A-1FA3-53256CD6E43C}"/>
                </a:ext>
              </a:extLst>
            </p:cNvPr>
            <p:cNvSpPr/>
            <p:nvPr/>
          </p:nvSpPr>
          <p:spPr>
            <a:xfrm>
              <a:off x="5654670" y="3047078"/>
              <a:ext cx="62888" cy="90706"/>
            </a:xfrm>
            <a:custGeom>
              <a:avLst/>
              <a:gdLst/>
              <a:ahLst/>
              <a:cxnLst/>
              <a:rect l="l" t="t" r="r" b="b"/>
              <a:pathLst>
                <a:path w="1474" h="2126" extrusionOk="0">
                  <a:moveTo>
                    <a:pt x="1" y="1"/>
                  </a:moveTo>
                  <a:cubicBezTo>
                    <a:pt x="193" y="162"/>
                    <a:pt x="400" y="369"/>
                    <a:pt x="576" y="603"/>
                  </a:cubicBezTo>
                  <a:cubicBezTo>
                    <a:pt x="1098" y="1278"/>
                    <a:pt x="1378" y="2095"/>
                    <a:pt x="1378" y="2095"/>
                  </a:cubicBezTo>
                  <a:cubicBezTo>
                    <a:pt x="1384" y="2113"/>
                    <a:pt x="1399" y="2126"/>
                    <a:pt x="1417" y="2126"/>
                  </a:cubicBezTo>
                  <a:cubicBezTo>
                    <a:pt x="1423" y="2126"/>
                    <a:pt x="1429" y="2125"/>
                    <a:pt x="1435" y="2122"/>
                  </a:cubicBezTo>
                  <a:cubicBezTo>
                    <a:pt x="1458" y="2114"/>
                    <a:pt x="1474" y="2091"/>
                    <a:pt x="1462" y="2064"/>
                  </a:cubicBezTo>
                  <a:cubicBezTo>
                    <a:pt x="1462" y="2064"/>
                    <a:pt x="1201" y="1228"/>
                    <a:pt x="691" y="519"/>
                  </a:cubicBezTo>
                  <a:cubicBezTo>
                    <a:pt x="603" y="392"/>
                    <a:pt x="503" y="273"/>
                    <a:pt x="407" y="162"/>
                  </a:cubicBezTo>
                  <a:cubicBezTo>
                    <a:pt x="277" y="104"/>
                    <a:pt x="139" y="47"/>
                    <a:pt x="1"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161;p73">
              <a:extLst>
                <a:ext uri="{FF2B5EF4-FFF2-40B4-BE49-F238E27FC236}">
                  <a16:creationId xmlns:a16="http://schemas.microsoft.com/office/drawing/2014/main" id="{C78590D2-E63F-4081-A721-0A5852F549F6}"/>
                </a:ext>
              </a:extLst>
            </p:cNvPr>
            <p:cNvSpPr/>
            <p:nvPr/>
          </p:nvSpPr>
          <p:spPr>
            <a:xfrm>
              <a:off x="5438300" y="3718250"/>
              <a:ext cx="86100" cy="100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162;p73">
              <a:extLst>
                <a:ext uri="{FF2B5EF4-FFF2-40B4-BE49-F238E27FC236}">
                  <a16:creationId xmlns:a16="http://schemas.microsoft.com/office/drawing/2014/main" id="{35CC3F3E-530B-F9B2-BF22-BA7F44790658}"/>
                </a:ext>
              </a:extLst>
            </p:cNvPr>
            <p:cNvSpPr/>
            <p:nvPr/>
          </p:nvSpPr>
          <p:spPr>
            <a:xfrm>
              <a:off x="5368312" y="3660288"/>
              <a:ext cx="92999" cy="225605"/>
            </a:xfrm>
            <a:custGeom>
              <a:avLst/>
              <a:gdLst/>
              <a:ahLst/>
              <a:cxnLst/>
              <a:rect l="l" t="t" r="r" b="b"/>
              <a:pathLst>
                <a:path w="1803" h="4592" extrusionOk="0">
                  <a:moveTo>
                    <a:pt x="1803" y="0"/>
                  </a:moveTo>
                  <a:cubicBezTo>
                    <a:pt x="691" y="1197"/>
                    <a:pt x="0" y="3322"/>
                    <a:pt x="0" y="3322"/>
                  </a:cubicBezTo>
                  <a:lnTo>
                    <a:pt x="1611" y="4591"/>
                  </a:ln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163;p73">
              <a:extLst>
                <a:ext uri="{FF2B5EF4-FFF2-40B4-BE49-F238E27FC236}">
                  <a16:creationId xmlns:a16="http://schemas.microsoft.com/office/drawing/2014/main" id="{ACE7290F-F908-4029-EAA8-381F5A917955}"/>
                </a:ext>
              </a:extLst>
            </p:cNvPr>
            <p:cNvSpPr/>
            <p:nvPr/>
          </p:nvSpPr>
          <p:spPr>
            <a:xfrm>
              <a:off x="5440148" y="3647208"/>
              <a:ext cx="227148" cy="361757"/>
            </a:xfrm>
            <a:custGeom>
              <a:avLst/>
              <a:gdLst/>
              <a:ahLst/>
              <a:cxnLst/>
              <a:rect l="l" t="t" r="r" b="b"/>
              <a:pathLst>
                <a:path w="5324" h="8479" extrusionOk="0">
                  <a:moveTo>
                    <a:pt x="1394" y="1"/>
                  </a:moveTo>
                  <a:cubicBezTo>
                    <a:pt x="1257" y="1"/>
                    <a:pt x="946" y="1031"/>
                    <a:pt x="868" y="1046"/>
                  </a:cubicBezTo>
                  <a:cubicBezTo>
                    <a:pt x="867" y="1046"/>
                    <a:pt x="867" y="1046"/>
                    <a:pt x="866" y="1046"/>
                  </a:cubicBezTo>
                  <a:cubicBezTo>
                    <a:pt x="791" y="1046"/>
                    <a:pt x="1158" y="106"/>
                    <a:pt x="1029" y="49"/>
                  </a:cubicBezTo>
                  <a:cubicBezTo>
                    <a:pt x="1025" y="47"/>
                    <a:pt x="1022" y="47"/>
                    <a:pt x="1018" y="47"/>
                  </a:cubicBezTo>
                  <a:cubicBezTo>
                    <a:pt x="890" y="47"/>
                    <a:pt x="681" y="1035"/>
                    <a:pt x="576" y="1035"/>
                  </a:cubicBezTo>
                  <a:cubicBezTo>
                    <a:pt x="465" y="1035"/>
                    <a:pt x="691" y="379"/>
                    <a:pt x="588" y="348"/>
                  </a:cubicBezTo>
                  <a:cubicBezTo>
                    <a:pt x="585" y="347"/>
                    <a:pt x="583" y="347"/>
                    <a:pt x="580" y="347"/>
                  </a:cubicBezTo>
                  <a:cubicBezTo>
                    <a:pt x="485" y="347"/>
                    <a:pt x="347" y="780"/>
                    <a:pt x="231" y="1479"/>
                  </a:cubicBezTo>
                  <a:cubicBezTo>
                    <a:pt x="177" y="1805"/>
                    <a:pt x="120" y="2147"/>
                    <a:pt x="120" y="2400"/>
                  </a:cubicBezTo>
                  <a:cubicBezTo>
                    <a:pt x="1" y="2845"/>
                    <a:pt x="193" y="7098"/>
                    <a:pt x="1466" y="8157"/>
                  </a:cubicBezTo>
                  <a:cubicBezTo>
                    <a:pt x="1656" y="8355"/>
                    <a:pt x="1938" y="8479"/>
                    <a:pt x="2195" y="8479"/>
                  </a:cubicBezTo>
                  <a:cubicBezTo>
                    <a:pt x="2326" y="8479"/>
                    <a:pt x="2451" y="8447"/>
                    <a:pt x="2555" y="8375"/>
                  </a:cubicBezTo>
                  <a:cubicBezTo>
                    <a:pt x="3437" y="7762"/>
                    <a:pt x="5244" y="4084"/>
                    <a:pt x="5305" y="2780"/>
                  </a:cubicBezTo>
                  <a:cubicBezTo>
                    <a:pt x="5323" y="2341"/>
                    <a:pt x="4995" y="1925"/>
                    <a:pt x="4563" y="1925"/>
                  </a:cubicBezTo>
                  <a:cubicBezTo>
                    <a:pt x="4187" y="1925"/>
                    <a:pt x="3731" y="2240"/>
                    <a:pt x="3357" y="3129"/>
                  </a:cubicBezTo>
                  <a:cubicBezTo>
                    <a:pt x="3073" y="3846"/>
                    <a:pt x="2524" y="4947"/>
                    <a:pt x="2060" y="5852"/>
                  </a:cubicBezTo>
                  <a:cubicBezTo>
                    <a:pt x="1585" y="4958"/>
                    <a:pt x="929" y="3853"/>
                    <a:pt x="637" y="2665"/>
                  </a:cubicBezTo>
                  <a:lnTo>
                    <a:pt x="549" y="2622"/>
                  </a:lnTo>
                  <a:lnTo>
                    <a:pt x="634" y="2653"/>
                  </a:lnTo>
                  <a:cubicBezTo>
                    <a:pt x="864" y="2484"/>
                    <a:pt x="1849" y="2346"/>
                    <a:pt x="1869" y="2231"/>
                  </a:cubicBezTo>
                  <a:cubicBezTo>
                    <a:pt x="1888" y="2116"/>
                    <a:pt x="1408" y="2166"/>
                    <a:pt x="1312" y="2116"/>
                  </a:cubicBezTo>
                  <a:cubicBezTo>
                    <a:pt x="1209" y="2070"/>
                    <a:pt x="1274" y="1740"/>
                    <a:pt x="1420" y="1265"/>
                  </a:cubicBezTo>
                  <a:cubicBezTo>
                    <a:pt x="1543" y="847"/>
                    <a:pt x="1688" y="459"/>
                    <a:pt x="1623" y="436"/>
                  </a:cubicBezTo>
                  <a:cubicBezTo>
                    <a:pt x="1618" y="434"/>
                    <a:pt x="1613" y="433"/>
                    <a:pt x="1608" y="433"/>
                  </a:cubicBezTo>
                  <a:cubicBezTo>
                    <a:pt x="1473" y="433"/>
                    <a:pt x="1253" y="1142"/>
                    <a:pt x="1171" y="1142"/>
                  </a:cubicBezTo>
                  <a:cubicBezTo>
                    <a:pt x="1171" y="1142"/>
                    <a:pt x="1171" y="1142"/>
                    <a:pt x="1171" y="1142"/>
                  </a:cubicBezTo>
                  <a:cubicBezTo>
                    <a:pt x="1078" y="1134"/>
                    <a:pt x="1539" y="57"/>
                    <a:pt x="1404" y="3"/>
                  </a:cubicBezTo>
                  <a:cubicBezTo>
                    <a:pt x="1401" y="1"/>
                    <a:pt x="1398" y="1"/>
                    <a:pt x="1394" y="1"/>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164;p73">
              <a:extLst>
                <a:ext uri="{FF2B5EF4-FFF2-40B4-BE49-F238E27FC236}">
                  <a16:creationId xmlns:a16="http://schemas.microsoft.com/office/drawing/2014/main" id="{3A876130-97CF-B8FD-9E12-03F550E327A6}"/>
                </a:ext>
              </a:extLst>
            </p:cNvPr>
            <p:cNvSpPr/>
            <p:nvPr/>
          </p:nvSpPr>
          <p:spPr>
            <a:xfrm>
              <a:off x="5535079" y="3671527"/>
              <a:ext cx="176420" cy="245665"/>
            </a:xfrm>
            <a:custGeom>
              <a:avLst/>
              <a:gdLst/>
              <a:ahLst/>
              <a:cxnLst/>
              <a:rect l="l" t="t" r="r" b="b"/>
              <a:pathLst>
                <a:path w="4135" h="5758" extrusionOk="0">
                  <a:moveTo>
                    <a:pt x="0" y="4530"/>
                  </a:moveTo>
                  <a:cubicBezTo>
                    <a:pt x="0" y="4530"/>
                    <a:pt x="1308" y="4760"/>
                    <a:pt x="2267" y="5757"/>
                  </a:cubicBezTo>
                  <a:cubicBezTo>
                    <a:pt x="2267" y="5757"/>
                    <a:pt x="4135" y="1903"/>
                    <a:pt x="2919" y="1074"/>
                  </a:cubicBezTo>
                  <a:cubicBezTo>
                    <a:pt x="1346" y="0"/>
                    <a:pt x="537" y="3533"/>
                    <a:pt x="0" y="453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165;p73">
              <a:extLst>
                <a:ext uri="{FF2B5EF4-FFF2-40B4-BE49-F238E27FC236}">
                  <a16:creationId xmlns:a16="http://schemas.microsoft.com/office/drawing/2014/main" id="{872B95BC-8B10-FC80-358D-D7563603AAE1}"/>
                </a:ext>
              </a:extLst>
            </p:cNvPr>
            <p:cNvSpPr/>
            <p:nvPr/>
          </p:nvSpPr>
          <p:spPr>
            <a:xfrm>
              <a:off x="5535079" y="3671527"/>
              <a:ext cx="176420" cy="245665"/>
            </a:xfrm>
            <a:custGeom>
              <a:avLst/>
              <a:gdLst/>
              <a:ahLst/>
              <a:cxnLst/>
              <a:rect l="l" t="t" r="r" b="b"/>
              <a:pathLst>
                <a:path w="4135" h="5758" extrusionOk="0">
                  <a:moveTo>
                    <a:pt x="0" y="4530"/>
                  </a:moveTo>
                  <a:cubicBezTo>
                    <a:pt x="0" y="4530"/>
                    <a:pt x="1308" y="4760"/>
                    <a:pt x="2267" y="5757"/>
                  </a:cubicBezTo>
                  <a:cubicBezTo>
                    <a:pt x="2267" y="5757"/>
                    <a:pt x="4135" y="1903"/>
                    <a:pt x="2919" y="1074"/>
                  </a:cubicBezTo>
                  <a:cubicBezTo>
                    <a:pt x="1346" y="0"/>
                    <a:pt x="537" y="3533"/>
                    <a:pt x="0" y="4530"/>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166;p73">
              <a:extLst>
                <a:ext uri="{FF2B5EF4-FFF2-40B4-BE49-F238E27FC236}">
                  <a16:creationId xmlns:a16="http://schemas.microsoft.com/office/drawing/2014/main" id="{E888697C-AAEB-4E63-92E1-DE1AE29CFC9B}"/>
                </a:ext>
              </a:extLst>
            </p:cNvPr>
            <p:cNvSpPr/>
            <p:nvPr/>
          </p:nvSpPr>
          <p:spPr>
            <a:xfrm>
              <a:off x="6216273" y="3944628"/>
              <a:ext cx="365426" cy="377201"/>
            </a:xfrm>
            <a:custGeom>
              <a:avLst/>
              <a:gdLst/>
              <a:ahLst/>
              <a:cxnLst/>
              <a:rect l="l" t="t" r="r" b="b"/>
              <a:pathLst>
                <a:path w="8565" h="8841" extrusionOk="0">
                  <a:moveTo>
                    <a:pt x="8565" y="4967"/>
                  </a:moveTo>
                  <a:cubicBezTo>
                    <a:pt x="8565" y="4967"/>
                    <a:pt x="7947" y="8841"/>
                    <a:pt x="4404" y="8841"/>
                  </a:cubicBezTo>
                  <a:cubicBezTo>
                    <a:pt x="51" y="8841"/>
                    <a:pt x="1" y="3675"/>
                    <a:pt x="1" y="3675"/>
                  </a:cubicBezTo>
                  <a:cubicBezTo>
                    <a:pt x="1" y="3675"/>
                    <a:pt x="1101" y="1"/>
                    <a:pt x="1914" y="330"/>
                  </a:cubicBezTo>
                  <a:cubicBezTo>
                    <a:pt x="2724" y="664"/>
                    <a:pt x="5025" y="4921"/>
                    <a:pt x="5025" y="4921"/>
                  </a:cubicBezTo>
                  <a:cubicBezTo>
                    <a:pt x="5025" y="4921"/>
                    <a:pt x="6747" y="5301"/>
                    <a:pt x="8565" y="4967"/>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167;p73">
              <a:extLst>
                <a:ext uri="{FF2B5EF4-FFF2-40B4-BE49-F238E27FC236}">
                  <a16:creationId xmlns:a16="http://schemas.microsoft.com/office/drawing/2014/main" id="{079A8D9A-9744-F2C3-8DF4-692A7564B52C}"/>
                </a:ext>
              </a:extLst>
            </p:cNvPr>
            <p:cNvSpPr/>
            <p:nvPr/>
          </p:nvSpPr>
          <p:spPr>
            <a:xfrm>
              <a:off x="6091903" y="3942196"/>
              <a:ext cx="255179" cy="433178"/>
            </a:xfrm>
            <a:custGeom>
              <a:avLst/>
              <a:gdLst/>
              <a:ahLst/>
              <a:cxnLst/>
              <a:rect l="l" t="t" r="r" b="b"/>
              <a:pathLst>
                <a:path w="5981" h="10153" extrusionOk="0">
                  <a:moveTo>
                    <a:pt x="4431" y="223"/>
                  </a:moveTo>
                  <a:cubicBezTo>
                    <a:pt x="5980" y="468"/>
                    <a:pt x="5800" y="3015"/>
                    <a:pt x="4316" y="5646"/>
                  </a:cubicBezTo>
                  <a:cubicBezTo>
                    <a:pt x="2835" y="8277"/>
                    <a:pt x="1125" y="10152"/>
                    <a:pt x="1125" y="10152"/>
                  </a:cubicBezTo>
                  <a:cubicBezTo>
                    <a:pt x="1125" y="10152"/>
                    <a:pt x="281" y="9999"/>
                    <a:pt x="1" y="9370"/>
                  </a:cubicBezTo>
                  <a:cubicBezTo>
                    <a:pt x="1" y="9370"/>
                    <a:pt x="749" y="7134"/>
                    <a:pt x="1435" y="4928"/>
                  </a:cubicBezTo>
                  <a:cubicBezTo>
                    <a:pt x="2072" y="2877"/>
                    <a:pt x="3019" y="0"/>
                    <a:pt x="4431"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168;p73">
              <a:extLst>
                <a:ext uri="{FF2B5EF4-FFF2-40B4-BE49-F238E27FC236}">
                  <a16:creationId xmlns:a16="http://schemas.microsoft.com/office/drawing/2014/main" id="{FCBCF344-34BE-5DD6-A5B3-6A15840A2035}"/>
                </a:ext>
              </a:extLst>
            </p:cNvPr>
            <p:cNvSpPr/>
            <p:nvPr/>
          </p:nvSpPr>
          <p:spPr>
            <a:xfrm>
              <a:off x="6251177" y="3722490"/>
              <a:ext cx="221303" cy="415344"/>
            </a:xfrm>
            <a:custGeom>
              <a:avLst/>
              <a:gdLst/>
              <a:ahLst/>
              <a:cxnLst/>
              <a:rect l="l" t="t" r="r" b="b"/>
              <a:pathLst>
                <a:path w="5187" h="9735" extrusionOk="0">
                  <a:moveTo>
                    <a:pt x="3238" y="0"/>
                  </a:moveTo>
                  <a:cubicBezTo>
                    <a:pt x="1567" y="0"/>
                    <a:pt x="1961" y="5447"/>
                    <a:pt x="1961" y="5447"/>
                  </a:cubicBezTo>
                  <a:cubicBezTo>
                    <a:pt x="2110" y="5489"/>
                    <a:pt x="2252" y="5535"/>
                    <a:pt x="2398" y="5565"/>
                  </a:cubicBezTo>
                  <a:cubicBezTo>
                    <a:pt x="2306" y="6229"/>
                    <a:pt x="2218" y="6820"/>
                    <a:pt x="2168" y="7203"/>
                  </a:cubicBezTo>
                  <a:cubicBezTo>
                    <a:pt x="2156" y="7207"/>
                    <a:pt x="2141" y="7211"/>
                    <a:pt x="2133" y="7215"/>
                  </a:cubicBezTo>
                  <a:cubicBezTo>
                    <a:pt x="1612" y="7418"/>
                    <a:pt x="891" y="7882"/>
                    <a:pt x="78" y="8365"/>
                  </a:cubicBezTo>
                  <a:cubicBezTo>
                    <a:pt x="66" y="8576"/>
                    <a:pt x="43" y="8795"/>
                    <a:pt x="1" y="9013"/>
                  </a:cubicBezTo>
                  <a:cubicBezTo>
                    <a:pt x="200" y="9286"/>
                    <a:pt x="411" y="9527"/>
                    <a:pt x="634" y="9734"/>
                  </a:cubicBezTo>
                  <a:cubicBezTo>
                    <a:pt x="1830" y="9454"/>
                    <a:pt x="3073" y="9029"/>
                    <a:pt x="3606" y="8373"/>
                  </a:cubicBezTo>
                  <a:cubicBezTo>
                    <a:pt x="3671" y="8323"/>
                    <a:pt x="3733" y="8273"/>
                    <a:pt x="3783" y="8204"/>
                  </a:cubicBezTo>
                  <a:cubicBezTo>
                    <a:pt x="4051" y="7832"/>
                    <a:pt x="4300" y="6919"/>
                    <a:pt x="4473" y="5868"/>
                  </a:cubicBezTo>
                  <a:cubicBezTo>
                    <a:pt x="4563" y="5873"/>
                    <a:pt x="4637" y="5875"/>
                    <a:pt x="4691" y="5875"/>
                  </a:cubicBezTo>
                  <a:cubicBezTo>
                    <a:pt x="4764" y="5875"/>
                    <a:pt x="4803" y="5872"/>
                    <a:pt x="4803" y="5872"/>
                  </a:cubicBezTo>
                  <a:cubicBezTo>
                    <a:pt x="5186" y="2915"/>
                    <a:pt x="4856" y="165"/>
                    <a:pt x="3319" y="4"/>
                  </a:cubicBezTo>
                  <a:cubicBezTo>
                    <a:pt x="3291" y="2"/>
                    <a:pt x="3265" y="0"/>
                    <a:pt x="3238"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169;p73">
              <a:extLst>
                <a:ext uri="{FF2B5EF4-FFF2-40B4-BE49-F238E27FC236}">
                  <a16:creationId xmlns:a16="http://schemas.microsoft.com/office/drawing/2014/main" id="{5A09ABE8-65CD-1C31-0953-99478930BFF0}"/>
                </a:ext>
              </a:extLst>
            </p:cNvPr>
            <p:cNvSpPr/>
            <p:nvPr/>
          </p:nvSpPr>
          <p:spPr>
            <a:xfrm>
              <a:off x="6044118" y="4139011"/>
              <a:ext cx="93010" cy="79784"/>
            </a:xfrm>
            <a:custGeom>
              <a:avLst/>
              <a:gdLst/>
              <a:ahLst/>
              <a:cxnLst/>
              <a:rect l="l" t="t" r="r" b="b"/>
              <a:pathLst>
                <a:path w="2180" h="1870" extrusionOk="0">
                  <a:moveTo>
                    <a:pt x="2179" y="1"/>
                  </a:moveTo>
                  <a:lnTo>
                    <a:pt x="2179" y="1"/>
                  </a:lnTo>
                  <a:cubicBezTo>
                    <a:pt x="2130" y="20"/>
                    <a:pt x="2076" y="47"/>
                    <a:pt x="2022" y="66"/>
                  </a:cubicBezTo>
                  <a:cubicBezTo>
                    <a:pt x="1619" y="220"/>
                    <a:pt x="1082" y="469"/>
                    <a:pt x="833" y="626"/>
                  </a:cubicBezTo>
                  <a:cubicBezTo>
                    <a:pt x="584" y="780"/>
                    <a:pt x="1" y="1090"/>
                    <a:pt x="43" y="1186"/>
                  </a:cubicBezTo>
                  <a:cubicBezTo>
                    <a:pt x="46" y="1194"/>
                    <a:pt x="55" y="1198"/>
                    <a:pt x="69" y="1198"/>
                  </a:cubicBezTo>
                  <a:cubicBezTo>
                    <a:pt x="198" y="1198"/>
                    <a:pt x="746" y="848"/>
                    <a:pt x="869" y="848"/>
                  </a:cubicBezTo>
                  <a:cubicBezTo>
                    <a:pt x="879" y="848"/>
                    <a:pt x="887" y="851"/>
                    <a:pt x="891" y="856"/>
                  </a:cubicBezTo>
                  <a:cubicBezTo>
                    <a:pt x="948" y="933"/>
                    <a:pt x="47" y="1562"/>
                    <a:pt x="108" y="1677"/>
                  </a:cubicBezTo>
                  <a:cubicBezTo>
                    <a:pt x="113" y="1686"/>
                    <a:pt x="121" y="1690"/>
                    <a:pt x="133" y="1690"/>
                  </a:cubicBezTo>
                  <a:cubicBezTo>
                    <a:pt x="274" y="1690"/>
                    <a:pt x="899" y="1141"/>
                    <a:pt x="1030" y="1141"/>
                  </a:cubicBezTo>
                  <a:cubicBezTo>
                    <a:pt x="1036" y="1141"/>
                    <a:pt x="1040" y="1142"/>
                    <a:pt x="1044" y="1144"/>
                  </a:cubicBezTo>
                  <a:cubicBezTo>
                    <a:pt x="1140" y="1201"/>
                    <a:pt x="388" y="1742"/>
                    <a:pt x="465" y="1838"/>
                  </a:cubicBezTo>
                  <a:cubicBezTo>
                    <a:pt x="470" y="1845"/>
                    <a:pt x="479" y="1848"/>
                    <a:pt x="489" y="1848"/>
                  </a:cubicBezTo>
                  <a:cubicBezTo>
                    <a:pt x="627" y="1848"/>
                    <a:pt x="1167" y="1320"/>
                    <a:pt x="1270" y="1320"/>
                  </a:cubicBezTo>
                  <a:cubicBezTo>
                    <a:pt x="1271" y="1320"/>
                    <a:pt x="1273" y="1320"/>
                    <a:pt x="1274" y="1320"/>
                  </a:cubicBezTo>
                  <a:cubicBezTo>
                    <a:pt x="1370" y="1339"/>
                    <a:pt x="872" y="1761"/>
                    <a:pt x="967" y="1857"/>
                  </a:cubicBezTo>
                  <a:cubicBezTo>
                    <a:pt x="976" y="1866"/>
                    <a:pt x="987" y="1870"/>
                    <a:pt x="999" y="1870"/>
                  </a:cubicBezTo>
                  <a:cubicBezTo>
                    <a:pt x="1074" y="1870"/>
                    <a:pt x="1214" y="1720"/>
                    <a:pt x="1362" y="1562"/>
                  </a:cubicBezTo>
                  <a:cubicBezTo>
                    <a:pt x="1462" y="1393"/>
                    <a:pt x="1562" y="1228"/>
                    <a:pt x="1658" y="1056"/>
                  </a:cubicBezTo>
                  <a:cubicBezTo>
                    <a:pt x="1861" y="703"/>
                    <a:pt x="2026" y="354"/>
                    <a:pt x="2179"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170;p73">
              <a:extLst>
                <a:ext uri="{FF2B5EF4-FFF2-40B4-BE49-F238E27FC236}">
                  <a16:creationId xmlns:a16="http://schemas.microsoft.com/office/drawing/2014/main" id="{FE917BA6-7E2F-4FAC-7102-D4CCFEC3F3F0}"/>
                </a:ext>
              </a:extLst>
            </p:cNvPr>
            <p:cNvSpPr/>
            <p:nvPr/>
          </p:nvSpPr>
          <p:spPr>
            <a:xfrm>
              <a:off x="6148392" y="4040667"/>
              <a:ext cx="177230" cy="139387"/>
            </a:xfrm>
            <a:custGeom>
              <a:avLst/>
              <a:gdLst/>
              <a:ahLst/>
              <a:cxnLst/>
              <a:rect l="l" t="t" r="r" b="b"/>
              <a:pathLst>
                <a:path w="4154" h="3267" extrusionOk="0">
                  <a:moveTo>
                    <a:pt x="4154" y="1"/>
                  </a:moveTo>
                  <a:lnTo>
                    <a:pt x="4154" y="1"/>
                  </a:lnTo>
                  <a:cubicBezTo>
                    <a:pt x="3348" y="327"/>
                    <a:pt x="2106" y="1221"/>
                    <a:pt x="752" y="1876"/>
                  </a:cubicBezTo>
                  <a:cubicBezTo>
                    <a:pt x="648" y="1796"/>
                    <a:pt x="541" y="1704"/>
                    <a:pt x="437" y="1612"/>
                  </a:cubicBezTo>
                  <a:cubicBezTo>
                    <a:pt x="322" y="1957"/>
                    <a:pt x="211" y="2298"/>
                    <a:pt x="111" y="2620"/>
                  </a:cubicBezTo>
                  <a:cubicBezTo>
                    <a:pt x="73" y="2739"/>
                    <a:pt x="38" y="2854"/>
                    <a:pt x="0" y="2973"/>
                  </a:cubicBezTo>
                  <a:cubicBezTo>
                    <a:pt x="61" y="2958"/>
                    <a:pt x="130" y="2950"/>
                    <a:pt x="242" y="2931"/>
                  </a:cubicBezTo>
                  <a:cubicBezTo>
                    <a:pt x="315" y="3094"/>
                    <a:pt x="400" y="3267"/>
                    <a:pt x="470" y="3267"/>
                  </a:cubicBezTo>
                  <a:cubicBezTo>
                    <a:pt x="477" y="3267"/>
                    <a:pt x="484" y="3265"/>
                    <a:pt x="491" y="3261"/>
                  </a:cubicBezTo>
                  <a:cubicBezTo>
                    <a:pt x="568" y="3215"/>
                    <a:pt x="479" y="3027"/>
                    <a:pt x="426" y="2900"/>
                  </a:cubicBezTo>
                  <a:cubicBezTo>
                    <a:pt x="441" y="2897"/>
                    <a:pt x="460" y="2897"/>
                    <a:pt x="476" y="2893"/>
                  </a:cubicBezTo>
                  <a:cubicBezTo>
                    <a:pt x="541" y="3027"/>
                    <a:pt x="632" y="3243"/>
                    <a:pt x="741" y="3243"/>
                  </a:cubicBezTo>
                  <a:cubicBezTo>
                    <a:pt x="753" y="3243"/>
                    <a:pt x="766" y="3240"/>
                    <a:pt x="779" y="3234"/>
                  </a:cubicBezTo>
                  <a:cubicBezTo>
                    <a:pt x="882" y="3180"/>
                    <a:pt x="798" y="3004"/>
                    <a:pt x="725" y="2854"/>
                  </a:cubicBezTo>
                  <a:cubicBezTo>
                    <a:pt x="748" y="2851"/>
                    <a:pt x="767" y="2851"/>
                    <a:pt x="786" y="2843"/>
                  </a:cubicBezTo>
                  <a:cubicBezTo>
                    <a:pt x="858" y="3004"/>
                    <a:pt x="949" y="3193"/>
                    <a:pt x="1035" y="3193"/>
                  </a:cubicBezTo>
                  <a:cubicBezTo>
                    <a:pt x="1046" y="3193"/>
                    <a:pt x="1056" y="3190"/>
                    <a:pt x="1066" y="3184"/>
                  </a:cubicBezTo>
                  <a:cubicBezTo>
                    <a:pt x="1151" y="3134"/>
                    <a:pt x="1108" y="2962"/>
                    <a:pt x="1066" y="2801"/>
                  </a:cubicBezTo>
                  <a:cubicBezTo>
                    <a:pt x="1089" y="2797"/>
                    <a:pt x="1124" y="2789"/>
                    <a:pt x="1147" y="2785"/>
                  </a:cubicBezTo>
                  <a:cubicBezTo>
                    <a:pt x="1200" y="2930"/>
                    <a:pt x="1259" y="3072"/>
                    <a:pt x="1326" y="3072"/>
                  </a:cubicBezTo>
                  <a:cubicBezTo>
                    <a:pt x="1331" y="3072"/>
                    <a:pt x="1337" y="3071"/>
                    <a:pt x="1342" y="3069"/>
                  </a:cubicBezTo>
                  <a:cubicBezTo>
                    <a:pt x="1415" y="3042"/>
                    <a:pt x="1423" y="2900"/>
                    <a:pt x="1392" y="2743"/>
                  </a:cubicBezTo>
                  <a:cubicBezTo>
                    <a:pt x="2033" y="2632"/>
                    <a:pt x="2796" y="2482"/>
                    <a:pt x="3513" y="2275"/>
                  </a:cubicBezTo>
                  <a:cubicBezTo>
                    <a:pt x="3881" y="1443"/>
                    <a:pt x="4092" y="672"/>
                    <a:pt x="4154"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171;p73">
              <a:extLst>
                <a:ext uri="{FF2B5EF4-FFF2-40B4-BE49-F238E27FC236}">
                  <a16:creationId xmlns:a16="http://schemas.microsoft.com/office/drawing/2014/main" id="{5855410D-787B-FD70-C49B-56A201F79ADC}"/>
                </a:ext>
              </a:extLst>
            </p:cNvPr>
            <p:cNvSpPr/>
            <p:nvPr/>
          </p:nvSpPr>
          <p:spPr>
            <a:xfrm>
              <a:off x="6029740" y="3979016"/>
              <a:ext cx="123430" cy="148944"/>
            </a:xfrm>
            <a:custGeom>
              <a:avLst/>
              <a:gdLst/>
              <a:ahLst/>
              <a:cxnLst/>
              <a:rect l="l" t="t" r="r" b="b"/>
              <a:pathLst>
                <a:path w="2893" h="3491" extrusionOk="0">
                  <a:moveTo>
                    <a:pt x="848" y="0"/>
                  </a:moveTo>
                  <a:cubicBezTo>
                    <a:pt x="518" y="407"/>
                    <a:pt x="246" y="982"/>
                    <a:pt x="0" y="1661"/>
                  </a:cubicBezTo>
                  <a:cubicBezTo>
                    <a:pt x="31" y="1734"/>
                    <a:pt x="54" y="1806"/>
                    <a:pt x="96" y="1872"/>
                  </a:cubicBezTo>
                  <a:cubicBezTo>
                    <a:pt x="511" y="2520"/>
                    <a:pt x="1968" y="3068"/>
                    <a:pt x="2597" y="3413"/>
                  </a:cubicBezTo>
                  <a:cubicBezTo>
                    <a:pt x="2601" y="3444"/>
                    <a:pt x="2616" y="3463"/>
                    <a:pt x="2620" y="3490"/>
                  </a:cubicBezTo>
                  <a:cubicBezTo>
                    <a:pt x="2720" y="3241"/>
                    <a:pt x="2816" y="2992"/>
                    <a:pt x="2892" y="2746"/>
                  </a:cubicBezTo>
                  <a:cubicBezTo>
                    <a:pt x="2712" y="2543"/>
                    <a:pt x="2355" y="2132"/>
                    <a:pt x="2064" y="1757"/>
                  </a:cubicBezTo>
                  <a:cubicBezTo>
                    <a:pt x="1515" y="1059"/>
                    <a:pt x="1201" y="295"/>
                    <a:pt x="848"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172;p73">
              <a:extLst>
                <a:ext uri="{FF2B5EF4-FFF2-40B4-BE49-F238E27FC236}">
                  <a16:creationId xmlns:a16="http://schemas.microsoft.com/office/drawing/2014/main" id="{DE22205E-854C-62C0-249F-AC074CEA4A24}"/>
                </a:ext>
              </a:extLst>
            </p:cNvPr>
            <p:cNvSpPr/>
            <p:nvPr/>
          </p:nvSpPr>
          <p:spPr>
            <a:xfrm>
              <a:off x="6138067" y="4088794"/>
              <a:ext cx="73981" cy="78077"/>
            </a:xfrm>
            <a:custGeom>
              <a:avLst/>
              <a:gdLst/>
              <a:ahLst/>
              <a:cxnLst/>
              <a:rect l="l" t="t" r="r" b="b"/>
              <a:pathLst>
                <a:path w="1734" h="1830" extrusionOk="0">
                  <a:moveTo>
                    <a:pt x="468" y="0"/>
                  </a:moveTo>
                  <a:cubicBezTo>
                    <a:pt x="468" y="0"/>
                    <a:pt x="0" y="158"/>
                    <a:pt x="62" y="534"/>
                  </a:cubicBezTo>
                  <a:cubicBezTo>
                    <a:pt x="112" y="902"/>
                    <a:pt x="280" y="1082"/>
                    <a:pt x="369" y="1228"/>
                  </a:cubicBezTo>
                  <a:cubicBezTo>
                    <a:pt x="448" y="1361"/>
                    <a:pt x="604" y="1829"/>
                    <a:pt x="718" y="1829"/>
                  </a:cubicBezTo>
                  <a:cubicBezTo>
                    <a:pt x="726" y="1829"/>
                    <a:pt x="733" y="1827"/>
                    <a:pt x="741" y="1822"/>
                  </a:cubicBezTo>
                  <a:cubicBezTo>
                    <a:pt x="856" y="1749"/>
                    <a:pt x="599" y="1362"/>
                    <a:pt x="656" y="1347"/>
                  </a:cubicBezTo>
                  <a:cubicBezTo>
                    <a:pt x="657" y="1347"/>
                    <a:pt x="657" y="1347"/>
                    <a:pt x="657" y="1347"/>
                  </a:cubicBezTo>
                  <a:cubicBezTo>
                    <a:pt x="712" y="1347"/>
                    <a:pt x="837" y="1808"/>
                    <a:pt x="991" y="1808"/>
                  </a:cubicBezTo>
                  <a:cubicBezTo>
                    <a:pt x="1004" y="1808"/>
                    <a:pt x="1016" y="1805"/>
                    <a:pt x="1028" y="1799"/>
                  </a:cubicBezTo>
                  <a:cubicBezTo>
                    <a:pt x="1201" y="1711"/>
                    <a:pt x="856" y="1289"/>
                    <a:pt x="913" y="1216"/>
                  </a:cubicBezTo>
                  <a:cubicBezTo>
                    <a:pt x="916" y="1212"/>
                    <a:pt x="920" y="1210"/>
                    <a:pt x="923" y="1210"/>
                  </a:cubicBezTo>
                  <a:cubicBezTo>
                    <a:pt x="986" y="1210"/>
                    <a:pt x="1145" y="1757"/>
                    <a:pt x="1287" y="1757"/>
                  </a:cubicBezTo>
                  <a:cubicBezTo>
                    <a:pt x="1297" y="1757"/>
                    <a:pt x="1307" y="1755"/>
                    <a:pt x="1316" y="1749"/>
                  </a:cubicBezTo>
                  <a:cubicBezTo>
                    <a:pt x="1473" y="1657"/>
                    <a:pt x="1185" y="1097"/>
                    <a:pt x="1258" y="1071"/>
                  </a:cubicBezTo>
                  <a:cubicBezTo>
                    <a:pt x="1260" y="1070"/>
                    <a:pt x="1262" y="1069"/>
                    <a:pt x="1263" y="1069"/>
                  </a:cubicBezTo>
                  <a:cubicBezTo>
                    <a:pt x="1333" y="1069"/>
                    <a:pt x="1440" y="1638"/>
                    <a:pt x="1574" y="1638"/>
                  </a:cubicBezTo>
                  <a:cubicBezTo>
                    <a:pt x="1580" y="1638"/>
                    <a:pt x="1586" y="1637"/>
                    <a:pt x="1592" y="1634"/>
                  </a:cubicBezTo>
                  <a:cubicBezTo>
                    <a:pt x="1734" y="1577"/>
                    <a:pt x="1634" y="1097"/>
                    <a:pt x="1446" y="852"/>
                  </a:cubicBezTo>
                  <a:cubicBezTo>
                    <a:pt x="1258" y="610"/>
                    <a:pt x="813" y="323"/>
                    <a:pt x="468" y="0"/>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173;p73">
              <a:extLst>
                <a:ext uri="{FF2B5EF4-FFF2-40B4-BE49-F238E27FC236}">
                  <a16:creationId xmlns:a16="http://schemas.microsoft.com/office/drawing/2014/main" id="{F43018BC-7188-450E-BA71-36FA9EDDC558}"/>
                </a:ext>
              </a:extLst>
            </p:cNvPr>
            <p:cNvSpPr/>
            <p:nvPr/>
          </p:nvSpPr>
          <p:spPr>
            <a:xfrm>
              <a:off x="6130686" y="4007132"/>
              <a:ext cx="277408" cy="147792"/>
            </a:xfrm>
            <a:custGeom>
              <a:avLst/>
              <a:gdLst/>
              <a:ahLst/>
              <a:cxnLst/>
              <a:rect l="l" t="t" r="r" b="b"/>
              <a:pathLst>
                <a:path w="6502" h="3464" extrusionOk="0">
                  <a:moveTo>
                    <a:pt x="4626" y="446"/>
                  </a:moveTo>
                  <a:cubicBezTo>
                    <a:pt x="3594" y="844"/>
                    <a:pt x="1811" y="2260"/>
                    <a:pt x="1" y="2843"/>
                  </a:cubicBezTo>
                  <a:lnTo>
                    <a:pt x="338" y="3464"/>
                  </a:lnTo>
                  <a:cubicBezTo>
                    <a:pt x="768" y="3334"/>
                    <a:pt x="6026" y="2892"/>
                    <a:pt x="6352" y="1075"/>
                  </a:cubicBezTo>
                  <a:cubicBezTo>
                    <a:pt x="6502" y="196"/>
                    <a:pt x="5784" y="1"/>
                    <a:pt x="4626" y="446"/>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174;p73">
              <a:extLst>
                <a:ext uri="{FF2B5EF4-FFF2-40B4-BE49-F238E27FC236}">
                  <a16:creationId xmlns:a16="http://schemas.microsoft.com/office/drawing/2014/main" id="{BBC72A3F-91E1-A11E-6222-DA192C9EDE84}"/>
                </a:ext>
              </a:extLst>
            </p:cNvPr>
            <p:cNvSpPr/>
            <p:nvPr/>
          </p:nvSpPr>
          <p:spPr>
            <a:xfrm>
              <a:off x="6010925" y="3960201"/>
              <a:ext cx="146981" cy="151375"/>
            </a:xfrm>
            <a:custGeom>
              <a:avLst/>
              <a:gdLst/>
              <a:ahLst/>
              <a:cxnLst/>
              <a:rect l="l" t="t" r="r" b="b"/>
              <a:pathLst>
                <a:path w="3445" h="3548" extrusionOk="0">
                  <a:moveTo>
                    <a:pt x="1070" y="0"/>
                  </a:moveTo>
                  <a:cubicBezTo>
                    <a:pt x="633" y="0"/>
                    <a:pt x="1" y="1167"/>
                    <a:pt x="533" y="2006"/>
                  </a:cubicBezTo>
                  <a:cubicBezTo>
                    <a:pt x="944" y="2654"/>
                    <a:pt x="2401" y="3202"/>
                    <a:pt x="3030" y="3548"/>
                  </a:cubicBezTo>
                  <a:lnTo>
                    <a:pt x="3444" y="3014"/>
                  </a:lnTo>
                  <a:cubicBezTo>
                    <a:pt x="3444" y="3014"/>
                    <a:pt x="2908" y="2409"/>
                    <a:pt x="2497" y="1891"/>
                  </a:cubicBezTo>
                  <a:cubicBezTo>
                    <a:pt x="1895" y="1105"/>
                    <a:pt x="1569" y="219"/>
                    <a:pt x="1170" y="23"/>
                  </a:cubicBezTo>
                  <a:cubicBezTo>
                    <a:pt x="1138" y="7"/>
                    <a:pt x="1105" y="0"/>
                    <a:pt x="1070" y="0"/>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175;p73">
              <a:extLst>
                <a:ext uri="{FF2B5EF4-FFF2-40B4-BE49-F238E27FC236}">
                  <a16:creationId xmlns:a16="http://schemas.microsoft.com/office/drawing/2014/main" id="{F7A32100-2ED5-C146-5AF9-CA2B1AFBBF9A}"/>
                </a:ext>
              </a:extLst>
            </p:cNvPr>
            <p:cNvSpPr/>
            <p:nvPr/>
          </p:nvSpPr>
          <p:spPr>
            <a:xfrm>
              <a:off x="6044118" y="4128387"/>
              <a:ext cx="106407" cy="80722"/>
            </a:xfrm>
            <a:custGeom>
              <a:avLst/>
              <a:gdLst/>
              <a:ahLst/>
              <a:cxnLst/>
              <a:rect l="l" t="t" r="r" b="b"/>
              <a:pathLst>
                <a:path w="2494" h="1892" extrusionOk="0">
                  <a:moveTo>
                    <a:pt x="2022" y="1"/>
                  </a:moveTo>
                  <a:cubicBezTo>
                    <a:pt x="1619" y="154"/>
                    <a:pt x="1082" y="411"/>
                    <a:pt x="833" y="564"/>
                  </a:cubicBezTo>
                  <a:cubicBezTo>
                    <a:pt x="584" y="718"/>
                    <a:pt x="1" y="1029"/>
                    <a:pt x="43" y="1124"/>
                  </a:cubicBezTo>
                  <a:cubicBezTo>
                    <a:pt x="81" y="1220"/>
                    <a:pt x="837" y="718"/>
                    <a:pt x="895" y="795"/>
                  </a:cubicBezTo>
                  <a:cubicBezTo>
                    <a:pt x="952" y="871"/>
                    <a:pt x="55" y="1496"/>
                    <a:pt x="116" y="1611"/>
                  </a:cubicBezTo>
                  <a:cubicBezTo>
                    <a:pt x="174" y="1727"/>
                    <a:pt x="952" y="1025"/>
                    <a:pt x="1048" y="1082"/>
                  </a:cubicBezTo>
                  <a:cubicBezTo>
                    <a:pt x="1144" y="1140"/>
                    <a:pt x="392" y="1681"/>
                    <a:pt x="469" y="1776"/>
                  </a:cubicBezTo>
                  <a:cubicBezTo>
                    <a:pt x="546" y="1872"/>
                    <a:pt x="1182" y="1239"/>
                    <a:pt x="1278" y="1259"/>
                  </a:cubicBezTo>
                  <a:cubicBezTo>
                    <a:pt x="1374" y="1278"/>
                    <a:pt x="875" y="1700"/>
                    <a:pt x="971" y="1796"/>
                  </a:cubicBezTo>
                  <a:cubicBezTo>
                    <a:pt x="1067" y="1891"/>
                    <a:pt x="1412" y="1412"/>
                    <a:pt x="1662" y="1182"/>
                  </a:cubicBezTo>
                  <a:cubicBezTo>
                    <a:pt x="1919" y="948"/>
                    <a:pt x="2245" y="722"/>
                    <a:pt x="2367" y="626"/>
                  </a:cubicBezTo>
                  <a:cubicBezTo>
                    <a:pt x="2494" y="518"/>
                    <a:pt x="2022" y="1"/>
                    <a:pt x="2022" y="1"/>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176;p73">
              <a:extLst>
                <a:ext uri="{FF2B5EF4-FFF2-40B4-BE49-F238E27FC236}">
                  <a16:creationId xmlns:a16="http://schemas.microsoft.com/office/drawing/2014/main" id="{7D963143-311B-67A2-3425-2C40D48D8152}"/>
                </a:ext>
              </a:extLst>
            </p:cNvPr>
            <p:cNvSpPr/>
            <p:nvPr/>
          </p:nvSpPr>
          <p:spPr>
            <a:xfrm>
              <a:off x="6327370" y="3710222"/>
              <a:ext cx="129616" cy="364316"/>
            </a:xfrm>
            <a:custGeom>
              <a:avLst/>
              <a:gdLst/>
              <a:ahLst/>
              <a:cxnLst/>
              <a:rect l="l" t="t" r="r" b="b"/>
              <a:pathLst>
                <a:path w="3038" h="8539" extrusionOk="0">
                  <a:moveTo>
                    <a:pt x="1818" y="7959"/>
                  </a:moveTo>
                  <a:cubicBezTo>
                    <a:pt x="2509" y="7008"/>
                    <a:pt x="3038" y="2567"/>
                    <a:pt x="2631" y="1197"/>
                  </a:cubicBezTo>
                  <a:cubicBezTo>
                    <a:pt x="2378" y="334"/>
                    <a:pt x="890" y="1"/>
                    <a:pt x="752" y="2260"/>
                  </a:cubicBezTo>
                  <a:cubicBezTo>
                    <a:pt x="695" y="3706"/>
                    <a:pt x="242" y="6651"/>
                    <a:pt x="158" y="7273"/>
                  </a:cubicBezTo>
                  <a:cubicBezTo>
                    <a:pt x="0" y="8262"/>
                    <a:pt x="1396" y="8538"/>
                    <a:pt x="1818" y="7959"/>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177;p73">
              <a:extLst>
                <a:ext uri="{FF2B5EF4-FFF2-40B4-BE49-F238E27FC236}">
                  <a16:creationId xmlns:a16="http://schemas.microsoft.com/office/drawing/2014/main" id="{85775AC0-784E-8D0B-6400-74015F83D6A7}"/>
                </a:ext>
              </a:extLst>
            </p:cNvPr>
            <p:cNvSpPr/>
            <p:nvPr/>
          </p:nvSpPr>
          <p:spPr>
            <a:xfrm>
              <a:off x="6325450" y="3724946"/>
              <a:ext cx="137979" cy="239265"/>
            </a:xfrm>
            <a:custGeom>
              <a:avLst/>
              <a:gdLst/>
              <a:ahLst/>
              <a:cxnLst/>
              <a:rect l="l" t="t" r="r" b="b"/>
              <a:pathLst>
                <a:path w="3234" h="5608" extrusionOk="0">
                  <a:moveTo>
                    <a:pt x="1845" y="154"/>
                  </a:moveTo>
                  <a:cubicBezTo>
                    <a:pt x="3234" y="273"/>
                    <a:pt x="3226" y="2612"/>
                    <a:pt x="2843" y="5569"/>
                  </a:cubicBezTo>
                  <a:cubicBezTo>
                    <a:pt x="2843" y="5569"/>
                    <a:pt x="1500" y="5608"/>
                    <a:pt x="1" y="5147"/>
                  </a:cubicBezTo>
                  <a:cubicBezTo>
                    <a:pt x="1" y="5147"/>
                    <a:pt x="77" y="0"/>
                    <a:pt x="184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C4D37B51-3AB8-4246-1A11-4A244293EA82}"/>
              </a:ext>
            </a:extLst>
          </p:cNvPr>
          <p:cNvGrpSpPr/>
          <p:nvPr/>
        </p:nvGrpSpPr>
        <p:grpSpPr>
          <a:xfrm>
            <a:off x="2902051" y="935249"/>
            <a:ext cx="3649980" cy="1035104"/>
            <a:chOff x="4777740" y="2996801"/>
            <a:chExt cx="3649980" cy="1035104"/>
          </a:xfrm>
        </p:grpSpPr>
        <p:grpSp>
          <p:nvGrpSpPr>
            <p:cNvPr id="5" name="Group 4">
              <a:extLst>
                <a:ext uri="{FF2B5EF4-FFF2-40B4-BE49-F238E27FC236}">
                  <a16:creationId xmlns:a16="http://schemas.microsoft.com/office/drawing/2014/main" id="{120A6A29-A9CA-0836-A662-4247D807D79F}"/>
                </a:ext>
              </a:extLst>
            </p:cNvPr>
            <p:cNvGrpSpPr/>
            <p:nvPr/>
          </p:nvGrpSpPr>
          <p:grpSpPr>
            <a:xfrm>
              <a:off x="4777740" y="2996801"/>
              <a:ext cx="3649980" cy="1035104"/>
              <a:chOff x="1139190" y="1478281"/>
              <a:chExt cx="3365566" cy="1035104"/>
            </a:xfrm>
          </p:grpSpPr>
          <p:sp>
            <p:nvSpPr>
              <p:cNvPr id="7" name="Scroll: Horizontal 6">
                <a:extLst>
                  <a:ext uri="{FF2B5EF4-FFF2-40B4-BE49-F238E27FC236}">
                    <a16:creationId xmlns:a16="http://schemas.microsoft.com/office/drawing/2014/main" id="{1FAA830C-80C6-A3BC-9312-1A3A7CAA8D58}"/>
                  </a:ext>
                </a:extLst>
              </p:cNvPr>
              <p:cNvSpPr/>
              <p:nvPr/>
            </p:nvSpPr>
            <p:spPr>
              <a:xfrm>
                <a:off x="1139190" y="1478281"/>
                <a:ext cx="3365566" cy="1035104"/>
              </a:xfrm>
              <a:prstGeom prst="horizontalScroll">
                <a:avLst>
                  <a:gd name="adj" fmla="val 7864"/>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dirty="0">
                  <a:solidFill>
                    <a:schemeClr val="bg1">
                      <a:lumMod val="95000"/>
                      <a:lumOff val="5000"/>
                    </a:schemeClr>
                  </a:solidFill>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3EB3D787-CD38-A92D-146C-045695953728}"/>
                  </a:ext>
                </a:extLst>
              </p:cNvPr>
              <p:cNvSpPr txBox="1">
                <a:spLocks/>
              </p:cNvSpPr>
              <p:nvPr/>
            </p:nvSpPr>
            <p:spPr>
              <a:xfrm>
                <a:off x="2278030" y="1709483"/>
                <a:ext cx="219926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3200" dirty="0">
                    <a:solidFill>
                      <a:sysClr val="windowText" lastClr="000000"/>
                    </a:solidFill>
                    <a:latin typeface="Arial" panose="020B0604020202020204" pitchFamily="34" charset="0"/>
                    <a:cs typeface="Arial" panose="020B0604020202020204" pitchFamily="34" charset="0"/>
                  </a:rPr>
                  <a:t>VẬN DỤNG</a:t>
                </a:r>
              </a:p>
            </p:txBody>
          </p:sp>
        </p:grpSp>
        <p:pic>
          <p:nvPicPr>
            <p:cNvPr id="6" name="Picture 5">
              <a:extLst>
                <a:ext uri="{FF2B5EF4-FFF2-40B4-BE49-F238E27FC236}">
                  <a16:creationId xmlns:a16="http://schemas.microsoft.com/office/drawing/2014/main" id="{75610AC8-4E62-B55E-E0CE-EE2C74AAA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047" y="3078480"/>
              <a:ext cx="971988" cy="878043"/>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Google Shape;260;p5">
            <a:extLst>
              <a:ext uri="{FF2B5EF4-FFF2-40B4-BE49-F238E27FC236}">
                <a16:creationId xmlns:a16="http://schemas.microsoft.com/office/drawing/2014/main" id="{3231650F-8685-32B8-6AD6-ECF8BFC2CA01}"/>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3" name="Title 2">
            <a:extLst>
              <a:ext uri="{FF2B5EF4-FFF2-40B4-BE49-F238E27FC236}">
                <a16:creationId xmlns:a16="http://schemas.microsoft.com/office/drawing/2014/main" id="{44BA4F0A-D9FF-AF6F-E5B9-984C083C6FCF}"/>
              </a:ext>
            </a:extLst>
          </p:cNvPr>
          <p:cNvSpPr>
            <a:spLocks noGrp="1"/>
          </p:cNvSpPr>
          <p:nvPr>
            <p:ph type="title"/>
          </p:nvPr>
        </p:nvSpPr>
        <p:spPr>
          <a:xfrm>
            <a:off x="1855032" y="362192"/>
            <a:ext cx="5433935" cy="1106844"/>
          </a:xfrm>
        </p:spPr>
        <p:txBody>
          <a:bodyPr anchor="ctr"/>
          <a:lstStyle/>
          <a:p>
            <a:pPr algn="ctr">
              <a:lnSpc>
                <a:spcPct val="150000"/>
              </a:lnSpc>
            </a:pPr>
            <a:r>
              <a:rPr lang="vi-VN" sz="24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1. Tìm hiểu về sản phẩm thủ công mĩ nghệ sử dụng trong gia đình</a:t>
            </a:r>
            <a:endParaRPr lang="vi-VN" sz="2400" dirty="0">
              <a:solidFill>
                <a:schemeClr val="bg1">
                  <a:lumMod val="75000"/>
                </a:schemeClr>
              </a:solidFill>
              <a:effectLst/>
              <a:latin typeface="Arial" panose="020B0604020202020204" pitchFamily="34" charset="0"/>
              <a:ea typeface="SimSun" panose="02010600030101010101" pitchFamily="2" charset="-122"/>
              <a:cs typeface="Arial" panose="020B0604020202020204" pitchFamily="34" charset="0"/>
            </a:endParaRPr>
          </a:p>
        </p:txBody>
      </p:sp>
      <p:grpSp>
        <p:nvGrpSpPr>
          <p:cNvPr id="8" name="Group 7">
            <a:extLst>
              <a:ext uri="{FF2B5EF4-FFF2-40B4-BE49-F238E27FC236}">
                <a16:creationId xmlns:a16="http://schemas.microsoft.com/office/drawing/2014/main" id="{9DE8B94F-142C-E78B-0BB1-33E49608466F}"/>
              </a:ext>
            </a:extLst>
          </p:cNvPr>
          <p:cNvGrpSpPr/>
          <p:nvPr/>
        </p:nvGrpSpPr>
        <p:grpSpPr>
          <a:xfrm>
            <a:off x="5091958" y="1889697"/>
            <a:ext cx="3628572" cy="2406950"/>
            <a:chOff x="2757714" y="2444281"/>
            <a:chExt cx="3628572" cy="2406950"/>
          </a:xfrm>
        </p:grpSpPr>
        <p:sp>
          <p:nvSpPr>
            <p:cNvPr id="9" name="Rectangle: Rounded Corners 8">
              <a:extLst>
                <a:ext uri="{FF2B5EF4-FFF2-40B4-BE49-F238E27FC236}">
                  <a16:creationId xmlns:a16="http://schemas.microsoft.com/office/drawing/2014/main" id="{9D2A7964-0CED-4B33-C1F2-BC0AC07D46F0}"/>
                </a:ext>
              </a:extLst>
            </p:cNvPr>
            <p:cNvSpPr/>
            <p:nvPr/>
          </p:nvSpPr>
          <p:spPr>
            <a:xfrm>
              <a:off x="2757714" y="4328717"/>
              <a:ext cx="3628572" cy="522514"/>
            </a:xfrm>
            <a:prstGeom prst="roundRect">
              <a:avLst>
                <a:gd name="adj" fmla="val 50000"/>
              </a:avLst>
            </a:prstGeom>
            <a:solidFill>
              <a:srgbClr val="AFBA4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vi-VN" sz="2200" b="1" dirty="0">
                  <a:solidFill>
                    <a:schemeClr val="accent6"/>
                  </a:solidFill>
                  <a:latin typeface="Arial" panose="020B0604020202020204" pitchFamily="34" charset="0"/>
                  <a:cs typeface="Arial" panose="020B0604020202020204" pitchFamily="34" charset="0"/>
                </a:rPr>
                <a:t>THẢO LUẬN NHÓM ĐÔI</a:t>
              </a:r>
            </a:p>
          </p:txBody>
        </p:sp>
        <p:sp>
          <p:nvSpPr>
            <p:cNvPr id="10" name="Freeform 11">
              <a:extLst>
                <a:ext uri="{FF2B5EF4-FFF2-40B4-BE49-F238E27FC236}">
                  <a16:creationId xmlns:a16="http://schemas.microsoft.com/office/drawing/2014/main" id="{C977996B-FFC2-D1A3-CC54-76575BF5D11E}"/>
                </a:ext>
              </a:extLst>
            </p:cNvPr>
            <p:cNvSpPr/>
            <p:nvPr/>
          </p:nvSpPr>
          <p:spPr>
            <a:xfrm>
              <a:off x="3389299" y="2444281"/>
              <a:ext cx="2365401" cy="1884436"/>
            </a:xfrm>
            <a:custGeom>
              <a:avLst/>
              <a:gdLst/>
              <a:ahLst/>
              <a:cxnLst/>
              <a:rect l="l" t="t" r="r" b="b"/>
              <a:pathLst>
                <a:path w="1486909" h="1184571">
                  <a:moveTo>
                    <a:pt x="0" y="0"/>
                  </a:moveTo>
                  <a:lnTo>
                    <a:pt x="1486909" y="0"/>
                  </a:lnTo>
                  <a:lnTo>
                    <a:pt x="1486909" y="1184571"/>
                  </a:lnTo>
                  <a:lnTo>
                    <a:pt x="0" y="1184571"/>
                  </a:lnTo>
                  <a:lnTo>
                    <a:pt x="0" y="0"/>
                  </a:lnTo>
                  <a:close/>
                </a:path>
              </a:pathLst>
            </a:custGeom>
            <a:blipFill>
              <a:blip r:embed="rId3"/>
              <a:stretch>
                <a:fillRect/>
              </a:stretch>
            </a:blipFill>
          </p:spPr>
        </p:sp>
      </p:grpSp>
      <p:sp>
        <p:nvSpPr>
          <p:cNvPr id="11" name="Rectangle: Rounded Corners 10">
            <a:extLst>
              <a:ext uri="{FF2B5EF4-FFF2-40B4-BE49-F238E27FC236}">
                <a16:creationId xmlns:a16="http://schemas.microsoft.com/office/drawing/2014/main" id="{28F9D2F1-E88F-9CC7-0B01-F43E39C8297C}"/>
              </a:ext>
            </a:extLst>
          </p:cNvPr>
          <p:cNvSpPr/>
          <p:nvPr/>
        </p:nvSpPr>
        <p:spPr>
          <a:xfrm>
            <a:off x="445954" y="1717309"/>
            <a:ext cx="4373381" cy="2891611"/>
          </a:xfrm>
          <a:prstGeom prst="roundRect">
            <a:avLst>
              <a:gd name="adj" fmla="val 8580"/>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Quan sát một số sản phẩm thủ công mĩ nghệ sử dụng trong gia đình SGK tr.22.</a:t>
            </a:r>
          </a:p>
          <a:p>
            <a:pPr algn="just">
              <a:lnSpc>
                <a:spcPct val="150000"/>
              </a:lnSpc>
            </a:pPr>
            <a:r>
              <a:rPr lang="vi-VN" sz="1800" dirty="0">
                <a:solidFill>
                  <a:srgbClr val="000000"/>
                </a:solidFill>
                <a:latin typeface="Arial" panose="020B0604020202020204" pitchFamily="34" charset="0"/>
                <a:cs typeface="Arial" panose="020B0604020202020204" pitchFamily="34" charset="0"/>
              </a:rPr>
              <a:t>+ Kiểu dáng.</a:t>
            </a:r>
          </a:p>
          <a:p>
            <a:pPr algn="just">
              <a:lnSpc>
                <a:spcPct val="150000"/>
              </a:lnSpc>
            </a:pPr>
            <a:r>
              <a:rPr lang="vi-VN" sz="1800" dirty="0">
                <a:solidFill>
                  <a:srgbClr val="000000"/>
                </a:solidFill>
                <a:latin typeface="Arial" panose="020B0604020202020204" pitchFamily="34" charset="0"/>
                <a:cs typeface="Arial" panose="020B0604020202020204" pitchFamily="34" charset="0"/>
              </a:rPr>
              <a:t>+ Màu sắc của vật liệu. </a:t>
            </a:r>
          </a:p>
          <a:p>
            <a:pPr algn="just">
              <a:lnSpc>
                <a:spcPct val="150000"/>
              </a:lnSpc>
            </a:pPr>
            <a:r>
              <a:rPr lang="vi-VN" sz="1800" dirty="0">
                <a:solidFill>
                  <a:srgbClr val="000000"/>
                </a:solidFill>
                <a:latin typeface="Arial" panose="020B0604020202020204" pitchFamily="34" charset="0"/>
                <a:cs typeface="Arial" panose="020B0604020202020204" pitchFamily="34" charset="0"/>
              </a:rPr>
              <a:t>+ Công năng sử dụng. </a:t>
            </a:r>
          </a:p>
          <a:p>
            <a:pPr algn="just">
              <a:lnSpc>
                <a:spcPct val="150000"/>
              </a:lnSpc>
            </a:pPr>
            <a:r>
              <a:rPr lang="vi-VN" sz="1800" dirty="0">
                <a:solidFill>
                  <a:srgbClr val="000000"/>
                </a:solidFill>
                <a:latin typeface="Arial" panose="020B0604020202020204" pitchFamily="34" charset="0"/>
                <a:cs typeface="Arial" panose="020B0604020202020204" pitchFamily="34" charset="0"/>
              </a:rPr>
              <a:t>+ Hình trang trí trên sản phẩm (nếu có). </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89348-AD1E-3E2D-02C1-09115E223FE6}"/>
              </a:ext>
            </a:extLst>
          </p:cNvPr>
          <p:cNvSpPr>
            <a:spLocks noGrp="1"/>
          </p:cNvSpPr>
          <p:nvPr>
            <p:ph type="title"/>
          </p:nvPr>
        </p:nvSpPr>
        <p:spPr>
          <a:xfrm>
            <a:off x="720000" y="579816"/>
            <a:ext cx="7704000" cy="572700"/>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Quan sát hình ảnh SGK tr.22</a:t>
            </a:r>
            <a:endParaRPr lang="vi-VN" sz="2200" b="1" dirty="0">
              <a:solidFill>
                <a:schemeClr val="bg1">
                  <a:lumMod val="75000"/>
                </a:schemeClr>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D551519-5A6C-B101-DCC0-17F07293C53C}"/>
              </a:ext>
            </a:extLst>
          </p:cNvPr>
          <p:cNvGrpSpPr/>
          <p:nvPr/>
        </p:nvGrpSpPr>
        <p:grpSpPr>
          <a:xfrm>
            <a:off x="145766" y="1505313"/>
            <a:ext cx="3685744" cy="2614626"/>
            <a:chOff x="531227" y="1693767"/>
            <a:chExt cx="3394885" cy="2408294"/>
          </a:xfrm>
        </p:grpSpPr>
        <p:pic>
          <p:nvPicPr>
            <p:cNvPr id="1026" name="Picture 2">
              <a:extLst>
                <a:ext uri="{FF2B5EF4-FFF2-40B4-BE49-F238E27FC236}">
                  <a16:creationId xmlns:a16="http://schemas.microsoft.com/office/drawing/2014/main" id="{93FEF806-BA9D-944B-CFB0-B1AA3A5B2DD2}"/>
                </a:ext>
              </a:extLst>
            </p:cNvPr>
            <p:cNvPicPr>
              <a:picLocks noChangeAspect="1" noChangeArrowheads="1"/>
            </p:cNvPicPr>
            <p:nvPr/>
          </p:nvPicPr>
          <p:blipFill rotWithShape="1">
            <a:blip r:embed="rId2"/>
            <a:srcRect l="233" r="233"/>
            <a:stretch/>
          </p:blipFill>
          <p:spPr bwMode="auto">
            <a:xfrm>
              <a:off x="532160" y="1693767"/>
              <a:ext cx="3393952" cy="19913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E31560-2F48-41C5-1733-F6BB12E228E4}"/>
                </a:ext>
              </a:extLst>
            </p:cNvPr>
            <p:cNvSpPr txBox="1"/>
            <p:nvPr/>
          </p:nvSpPr>
          <p:spPr>
            <a:xfrm>
              <a:off x="531227" y="3790224"/>
              <a:ext cx="3394885" cy="311837"/>
            </a:xfrm>
            <a:prstGeom prst="rect">
              <a:avLst/>
            </a:prstGeom>
            <a:solidFill>
              <a:schemeClr val="accent6"/>
            </a:solidFill>
          </p:spPr>
          <p:txBody>
            <a:bodyPr wrap="square" rtlCol="0">
              <a:spAutoFit/>
            </a:bodyPr>
            <a:lstStyle/>
            <a:p>
              <a:pPr algn="ctr"/>
              <a:r>
                <a:rPr lang="vi-VN" sz="1600" dirty="0"/>
                <a:t>Chậu cảnh hình con lân, gốm</a:t>
              </a:r>
            </a:p>
          </p:txBody>
        </p:sp>
      </p:grpSp>
      <p:grpSp>
        <p:nvGrpSpPr>
          <p:cNvPr id="4" name="Group 3">
            <a:extLst>
              <a:ext uri="{FF2B5EF4-FFF2-40B4-BE49-F238E27FC236}">
                <a16:creationId xmlns:a16="http://schemas.microsoft.com/office/drawing/2014/main" id="{947D02C2-4FC8-F040-85C7-750C9ECE295F}"/>
              </a:ext>
            </a:extLst>
          </p:cNvPr>
          <p:cNvGrpSpPr/>
          <p:nvPr/>
        </p:nvGrpSpPr>
        <p:grpSpPr>
          <a:xfrm>
            <a:off x="4120509" y="1400466"/>
            <a:ext cx="4796119" cy="2876868"/>
            <a:chOff x="531226" y="1452219"/>
            <a:chExt cx="4417635" cy="2649842"/>
          </a:xfrm>
        </p:grpSpPr>
        <p:pic>
          <p:nvPicPr>
            <p:cNvPr id="6" name="Picture 2">
              <a:extLst>
                <a:ext uri="{FF2B5EF4-FFF2-40B4-BE49-F238E27FC236}">
                  <a16:creationId xmlns:a16="http://schemas.microsoft.com/office/drawing/2014/main" id="{C2E440E9-69F1-E3B7-9C52-B0DF8115AB56}"/>
                </a:ext>
              </a:extLst>
            </p:cNvPr>
            <p:cNvPicPr>
              <a:picLocks noChangeAspect="1" noChangeArrowheads="1"/>
            </p:cNvPicPr>
            <p:nvPr/>
          </p:nvPicPr>
          <p:blipFill rotWithShape="1">
            <a:blip r:embed="rId3"/>
            <a:srcRect l="287" r="287"/>
            <a:stretch/>
          </p:blipFill>
          <p:spPr bwMode="auto">
            <a:xfrm>
              <a:off x="531227" y="1452219"/>
              <a:ext cx="4417634" cy="22328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0D7B4A-3E0D-38D8-0B5F-F2F5A22A9CFB}"/>
                </a:ext>
              </a:extLst>
            </p:cNvPr>
            <p:cNvSpPr txBox="1"/>
            <p:nvPr/>
          </p:nvSpPr>
          <p:spPr>
            <a:xfrm>
              <a:off x="531226" y="3790224"/>
              <a:ext cx="4417633" cy="311837"/>
            </a:xfrm>
            <a:prstGeom prst="rect">
              <a:avLst/>
            </a:prstGeom>
            <a:solidFill>
              <a:schemeClr val="accent6"/>
            </a:solidFill>
          </p:spPr>
          <p:txBody>
            <a:bodyPr wrap="square" rtlCol="0">
              <a:spAutoFit/>
            </a:bodyPr>
            <a:lstStyle/>
            <a:p>
              <a:pPr algn="ctr"/>
              <a:r>
                <a:rPr lang="vi-VN" sz="1600" dirty="0"/>
                <a:t>Hộp đựng đồ hình quả bí ngô, gốm</a:t>
              </a:r>
            </a:p>
          </p:txBody>
        </p:sp>
      </p:grpSp>
      <p:pic>
        <p:nvPicPr>
          <p:cNvPr id="7" name="Google Shape;260;p5">
            <a:extLst>
              <a:ext uri="{FF2B5EF4-FFF2-40B4-BE49-F238E27FC236}">
                <a16:creationId xmlns:a16="http://schemas.microsoft.com/office/drawing/2014/main" id="{E809FE33-FAA6-9733-25E9-6565A357ECFC}"/>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17475143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89348-AD1E-3E2D-02C1-09115E223FE6}"/>
              </a:ext>
            </a:extLst>
          </p:cNvPr>
          <p:cNvSpPr>
            <a:spLocks noGrp="1"/>
          </p:cNvSpPr>
          <p:nvPr>
            <p:ph type="title"/>
          </p:nvPr>
        </p:nvSpPr>
        <p:spPr>
          <a:xfrm>
            <a:off x="2020160" y="330903"/>
            <a:ext cx="5103679" cy="572700"/>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Quan sát hình ảnh SGK tr.22</a:t>
            </a:r>
            <a:endParaRPr lang="vi-VN" sz="2200" b="1" dirty="0">
              <a:solidFill>
                <a:schemeClr val="bg1">
                  <a:lumMod val="7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47D02C2-4FC8-F040-85C7-750C9ECE295F}"/>
              </a:ext>
            </a:extLst>
          </p:cNvPr>
          <p:cNvGrpSpPr/>
          <p:nvPr/>
        </p:nvGrpSpPr>
        <p:grpSpPr>
          <a:xfrm>
            <a:off x="1209898" y="1023561"/>
            <a:ext cx="3990177" cy="4038409"/>
            <a:chOff x="-2907380" y="1346757"/>
            <a:chExt cx="3675292" cy="3719721"/>
          </a:xfrm>
        </p:grpSpPr>
        <p:pic>
          <p:nvPicPr>
            <p:cNvPr id="6" name="Picture 2">
              <a:extLst>
                <a:ext uri="{FF2B5EF4-FFF2-40B4-BE49-F238E27FC236}">
                  <a16:creationId xmlns:a16="http://schemas.microsoft.com/office/drawing/2014/main" id="{C2E440E9-69F1-E3B7-9C52-B0DF8115AB56}"/>
                </a:ext>
              </a:extLst>
            </p:cNvPr>
            <p:cNvPicPr>
              <a:picLocks noChangeAspect="1" noChangeArrowheads="1"/>
            </p:cNvPicPr>
            <p:nvPr/>
          </p:nvPicPr>
          <p:blipFill rotWithShape="1">
            <a:blip r:embed="rId2"/>
            <a:srcRect t="50" b="50"/>
            <a:stretch/>
          </p:blipFill>
          <p:spPr bwMode="auto">
            <a:xfrm>
              <a:off x="-1933655" y="1346757"/>
              <a:ext cx="1727841" cy="32690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0D7B4A-3E0D-38D8-0B5F-F2F5A22A9CFB}"/>
                </a:ext>
              </a:extLst>
            </p:cNvPr>
            <p:cNvSpPr txBox="1"/>
            <p:nvPr/>
          </p:nvSpPr>
          <p:spPr>
            <a:xfrm>
              <a:off x="-2907380" y="4726292"/>
              <a:ext cx="3675292" cy="340186"/>
            </a:xfrm>
            <a:prstGeom prst="rect">
              <a:avLst/>
            </a:prstGeom>
            <a:solidFill>
              <a:schemeClr val="accent6"/>
            </a:solidFill>
          </p:spPr>
          <p:txBody>
            <a:bodyPr wrap="square" rtlCol="0">
              <a:spAutoFit/>
            </a:bodyPr>
            <a:lstStyle/>
            <a:p>
              <a:pPr algn="ctr"/>
              <a:r>
                <a:rPr lang="vi-VN" sz="1800" dirty="0"/>
                <a:t>Lọ hoa trang trí hình kéo lưới, gốm</a:t>
              </a:r>
            </a:p>
          </p:txBody>
        </p:sp>
      </p:grpSp>
      <p:pic>
        <p:nvPicPr>
          <p:cNvPr id="7" name="Picture 4">
            <a:extLst>
              <a:ext uri="{FF2B5EF4-FFF2-40B4-BE49-F238E27FC236}">
                <a16:creationId xmlns:a16="http://schemas.microsoft.com/office/drawing/2014/main" id="{D867940B-014F-A456-FBFB-9B4B76D67C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52742" y="2047759"/>
            <a:ext cx="2342194" cy="3269561"/>
          </a:xfrm>
          <a:prstGeom prst="rect">
            <a:avLst/>
          </a:prstGeom>
        </p:spPr>
      </p:pic>
    </p:spTree>
    <p:extLst>
      <p:ext uri="{BB962C8B-B14F-4D97-AF65-F5344CB8AC3E}">
        <p14:creationId xmlns:p14="http://schemas.microsoft.com/office/powerpoint/2010/main" val="10208307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22" name="Freeform 26">
            <a:extLst>
              <a:ext uri="{FF2B5EF4-FFF2-40B4-BE49-F238E27FC236}">
                <a16:creationId xmlns:a16="http://schemas.microsoft.com/office/drawing/2014/main" id="{4062463F-46AF-B854-FFF6-11F71EA659FD}"/>
              </a:ext>
            </a:extLst>
          </p:cNvPr>
          <p:cNvSpPr/>
          <p:nvPr/>
        </p:nvSpPr>
        <p:spPr>
          <a:xfrm>
            <a:off x="6917166" y="2888343"/>
            <a:ext cx="1988267" cy="2327729"/>
          </a:xfrm>
          <a:custGeom>
            <a:avLst/>
            <a:gdLst/>
            <a:ahLst/>
            <a:cxnLst/>
            <a:rect l="l" t="t" r="r" b="b"/>
            <a:pathLst>
              <a:path w="1121335" h="1312783">
                <a:moveTo>
                  <a:pt x="0" y="0"/>
                </a:moveTo>
                <a:lnTo>
                  <a:pt x="1121335" y="0"/>
                </a:lnTo>
                <a:lnTo>
                  <a:pt x="1121335" y="1312783"/>
                </a:lnTo>
                <a:lnTo>
                  <a:pt x="0" y="1312783"/>
                </a:lnTo>
                <a:lnTo>
                  <a:pt x="0" y="0"/>
                </a:lnTo>
                <a:close/>
              </a:path>
            </a:pathLst>
          </a:custGeom>
          <a:blipFill>
            <a:blip r:embed="rId3"/>
            <a:stretch>
              <a:fillRect/>
            </a:stretch>
          </a:blipFill>
        </p:spPr>
      </p:sp>
      <p:sp>
        <p:nvSpPr>
          <p:cNvPr id="2" name="Speech Bubble: Rectangle with Corners Rounded 1">
            <a:extLst>
              <a:ext uri="{FF2B5EF4-FFF2-40B4-BE49-F238E27FC236}">
                <a16:creationId xmlns:a16="http://schemas.microsoft.com/office/drawing/2014/main" id="{772CE054-F0E5-ED47-DD6B-0439DEEDF25C}"/>
              </a:ext>
            </a:extLst>
          </p:cNvPr>
          <p:cNvSpPr/>
          <p:nvPr/>
        </p:nvSpPr>
        <p:spPr>
          <a:xfrm>
            <a:off x="471714" y="550016"/>
            <a:ext cx="5997412" cy="613101"/>
          </a:xfrm>
          <a:prstGeom prst="wedgeRoundRectCallout">
            <a:avLst>
              <a:gd name="adj1" fmla="val 57636"/>
              <a:gd name="adj2" fmla="val 46796"/>
              <a:gd name="adj3" fmla="val 16667"/>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rPr>
              <a:t>Kiểu dáng đa dạng, phong phú. </a:t>
            </a:r>
          </a:p>
        </p:txBody>
      </p:sp>
      <p:sp>
        <p:nvSpPr>
          <p:cNvPr id="3" name="Speech Bubble: Rectangle with Corners Rounded 2">
            <a:extLst>
              <a:ext uri="{FF2B5EF4-FFF2-40B4-BE49-F238E27FC236}">
                <a16:creationId xmlns:a16="http://schemas.microsoft.com/office/drawing/2014/main" id="{4CF1A243-645D-178E-FABB-8B460E3A8F61}"/>
              </a:ext>
            </a:extLst>
          </p:cNvPr>
          <p:cNvSpPr/>
          <p:nvPr/>
        </p:nvSpPr>
        <p:spPr>
          <a:xfrm>
            <a:off x="471714" y="1324496"/>
            <a:ext cx="5997412" cy="1030836"/>
          </a:xfrm>
          <a:prstGeom prst="wedgeRoundRectCallout">
            <a:avLst>
              <a:gd name="adj1" fmla="val 57636"/>
              <a:gd name="adj2" fmla="val 46796"/>
              <a:gd name="adj3" fmla="val 16667"/>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800" dirty="0">
                <a:solidFill>
                  <a:srgbClr val="000000"/>
                </a:solidFill>
              </a:rPr>
              <a:t>Màu sắc có sự khác biệt tùy thuộc vào các yếu tố như vật liệu, công đoạn xử lí...</a:t>
            </a:r>
          </a:p>
        </p:txBody>
      </p:sp>
      <p:sp>
        <p:nvSpPr>
          <p:cNvPr id="4" name="Speech Bubble: Rectangle with Corners Rounded 3">
            <a:extLst>
              <a:ext uri="{FF2B5EF4-FFF2-40B4-BE49-F238E27FC236}">
                <a16:creationId xmlns:a16="http://schemas.microsoft.com/office/drawing/2014/main" id="{13A91537-8C7A-5F82-3FF5-E45580AB70C2}"/>
              </a:ext>
            </a:extLst>
          </p:cNvPr>
          <p:cNvSpPr/>
          <p:nvPr/>
        </p:nvSpPr>
        <p:spPr>
          <a:xfrm>
            <a:off x="471714" y="2571750"/>
            <a:ext cx="5997412" cy="946861"/>
          </a:xfrm>
          <a:prstGeom prst="wedgeRoundRectCallout">
            <a:avLst>
              <a:gd name="adj1" fmla="val 58734"/>
              <a:gd name="adj2" fmla="val 28254"/>
              <a:gd name="adj3" fmla="val 16667"/>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800" dirty="0">
                <a:solidFill>
                  <a:srgbClr val="000000"/>
                </a:solidFill>
              </a:rPr>
              <a:t>Công năng: phục vụ cho các sinh hoạt trong cuộc sống hàng ngày. </a:t>
            </a:r>
          </a:p>
        </p:txBody>
      </p:sp>
      <p:sp>
        <p:nvSpPr>
          <p:cNvPr id="5" name="Speech Bubble: Rectangle with Corners Rounded 4">
            <a:extLst>
              <a:ext uri="{FF2B5EF4-FFF2-40B4-BE49-F238E27FC236}">
                <a16:creationId xmlns:a16="http://schemas.microsoft.com/office/drawing/2014/main" id="{786624A1-A4B8-23F2-BCCC-4E74DFA8B610}"/>
              </a:ext>
            </a:extLst>
          </p:cNvPr>
          <p:cNvSpPr/>
          <p:nvPr/>
        </p:nvSpPr>
        <p:spPr>
          <a:xfrm>
            <a:off x="471714" y="3735029"/>
            <a:ext cx="5997412" cy="1010856"/>
          </a:xfrm>
          <a:prstGeom prst="wedgeRoundRectCallout">
            <a:avLst>
              <a:gd name="adj1" fmla="val 57392"/>
              <a:gd name="adj2" fmla="val -38596"/>
              <a:gd name="adj3" fmla="val 16667"/>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800" dirty="0">
                <a:solidFill>
                  <a:srgbClr val="000000"/>
                </a:solidFill>
              </a:rPr>
              <a:t>Hình ảnh trang trí: có thể được vẽ, chạm, tạo hình ngay trên sản phẩm với nhiều hình ảnh khác nhau. </a:t>
            </a:r>
          </a:p>
        </p:txBody>
      </p:sp>
      <p:pic>
        <p:nvPicPr>
          <p:cNvPr id="6" name="Google Shape;260;p5">
            <a:extLst>
              <a:ext uri="{FF2B5EF4-FFF2-40B4-BE49-F238E27FC236}">
                <a16:creationId xmlns:a16="http://schemas.microsoft.com/office/drawing/2014/main" id="{0BEAE169-0997-795F-37F3-29A6D9D0CE3C}"/>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1371880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grpSp>
        <p:nvGrpSpPr>
          <p:cNvPr id="9" name="Group 8">
            <a:extLst>
              <a:ext uri="{FF2B5EF4-FFF2-40B4-BE49-F238E27FC236}">
                <a16:creationId xmlns:a16="http://schemas.microsoft.com/office/drawing/2014/main" id="{5305B6DD-AB93-C444-3419-0564E886C773}"/>
              </a:ext>
            </a:extLst>
          </p:cNvPr>
          <p:cNvGrpSpPr/>
          <p:nvPr/>
        </p:nvGrpSpPr>
        <p:grpSpPr>
          <a:xfrm>
            <a:off x="1459101" y="2023672"/>
            <a:ext cx="6225797" cy="1931307"/>
            <a:chOff x="2040931" y="944380"/>
            <a:chExt cx="6225797" cy="1931307"/>
          </a:xfrm>
        </p:grpSpPr>
        <p:sp>
          <p:nvSpPr>
            <p:cNvPr id="7" name="TextBox 6">
              <a:extLst>
                <a:ext uri="{FF2B5EF4-FFF2-40B4-BE49-F238E27FC236}">
                  <a16:creationId xmlns:a16="http://schemas.microsoft.com/office/drawing/2014/main" id="{E8C63CEB-2090-55F2-0D5C-B4A638A57618}"/>
                </a:ext>
              </a:extLst>
            </p:cNvPr>
            <p:cNvSpPr txBox="1"/>
            <p:nvPr/>
          </p:nvSpPr>
          <p:spPr>
            <a:xfrm>
              <a:off x="2040931" y="944380"/>
              <a:ext cx="5958591" cy="1725339"/>
            </a:xfrm>
            <a:prstGeom prst="roundRect">
              <a:avLst>
                <a:gd name="adj" fmla="val 12224"/>
              </a:avLst>
            </a:prstGeom>
          </p:spPr>
          <p:style>
            <a:lnRef idx="0">
              <a:schemeClr val="accent6"/>
            </a:lnRef>
            <a:fillRef idx="3">
              <a:schemeClr val="accent6"/>
            </a:fillRef>
            <a:effectRef idx="3">
              <a:schemeClr val="accent6"/>
            </a:effectRef>
            <a:fontRef idx="minor">
              <a:schemeClr val="lt1"/>
            </a:fontRef>
          </p:style>
          <p:txBody>
            <a:bodyPr wrap="square" bIns="108000" rtlCol="0">
              <a:spAutoFit/>
            </a:bodyPr>
            <a:lstStyle/>
            <a:p>
              <a:pPr algn="just">
                <a:lnSpc>
                  <a:spcPct val="150000"/>
                </a:lnSpc>
              </a:pPr>
              <a:r>
                <a:rPr lang="vi-VN"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Sản phẩm thủ công mĩ nghệ là sản phẩm được làm từ sự khéo léo của đôi bàn tay như đồ trang trí, đồ gia dụng, đồ trang sức...</a:t>
              </a:r>
              <a:endParaRPr lang="vi-VN" sz="2200" dirty="0">
                <a:effectLst/>
                <a:latin typeface="Arial" panose="020B0604020202020204" pitchFamily="34" charset="0"/>
                <a:ea typeface="SimSun" panose="02010600030101010101" pitchFamily="2" charset="-122"/>
                <a:cs typeface="Arial" panose="020B0604020202020204" pitchFamily="34" charset="0"/>
              </a:endParaRPr>
            </a:p>
          </p:txBody>
        </p:sp>
        <p:sp>
          <p:nvSpPr>
            <p:cNvPr id="2" name="Freeform 21">
              <a:extLst>
                <a:ext uri="{FF2B5EF4-FFF2-40B4-BE49-F238E27FC236}">
                  <a16:creationId xmlns:a16="http://schemas.microsoft.com/office/drawing/2014/main" id="{15C26756-600C-812F-6654-C64BD9C00D0A}"/>
                </a:ext>
              </a:extLst>
            </p:cNvPr>
            <p:cNvSpPr/>
            <p:nvPr/>
          </p:nvSpPr>
          <p:spPr>
            <a:xfrm>
              <a:off x="7429896" y="2278505"/>
              <a:ext cx="836832" cy="597182"/>
            </a:xfrm>
            <a:custGeom>
              <a:avLst/>
              <a:gdLst/>
              <a:ahLst/>
              <a:cxnLst/>
              <a:rect l="l" t="t" r="r" b="b"/>
              <a:pathLst>
                <a:path w="1092418" h="849355">
                  <a:moveTo>
                    <a:pt x="0" y="0"/>
                  </a:moveTo>
                  <a:lnTo>
                    <a:pt x="1092418" y="0"/>
                  </a:lnTo>
                  <a:lnTo>
                    <a:pt x="1092418" y="849355"/>
                  </a:lnTo>
                  <a:lnTo>
                    <a:pt x="0" y="8493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grpSp>
      <p:sp>
        <p:nvSpPr>
          <p:cNvPr id="5" name="Title 4">
            <a:extLst>
              <a:ext uri="{FF2B5EF4-FFF2-40B4-BE49-F238E27FC236}">
                <a16:creationId xmlns:a16="http://schemas.microsoft.com/office/drawing/2014/main" id="{B7E6406E-45DB-AB7D-CD3A-0B78E84C0262}"/>
              </a:ext>
            </a:extLst>
          </p:cNvPr>
          <p:cNvSpPr>
            <a:spLocks noGrp="1"/>
          </p:cNvSpPr>
          <p:nvPr>
            <p:ph type="title"/>
          </p:nvPr>
        </p:nvSpPr>
        <p:spPr>
          <a:xfrm>
            <a:off x="1881266" y="1062193"/>
            <a:ext cx="5381468" cy="588834"/>
          </a:xfrm>
        </p:spPr>
        <p:txBody>
          <a:bodyPr anchor="ctr"/>
          <a:lstStyle/>
          <a:p>
            <a:pPr algn="ctr"/>
            <a:r>
              <a:rPr lang="vi-VN" sz="2400" b="1" dirty="0">
                <a:solidFill>
                  <a:schemeClr val="bg1">
                    <a:lumMod val="75000"/>
                  </a:schemeClr>
                </a:solidFill>
                <a:latin typeface="Arial" panose="020B0604020202020204" pitchFamily="34" charset="0"/>
                <a:cs typeface="Arial" panose="020B0604020202020204" pitchFamily="34" charset="0"/>
              </a:rPr>
              <a:t>EM CÓ BIẾT?</a:t>
            </a:r>
            <a:endParaRPr lang="vi-VN" sz="24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4281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2" name="Title 1">
            <a:extLst>
              <a:ext uri="{FF2B5EF4-FFF2-40B4-BE49-F238E27FC236}">
                <a16:creationId xmlns:a16="http://schemas.microsoft.com/office/drawing/2014/main" id="{927EB832-127D-72C6-2356-8B03D026CD87}"/>
              </a:ext>
            </a:extLst>
          </p:cNvPr>
          <p:cNvSpPr>
            <a:spLocks noGrp="1"/>
          </p:cNvSpPr>
          <p:nvPr>
            <p:ph type="title"/>
          </p:nvPr>
        </p:nvSpPr>
        <p:spPr>
          <a:xfrm>
            <a:off x="1226550" y="1164404"/>
            <a:ext cx="6690900" cy="998225"/>
          </a:xfrm>
        </p:spPr>
        <p:txBody>
          <a:bodyPr anchor="ctr"/>
          <a:lstStyle/>
          <a:p>
            <a:r>
              <a:rPr lang="vi-VN" sz="4400" b="1" dirty="0">
                <a:solidFill>
                  <a:schemeClr val="bg1">
                    <a:lumMod val="75000"/>
                  </a:schemeClr>
                </a:solidFill>
                <a:latin typeface="Arial" panose="020B0604020202020204" pitchFamily="34" charset="0"/>
                <a:cs typeface="Arial" panose="020B0604020202020204" pitchFamily="34" charset="0"/>
              </a:rPr>
              <a:t>CHỦ ĐỀ 3: GIA ĐÌNH</a:t>
            </a:r>
          </a:p>
        </p:txBody>
      </p:sp>
      <p:sp>
        <p:nvSpPr>
          <p:cNvPr id="4" name="Freeform 75">
            <a:extLst>
              <a:ext uri="{FF2B5EF4-FFF2-40B4-BE49-F238E27FC236}">
                <a16:creationId xmlns:a16="http://schemas.microsoft.com/office/drawing/2014/main" id="{A6251504-ED05-F727-33FB-67F165328C27}"/>
              </a:ext>
            </a:extLst>
          </p:cNvPr>
          <p:cNvSpPr/>
          <p:nvPr/>
        </p:nvSpPr>
        <p:spPr>
          <a:xfrm>
            <a:off x="2445595" y="2571750"/>
            <a:ext cx="4252809" cy="2714711"/>
          </a:xfrm>
          <a:custGeom>
            <a:avLst/>
            <a:gdLst/>
            <a:ahLst/>
            <a:cxnLst/>
            <a:rect l="l" t="t" r="r" b="b"/>
            <a:pathLst>
              <a:path w="1332131" h="850344">
                <a:moveTo>
                  <a:pt x="0" y="0"/>
                </a:moveTo>
                <a:lnTo>
                  <a:pt x="1332132" y="0"/>
                </a:lnTo>
                <a:lnTo>
                  <a:pt x="1332132" y="850344"/>
                </a:lnTo>
                <a:lnTo>
                  <a:pt x="0" y="850344"/>
                </a:lnTo>
                <a:lnTo>
                  <a:pt x="0" y="0"/>
                </a:lnTo>
                <a:close/>
              </a:path>
            </a:pathLst>
          </a:custGeom>
          <a:blipFill>
            <a:blip r:embed="rId3"/>
            <a:stretch>
              <a:fillRect/>
            </a:stretch>
          </a:blipFill>
        </p:spPr>
      </p:sp>
      <p:pic>
        <p:nvPicPr>
          <p:cNvPr id="3" name="Google Shape;260;p5">
            <a:extLst>
              <a:ext uri="{FF2B5EF4-FFF2-40B4-BE49-F238E27FC236}">
                <a16:creationId xmlns:a16="http://schemas.microsoft.com/office/drawing/2014/main" id="{75D92506-4161-19B8-493D-9DBE5AAAAC9C}"/>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89348-AD1E-3E2D-02C1-09115E223FE6}"/>
              </a:ext>
            </a:extLst>
          </p:cNvPr>
          <p:cNvSpPr>
            <a:spLocks noGrp="1"/>
          </p:cNvSpPr>
          <p:nvPr>
            <p:ph type="title"/>
          </p:nvPr>
        </p:nvSpPr>
        <p:spPr>
          <a:xfrm>
            <a:off x="2048256" y="364281"/>
            <a:ext cx="5047488" cy="1119204"/>
          </a:xfrm>
        </p:spPr>
        <p:txBody>
          <a:bodyPr anchor="ctr"/>
          <a:lstStyle/>
          <a:p>
            <a:pPr algn="ctr">
              <a:lnSpc>
                <a:spcPct val="150000"/>
              </a:lnSpc>
            </a:pP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Quan sát một số sản phẩm thủ công mĩ nghệ dùng trong gia đình</a:t>
            </a:r>
            <a:endParaRPr lang="vi-VN" sz="2200" b="1" dirty="0">
              <a:solidFill>
                <a:schemeClr val="bg1">
                  <a:lumMod val="75000"/>
                </a:schemeClr>
              </a:solidFill>
              <a:effectLst/>
              <a:latin typeface="Arial" panose="020B0604020202020204" pitchFamily="34" charset="0"/>
              <a:ea typeface="SimSun" panose="02010600030101010101" pitchFamily="2" charset="-122"/>
              <a:cs typeface="Arial" panose="020B0604020202020204" pitchFamily="34" charset="0"/>
            </a:endParaRPr>
          </a:p>
        </p:txBody>
      </p:sp>
      <p:pic>
        <p:nvPicPr>
          <p:cNvPr id="1026" name="Picture 2">
            <a:extLst>
              <a:ext uri="{FF2B5EF4-FFF2-40B4-BE49-F238E27FC236}">
                <a16:creationId xmlns:a16="http://schemas.microsoft.com/office/drawing/2014/main" id="{93FEF806-BA9D-944B-CFB0-B1AA3A5B2DD2}"/>
              </a:ext>
            </a:extLst>
          </p:cNvPr>
          <p:cNvPicPr>
            <a:picLocks noChangeAspect="1" noChangeArrowheads="1"/>
          </p:cNvPicPr>
          <p:nvPr/>
        </p:nvPicPr>
        <p:blipFill>
          <a:blip r:embed="rId3"/>
          <a:srcRect l="2625" r="2625"/>
          <a:stretch/>
        </p:blipFill>
        <p:spPr bwMode="auto">
          <a:xfrm>
            <a:off x="453345" y="1680996"/>
            <a:ext cx="4137526" cy="26865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6BD0BFC-57E3-0605-0E08-B5BF879A0D2C}"/>
              </a:ext>
            </a:extLst>
          </p:cNvPr>
          <p:cNvPicPr>
            <a:picLocks noChangeAspect="1" noChangeArrowheads="1"/>
          </p:cNvPicPr>
          <p:nvPr/>
        </p:nvPicPr>
        <p:blipFill>
          <a:blip r:embed="rId4"/>
          <a:srcRect l="7003" r="7003"/>
          <a:stretch/>
        </p:blipFill>
        <p:spPr bwMode="auto">
          <a:xfrm>
            <a:off x="4855258" y="1680996"/>
            <a:ext cx="3884008" cy="2716951"/>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260;p5">
            <a:extLst>
              <a:ext uri="{FF2B5EF4-FFF2-40B4-BE49-F238E27FC236}">
                <a16:creationId xmlns:a16="http://schemas.microsoft.com/office/drawing/2014/main" id="{8B7C2DA4-EF02-23A5-665E-2DCA7886895D}"/>
              </a:ext>
            </a:extLst>
          </p:cNvPr>
          <p:cNvPicPr preferRelativeResize="0"/>
          <p:nvPr/>
        </p:nvPicPr>
        <p:blipFill rotWithShape="1">
          <a:blip r:embed="rId5">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38005028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89348-AD1E-3E2D-02C1-09115E223FE6}"/>
              </a:ext>
            </a:extLst>
          </p:cNvPr>
          <p:cNvSpPr>
            <a:spLocks noGrp="1"/>
          </p:cNvSpPr>
          <p:nvPr>
            <p:ph type="title"/>
          </p:nvPr>
        </p:nvSpPr>
        <p:spPr>
          <a:xfrm>
            <a:off x="2048256" y="364281"/>
            <a:ext cx="5047488" cy="1119204"/>
          </a:xfrm>
        </p:spPr>
        <p:txBody>
          <a:bodyPr anchor="ctr"/>
          <a:lstStyle/>
          <a:p>
            <a:pPr algn="ctr">
              <a:lnSpc>
                <a:spcPct val="150000"/>
              </a:lnSpc>
            </a:pP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Quan sát một số sản phẩm thủ công mĩ nghệ dùng trong gia đình</a:t>
            </a:r>
            <a:endParaRPr lang="vi-VN" sz="2200" b="1" dirty="0">
              <a:solidFill>
                <a:schemeClr val="bg1">
                  <a:lumMod val="75000"/>
                </a:schemeClr>
              </a:solidFill>
              <a:effectLst/>
              <a:latin typeface="Arial" panose="020B0604020202020204" pitchFamily="34" charset="0"/>
              <a:ea typeface="SimSun" panose="02010600030101010101" pitchFamily="2" charset="-122"/>
              <a:cs typeface="Arial" panose="020B0604020202020204" pitchFamily="34" charset="0"/>
            </a:endParaRPr>
          </a:p>
        </p:txBody>
      </p:sp>
      <p:pic>
        <p:nvPicPr>
          <p:cNvPr id="1026" name="Picture 2">
            <a:extLst>
              <a:ext uri="{FF2B5EF4-FFF2-40B4-BE49-F238E27FC236}">
                <a16:creationId xmlns:a16="http://schemas.microsoft.com/office/drawing/2014/main" id="{93FEF806-BA9D-944B-CFB0-B1AA3A5B2DD2}"/>
              </a:ext>
            </a:extLst>
          </p:cNvPr>
          <p:cNvPicPr>
            <a:picLocks noChangeAspect="1" noChangeArrowheads="1"/>
          </p:cNvPicPr>
          <p:nvPr/>
        </p:nvPicPr>
        <p:blipFill>
          <a:blip r:embed="rId3"/>
          <a:srcRect l="6624" r="6624"/>
          <a:stretch/>
        </p:blipFill>
        <p:spPr bwMode="auto">
          <a:xfrm>
            <a:off x="453345" y="1680996"/>
            <a:ext cx="4137526" cy="26865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6BD0BFC-57E3-0605-0E08-B5BF879A0D2C}"/>
              </a:ext>
            </a:extLst>
          </p:cNvPr>
          <p:cNvPicPr>
            <a:picLocks noChangeAspect="1" noChangeArrowheads="1"/>
          </p:cNvPicPr>
          <p:nvPr/>
        </p:nvPicPr>
        <p:blipFill>
          <a:blip r:embed="rId4"/>
          <a:srcRect l="2587" r="2587"/>
          <a:stretch/>
        </p:blipFill>
        <p:spPr bwMode="auto">
          <a:xfrm>
            <a:off x="4855258" y="1680996"/>
            <a:ext cx="3884008" cy="271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2364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3" name="Title 2">
            <a:extLst>
              <a:ext uri="{FF2B5EF4-FFF2-40B4-BE49-F238E27FC236}">
                <a16:creationId xmlns:a16="http://schemas.microsoft.com/office/drawing/2014/main" id="{44BA4F0A-D9FF-AF6F-E5B9-984C083C6FCF}"/>
              </a:ext>
            </a:extLst>
          </p:cNvPr>
          <p:cNvSpPr>
            <a:spLocks noGrp="1"/>
          </p:cNvSpPr>
          <p:nvPr>
            <p:ph type="title"/>
          </p:nvPr>
        </p:nvSpPr>
        <p:spPr>
          <a:xfrm>
            <a:off x="284812" y="530163"/>
            <a:ext cx="8574376" cy="1106844"/>
          </a:xfrm>
        </p:spPr>
        <p:txBody>
          <a:bodyPr anchor="ctr"/>
          <a:lstStyle/>
          <a:p>
            <a:pPr algn="ctr">
              <a:lnSpc>
                <a:spcPct val="150000"/>
              </a:lnSpc>
            </a:pPr>
            <a:r>
              <a:rPr lang="vi-VN" sz="24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2. Thiết kế một đồ dùng gia dụng, dựa vào đặc điểm của sản phẩm thủ công mĩ nghệ, theo cách em yêu thích</a:t>
            </a:r>
            <a:endParaRPr lang="vi-VN" sz="2400" dirty="0">
              <a:solidFill>
                <a:schemeClr val="bg1">
                  <a:lumMod val="75000"/>
                </a:schemeClr>
              </a:solidFill>
              <a:effectLst/>
              <a:latin typeface="Arial" panose="020B0604020202020204" pitchFamily="34" charset="0"/>
              <a:ea typeface="SimSun" panose="02010600030101010101" pitchFamily="2" charset="-122"/>
              <a:cs typeface="Arial" panose="020B0604020202020204" pitchFamily="34" charset="0"/>
            </a:endParaRPr>
          </a:p>
        </p:txBody>
      </p:sp>
      <p:grpSp>
        <p:nvGrpSpPr>
          <p:cNvPr id="2" name="Group 1">
            <a:extLst>
              <a:ext uri="{FF2B5EF4-FFF2-40B4-BE49-F238E27FC236}">
                <a16:creationId xmlns:a16="http://schemas.microsoft.com/office/drawing/2014/main" id="{A5289B6E-5195-919F-0F4B-D9AF71B94432}"/>
              </a:ext>
            </a:extLst>
          </p:cNvPr>
          <p:cNvGrpSpPr/>
          <p:nvPr/>
        </p:nvGrpSpPr>
        <p:grpSpPr>
          <a:xfrm>
            <a:off x="4687223" y="2159521"/>
            <a:ext cx="3628572" cy="2406950"/>
            <a:chOff x="2757714" y="2444281"/>
            <a:chExt cx="3628572" cy="2406950"/>
          </a:xfrm>
        </p:grpSpPr>
        <p:sp>
          <p:nvSpPr>
            <p:cNvPr id="4" name="Rectangle: Rounded Corners 3">
              <a:extLst>
                <a:ext uri="{FF2B5EF4-FFF2-40B4-BE49-F238E27FC236}">
                  <a16:creationId xmlns:a16="http://schemas.microsoft.com/office/drawing/2014/main" id="{15ADB459-B78C-0084-8238-2ACD1C657B72}"/>
                </a:ext>
              </a:extLst>
            </p:cNvPr>
            <p:cNvSpPr/>
            <p:nvPr/>
          </p:nvSpPr>
          <p:spPr>
            <a:xfrm>
              <a:off x="2757714" y="4328717"/>
              <a:ext cx="3628572" cy="522514"/>
            </a:xfrm>
            <a:prstGeom prst="roundRect">
              <a:avLst>
                <a:gd name="adj" fmla="val 50000"/>
              </a:avLst>
            </a:prstGeom>
            <a:solidFill>
              <a:srgbClr val="AFBA4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vi-VN" sz="2200" b="1" dirty="0">
                  <a:solidFill>
                    <a:schemeClr val="accent6"/>
                  </a:solidFill>
                  <a:latin typeface="Arial" panose="020B0604020202020204" pitchFamily="34" charset="0"/>
                  <a:cs typeface="Arial" panose="020B0604020202020204" pitchFamily="34" charset="0"/>
                </a:rPr>
                <a:t>THẢO LUẬN NHÓM ĐÔI</a:t>
              </a:r>
            </a:p>
          </p:txBody>
        </p:sp>
        <p:sp>
          <p:nvSpPr>
            <p:cNvPr id="5" name="Freeform 11">
              <a:extLst>
                <a:ext uri="{FF2B5EF4-FFF2-40B4-BE49-F238E27FC236}">
                  <a16:creationId xmlns:a16="http://schemas.microsoft.com/office/drawing/2014/main" id="{4485B596-8F4B-E23B-6E7E-D5334B5C42CE}"/>
                </a:ext>
              </a:extLst>
            </p:cNvPr>
            <p:cNvSpPr/>
            <p:nvPr/>
          </p:nvSpPr>
          <p:spPr>
            <a:xfrm>
              <a:off x="3389299" y="2444281"/>
              <a:ext cx="2365401" cy="1884436"/>
            </a:xfrm>
            <a:custGeom>
              <a:avLst/>
              <a:gdLst/>
              <a:ahLst/>
              <a:cxnLst/>
              <a:rect l="l" t="t" r="r" b="b"/>
              <a:pathLst>
                <a:path w="1486909" h="1184571">
                  <a:moveTo>
                    <a:pt x="0" y="0"/>
                  </a:moveTo>
                  <a:lnTo>
                    <a:pt x="1486909" y="0"/>
                  </a:lnTo>
                  <a:lnTo>
                    <a:pt x="1486909" y="1184571"/>
                  </a:lnTo>
                  <a:lnTo>
                    <a:pt x="0" y="1184571"/>
                  </a:lnTo>
                  <a:lnTo>
                    <a:pt x="0" y="0"/>
                  </a:lnTo>
                  <a:close/>
                </a:path>
              </a:pathLst>
            </a:custGeom>
            <a:blipFill>
              <a:blip r:embed="rId3"/>
              <a:stretch>
                <a:fillRect/>
              </a:stretch>
            </a:blipFill>
          </p:spPr>
        </p:sp>
      </p:grpSp>
      <p:sp>
        <p:nvSpPr>
          <p:cNvPr id="6" name="Rectangle: Rounded Corners 5">
            <a:extLst>
              <a:ext uri="{FF2B5EF4-FFF2-40B4-BE49-F238E27FC236}">
                <a16:creationId xmlns:a16="http://schemas.microsoft.com/office/drawing/2014/main" id="{0DC42B99-D60F-9825-9E78-B5AE4B24BA2A}"/>
              </a:ext>
            </a:extLst>
          </p:cNvPr>
          <p:cNvSpPr/>
          <p:nvPr/>
        </p:nvSpPr>
        <p:spPr>
          <a:xfrm>
            <a:off x="828205" y="2043324"/>
            <a:ext cx="3508652" cy="2251358"/>
          </a:xfrm>
          <a:prstGeom prst="roundRect">
            <a:avLst>
              <a:gd name="adj" fmla="val 8580"/>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Quan </a:t>
            </a:r>
            <a:r>
              <a:rPr lang="vi-VN" sz="2000" dirty="0">
                <a:solidFill>
                  <a:srgbClr val="000000"/>
                </a:solidFill>
                <a:latin typeface="Arial" panose="020B0604020202020204" pitchFamily="34" charset="0"/>
                <a:cs typeface="Arial" panose="020B0604020202020204" pitchFamily="34" charset="0"/>
              </a:rPr>
              <a:t>sát các bước thực hiện tạo hình và trang trí một ống đựng thìa, đũa từ vật liệu có sẵn SGK tr.23.</a:t>
            </a:r>
          </a:p>
        </p:txBody>
      </p:sp>
      <p:pic>
        <p:nvPicPr>
          <p:cNvPr id="7" name="Google Shape;260;p5">
            <a:extLst>
              <a:ext uri="{FF2B5EF4-FFF2-40B4-BE49-F238E27FC236}">
                <a16:creationId xmlns:a16="http://schemas.microsoft.com/office/drawing/2014/main" id="{D91E0B8D-D16A-8879-AC19-2DFB3EA95BAE}"/>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16627495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3" name="Title 2">
            <a:extLst>
              <a:ext uri="{FF2B5EF4-FFF2-40B4-BE49-F238E27FC236}">
                <a16:creationId xmlns:a16="http://schemas.microsoft.com/office/drawing/2014/main" id="{44BA4F0A-D9FF-AF6F-E5B9-984C083C6FCF}"/>
              </a:ext>
            </a:extLst>
          </p:cNvPr>
          <p:cNvSpPr>
            <a:spLocks noGrp="1"/>
          </p:cNvSpPr>
          <p:nvPr>
            <p:ph type="title"/>
          </p:nvPr>
        </p:nvSpPr>
        <p:spPr>
          <a:xfrm>
            <a:off x="256032" y="543421"/>
            <a:ext cx="8631936" cy="1127743"/>
          </a:xfrm>
        </p:spPr>
        <p:txBody>
          <a:bodyPr anchor="ctr"/>
          <a:lstStyle/>
          <a:p>
            <a:pPr algn="ctr">
              <a:lnSpc>
                <a:spcPct val="150000"/>
              </a:lnSpc>
            </a:pPr>
            <a:r>
              <a:rPr lang="vi-VN" sz="24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2. Thiết kế một đồ dùng gia dụng, dựa vào đặc điểm của sản phẩm thủ công mĩ nghệ, theo cách em yêu thích</a:t>
            </a:r>
            <a:endParaRPr lang="vi-VN" sz="2400" dirty="0">
              <a:solidFill>
                <a:schemeClr val="bg1">
                  <a:lumMod val="75000"/>
                </a:schemeClr>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7" name="Rectangle: Rounded Corners 6">
            <a:extLst>
              <a:ext uri="{FF2B5EF4-FFF2-40B4-BE49-F238E27FC236}">
                <a16:creationId xmlns:a16="http://schemas.microsoft.com/office/drawing/2014/main" id="{ED0E4E67-4369-A03B-7BF6-90A5C87F05D2}"/>
              </a:ext>
            </a:extLst>
          </p:cNvPr>
          <p:cNvSpPr/>
          <p:nvPr/>
        </p:nvSpPr>
        <p:spPr>
          <a:xfrm>
            <a:off x="4068547" y="2236917"/>
            <a:ext cx="4168370" cy="1988447"/>
          </a:xfrm>
          <a:prstGeom prst="roundRect">
            <a:avLst>
              <a:gd name="adj" fmla="val 12267"/>
            </a:avLst>
          </a:prstGeom>
          <a:solidFill>
            <a:schemeClr val="accent6"/>
          </a:solidFill>
          <a:ln>
            <a:solidFill>
              <a:srgbClr val="00B050"/>
            </a:solidFill>
          </a:ln>
        </p:spPr>
        <p:style>
          <a:lnRef idx="2">
            <a:schemeClr val="accent2"/>
          </a:lnRef>
          <a:fillRef idx="1">
            <a:schemeClr val="lt1"/>
          </a:fillRef>
          <a:effectRef idx="0">
            <a:schemeClr val="accent2"/>
          </a:effectRef>
          <a:fontRef idx="minor">
            <a:schemeClr val="dk1"/>
          </a:fontRef>
        </p:style>
        <p:txBody>
          <a:bodyPr bIns="108000" rtlCol="0" anchor="ctr"/>
          <a:lstStyle/>
          <a:p>
            <a:pPr lvl="0" algn="ctr">
              <a:lnSpc>
                <a:spcPct val="150000"/>
              </a:lnSpc>
            </a:pPr>
            <a:r>
              <a:rPr lang="vi-VN" sz="1800" b="1" dirty="0">
                <a:solidFill>
                  <a:srgbClr val="000000"/>
                </a:solidFill>
                <a:latin typeface="Arial" panose="020B0604020202020204" pitchFamily="34" charset="0"/>
                <a:cs typeface="Arial" panose="020B0604020202020204" pitchFamily="34" charset="0"/>
              </a:rPr>
              <a:t>Bước 1: </a:t>
            </a:r>
          </a:p>
          <a:p>
            <a:pPr algn="just">
              <a:lnSpc>
                <a:spcPct val="150000"/>
              </a:lnSpc>
            </a:pPr>
            <a:r>
              <a:rPr lang="vi-VN" sz="1800" dirty="0">
                <a:solidFill>
                  <a:srgbClr val="000000"/>
                </a:solidFill>
              </a:rPr>
              <a:t>Từ vỏ chai nhựa cắt thành 2 ống để đựng thìa, đũa. Đục một số lỗ ở đáy để thoát nước.</a:t>
            </a:r>
          </a:p>
        </p:txBody>
      </p:sp>
      <p:pic>
        <p:nvPicPr>
          <p:cNvPr id="8" name="Picture 7">
            <a:extLst>
              <a:ext uri="{FF2B5EF4-FFF2-40B4-BE49-F238E27FC236}">
                <a16:creationId xmlns:a16="http://schemas.microsoft.com/office/drawing/2014/main" id="{EA4B9A8F-3FA0-3B46-7BDD-D0CD55261E9A}"/>
              </a:ext>
            </a:extLst>
          </p:cNvPr>
          <p:cNvPicPr>
            <a:picLocks noChangeAspect="1"/>
          </p:cNvPicPr>
          <p:nvPr/>
        </p:nvPicPr>
        <p:blipFill>
          <a:blip r:embed="rId3"/>
          <a:srcRect/>
          <a:stretch/>
        </p:blipFill>
        <p:spPr>
          <a:xfrm>
            <a:off x="1181823" y="1835326"/>
            <a:ext cx="2468305" cy="2791630"/>
          </a:xfrm>
          <a:prstGeom prst="rect">
            <a:avLst/>
          </a:prstGeom>
        </p:spPr>
      </p:pic>
    </p:spTree>
    <p:extLst>
      <p:ext uri="{BB962C8B-B14F-4D97-AF65-F5344CB8AC3E}">
        <p14:creationId xmlns:p14="http://schemas.microsoft.com/office/powerpoint/2010/main" val="22415280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D0E4E67-4369-A03B-7BF6-90A5C87F05D2}"/>
              </a:ext>
            </a:extLst>
          </p:cNvPr>
          <p:cNvSpPr/>
          <p:nvPr/>
        </p:nvSpPr>
        <p:spPr>
          <a:xfrm>
            <a:off x="2334843" y="1004722"/>
            <a:ext cx="6545809" cy="1133928"/>
          </a:xfrm>
          <a:prstGeom prst="roundRect">
            <a:avLst>
              <a:gd name="adj" fmla="val 12267"/>
            </a:avLst>
          </a:prstGeom>
          <a:solidFill>
            <a:schemeClr val="accent6"/>
          </a:solidFill>
          <a:ln>
            <a:solidFill>
              <a:srgbClr val="00B050"/>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b="1" dirty="0">
                <a:solidFill>
                  <a:srgbClr val="000000"/>
                </a:solidFill>
              </a:rPr>
              <a:t>Bước 2: </a:t>
            </a:r>
          </a:p>
          <a:p>
            <a:pPr algn="just">
              <a:lnSpc>
                <a:spcPct val="150000"/>
              </a:lnSpc>
            </a:pPr>
            <a:r>
              <a:rPr lang="vi-VN" sz="1800" dirty="0">
                <a:solidFill>
                  <a:srgbClr val="000000"/>
                </a:solidFill>
              </a:rPr>
              <a:t>Cắt và dán để tạo đế của ống đựng thìa, đũa từ vỏ hộp bìa.</a:t>
            </a:r>
          </a:p>
        </p:txBody>
      </p:sp>
      <p:pic>
        <p:nvPicPr>
          <p:cNvPr id="8" name="Picture 7">
            <a:extLst>
              <a:ext uri="{FF2B5EF4-FFF2-40B4-BE49-F238E27FC236}">
                <a16:creationId xmlns:a16="http://schemas.microsoft.com/office/drawing/2014/main" id="{EA4B9A8F-3FA0-3B46-7BDD-D0CD55261E9A}"/>
              </a:ext>
            </a:extLst>
          </p:cNvPr>
          <p:cNvPicPr>
            <a:picLocks noChangeAspect="1"/>
          </p:cNvPicPr>
          <p:nvPr/>
        </p:nvPicPr>
        <p:blipFill>
          <a:blip r:embed="rId3"/>
          <a:srcRect/>
          <a:stretch/>
        </p:blipFill>
        <p:spPr>
          <a:xfrm>
            <a:off x="652640" y="455594"/>
            <a:ext cx="1439508" cy="2232186"/>
          </a:xfrm>
          <a:prstGeom prst="rect">
            <a:avLst/>
          </a:prstGeom>
        </p:spPr>
      </p:pic>
      <p:sp>
        <p:nvSpPr>
          <p:cNvPr id="5" name="Rectangle: Rounded Corners 4">
            <a:extLst>
              <a:ext uri="{FF2B5EF4-FFF2-40B4-BE49-F238E27FC236}">
                <a16:creationId xmlns:a16="http://schemas.microsoft.com/office/drawing/2014/main" id="{179969D6-A3C5-61EB-7BD4-EF2AF81F990A}"/>
              </a:ext>
            </a:extLst>
          </p:cNvPr>
          <p:cNvSpPr/>
          <p:nvPr/>
        </p:nvSpPr>
        <p:spPr>
          <a:xfrm>
            <a:off x="2334843" y="3013862"/>
            <a:ext cx="6545809" cy="1584890"/>
          </a:xfrm>
          <a:prstGeom prst="roundRect">
            <a:avLst>
              <a:gd name="adj" fmla="val 12267"/>
            </a:avLst>
          </a:prstGeom>
          <a:solidFill>
            <a:schemeClr val="accent6"/>
          </a:solidFill>
          <a:ln>
            <a:solidFill>
              <a:srgbClr val="00B050"/>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b="1" dirty="0">
                <a:solidFill>
                  <a:srgbClr val="000000"/>
                </a:solidFill>
              </a:rPr>
              <a:t>Bước 3: </a:t>
            </a:r>
          </a:p>
          <a:p>
            <a:pPr algn="just">
              <a:lnSpc>
                <a:spcPct val="150000"/>
              </a:lnSpc>
            </a:pPr>
            <a:r>
              <a:rPr lang="vi-VN" sz="1800" dirty="0">
                <a:solidFill>
                  <a:srgbClr val="000000"/>
                </a:solidFill>
              </a:rPr>
              <a:t>Bọc giấy báo quanh vỏ chai nhựa để tạo nên trang trí, có thể dùng băng dính hai mặt để dính báo vào vỏ chai nhựa.</a:t>
            </a:r>
          </a:p>
        </p:txBody>
      </p:sp>
      <p:pic>
        <p:nvPicPr>
          <p:cNvPr id="6" name="Picture 5">
            <a:extLst>
              <a:ext uri="{FF2B5EF4-FFF2-40B4-BE49-F238E27FC236}">
                <a16:creationId xmlns:a16="http://schemas.microsoft.com/office/drawing/2014/main" id="{01777642-004D-CE71-DFAB-C20169FFD011}"/>
              </a:ext>
            </a:extLst>
          </p:cNvPr>
          <p:cNvPicPr>
            <a:picLocks noChangeAspect="1"/>
          </p:cNvPicPr>
          <p:nvPr/>
        </p:nvPicPr>
        <p:blipFill>
          <a:blip r:embed="rId4"/>
          <a:srcRect/>
          <a:stretch/>
        </p:blipFill>
        <p:spPr>
          <a:xfrm>
            <a:off x="386118" y="3004850"/>
            <a:ext cx="1706030" cy="1602916"/>
          </a:xfrm>
          <a:prstGeom prst="rect">
            <a:avLst/>
          </a:prstGeom>
        </p:spPr>
      </p:pic>
      <p:pic>
        <p:nvPicPr>
          <p:cNvPr id="9" name="Google Shape;260;p5">
            <a:extLst>
              <a:ext uri="{FF2B5EF4-FFF2-40B4-BE49-F238E27FC236}">
                <a16:creationId xmlns:a16="http://schemas.microsoft.com/office/drawing/2014/main" id="{12EBA582-292B-B4C0-65F0-96BF71372F6E}"/>
              </a:ext>
            </a:extLst>
          </p:cNvPr>
          <p:cNvPicPr preferRelativeResize="0"/>
          <p:nvPr/>
        </p:nvPicPr>
        <p:blipFill rotWithShape="1">
          <a:blip r:embed="rId5">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28907524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D0E4E67-4369-A03B-7BF6-90A5C87F05D2}"/>
              </a:ext>
            </a:extLst>
          </p:cNvPr>
          <p:cNvSpPr/>
          <p:nvPr/>
        </p:nvSpPr>
        <p:spPr>
          <a:xfrm>
            <a:off x="3322418" y="854630"/>
            <a:ext cx="5369356" cy="1392052"/>
          </a:xfrm>
          <a:prstGeom prst="roundRect">
            <a:avLst>
              <a:gd name="adj" fmla="val 12267"/>
            </a:avLst>
          </a:prstGeom>
          <a:solidFill>
            <a:schemeClr val="accent6"/>
          </a:solidFill>
          <a:ln>
            <a:solidFill>
              <a:srgbClr val="00B050"/>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b="1" dirty="0">
                <a:solidFill>
                  <a:srgbClr val="000000"/>
                </a:solidFill>
              </a:rPr>
              <a:t>Bước 4: </a:t>
            </a:r>
          </a:p>
          <a:p>
            <a:pPr algn="just">
              <a:lnSpc>
                <a:spcPct val="150000"/>
              </a:lnSpc>
            </a:pPr>
            <a:r>
              <a:rPr lang="vi-VN" sz="1800" dirty="0">
                <a:solidFill>
                  <a:srgbClr val="000000"/>
                </a:solidFill>
              </a:rPr>
              <a:t>Dùng màu goát, bột hay acrylic để tạo màu nến cho ống đựng thìa, đũa.</a:t>
            </a:r>
          </a:p>
        </p:txBody>
      </p:sp>
      <p:pic>
        <p:nvPicPr>
          <p:cNvPr id="8" name="Picture 7">
            <a:extLst>
              <a:ext uri="{FF2B5EF4-FFF2-40B4-BE49-F238E27FC236}">
                <a16:creationId xmlns:a16="http://schemas.microsoft.com/office/drawing/2014/main" id="{EA4B9A8F-3FA0-3B46-7BDD-D0CD55261E9A}"/>
              </a:ext>
            </a:extLst>
          </p:cNvPr>
          <p:cNvPicPr>
            <a:picLocks noChangeAspect="1"/>
          </p:cNvPicPr>
          <p:nvPr/>
        </p:nvPicPr>
        <p:blipFill>
          <a:blip r:embed="rId3"/>
          <a:srcRect/>
          <a:stretch/>
        </p:blipFill>
        <p:spPr>
          <a:xfrm>
            <a:off x="649465" y="645621"/>
            <a:ext cx="2437549" cy="1702559"/>
          </a:xfrm>
          <a:prstGeom prst="rect">
            <a:avLst/>
          </a:prstGeom>
        </p:spPr>
      </p:pic>
      <p:sp>
        <p:nvSpPr>
          <p:cNvPr id="5" name="Rectangle: Rounded Corners 4">
            <a:extLst>
              <a:ext uri="{FF2B5EF4-FFF2-40B4-BE49-F238E27FC236}">
                <a16:creationId xmlns:a16="http://schemas.microsoft.com/office/drawing/2014/main" id="{179969D6-A3C5-61EB-7BD4-EF2AF81F990A}"/>
              </a:ext>
            </a:extLst>
          </p:cNvPr>
          <p:cNvSpPr/>
          <p:nvPr/>
        </p:nvSpPr>
        <p:spPr>
          <a:xfrm>
            <a:off x="3322418" y="3013862"/>
            <a:ext cx="5369356" cy="1584890"/>
          </a:xfrm>
          <a:prstGeom prst="roundRect">
            <a:avLst>
              <a:gd name="adj" fmla="val 12267"/>
            </a:avLst>
          </a:prstGeom>
          <a:solidFill>
            <a:schemeClr val="accent6"/>
          </a:solidFill>
          <a:ln>
            <a:solidFill>
              <a:srgbClr val="00B050"/>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b="1" dirty="0">
                <a:solidFill>
                  <a:srgbClr val="000000"/>
                </a:solidFill>
              </a:rPr>
              <a:t>Bước 5: </a:t>
            </a:r>
          </a:p>
          <a:p>
            <a:pPr algn="just">
              <a:lnSpc>
                <a:spcPct val="150000"/>
              </a:lnSpc>
            </a:pPr>
            <a:r>
              <a:rPr lang="vi-VN" sz="1800" dirty="0">
                <a:solidFill>
                  <a:srgbClr val="000000"/>
                </a:solidFill>
              </a:rPr>
              <a:t>Đính, ghép và vẽ các chi tiết để trang trí, giúp sản phẩm ống đựng thìa, đũa được hấp dẫn.</a:t>
            </a:r>
          </a:p>
        </p:txBody>
      </p:sp>
      <p:pic>
        <p:nvPicPr>
          <p:cNvPr id="6" name="Picture 5">
            <a:extLst>
              <a:ext uri="{FF2B5EF4-FFF2-40B4-BE49-F238E27FC236}">
                <a16:creationId xmlns:a16="http://schemas.microsoft.com/office/drawing/2014/main" id="{01777642-004D-CE71-DFAB-C20169FFD011}"/>
              </a:ext>
            </a:extLst>
          </p:cNvPr>
          <p:cNvPicPr>
            <a:picLocks noChangeAspect="1"/>
          </p:cNvPicPr>
          <p:nvPr/>
        </p:nvPicPr>
        <p:blipFill>
          <a:blip r:embed="rId4"/>
          <a:srcRect/>
          <a:stretch/>
        </p:blipFill>
        <p:spPr>
          <a:xfrm>
            <a:off x="978920" y="2681478"/>
            <a:ext cx="1778638" cy="2123105"/>
          </a:xfrm>
          <a:prstGeom prst="rect">
            <a:avLst/>
          </a:prstGeom>
        </p:spPr>
      </p:pic>
    </p:spTree>
    <p:extLst>
      <p:ext uri="{BB962C8B-B14F-4D97-AF65-F5344CB8AC3E}">
        <p14:creationId xmlns:p14="http://schemas.microsoft.com/office/powerpoint/2010/main" val="685211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grpSp>
        <p:nvGrpSpPr>
          <p:cNvPr id="4" name="Google Shape;2244;p62">
            <a:extLst>
              <a:ext uri="{FF2B5EF4-FFF2-40B4-BE49-F238E27FC236}">
                <a16:creationId xmlns:a16="http://schemas.microsoft.com/office/drawing/2014/main" id="{3CC260BB-B272-608C-CED0-7E71ECC5BEB0}"/>
              </a:ext>
            </a:extLst>
          </p:cNvPr>
          <p:cNvGrpSpPr/>
          <p:nvPr/>
        </p:nvGrpSpPr>
        <p:grpSpPr>
          <a:xfrm>
            <a:off x="1857685" y="1504951"/>
            <a:ext cx="5428630" cy="2999254"/>
            <a:chOff x="233350" y="949250"/>
            <a:chExt cx="7137300" cy="3802300"/>
          </a:xfrm>
        </p:grpSpPr>
        <p:sp>
          <p:nvSpPr>
            <p:cNvPr id="5" name="Google Shape;2245;p62">
              <a:extLst>
                <a:ext uri="{FF2B5EF4-FFF2-40B4-BE49-F238E27FC236}">
                  <a16:creationId xmlns:a16="http://schemas.microsoft.com/office/drawing/2014/main" id="{C77C8F9D-321B-6EF4-1950-D63D0E47DBA1}"/>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 name="Google Shape;2246;p62">
              <a:extLst>
                <a:ext uri="{FF2B5EF4-FFF2-40B4-BE49-F238E27FC236}">
                  <a16:creationId xmlns:a16="http://schemas.microsoft.com/office/drawing/2014/main" id="{302586E6-A658-4784-6499-A7F217E365B3}"/>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 name="Google Shape;2247;p62">
              <a:extLst>
                <a:ext uri="{FF2B5EF4-FFF2-40B4-BE49-F238E27FC236}">
                  <a16:creationId xmlns:a16="http://schemas.microsoft.com/office/drawing/2014/main" id="{E83BD43B-39F2-8FEA-9072-574AF982A558}"/>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 name="Google Shape;2248;p62">
              <a:extLst>
                <a:ext uri="{FF2B5EF4-FFF2-40B4-BE49-F238E27FC236}">
                  <a16:creationId xmlns:a16="http://schemas.microsoft.com/office/drawing/2014/main" id="{77E2DB2D-CCC1-C17B-DE49-B56F190E9BF5}"/>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 name="Google Shape;2249;p62">
              <a:extLst>
                <a:ext uri="{FF2B5EF4-FFF2-40B4-BE49-F238E27FC236}">
                  <a16:creationId xmlns:a16="http://schemas.microsoft.com/office/drawing/2014/main" id="{9A371120-B46D-5CED-90FC-528A53FC0A92}"/>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 name="Google Shape;2250;p62">
              <a:extLst>
                <a:ext uri="{FF2B5EF4-FFF2-40B4-BE49-F238E27FC236}">
                  <a16:creationId xmlns:a16="http://schemas.microsoft.com/office/drawing/2014/main" id="{4D54643D-FC95-1C76-2BA3-12F7D0362A34}"/>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 name="Google Shape;2251;p62">
              <a:extLst>
                <a:ext uri="{FF2B5EF4-FFF2-40B4-BE49-F238E27FC236}">
                  <a16:creationId xmlns:a16="http://schemas.microsoft.com/office/drawing/2014/main" id="{2EF956F4-D7D0-96CE-1E32-8D8CF4FD7A1D}"/>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 name="Google Shape;2252;p62">
              <a:extLst>
                <a:ext uri="{FF2B5EF4-FFF2-40B4-BE49-F238E27FC236}">
                  <a16:creationId xmlns:a16="http://schemas.microsoft.com/office/drawing/2014/main" id="{41945731-1B4B-B49F-BB95-6B4338EB93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 name="Google Shape;2253;p62">
              <a:extLst>
                <a:ext uri="{FF2B5EF4-FFF2-40B4-BE49-F238E27FC236}">
                  <a16:creationId xmlns:a16="http://schemas.microsoft.com/office/drawing/2014/main" id="{27FE98F5-5643-135A-5EA2-C865083FCF81}"/>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 name="Google Shape;2254;p62">
              <a:extLst>
                <a:ext uri="{FF2B5EF4-FFF2-40B4-BE49-F238E27FC236}">
                  <a16:creationId xmlns:a16="http://schemas.microsoft.com/office/drawing/2014/main" id="{4FAFCDCD-9192-4CAB-3B1E-7AD8FFFF4875}"/>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 name="Google Shape;2255;p62">
              <a:extLst>
                <a:ext uri="{FF2B5EF4-FFF2-40B4-BE49-F238E27FC236}">
                  <a16:creationId xmlns:a16="http://schemas.microsoft.com/office/drawing/2014/main" id="{26AB55A4-F5C0-2BAA-9D1C-2922AD3B76A3}"/>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 name="Google Shape;2256;p62">
              <a:extLst>
                <a:ext uri="{FF2B5EF4-FFF2-40B4-BE49-F238E27FC236}">
                  <a16:creationId xmlns:a16="http://schemas.microsoft.com/office/drawing/2014/main" id="{10F97E6E-7C4D-0E04-35F0-C6B268FDD63B}"/>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 name="Google Shape;2257;p62">
              <a:extLst>
                <a:ext uri="{FF2B5EF4-FFF2-40B4-BE49-F238E27FC236}">
                  <a16:creationId xmlns:a16="http://schemas.microsoft.com/office/drawing/2014/main" id="{67C4C008-46FA-036B-1BFF-B05ED8877F07}"/>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 name="Google Shape;2258;p62">
              <a:extLst>
                <a:ext uri="{FF2B5EF4-FFF2-40B4-BE49-F238E27FC236}">
                  <a16:creationId xmlns:a16="http://schemas.microsoft.com/office/drawing/2014/main" id="{C37C08A0-ACF2-2DFA-CB39-108E22F24B87}"/>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 name="Google Shape;2259;p62">
              <a:extLst>
                <a:ext uri="{FF2B5EF4-FFF2-40B4-BE49-F238E27FC236}">
                  <a16:creationId xmlns:a16="http://schemas.microsoft.com/office/drawing/2014/main" id="{36BAA21D-1D2D-1E54-D71A-0E49F969E9CF}"/>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 name="Google Shape;2260;p62">
              <a:extLst>
                <a:ext uri="{FF2B5EF4-FFF2-40B4-BE49-F238E27FC236}">
                  <a16:creationId xmlns:a16="http://schemas.microsoft.com/office/drawing/2014/main" id="{23970F72-AE42-2E8A-A885-EFD8AEDE4C16}"/>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 name="Google Shape;2261;p62">
              <a:extLst>
                <a:ext uri="{FF2B5EF4-FFF2-40B4-BE49-F238E27FC236}">
                  <a16:creationId xmlns:a16="http://schemas.microsoft.com/office/drawing/2014/main" id="{53A2DC42-CBFD-395F-36AA-A26E6FE93FAC}"/>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 name="Google Shape;2262;p62">
              <a:extLst>
                <a:ext uri="{FF2B5EF4-FFF2-40B4-BE49-F238E27FC236}">
                  <a16:creationId xmlns:a16="http://schemas.microsoft.com/office/drawing/2014/main" id="{3B73AA44-DFA3-7891-85B1-8E8B61FB2C8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 name="Google Shape;2263;p62">
              <a:extLst>
                <a:ext uri="{FF2B5EF4-FFF2-40B4-BE49-F238E27FC236}">
                  <a16:creationId xmlns:a16="http://schemas.microsoft.com/office/drawing/2014/main" id="{FF644CC3-4C0D-9EAF-F521-36A19E95B3B9}"/>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 name="Google Shape;2264;p62">
              <a:extLst>
                <a:ext uri="{FF2B5EF4-FFF2-40B4-BE49-F238E27FC236}">
                  <a16:creationId xmlns:a16="http://schemas.microsoft.com/office/drawing/2014/main" id="{EBDEBA0B-346C-5E7F-AB53-F74461B43969}"/>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 name="Google Shape;2265;p62">
              <a:extLst>
                <a:ext uri="{FF2B5EF4-FFF2-40B4-BE49-F238E27FC236}">
                  <a16:creationId xmlns:a16="http://schemas.microsoft.com/office/drawing/2014/main" id="{FDB20564-9F7B-E943-D7AB-7DB169C6E44E}"/>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 name="Google Shape;2266;p62">
              <a:extLst>
                <a:ext uri="{FF2B5EF4-FFF2-40B4-BE49-F238E27FC236}">
                  <a16:creationId xmlns:a16="http://schemas.microsoft.com/office/drawing/2014/main" id="{02021BDA-BA6C-D9F3-4612-5E3D1D923145}"/>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 name="Google Shape;2267;p62">
              <a:extLst>
                <a:ext uri="{FF2B5EF4-FFF2-40B4-BE49-F238E27FC236}">
                  <a16:creationId xmlns:a16="http://schemas.microsoft.com/office/drawing/2014/main" id="{FEA0B092-96C4-534F-F13F-DA5F0A8AFCF6}"/>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 name="Google Shape;2268;p62">
              <a:extLst>
                <a:ext uri="{FF2B5EF4-FFF2-40B4-BE49-F238E27FC236}">
                  <a16:creationId xmlns:a16="http://schemas.microsoft.com/office/drawing/2014/main" id="{1A3352CC-BC21-D9D0-07E2-F61FDF33BDBA}"/>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 name="Google Shape;2269;p62">
              <a:extLst>
                <a:ext uri="{FF2B5EF4-FFF2-40B4-BE49-F238E27FC236}">
                  <a16:creationId xmlns:a16="http://schemas.microsoft.com/office/drawing/2014/main" id="{6D549DD7-BF27-B069-117F-1AD54F8A3EEE}"/>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 name="Google Shape;2270;p62">
              <a:extLst>
                <a:ext uri="{FF2B5EF4-FFF2-40B4-BE49-F238E27FC236}">
                  <a16:creationId xmlns:a16="http://schemas.microsoft.com/office/drawing/2014/main" id="{451AEEF2-BD74-11F0-9C6B-EB5F694075EB}"/>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 name="Google Shape;2271;p62">
              <a:extLst>
                <a:ext uri="{FF2B5EF4-FFF2-40B4-BE49-F238E27FC236}">
                  <a16:creationId xmlns:a16="http://schemas.microsoft.com/office/drawing/2014/main" id="{4C0882DE-4F36-7479-23ED-4A85D0604989}"/>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 name="Google Shape;2272;p62">
              <a:extLst>
                <a:ext uri="{FF2B5EF4-FFF2-40B4-BE49-F238E27FC236}">
                  <a16:creationId xmlns:a16="http://schemas.microsoft.com/office/drawing/2014/main" id="{E2EAA79B-912A-E6D5-1074-D879F51CA3CD}"/>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 name="Google Shape;2273;p62">
              <a:extLst>
                <a:ext uri="{FF2B5EF4-FFF2-40B4-BE49-F238E27FC236}">
                  <a16:creationId xmlns:a16="http://schemas.microsoft.com/office/drawing/2014/main" id="{5A82D399-3DC7-1F84-95FA-735843EE5F24}"/>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 name="Google Shape;2274;p62">
              <a:extLst>
                <a:ext uri="{FF2B5EF4-FFF2-40B4-BE49-F238E27FC236}">
                  <a16:creationId xmlns:a16="http://schemas.microsoft.com/office/drawing/2014/main" id="{85D6468C-1968-719B-190D-B693A6319AEA}"/>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 name="Google Shape;2275;p62">
              <a:extLst>
                <a:ext uri="{FF2B5EF4-FFF2-40B4-BE49-F238E27FC236}">
                  <a16:creationId xmlns:a16="http://schemas.microsoft.com/office/drawing/2014/main" id="{BF594B0A-F25A-3672-30FC-53EAEF53FCB7}"/>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 name="Google Shape;2276;p62">
              <a:extLst>
                <a:ext uri="{FF2B5EF4-FFF2-40B4-BE49-F238E27FC236}">
                  <a16:creationId xmlns:a16="http://schemas.microsoft.com/office/drawing/2014/main" id="{DB004B6F-3D12-B35E-7FB3-8A1CA683D9F8}"/>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 name="Google Shape;2277;p62">
              <a:extLst>
                <a:ext uri="{FF2B5EF4-FFF2-40B4-BE49-F238E27FC236}">
                  <a16:creationId xmlns:a16="http://schemas.microsoft.com/office/drawing/2014/main" id="{7B0EF46F-32FD-A5B6-B1CF-8E7D64250689}"/>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8" name="Google Shape;2278;p62">
              <a:extLst>
                <a:ext uri="{FF2B5EF4-FFF2-40B4-BE49-F238E27FC236}">
                  <a16:creationId xmlns:a16="http://schemas.microsoft.com/office/drawing/2014/main" id="{908DEAC0-63B9-0B15-7481-247E306CE657}"/>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9" name="Google Shape;2279;p62">
              <a:extLst>
                <a:ext uri="{FF2B5EF4-FFF2-40B4-BE49-F238E27FC236}">
                  <a16:creationId xmlns:a16="http://schemas.microsoft.com/office/drawing/2014/main" id="{1AA60AE5-E840-5460-B240-6FBAD6C58EF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 name="Google Shape;2280;p62">
              <a:extLst>
                <a:ext uri="{FF2B5EF4-FFF2-40B4-BE49-F238E27FC236}">
                  <a16:creationId xmlns:a16="http://schemas.microsoft.com/office/drawing/2014/main" id="{384257C1-477A-23A9-2F32-5C2D8ECF74A9}"/>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 name="Google Shape;2281;p62">
              <a:extLst>
                <a:ext uri="{FF2B5EF4-FFF2-40B4-BE49-F238E27FC236}">
                  <a16:creationId xmlns:a16="http://schemas.microsoft.com/office/drawing/2014/main" id="{1007E975-D1EB-58E7-7670-E8E4C004B022}"/>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 name="Google Shape;2282;p62">
              <a:extLst>
                <a:ext uri="{FF2B5EF4-FFF2-40B4-BE49-F238E27FC236}">
                  <a16:creationId xmlns:a16="http://schemas.microsoft.com/office/drawing/2014/main" id="{A0EFEB72-7CB9-41FF-2B8A-B85673CA31CA}"/>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 name="Google Shape;2283;p62">
              <a:extLst>
                <a:ext uri="{FF2B5EF4-FFF2-40B4-BE49-F238E27FC236}">
                  <a16:creationId xmlns:a16="http://schemas.microsoft.com/office/drawing/2014/main" id="{B64B8AC7-DEDD-9B5B-D4F2-C6C317FCA033}"/>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 name="Google Shape;2284;p62">
              <a:extLst>
                <a:ext uri="{FF2B5EF4-FFF2-40B4-BE49-F238E27FC236}">
                  <a16:creationId xmlns:a16="http://schemas.microsoft.com/office/drawing/2014/main" id="{FBE4104F-57EF-98B7-9346-37A401153879}"/>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 name="Google Shape;2285;p62">
              <a:extLst>
                <a:ext uri="{FF2B5EF4-FFF2-40B4-BE49-F238E27FC236}">
                  <a16:creationId xmlns:a16="http://schemas.microsoft.com/office/drawing/2014/main" id="{D0C57AE0-7BBE-84FB-A9A8-7F29A8C22D9D}"/>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 name="Google Shape;2286;p62">
              <a:extLst>
                <a:ext uri="{FF2B5EF4-FFF2-40B4-BE49-F238E27FC236}">
                  <a16:creationId xmlns:a16="http://schemas.microsoft.com/office/drawing/2014/main" id="{E8CCE5FC-1FCF-1490-0A2A-896C9F1283F4}"/>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 name="Google Shape;2287;p62">
              <a:extLst>
                <a:ext uri="{FF2B5EF4-FFF2-40B4-BE49-F238E27FC236}">
                  <a16:creationId xmlns:a16="http://schemas.microsoft.com/office/drawing/2014/main" id="{5639C93E-121C-4609-F42C-10C620D4C4D2}"/>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 name="Google Shape;2288;p62">
              <a:extLst>
                <a:ext uri="{FF2B5EF4-FFF2-40B4-BE49-F238E27FC236}">
                  <a16:creationId xmlns:a16="http://schemas.microsoft.com/office/drawing/2014/main" id="{8E3F458F-AE7C-A492-4FED-2808E04150DB}"/>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 name="Google Shape;2289;p62">
              <a:extLst>
                <a:ext uri="{FF2B5EF4-FFF2-40B4-BE49-F238E27FC236}">
                  <a16:creationId xmlns:a16="http://schemas.microsoft.com/office/drawing/2014/main" id="{67313976-223A-F744-7F0D-725E973AD9CF}"/>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 name="Google Shape;2290;p62">
              <a:extLst>
                <a:ext uri="{FF2B5EF4-FFF2-40B4-BE49-F238E27FC236}">
                  <a16:creationId xmlns:a16="http://schemas.microsoft.com/office/drawing/2014/main" id="{D6409943-A1F6-1E1B-7350-36EC35AC40FF}"/>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 name="Google Shape;2291;p62">
              <a:extLst>
                <a:ext uri="{FF2B5EF4-FFF2-40B4-BE49-F238E27FC236}">
                  <a16:creationId xmlns:a16="http://schemas.microsoft.com/office/drawing/2014/main" id="{FC7479A6-A2F4-7B42-1308-8B60C8B79E3C}"/>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 name="Google Shape;2292;p62">
              <a:extLst>
                <a:ext uri="{FF2B5EF4-FFF2-40B4-BE49-F238E27FC236}">
                  <a16:creationId xmlns:a16="http://schemas.microsoft.com/office/drawing/2014/main" id="{E19BE6CE-BE7D-4D2D-8AB4-D17E57F63E82}"/>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 name="Google Shape;2293;p62">
              <a:extLst>
                <a:ext uri="{FF2B5EF4-FFF2-40B4-BE49-F238E27FC236}">
                  <a16:creationId xmlns:a16="http://schemas.microsoft.com/office/drawing/2014/main" id="{71A1C548-A415-08EF-F0AB-0317038FEBD8}"/>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 name="Google Shape;2294;p62">
              <a:extLst>
                <a:ext uri="{FF2B5EF4-FFF2-40B4-BE49-F238E27FC236}">
                  <a16:creationId xmlns:a16="http://schemas.microsoft.com/office/drawing/2014/main" id="{DB989DED-98A9-C3B6-8DCC-6A4E6FDE54E7}"/>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 name="Google Shape;2295;p62">
              <a:extLst>
                <a:ext uri="{FF2B5EF4-FFF2-40B4-BE49-F238E27FC236}">
                  <a16:creationId xmlns:a16="http://schemas.microsoft.com/office/drawing/2014/main" id="{D8208557-F699-D098-0753-7A67347C457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3" name="Title 2">
            <a:extLst>
              <a:ext uri="{FF2B5EF4-FFF2-40B4-BE49-F238E27FC236}">
                <a16:creationId xmlns:a16="http://schemas.microsoft.com/office/drawing/2014/main" id="{0F3E0074-FD3F-ACCB-5492-0E5B537787CC}"/>
              </a:ext>
            </a:extLst>
          </p:cNvPr>
          <p:cNvSpPr>
            <a:spLocks noGrp="1"/>
          </p:cNvSpPr>
          <p:nvPr>
            <p:ph type="title"/>
          </p:nvPr>
        </p:nvSpPr>
        <p:spPr>
          <a:xfrm>
            <a:off x="720000" y="939773"/>
            <a:ext cx="7704000" cy="1160642"/>
          </a:xfrm>
        </p:spPr>
        <p:txBody>
          <a:bodyPr anchor="ctr">
            <a:prstTxWarp prst="textArchUp">
              <a:avLst>
                <a:gd name="adj" fmla="val 10602549"/>
              </a:avLst>
            </a:prstTxWarp>
          </a:bodyPr>
          <a:lstStyle/>
          <a:p>
            <a:pPr algn="ctr"/>
            <a:r>
              <a:rPr lang="vi-VN" sz="3200" b="1" dirty="0">
                <a:solidFill>
                  <a:schemeClr val="bg1">
                    <a:lumMod val="75000"/>
                  </a:schemeClr>
                </a:solidFill>
                <a:latin typeface="Arial" panose="020B0604020202020204" pitchFamily="34" charset="0"/>
                <a:cs typeface="Arial" panose="020B0604020202020204" pitchFamily="34" charset="0"/>
              </a:rPr>
              <a:t>VÙNG MIỀN ĐA SẮC MÀU</a:t>
            </a:r>
          </a:p>
        </p:txBody>
      </p:sp>
      <p:grpSp>
        <p:nvGrpSpPr>
          <p:cNvPr id="2399" name="Group 2398">
            <a:extLst>
              <a:ext uri="{FF2B5EF4-FFF2-40B4-BE49-F238E27FC236}">
                <a16:creationId xmlns:a16="http://schemas.microsoft.com/office/drawing/2014/main" id="{5F611003-4630-8DD8-A8E8-0D6942C60054}"/>
              </a:ext>
            </a:extLst>
          </p:cNvPr>
          <p:cNvGrpSpPr/>
          <p:nvPr/>
        </p:nvGrpSpPr>
        <p:grpSpPr>
          <a:xfrm>
            <a:off x="2494821" y="1919615"/>
            <a:ext cx="403983" cy="537665"/>
            <a:chOff x="1724400" y="1788917"/>
            <a:chExt cx="1317409" cy="1753352"/>
          </a:xfrm>
        </p:grpSpPr>
        <p:sp>
          <p:nvSpPr>
            <p:cNvPr id="2398" name="Flowchart: Connector 2397">
              <a:extLst>
                <a:ext uri="{FF2B5EF4-FFF2-40B4-BE49-F238E27FC236}">
                  <a16:creationId xmlns:a16="http://schemas.microsoft.com/office/drawing/2014/main" id="{04522B43-7D6A-7199-AC2B-9C537DF01B8C}"/>
                </a:ext>
              </a:extLst>
            </p:cNvPr>
            <p:cNvSpPr/>
            <p:nvPr/>
          </p:nvSpPr>
          <p:spPr>
            <a:xfrm>
              <a:off x="1903782" y="1963356"/>
              <a:ext cx="964984" cy="964984"/>
            </a:xfrm>
            <a:prstGeom prst="flowChart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2382" name="Google Shape;3930;p75">
              <a:extLst>
                <a:ext uri="{FF2B5EF4-FFF2-40B4-BE49-F238E27FC236}">
                  <a16:creationId xmlns:a16="http://schemas.microsoft.com/office/drawing/2014/main" id="{FD4906B2-2C98-5652-568F-D68EF58402DD}"/>
                </a:ext>
              </a:extLst>
            </p:cNvPr>
            <p:cNvGrpSpPr/>
            <p:nvPr/>
          </p:nvGrpSpPr>
          <p:grpSpPr>
            <a:xfrm>
              <a:off x="1724400" y="1788917"/>
              <a:ext cx="1317409" cy="1753352"/>
              <a:chOff x="2382725" y="4011050"/>
              <a:chExt cx="254525" cy="338750"/>
            </a:xfrm>
          </p:grpSpPr>
          <p:sp>
            <p:nvSpPr>
              <p:cNvPr id="2383" name="Google Shape;3933;p75">
                <a:hlinkClick r:id="rId3" action="ppaction://hlinksldjump"/>
                <a:extLst>
                  <a:ext uri="{FF2B5EF4-FFF2-40B4-BE49-F238E27FC236}">
                    <a16:creationId xmlns:a16="http://schemas.microsoft.com/office/drawing/2014/main" id="{540DB8BF-6A04-944E-456F-A7942117B633}"/>
                  </a:ext>
                </a:extLst>
              </p:cNvPr>
              <p:cNvSpPr/>
              <p:nvPr/>
            </p:nvSpPr>
            <p:spPr>
              <a:xfrm>
                <a:off x="2382725" y="4015800"/>
                <a:ext cx="249450" cy="327750"/>
              </a:xfrm>
              <a:custGeom>
                <a:avLst/>
                <a:gdLst/>
                <a:ahLst/>
                <a:cxnLst/>
                <a:rect l="l" t="t" r="r" b="b"/>
                <a:pathLst>
                  <a:path w="9978" h="13110" extrusionOk="0">
                    <a:moveTo>
                      <a:pt x="5070" y="1269"/>
                    </a:moveTo>
                    <a:cubicBezTo>
                      <a:pt x="6923" y="1269"/>
                      <a:pt x="8704" y="2708"/>
                      <a:pt x="8704" y="4882"/>
                    </a:cubicBezTo>
                    <a:cubicBezTo>
                      <a:pt x="8704" y="6870"/>
                      <a:pt x="7085" y="8490"/>
                      <a:pt x="5096" y="8490"/>
                    </a:cubicBezTo>
                    <a:cubicBezTo>
                      <a:pt x="1882" y="8490"/>
                      <a:pt x="274" y="4596"/>
                      <a:pt x="2548" y="2334"/>
                    </a:cubicBezTo>
                    <a:cubicBezTo>
                      <a:pt x="3281" y="1598"/>
                      <a:pt x="4184" y="1269"/>
                      <a:pt x="5070" y="1269"/>
                    </a:cubicBezTo>
                    <a:close/>
                    <a:moveTo>
                      <a:pt x="5083" y="1"/>
                    </a:moveTo>
                    <a:cubicBezTo>
                      <a:pt x="5075" y="1"/>
                      <a:pt x="5068" y="1"/>
                      <a:pt x="5061" y="1"/>
                    </a:cubicBezTo>
                    <a:lnTo>
                      <a:pt x="5073" y="1"/>
                    </a:lnTo>
                    <a:cubicBezTo>
                      <a:pt x="2167" y="24"/>
                      <a:pt x="1" y="2620"/>
                      <a:pt x="239" y="5513"/>
                    </a:cubicBezTo>
                    <a:cubicBezTo>
                      <a:pt x="584" y="9597"/>
                      <a:pt x="4239" y="12526"/>
                      <a:pt x="4965" y="13074"/>
                    </a:cubicBezTo>
                    <a:cubicBezTo>
                      <a:pt x="5007" y="13097"/>
                      <a:pt x="5052" y="13109"/>
                      <a:pt x="5096" y="13109"/>
                    </a:cubicBezTo>
                    <a:cubicBezTo>
                      <a:pt x="5141" y="13109"/>
                      <a:pt x="5186" y="13097"/>
                      <a:pt x="5227" y="13074"/>
                    </a:cubicBezTo>
                    <a:cubicBezTo>
                      <a:pt x="5989" y="12502"/>
                      <a:pt x="9978" y="9299"/>
                      <a:pt x="9978" y="4882"/>
                    </a:cubicBezTo>
                    <a:cubicBezTo>
                      <a:pt x="9978" y="2187"/>
                      <a:pt x="7787" y="1"/>
                      <a:pt x="508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3934;p75">
                <a:extLst>
                  <a:ext uri="{FF2B5EF4-FFF2-40B4-BE49-F238E27FC236}">
                    <a16:creationId xmlns:a16="http://schemas.microsoft.com/office/drawing/2014/main" id="{7716CD92-ECC4-E47E-FE2B-D7BEE4B4B591}"/>
                  </a:ext>
                </a:extLst>
              </p:cNvPr>
              <p:cNvSpPr/>
              <p:nvPr/>
            </p:nvSpPr>
            <p:spPr>
              <a:xfrm>
                <a:off x="2383325" y="4017875"/>
                <a:ext cx="137550" cy="325675"/>
              </a:xfrm>
              <a:custGeom>
                <a:avLst/>
                <a:gdLst/>
                <a:ahLst/>
                <a:cxnLst/>
                <a:rect l="l" t="t" r="r" b="b"/>
                <a:pathLst>
                  <a:path w="5502" h="13027" extrusionOk="0">
                    <a:moveTo>
                      <a:pt x="4203" y="1"/>
                    </a:moveTo>
                    <a:lnTo>
                      <a:pt x="4203" y="1"/>
                    </a:lnTo>
                    <a:cubicBezTo>
                      <a:pt x="1739" y="453"/>
                      <a:pt x="0" y="2823"/>
                      <a:pt x="215" y="5430"/>
                    </a:cubicBezTo>
                    <a:cubicBezTo>
                      <a:pt x="560" y="9514"/>
                      <a:pt x="4215" y="12443"/>
                      <a:pt x="4941" y="12991"/>
                    </a:cubicBezTo>
                    <a:cubicBezTo>
                      <a:pt x="4983" y="13014"/>
                      <a:pt x="5028" y="13026"/>
                      <a:pt x="5072" y="13026"/>
                    </a:cubicBezTo>
                    <a:cubicBezTo>
                      <a:pt x="5117" y="13026"/>
                      <a:pt x="5162" y="13014"/>
                      <a:pt x="5203" y="12991"/>
                    </a:cubicBezTo>
                    <a:cubicBezTo>
                      <a:pt x="5275" y="12931"/>
                      <a:pt x="5370" y="12860"/>
                      <a:pt x="5501" y="12752"/>
                    </a:cubicBezTo>
                    <a:cubicBezTo>
                      <a:pt x="4608" y="12074"/>
                      <a:pt x="1191" y="9216"/>
                      <a:pt x="858" y="5263"/>
                    </a:cubicBezTo>
                    <a:lnTo>
                      <a:pt x="846" y="5263"/>
                    </a:lnTo>
                    <a:cubicBezTo>
                      <a:pt x="643" y="2882"/>
                      <a:pt x="2072" y="715"/>
                      <a:pt x="4203"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3941;p75">
                <a:extLst>
                  <a:ext uri="{FF2B5EF4-FFF2-40B4-BE49-F238E27FC236}">
                    <a16:creationId xmlns:a16="http://schemas.microsoft.com/office/drawing/2014/main" id="{5A704162-736E-8631-CDF9-EB32FDACA5E4}"/>
                  </a:ext>
                </a:extLst>
              </p:cNvPr>
              <p:cNvSpPr/>
              <p:nvPr/>
            </p:nvSpPr>
            <p:spPr>
              <a:xfrm>
                <a:off x="2383025" y="4011050"/>
                <a:ext cx="254225" cy="338750"/>
              </a:xfrm>
              <a:custGeom>
                <a:avLst/>
                <a:gdLst/>
                <a:ahLst/>
                <a:cxnLst/>
                <a:rect l="l" t="t" r="r" b="b"/>
                <a:pathLst>
                  <a:path w="10169" h="13550" extrusionOk="0">
                    <a:moveTo>
                      <a:pt x="5084" y="298"/>
                    </a:moveTo>
                    <a:cubicBezTo>
                      <a:pt x="7704" y="298"/>
                      <a:pt x="9811" y="2453"/>
                      <a:pt x="9764" y="5072"/>
                    </a:cubicBezTo>
                    <a:cubicBezTo>
                      <a:pt x="9752" y="6191"/>
                      <a:pt x="9502" y="7311"/>
                      <a:pt x="9013" y="8334"/>
                    </a:cubicBezTo>
                    <a:lnTo>
                      <a:pt x="9025" y="8334"/>
                    </a:lnTo>
                    <a:cubicBezTo>
                      <a:pt x="8597" y="9251"/>
                      <a:pt x="8037" y="10120"/>
                      <a:pt x="7382" y="10894"/>
                    </a:cubicBezTo>
                    <a:cubicBezTo>
                      <a:pt x="6692" y="11716"/>
                      <a:pt x="5930" y="12454"/>
                      <a:pt x="5084" y="13097"/>
                    </a:cubicBezTo>
                    <a:cubicBezTo>
                      <a:pt x="4239" y="12454"/>
                      <a:pt x="3465" y="11716"/>
                      <a:pt x="2787" y="10894"/>
                    </a:cubicBezTo>
                    <a:cubicBezTo>
                      <a:pt x="2132" y="10120"/>
                      <a:pt x="1572" y="9251"/>
                      <a:pt x="1143" y="8334"/>
                    </a:cubicBezTo>
                    <a:cubicBezTo>
                      <a:pt x="667" y="7311"/>
                      <a:pt x="405" y="6191"/>
                      <a:pt x="405" y="5072"/>
                    </a:cubicBezTo>
                    <a:cubicBezTo>
                      <a:pt x="358" y="2453"/>
                      <a:pt x="2465" y="298"/>
                      <a:pt x="5084" y="298"/>
                    </a:cubicBezTo>
                    <a:close/>
                    <a:moveTo>
                      <a:pt x="5084" y="0"/>
                    </a:moveTo>
                    <a:cubicBezTo>
                      <a:pt x="2286" y="0"/>
                      <a:pt x="12" y="2274"/>
                      <a:pt x="0" y="5072"/>
                    </a:cubicBezTo>
                    <a:cubicBezTo>
                      <a:pt x="12" y="6263"/>
                      <a:pt x="286" y="7430"/>
                      <a:pt x="786" y="8513"/>
                    </a:cubicBezTo>
                    <a:cubicBezTo>
                      <a:pt x="1227" y="9466"/>
                      <a:pt x="1810" y="10358"/>
                      <a:pt x="2489" y="11168"/>
                    </a:cubicBezTo>
                    <a:cubicBezTo>
                      <a:pt x="3215" y="12049"/>
                      <a:pt x="4049" y="12835"/>
                      <a:pt x="4965" y="13514"/>
                    </a:cubicBezTo>
                    <a:cubicBezTo>
                      <a:pt x="5001" y="13537"/>
                      <a:pt x="5043" y="13549"/>
                      <a:pt x="5084" y="13549"/>
                    </a:cubicBezTo>
                    <a:cubicBezTo>
                      <a:pt x="5126" y="13549"/>
                      <a:pt x="5168" y="13537"/>
                      <a:pt x="5203" y="13514"/>
                    </a:cubicBezTo>
                    <a:cubicBezTo>
                      <a:pt x="6120" y="12835"/>
                      <a:pt x="6942" y="12049"/>
                      <a:pt x="7680" y="11168"/>
                    </a:cubicBezTo>
                    <a:cubicBezTo>
                      <a:pt x="8359" y="10358"/>
                      <a:pt x="8930" y="9466"/>
                      <a:pt x="9383" y="8513"/>
                    </a:cubicBezTo>
                    <a:cubicBezTo>
                      <a:pt x="9883" y="7430"/>
                      <a:pt x="10156" y="6263"/>
                      <a:pt x="10168" y="5072"/>
                    </a:cubicBezTo>
                    <a:cubicBezTo>
                      <a:pt x="10156" y="2274"/>
                      <a:pt x="7882" y="0"/>
                      <a:pt x="5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0" name="Group 2399">
            <a:extLst>
              <a:ext uri="{FF2B5EF4-FFF2-40B4-BE49-F238E27FC236}">
                <a16:creationId xmlns:a16="http://schemas.microsoft.com/office/drawing/2014/main" id="{13FDCE6A-3E23-D3D9-2464-ACBB012FB5E6}"/>
              </a:ext>
            </a:extLst>
          </p:cNvPr>
          <p:cNvGrpSpPr/>
          <p:nvPr/>
        </p:nvGrpSpPr>
        <p:grpSpPr>
          <a:xfrm>
            <a:off x="4542755" y="2818338"/>
            <a:ext cx="403983" cy="537665"/>
            <a:chOff x="1724400" y="1788917"/>
            <a:chExt cx="1317409" cy="1753352"/>
          </a:xfrm>
        </p:grpSpPr>
        <p:sp>
          <p:nvSpPr>
            <p:cNvPr id="2401" name="Flowchart: Connector 2400">
              <a:extLst>
                <a:ext uri="{FF2B5EF4-FFF2-40B4-BE49-F238E27FC236}">
                  <a16:creationId xmlns:a16="http://schemas.microsoft.com/office/drawing/2014/main" id="{42964E32-A711-7DEA-9152-E42B5D1646D9}"/>
                </a:ext>
              </a:extLst>
            </p:cNvPr>
            <p:cNvSpPr/>
            <p:nvPr/>
          </p:nvSpPr>
          <p:spPr>
            <a:xfrm>
              <a:off x="1903782" y="1963356"/>
              <a:ext cx="964984" cy="964984"/>
            </a:xfrm>
            <a:prstGeom prst="flowChart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2402" name="Google Shape;3930;p75">
              <a:extLst>
                <a:ext uri="{FF2B5EF4-FFF2-40B4-BE49-F238E27FC236}">
                  <a16:creationId xmlns:a16="http://schemas.microsoft.com/office/drawing/2014/main" id="{97DF6AD9-E8E1-F1FA-C7E9-075123D29CB1}"/>
                </a:ext>
              </a:extLst>
            </p:cNvPr>
            <p:cNvGrpSpPr/>
            <p:nvPr/>
          </p:nvGrpSpPr>
          <p:grpSpPr>
            <a:xfrm>
              <a:off x="1724400" y="1788917"/>
              <a:ext cx="1317409" cy="1753352"/>
              <a:chOff x="2382725" y="4011050"/>
              <a:chExt cx="254525" cy="338750"/>
            </a:xfrm>
          </p:grpSpPr>
          <p:sp>
            <p:nvSpPr>
              <p:cNvPr id="2403" name="Google Shape;3933;p75">
                <a:hlinkClick r:id="rId4" action="ppaction://hlinksldjump"/>
                <a:extLst>
                  <a:ext uri="{FF2B5EF4-FFF2-40B4-BE49-F238E27FC236}">
                    <a16:creationId xmlns:a16="http://schemas.microsoft.com/office/drawing/2014/main" id="{CF8E12FD-A966-A4F1-E5ED-83C67B8559BE}"/>
                  </a:ext>
                </a:extLst>
              </p:cNvPr>
              <p:cNvSpPr/>
              <p:nvPr/>
            </p:nvSpPr>
            <p:spPr>
              <a:xfrm>
                <a:off x="2382725" y="4015800"/>
                <a:ext cx="249450" cy="327750"/>
              </a:xfrm>
              <a:custGeom>
                <a:avLst/>
                <a:gdLst/>
                <a:ahLst/>
                <a:cxnLst/>
                <a:rect l="l" t="t" r="r" b="b"/>
                <a:pathLst>
                  <a:path w="9978" h="13110" extrusionOk="0">
                    <a:moveTo>
                      <a:pt x="5070" y="1269"/>
                    </a:moveTo>
                    <a:cubicBezTo>
                      <a:pt x="6923" y="1269"/>
                      <a:pt x="8704" y="2708"/>
                      <a:pt x="8704" y="4882"/>
                    </a:cubicBezTo>
                    <a:cubicBezTo>
                      <a:pt x="8704" y="6870"/>
                      <a:pt x="7085" y="8490"/>
                      <a:pt x="5096" y="8490"/>
                    </a:cubicBezTo>
                    <a:cubicBezTo>
                      <a:pt x="1882" y="8490"/>
                      <a:pt x="274" y="4596"/>
                      <a:pt x="2548" y="2334"/>
                    </a:cubicBezTo>
                    <a:cubicBezTo>
                      <a:pt x="3281" y="1598"/>
                      <a:pt x="4184" y="1269"/>
                      <a:pt x="5070" y="1269"/>
                    </a:cubicBezTo>
                    <a:close/>
                    <a:moveTo>
                      <a:pt x="5083" y="1"/>
                    </a:moveTo>
                    <a:cubicBezTo>
                      <a:pt x="5075" y="1"/>
                      <a:pt x="5068" y="1"/>
                      <a:pt x="5061" y="1"/>
                    </a:cubicBezTo>
                    <a:lnTo>
                      <a:pt x="5073" y="1"/>
                    </a:lnTo>
                    <a:cubicBezTo>
                      <a:pt x="2167" y="24"/>
                      <a:pt x="1" y="2620"/>
                      <a:pt x="239" y="5513"/>
                    </a:cubicBezTo>
                    <a:cubicBezTo>
                      <a:pt x="584" y="9597"/>
                      <a:pt x="4239" y="12526"/>
                      <a:pt x="4965" y="13074"/>
                    </a:cubicBezTo>
                    <a:cubicBezTo>
                      <a:pt x="5007" y="13097"/>
                      <a:pt x="5052" y="13109"/>
                      <a:pt x="5096" y="13109"/>
                    </a:cubicBezTo>
                    <a:cubicBezTo>
                      <a:pt x="5141" y="13109"/>
                      <a:pt x="5186" y="13097"/>
                      <a:pt x="5227" y="13074"/>
                    </a:cubicBezTo>
                    <a:cubicBezTo>
                      <a:pt x="5989" y="12502"/>
                      <a:pt x="9978" y="9299"/>
                      <a:pt x="9978" y="4882"/>
                    </a:cubicBezTo>
                    <a:cubicBezTo>
                      <a:pt x="9978" y="2187"/>
                      <a:pt x="7787" y="1"/>
                      <a:pt x="5083" y="1"/>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3934;p75">
                <a:extLst>
                  <a:ext uri="{FF2B5EF4-FFF2-40B4-BE49-F238E27FC236}">
                    <a16:creationId xmlns:a16="http://schemas.microsoft.com/office/drawing/2014/main" id="{03E9E614-A267-EF67-5735-EF0CAAA4275A}"/>
                  </a:ext>
                </a:extLst>
              </p:cNvPr>
              <p:cNvSpPr/>
              <p:nvPr/>
            </p:nvSpPr>
            <p:spPr>
              <a:xfrm>
                <a:off x="2383325" y="4017875"/>
                <a:ext cx="137550" cy="325675"/>
              </a:xfrm>
              <a:custGeom>
                <a:avLst/>
                <a:gdLst/>
                <a:ahLst/>
                <a:cxnLst/>
                <a:rect l="l" t="t" r="r" b="b"/>
                <a:pathLst>
                  <a:path w="5502" h="13027" extrusionOk="0">
                    <a:moveTo>
                      <a:pt x="4203" y="1"/>
                    </a:moveTo>
                    <a:lnTo>
                      <a:pt x="4203" y="1"/>
                    </a:lnTo>
                    <a:cubicBezTo>
                      <a:pt x="1739" y="453"/>
                      <a:pt x="0" y="2823"/>
                      <a:pt x="215" y="5430"/>
                    </a:cubicBezTo>
                    <a:cubicBezTo>
                      <a:pt x="560" y="9514"/>
                      <a:pt x="4215" y="12443"/>
                      <a:pt x="4941" y="12991"/>
                    </a:cubicBezTo>
                    <a:cubicBezTo>
                      <a:pt x="4983" y="13014"/>
                      <a:pt x="5028" y="13026"/>
                      <a:pt x="5072" y="13026"/>
                    </a:cubicBezTo>
                    <a:cubicBezTo>
                      <a:pt x="5117" y="13026"/>
                      <a:pt x="5162" y="13014"/>
                      <a:pt x="5203" y="12991"/>
                    </a:cubicBezTo>
                    <a:cubicBezTo>
                      <a:pt x="5275" y="12931"/>
                      <a:pt x="5370" y="12860"/>
                      <a:pt x="5501" y="12752"/>
                    </a:cubicBezTo>
                    <a:cubicBezTo>
                      <a:pt x="4608" y="12074"/>
                      <a:pt x="1191" y="9216"/>
                      <a:pt x="858" y="5263"/>
                    </a:cubicBezTo>
                    <a:lnTo>
                      <a:pt x="846" y="5263"/>
                    </a:lnTo>
                    <a:cubicBezTo>
                      <a:pt x="643" y="2882"/>
                      <a:pt x="2072" y="715"/>
                      <a:pt x="4203"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3941;p75">
                <a:extLst>
                  <a:ext uri="{FF2B5EF4-FFF2-40B4-BE49-F238E27FC236}">
                    <a16:creationId xmlns:a16="http://schemas.microsoft.com/office/drawing/2014/main" id="{437F1833-7632-12B8-7ABA-7C9A22C8CB64}"/>
                  </a:ext>
                </a:extLst>
              </p:cNvPr>
              <p:cNvSpPr/>
              <p:nvPr/>
            </p:nvSpPr>
            <p:spPr>
              <a:xfrm>
                <a:off x="2383025" y="4011050"/>
                <a:ext cx="254225" cy="338750"/>
              </a:xfrm>
              <a:custGeom>
                <a:avLst/>
                <a:gdLst/>
                <a:ahLst/>
                <a:cxnLst/>
                <a:rect l="l" t="t" r="r" b="b"/>
                <a:pathLst>
                  <a:path w="10169" h="13550" extrusionOk="0">
                    <a:moveTo>
                      <a:pt x="5084" y="298"/>
                    </a:moveTo>
                    <a:cubicBezTo>
                      <a:pt x="7704" y="298"/>
                      <a:pt x="9811" y="2453"/>
                      <a:pt x="9764" y="5072"/>
                    </a:cubicBezTo>
                    <a:cubicBezTo>
                      <a:pt x="9752" y="6191"/>
                      <a:pt x="9502" y="7311"/>
                      <a:pt x="9013" y="8334"/>
                    </a:cubicBezTo>
                    <a:lnTo>
                      <a:pt x="9025" y="8334"/>
                    </a:lnTo>
                    <a:cubicBezTo>
                      <a:pt x="8597" y="9251"/>
                      <a:pt x="8037" y="10120"/>
                      <a:pt x="7382" y="10894"/>
                    </a:cubicBezTo>
                    <a:cubicBezTo>
                      <a:pt x="6692" y="11716"/>
                      <a:pt x="5930" y="12454"/>
                      <a:pt x="5084" y="13097"/>
                    </a:cubicBezTo>
                    <a:cubicBezTo>
                      <a:pt x="4239" y="12454"/>
                      <a:pt x="3465" y="11716"/>
                      <a:pt x="2787" y="10894"/>
                    </a:cubicBezTo>
                    <a:cubicBezTo>
                      <a:pt x="2132" y="10120"/>
                      <a:pt x="1572" y="9251"/>
                      <a:pt x="1143" y="8334"/>
                    </a:cubicBezTo>
                    <a:cubicBezTo>
                      <a:pt x="667" y="7311"/>
                      <a:pt x="405" y="6191"/>
                      <a:pt x="405" y="5072"/>
                    </a:cubicBezTo>
                    <a:cubicBezTo>
                      <a:pt x="358" y="2453"/>
                      <a:pt x="2465" y="298"/>
                      <a:pt x="5084" y="298"/>
                    </a:cubicBezTo>
                    <a:close/>
                    <a:moveTo>
                      <a:pt x="5084" y="0"/>
                    </a:moveTo>
                    <a:cubicBezTo>
                      <a:pt x="2286" y="0"/>
                      <a:pt x="12" y="2274"/>
                      <a:pt x="0" y="5072"/>
                    </a:cubicBezTo>
                    <a:cubicBezTo>
                      <a:pt x="12" y="6263"/>
                      <a:pt x="286" y="7430"/>
                      <a:pt x="786" y="8513"/>
                    </a:cubicBezTo>
                    <a:cubicBezTo>
                      <a:pt x="1227" y="9466"/>
                      <a:pt x="1810" y="10358"/>
                      <a:pt x="2489" y="11168"/>
                    </a:cubicBezTo>
                    <a:cubicBezTo>
                      <a:pt x="3215" y="12049"/>
                      <a:pt x="4049" y="12835"/>
                      <a:pt x="4965" y="13514"/>
                    </a:cubicBezTo>
                    <a:cubicBezTo>
                      <a:pt x="5001" y="13537"/>
                      <a:pt x="5043" y="13549"/>
                      <a:pt x="5084" y="13549"/>
                    </a:cubicBezTo>
                    <a:cubicBezTo>
                      <a:pt x="5126" y="13549"/>
                      <a:pt x="5168" y="13537"/>
                      <a:pt x="5203" y="13514"/>
                    </a:cubicBezTo>
                    <a:cubicBezTo>
                      <a:pt x="6120" y="12835"/>
                      <a:pt x="6942" y="12049"/>
                      <a:pt x="7680" y="11168"/>
                    </a:cubicBezTo>
                    <a:cubicBezTo>
                      <a:pt x="8359" y="10358"/>
                      <a:pt x="8930" y="9466"/>
                      <a:pt x="9383" y="8513"/>
                    </a:cubicBezTo>
                    <a:cubicBezTo>
                      <a:pt x="9883" y="7430"/>
                      <a:pt x="10156" y="6263"/>
                      <a:pt x="10168" y="5072"/>
                    </a:cubicBezTo>
                    <a:cubicBezTo>
                      <a:pt x="10156" y="2274"/>
                      <a:pt x="7882" y="0"/>
                      <a:pt x="5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6" name="Group 2405">
            <a:extLst>
              <a:ext uri="{FF2B5EF4-FFF2-40B4-BE49-F238E27FC236}">
                <a16:creationId xmlns:a16="http://schemas.microsoft.com/office/drawing/2014/main" id="{9998DB18-434F-9DC7-53D5-AF3BDEDE3572}"/>
              </a:ext>
            </a:extLst>
          </p:cNvPr>
          <p:cNvGrpSpPr/>
          <p:nvPr/>
        </p:nvGrpSpPr>
        <p:grpSpPr>
          <a:xfrm>
            <a:off x="5656222" y="1975518"/>
            <a:ext cx="403983" cy="537665"/>
            <a:chOff x="1724400" y="1788917"/>
            <a:chExt cx="1317409" cy="1753352"/>
          </a:xfrm>
        </p:grpSpPr>
        <p:sp>
          <p:nvSpPr>
            <p:cNvPr id="2407" name="Flowchart: Connector 2406">
              <a:extLst>
                <a:ext uri="{FF2B5EF4-FFF2-40B4-BE49-F238E27FC236}">
                  <a16:creationId xmlns:a16="http://schemas.microsoft.com/office/drawing/2014/main" id="{739F56A3-86EE-3AE0-D4FB-573C6B585B5B}"/>
                </a:ext>
              </a:extLst>
            </p:cNvPr>
            <p:cNvSpPr/>
            <p:nvPr/>
          </p:nvSpPr>
          <p:spPr>
            <a:xfrm>
              <a:off x="1903782" y="1963356"/>
              <a:ext cx="964984" cy="964984"/>
            </a:xfrm>
            <a:prstGeom prst="flowChart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2408" name="Google Shape;3930;p75">
              <a:extLst>
                <a:ext uri="{FF2B5EF4-FFF2-40B4-BE49-F238E27FC236}">
                  <a16:creationId xmlns:a16="http://schemas.microsoft.com/office/drawing/2014/main" id="{CE393268-7E34-C89D-B1F2-4DB66B52267A}"/>
                </a:ext>
              </a:extLst>
            </p:cNvPr>
            <p:cNvGrpSpPr/>
            <p:nvPr/>
          </p:nvGrpSpPr>
          <p:grpSpPr>
            <a:xfrm>
              <a:off x="1724400" y="1788917"/>
              <a:ext cx="1317409" cy="1753352"/>
              <a:chOff x="2382725" y="4011050"/>
              <a:chExt cx="254525" cy="338750"/>
            </a:xfrm>
          </p:grpSpPr>
          <p:sp>
            <p:nvSpPr>
              <p:cNvPr id="2409" name="Google Shape;3933;p75">
                <a:hlinkClick r:id="rId5" action="ppaction://hlinksldjump"/>
                <a:extLst>
                  <a:ext uri="{FF2B5EF4-FFF2-40B4-BE49-F238E27FC236}">
                    <a16:creationId xmlns:a16="http://schemas.microsoft.com/office/drawing/2014/main" id="{18E7B7AB-1D52-9B9D-73D1-43A641B818CF}"/>
                  </a:ext>
                </a:extLst>
              </p:cNvPr>
              <p:cNvSpPr/>
              <p:nvPr/>
            </p:nvSpPr>
            <p:spPr>
              <a:xfrm>
                <a:off x="2382725" y="4015800"/>
                <a:ext cx="249450" cy="327750"/>
              </a:xfrm>
              <a:custGeom>
                <a:avLst/>
                <a:gdLst/>
                <a:ahLst/>
                <a:cxnLst/>
                <a:rect l="l" t="t" r="r" b="b"/>
                <a:pathLst>
                  <a:path w="9978" h="13110" extrusionOk="0">
                    <a:moveTo>
                      <a:pt x="5070" y="1269"/>
                    </a:moveTo>
                    <a:cubicBezTo>
                      <a:pt x="6923" y="1269"/>
                      <a:pt x="8704" y="2708"/>
                      <a:pt x="8704" y="4882"/>
                    </a:cubicBezTo>
                    <a:cubicBezTo>
                      <a:pt x="8704" y="6870"/>
                      <a:pt x="7085" y="8490"/>
                      <a:pt x="5096" y="8490"/>
                    </a:cubicBezTo>
                    <a:cubicBezTo>
                      <a:pt x="1882" y="8490"/>
                      <a:pt x="274" y="4596"/>
                      <a:pt x="2548" y="2334"/>
                    </a:cubicBezTo>
                    <a:cubicBezTo>
                      <a:pt x="3281" y="1598"/>
                      <a:pt x="4184" y="1269"/>
                      <a:pt x="5070" y="1269"/>
                    </a:cubicBezTo>
                    <a:close/>
                    <a:moveTo>
                      <a:pt x="5083" y="1"/>
                    </a:moveTo>
                    <a:cubicBezTo>
                      <a:pt x="5075" y="1"/>
                      <a:pt x="5068" y="1"/>
                      <a:pt x="5061" y="1"/>
                    </a:cubicBezTo>
                    <a:lnTo>
                      <a:pt x="5073" y="1"/>
                    </a:lnTo>
                    <a:cubicBezTo>
                      <a:pt x="2167" y="24"/>
                      <a:pt x="1" y="2620"/>
                      <a:pt x="239" y="5513"/>
                    </a:cubicBezTo>
                    <a:cubicBezTo>
                      <a:pt x="584" y="9597"/>
                      <a:pt x="4239" y="12526"/>
                      <a:pt x="4965" y="13074"/>
                    </a:cubicBezTo>
                    <a:cubicBezTo>
                      <a:pt x="5007" y="13097"/>
                      <a:pt x="5052" y="13109"/>
                      <a:pt x="5096" y="13109"/>
                    </a:cubicBezTo>
                    <a:cubicBezTo>
                      <a:pt x="5141" y="13109"/>
                      <a:pt x="5186" y="13097"/>
                      <a:pt x="5227" y="13074"/>
                    </a:cubicBezTo>
                    <a:cubicBezTo>
                      <a:pt x="5989" y="12502"/>
                      <a:pt x="9978" y="9299"/>
                      <a:pt x="9978" y="4882"/>
                    </a:cubicBezTo>
                    <a:cubicBezTo>
                      <a:pt x="9978" y="2187"/>
                      <a:pt x="7787" y="1"/>
                      <a:pt x="5083" y="1"/>
                    </a:cubicBez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3934;p75">
                <a:extLst>
                  <a:ext uri="{FF2B5EF4-FFF2-40B4-BE49-F238E27FC236}">
                    <a16:creationId xmlns:a16="http://schemas.microsoft.com/office/drawing/2014/main" id="{C9936B70-A1D1-FD2F-17D7-6C5DFBCD7015}"/>
                  </a:ext>
                </a:extLst>
              </p:cNvPr>
              <p:cNvSpPr/>
              <p:nvPr/>
            </p:nvSpPr>
            <p:spPr>
              <a:xfrm>
                <a:off x="2383325" y="4017875"/>
                <a:ext cx="137550" cy="325675"/>
              </a:xfrm>
              <a:custGeom>
                <a:avLst/>
                <a:gdLst/>
                <a:ahLst/>
                <a:cxnLst/>
                <a:rect l="l" t="t" r="r" b="b"/>
                <a:pathLst>
                  <a:path w="5502" h="13027" extrusionOk="0">
                    <a:moveTo>
                      <a:pt x="4203" y="1"/>
                    </a:moveTo>
                    <a:lnTo>
                      <a:pt x="4203" y="1"/>
                    </a:lnTo>
                    <a:cubicBezTo>
                      <a:pt x="1739" y="453"/>
                      <a:pt x="0" y="2823"/>
                      <a:pt x="215" y="5430"/>
                    </a:cubicBezTo>
                    <a:cubicBezTo>
                      <a:pt x="560" y="9514"/>
                      <a:pt x="4215" y="12443"/>
                      <a:pt x="4941" y="12991"/>
                    </a:cubicBezTo>
                    <a:cubicBezTo>
                      <a:pt x="4983" y="13014"/>
                      <a:pt x="5028" y="13026"/>
                      <a:pt x="5072" y="13026"/>
                    </a:cubicBezTo>
                    <a:cubicBezTo>
                      <a:pt x="5117" y="13026"/>
                      <a:pt x="5162" y="13014"/>
                      <a:pt x="5203" y="12991"/>
                    </a:cubicBezTo>
                    <a:cubicBezTo>
                      <a:pt x="5275" y="12931"/>
                      <a:pt x="5370" y="12860"/>
                      <a:pt x="5501" y="12752"/>
                    </a:cubicBezTo>
                    <a:cubicBezTo>
                      <a:pt x="4608" y="12074"/>
                      <a:pt x="1191" y="9216"/>
                      <a:pt x="858" y="5263"/>
                    </a:cubicBezTo>
                    <a:lnTo>
                      <a:pt x="846" y="5263"/>
                    </a:lnTo>
                    <a:cubicBezTo>
                      <a:pt x="643" y="2882"/>
                      <a:pt x="2072" y="715"/>
                      <a:pt x="4203"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3941;p75">
                <a:extLst>
                  <a:ext uri="{FF2B5EF4-FFF2-40B4-BE49-F238E27FC236}">
                    <a16:creationId xmlns:a16="http://schemas.microsoft.com/office/drawing/2014/main" id="{FE0E3E3E-F287-1EB8-DF26-B369091FB29A}"/>
                  </a:ext>
                </a:extLst>
              </p:cNvPr>
              <p:cNvSpPr/>
              <p:nvPr/>
            </p:nvSpPr>
            <p:spPr>
              <a:xfrm>
                <a:off x="2383025" y="4011050"/>
                <a:ext cx="254225" cy="338750"/>
              </a:xfrm>
              <a:custGeom>
                <a:avLst/>
                <a:gdLst/>
                <a:ahLst/>
                <a:cxnLst/>
                <a:rect l="l" t="t" r="r" b="b"/>
                <a:pathLst>
                  <a:path w="10169" h="13550" extrusionOk="0">
                    <a:moveTo>
                      <a:pt x="5084" y="298"/>
                    </a:moveTo>
                    <a:cubicBezTo>
                      <a:pt x="7704" y="298"/>
                      <a:pt x="9811" y="2453"/>
                      <a:pt x="9764" y="5072"/>
                    </a:cubicBezTo>
                    <a:cubicBezTo>
                      <a:pt x="9752" y="6191"/>
                      <a:pt x="9502" y="7311"/>
                      <a:pt x="9013" y="8334"/>
                    </a:cubicBezTo>
                    <a:lnTo>
                      <a:pt x="9025" y="8334"/>
                    </a:lnTo>
                    <a:cubicBezTo>
                      <a:pt x="8597" y="9251"/>
                      <a:pt x="8037" y="10120"/>
                      <a:pt x="7382" y="10894"/>
                    </a:cubicBezTo>
                    <a:cubicBezTo>
                      <a:pt x="6692" y="11716"/>
                      <a:pt x="5930" y="12454"/>
                      <a:pt x="5084" y="13097"/>
                    </a:cubicBezTo>
                    <a:cubicBezTo>
                      <a:pt x="4239" y="12454"/>
                      <a:pt x="3465" y="11716"/>
                      <a:pt x="2787" y="10894"/>
                    </a:cubicBezTo>
                    <a:cubicBezTo>
                      <a:pt x="2132" y="10120"/>
                      <a:pt x="1572" y="9251"/>
                      <a:pt x="1143" y="8334"/>
                    </a:cubicBezTo>
                    <a:cubicBezTo>
                      <a:pt x="667" y="7311"/>
                      <a:pt x="405" y="6191"/>
                      <a:pt x="405" y="5072"/>
                    </a:cubicBezTo>
                    <a:cubicBezTo>
                      <a:pt x="358" y="2453"/>
                      <a:pt x="2465" y="298"/>
                      <a:pt x="5084" y="298"/>
                    </a:cubicBezTo>
                    <a:close/>
                    <a:moveTo>
                      <a:pt x="5084" y="0"/>
                    </a:moveTo>
                    <a:cubicBezTo>
                      <a:pt x="2286" y="0"/>
                      <a:pt x="12" y="2274"/>
                      <a:pt x="0" y="5072"/>
                    </a:cubicBezTo>
                    <a:cubicBezTo>
                      <a:pt x="12" y="6263"/>
                      <a:pt x="286" y="7430"/>
                      <a:pt x="786" y="8513"/>
                    </a:cubicBezTo>
                    <a:cubicBezTo>
                      <a:pt x="1227" y="9466"/>
                      <a:pt x="1810" y="10358"/>
                      <a:pt x="2489" y="11168"/>
                    </a:cubicBezTo>
                    <a:cubicBezTo>
                      <a:pt x="3215" y="12049"/>
                      <a:pt x="4049" y="12835"/>
                      <a:pt x="4965" y="13514"/>
                    </a:cubicBezTo>
                    <a:cubicBezTo>
                      <a:pt x="5001" y="13537"/>
                      <a:pt x="5043" y="13549"/>
                      <a:pt x="5084" y="13549"/>
                    </a:cubicBezTo>
                    <a:cubicBezTo>
                      <a:pt x="5126" y="13549"/>
                      <a:pt x="5168" y="13537"/>
                      <a:pt x="5203" y="13514"/>
                    </a:cubicBezTo>
                    <a:cubicBezTo>
                      <a:pt x="6120" y="12835"/>
                      <a:pt x="6942" y="12049"/>
                      <a:pt x="7680" y="11168"/>
                    </a:cubicBezTo>
                    <a:cubicBezTo>
                      <a:pt x="8359" y="10358"/>
                      <a:pt x="8930" y="9466"/>
                      <a:pt x="9383" y="8513"/>
                    </a:cubicBezTo>
                    <a:cubicBezTo>
                      <a:pt x="9883" y="7430"/>
                      <a:pt x="10156" y="6263"/>
                      <a:pt x="10168" y="5072"/>
                    </a:cubicBezTo>
                    <a:cubicBezTo>
                      <a:pt x="10156" y="2274"/>
                      <a:pt x="7882" y="0"/>
                      <a:pt x="5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12" name="Group 2411">
            <a:extLst>
              <a:ext uri="{FF2B5EF4-FFF2-40B4-BE49-F238E27FC236}">
                <a16:creationId xmlns:a16="http://schemas.microsoft.com/office/drawing/2014/main" id="{60BBDC79-EC0A-B0E3-6955-6628BFC691B4}"/>
              </a:ext>
            </a:extLst>
          </p:cNvPr>
          <p:cNvGrpSpPr/>
          <p:nvPr/>
        </p:nvGrpSpPr>
        <p:grpSpPr>
          <a:xfrm>
            <a:off x="4725470" y="1627011"/>
            <a:ext cx="403983" cy="537665"/>
            <a:chOff x="1724400" y="1788917"/>
            <a:chExt cx="1317409" cy="1753352"/>
          </a:xfrm>
        </p:grpSpPr>
        <p:sp>
          <p:nvSpPr>
            <p:cNvPr id="2413" name="Flowchart: Connector 2412">
              <a:extLst>
                <a:ext uri="{FF2B5EF4-FFF2-40B4-BE49-F238E27FC236}">
                  <a16:creationId xmlns:a16="http://schemas.microsoft.com/office/drawing/2014/main" id="{397A97C8-F445-EB23-CEAD-EDF2C0AE06BC}"/>
                </a:ext>
              </a:extLst>
            </p:cNvPr>
            <p:cNvSpPr/>
            <p:nvPr/>
          </p:nvSpPr>
          <p:spPr>
            <a:xfrm>
              <a:off x="1903782" y="1963356"/>
              <a:ext cx="964984" cy="964984"/>
            </a:xfrm>
            <a:prstGeom prst="flowChart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2414" name="Google Shape;3930;p75">
              <a:extLst>
                <a:ext uri="{FF2B5EF4-FFF2-40B4-BE49-F238E27FC236}">
                  <a16:creationId xmlns:a16="http://schemas.microsoft.com/office/drawing/2014/main" id="{D4B96A40-B6A4-D87B-D51D-8DC363D4334F}"/>
                </a:ext>
              </a:extLst>
            </p:cNvPr>
            <p:cNvGrpSpPr/>
            <p:nvPr/>
          </p:nvGrpSpPr>
          <p:grpSpPr>
            <a:xfrm>
              <a:off x="1724400" y="1788917"/>
              <a:ext cx="1317409" cy="1753352"/>
              <a:chOff x="2382725" y="4011050"/>
              <a:chExt cx="254525" cy="338750"/>
            </a:xfrm>
          </p:grpSpPr>
          <p:sp>
            <p:nvSpPr>
              <p:cNvPr id="2415" name="Google Shape;3933;p75">
                <a:hlinkClick r:id="rId6" action="ppaction://hlinksldjump"/>
                <a:extLst>
                  <a:ext uri="{FF2B5EF4-FFF2-40B4-BE49-F238E27FC236}">
                    <a16:creationId xmlns:a16="http://schemas.microsoft.com/office/drawing/2014/main" id="{5C0AFEA5-3D35-4D8F-6222-030507EC2795}"/>
                  </a:ext>
                </a:extLst>
              </p:cNvPr>
              <p:cNvSpPr/>
              <p:nvPr/>
            </p:nvSpPr>
            <p:spPr>
              <a:xfrm>
                <a:off x="2382725" y="4015800"/>
                <a:ext cx="249450" cy="327750"/>
              </a:xfrm>
              <a:custGeom>
                <a:avLst/>
                <a:gdLst/>
                <a:ahLst/>
                <a:cxnLst/>
                <a:rect l="l" t="t" r="r" b="b"/>
                <a:pathLst>
                  <a:path w="9978" h="13110" extrusionOk="0">
                    <a:moveTo>
                      <a:pt x="5070" y="1269"/>
                    </a:moveTo>
                    <a:cubicBezTo>
                      <a:pt x="6923" y="1269"/>
                      <a:pt x="8704" y="2708"/>
                      <a:pt x="8704" y="4882"/>
                    </a:cubicBezTo>
                    <a:cubicBezTo>
                      <a:pt x="8704" y="6870"/>
                      <a:pt x="7085" y="8490"/>
                      <a:pt x="5096" y="8490"/>
                    </a:cubicBezTo>
                    <a:cubicBezTo>
                      <a:pt x="1882" y="8490"/>
                      <a:pt x="274" y="4596"/>
                      <a:pt x="2548" y="2334"/>
                    </a:cubicBezTo>
                    <a:cubicBezTo>
                      <a:pt x="3281" y="1598"/>
                      <a:pt x="4184" y="1269"/>
                      <a:pt x="5070" y="1269"/>
                    </a:cubicBezTo>
                    <a:close/>
                    <a:moveTo>
                      <a:pt x="5083" y="1"/>
                    </a:moveTo>
                    <a:cubicBezTo>
                      <a:pt x="5075" y="1"/>
                      <a:pt x="5068" y="1"/>
                      <a:pt x="5061" y="1"/>
                    </a:cubicBezTo>
                    <a:lnTo>
                      <a:pt x="5073" y="1"/>
                    </a:lnTo>
                    <a:cubicBezTo>
                      <a:pt x="2167" y="24"/>
                      <a:pt x="1" y="2620"/>
                      <a:pt x="239" y="5513"/>
                    </a:cubicBezTo>
                    <a:cubicBezTo>
                      <a:pt x="584" y="9597"/>
                      <a:pt x="4239" y="12526"/>
                      <a:pt x="4965" y="13074"/>
                    </a:cubicBezTo>
                    <a:cubicBezTo>
                      <a:pt x="5007" y="13097"/>
                      <a:pt x="5052" y="13109"/>
                      <a:pt x="5096" y="13109"/>
                    </a:cubicBezTo>
                    <a:cubicBezTo>
                      <a:pt x="5141" y="13109"/>
                      <a:pt x="5186" y="13097"/>
                      <a:pt x="5227" y="13074"/>
                    </a:cubicBezTo>
                    <a:cubicBezTo>
                      <a:pt x="5989" y="12502"/>
                      <a:pt x="9978" y="9299"/>
                      <a:pt x="9978" y="4882"/>
                    </a:cubicBezTo>
                    <a:cubicBezTo>
                      <a:pt x="9978" y="2187"/>
                      <a:pt x="7787" y="1"/>
                      <a:pt x="5083" y="1"/>
                    </a:cubicBezTo>
                    <a:close/>
                  </a:path>
                </a:pathLst>
              </a:custGeom>
              <a:solidFill>
                <a:srgbClr val="F19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3934;p75">
                <a:extLst>
                  <a:ext uri="{FF2B5EF4-FFF2-40B4-BE49-F238E27FC236}">
                    <a16:creationId xmlns:a16="http://schemas.microsoft.com/office/drawing/2014/main" id="{E9074BB3-E0F5-D370-4DB9-72ECB141F941}"/>
                  </a:ext>
                </a:extLst>
              </p:cNvPr>
              <p:cNvSpPr/>
              <p:nvPr/>
            </p:nvSpPr>
            <p:spPr>
              <a:xfrm>
                <a:off x="2383325" y="4017875"/>
                <a:ext cx="137550" cy="325675"/>
              </a:xfrm>
              <a:custGeom>
                <a:avLst/>
                <a:gdLst/>
                <a:ahLst/>
                <a:cxnLst/>
                <a:rect l="l" t="t" r="r" b="b"/>
                <a:pathLst>
                  <a:path w="5502" h="13027" extrusionOk="0">
                    <a:moveTo>
                      <a:pt x="4203" y="1"/>
                    </a:moveTo>
                    <a:lnTo>
                      <a:pt x="4203" y="1"/>
                    </a:lnTo>
                    <a:cubicBezTo>
                      <a:pt x="1739" y="453"/>
                      <a:pt x="0" y="2823"/>
                      <a:pt x="215" y="5430"/>
                    </a:cubicBezTo>
                    <a:cubicBezTo>
                      <a:pt x="560" y="9514"/>
                      <a:pt x="4215" y="12443"/>
                      <a:pt x="4941" y="12991"/>
                    </a:cubicBezTo>
                    <a:cubicBezTo>
                      <a:pt x="4983" y="13014"/>
                      <a:pt x="5028" y="13026"/>
                      <a:pt x="5072" y="13026"/>
                    </a:cubicBezTo>
                    <a:cubicBezTo>
                      <a:pt x="5117" y="13026"/>
                      <a:pt x="5162" y="13014"/>
                      <a:pt x="5203" y="12991"/>
                    </a:cubicBezTo>
                    <a:cubicBezTo>
                      <a:pt x="5275" y="12931"/>
                      <a:pt x="5370" y="12860"/>
                      <a:pt x="5501" y="12752"/>
                    </a:cubicBezTo>
                    <a:cubicBezTo>
                      <a:pt x="4608" y="12074"/>
                      <a:pt x="1191" y="9216"/>
                      <a:pt x="858" y="5263"/>
                    </a:cubicBezTo>
                    <a:lnTo>
                      <a:pt x="846" y="5263"/>
                    </a:lnTo>
                    <a:cubicBezTo>
                      <a:pt x="643" y="2882"/>
                      <a:pt x="2072" y="715"/>
                      <a:pt x="4203"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3941;p75">
                <a:extLst>
                  <a:ext uri="{FF2B5EF4-FFF2-40B4-BE49-F238E27FC236}">
                    <a16:creationId xmlns:a16="http://schemas.microsoft.com/office/drawing/2014/main" id="{E04DB5F0-82C4-B39C-278C-AA7F51335DF1}"/>
                  </a:ext>
                </a:extLst>
              </p:cNvPr>
              <p:cNvSpPr/>
              <p:nvPr/>
            </p:nvSpPr>
            <p:spPr>
              <a:xfrm>
                <a:off x="2383025" y="4011050"/>
                <a:ext cx="254225" cy="338750"/>
              </a:xfrm>
              <a:custGeom>
                <a:avLst/>
                <a:gdLst/>
                <a:ahLst/>
                <a:cxnLst/>
                <a:rect l="l" t="t" r="r" b="b"/>
                <a:pathLst>
                  <a:path w="10169" h="13550" extrusionOk="0">
                    <a:moveTo>
                      <a:pt x="5084" y="298"/>
                    </a:moveTo>
                    <a:cubicBezTo>
                      <a:pt x="7704" y="298"/>
                      <a:pt x="9811" y="2453"/>
                      <a:pt x="9764" y="5072"/>
                    </a:cubicBezTo>
                    <a:cubicBezTo>
                      <a:pt x="9752" y="6191"/>
                      <a:pt x="9502" y="7311"/>
                      <a:pt x="9013" y="8334"/>
                    </a:cubicBezTo>
                    <a:lnTo>
                      <a:pt x="9025" y="8334"/>
                    </a:lnTo>
                    <a:cubicBezTo>
                      <a:pt x="8597" y="9251"/>
                      <a:pt x="8037" y="10120"/>
                      <a:pt x="7382" y="10894"/>
                    </a:cubicBezTo>
                    <a:cubicBezTo>
                      <a:pt x="6692" y="11716"/>
                      <a:pt x="5930" y="12454"/>
                      <a:pt x="5084" y="13097"/>
                    </a:cubicBezTo>
                    <a:cubicBezTo>
                      <a:pt x="4239" y="12454"/>
                      <a:pt x="3465" y="11716"/>
                      <a:pt x="2787" y="10894"/>
                    </a:cubicBezTo>
                    <a:cubicBezTo>
                      <a:pt x="2132" y="10120"/>
                      <a:pt x="1572" y="9251"/>
                      <a:pt x="1143" y="8334"/>
                    </a:cubicBezTo>
                    <a:cubicBezTo>
                      <a:pt x="667" y="7311"/>
                      <a:pt x="405" y="6191"/>
                      <a:pt x="405" y="5072"/>
                    </a:cubicBezTo>
                    <a:cubicBezTo>
                      <a:pt x="358" y="2453"/>
                      <a:pt x="2465" y="298"/>
                      <a:pt x="5084" y="298"/>
                    </a:cubicBezTo>
                    <a:close/>
                    <a:moveTo>
                      <a:pt x="5084" y="0"/>
                    </a:moveTo>
                    <a:cubicBezTo>
                      <a:pt x="2286" y="0"/>
                      <a:pt x="12" y="2274"/>
                      <a:pt x="0" y="5072"/>
                    </a:cubicBezTo>
                    <a:cubicBezTo>
                      <a:pt x="12" y="6263"/>
                      <a:pt x="286" y="7430"/>
                      <a:pt x="786" y="8513"/>
                    </a:cubicBezTo>
                    <a:cubicBezTo>
                      <a:pt x="1227" y="9466"/>
                      <a:pt x="1810" y="10358"/>
                      <a:pt x="2489" y="11168"/>
                    </a:cubicBezTo>
                    <a:cubicBezTo>
                      <a:pt x="3215" y="12049"/>
                      <a:pt x="4049" y="12835"/>
                      <a:pt x="4965" y="13514"/>
                    </a:cubicBezTo>
                    <a:cubicBezTo>
                      <a:pt x="5001" y="13537"/>
                      <a:pt x="5043" y="13549"/>
                      <a:pt x="5084" y="13549"/>
                    </a:cubicBezTo>
                    <a:cubicBezTo>
                      <a:pt x="5126" y="13549"/>
                      <a:pt x="5168" y="13537"/>
                      <a:pt x="5203" y="13514"/>
                    </a:cubicBezTo>
                    <a:cubicBezTo>
                      <a:pt x="6120" y="12835"/>
                      <a:pt x="6942" y="12049"/>
                      <a:pt x="7680" y="11168"/>
                    </a:cubicBezTo>
                    <a:cubicBezTo>
                      <a:pt x="8359" y="10358"/>
                      <a:pt x="8930" y="9466"/>
                      <a:pt x="9383" y="8513"/>
                    </a:cubicBezTo>
                    <a:cubicBezTo>
                      <a:pt x="9883" y="7430"/>
                      <a:pt x="10156" y="6263"/>
                      <a:pt x="10168" y="5072"/>
                    </a:cubicBezTo>
                    <a:cubicBezTo>
                      <a:pt x="10156" y="2274"/>
                      <a:pt x="7882" y="0"/>
                      <a:pt x="5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18" name="Group 2417">
            <a:extLst>
              <a:ext uri="{FF2B5EF4-FFF2-40B4-BE49-F238E27FC236}">
                <a16:creationId xmlns:a16="http://schemas.microsoft.com/office/drawing/2014/main" id="{40610930-E372-EF18-D833-D0891207160B}"/>
              </a:ext>
            </a:extLst>
          </p:cNvPr>
          <p:cNvGrpSpPr/>
          <p:nvPr/>
        </p:nvGrpSpPr>
        <p:grpSpPr>
          <a:xfrm>
            <a:off x="3156452" y="3085980"/>
            <a:ext cx="403983" cy="537665"/>
            <a:chOff x="1724400" y="1788917"/>
            <a:chExt cx="1317409" cy="1753352"/>
          </a:xfrm>
        </p:grpSpPr>
        <p:sp>
          <p:nvSpPr>
            <p:cNvPr id="2419" name="Flowchart: Connector 2418">
              <a:extLst>
                <a:ext uri="{FF2B5EF4-FFF2-40B4-BE49-F238E27FC236}">
                  <a16:creationId xmlns:a16="http://schemas.microsoft.com/office/drawing/2014/main" id="{3EA05D64-9DBA-6BE6-B8FD-30EE993F833A}"/>
                </a:ext>
              </a:extLst>
            </p:cNvPr>
            <p:cNvSpPr/>
            <p:nvPr/>
          </p:nvSpPr>
          <p:spPr>
            <a:xfrm>
              <a:off x="1903782" y="1963356"/>
              <a:ext cx="964984" cy="964984"/>
            </a:xfrm>
            <a:prstGeom prst="flowChart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2420" name="Google Shape;3930;p75">
              <a:extLst>
                <a:ext uri="{FF2B5EF4-FFF2-40B4-BE49-F238E27FC236}">
                  <a16:creationId xmlns:a16="http://schemas.microsoft.com/office/drawing/2014/main" id="{A563EE02-A960-0E5B-CBFA-ACF3579FDF7C}"/>
                </a:ext>
              </a:extLst>
            </p:cNvPr>
            <p:cNvGrpSpPr/>
            <p:nvPr/>
          </p:nvGrpSpPr>
          <p:grpSpPr>
            <a:xfrm>
              <a:off x="1724400" y="1788917"/>
              <a:ext cx="1317409" cy="1753352"/>
              <a:chOff x="2382725" y="4011050"/>
              <a:chExt cx="254525" cy="338750"/>
            </a:xfrm>
          </p:grpSpPr>
          <p:sp>
            <p:nvSpPr>
              <p:cNvPr id="2421" name="Google Shape;3933;p75">
                <a:hlinkClick r:id="rId7" action="ppaction://hlinksldjump"/>
                <a:extLst>
                  <a:ext uri="{FF2B5EF4-FFF2-40B4-BE49-F238E27FC236}">
                    <a16:creationId xmlns:a16="http://schemas.microsoft.com/office/drawing/2014/main" id="{ECB04376-14F7-D429-498F-FF268589255B}"/>
                  </a:ext>
                </a:extLst>
              </p:cNvPr>
              <p:cNvSpPr/>
              <p:nvPr/>
            </p:nvSpPr>
            <p:spPr>
              <a:xfrm>
                <a:off x="2382725" y="4015800"/>
                <a:ext cx="249450" cy="327750"/>
              </a:xfrm>
              <a:custGeom>
                <a:avLst/>
                <a:gdLst/>
                <a:ahLst/>
                <a:cxnLst/>
                <a:rect l="l" t="t" r="r" b="b"/>
                <a:pathLst>
                  <a:path w="9978" h="13110" extrusionOk="0">
                    <a:moveTo>
                      <a:pt x="5070" y="1269"/>
                    </a:moveTo>
                    <a:cubicBezTo>
                      <a:pt x="6923" y="1269"/>
                      <a:pt x="8704" y="2708"/>
                      <a:pt x="8704" y="4882"/>
                    </a:cubicBezTo>
                    <a:cubicBezTo>
                      <a:pt x="8704" y="6870"/>
                      <a:pt x="7085" y="8490"/>
                      <a:pt x="5096" y="8490"/>
                    </a:cubicBezTo>
                    <a:cubicBezTo>
                      <a:pt x="1882" y="8490"/>
                      <a:pt x="274" y="4596"/>
                      <a:pt x="2548" y="2334"/>
                    </a:cubicBezTo>
                    <a:cubicBezTo>
                      <a:pt x="3281" y="1598"/>
                      <a:pt x="4184" y="1269"/>
                      <a:pt x="5070" y="1269"/>
                    </a:cubicBezTo>
                    <a:close/>
                    <a:moveTo>
                      <a:pt x="5083" y="1"/>
                    </a:moveTo>
                    <a:cubicBezTo>
                      <a:pt x="5075" y="1"/>
                      <a:pt x="5068" y="1"/>
                      <a:pt x="5061" y="1"/>
                    </a:cubicBezTo>
                    <a:lnTo>
                      <a:pt x="5073" y="1"/>
                    </a:lnTo>
                    <a:cubicBezTo>
                      <a:pt x="2167" y="24"/>
                      <a:pt x="1" y="2620"/>
                      <a:pt x="239" y="5513"/>
                    </a:cubicBezTo>
                    <a:cubicBezTo>
                      <a:pt x="584" y="9597"/>
                      <a:pt x="4239" y="12526"/>
                      <a:pt x="4965" y="13074"/>
                    </a:cubicBezTo>
                    <a:cubicBezTo>
                      <a:pt x="5007" y="13097"/>
                      <a:pt x="5052" y="13109"/>
                      <a:pt x="5096" y="13109"/>
                    </a:cubicBezTo>
                    <a:cubicBezTo>
                      <a:pt x="5141" y="13109"/>
                      <a:pt x="5186" y="13097"/>
                      <a:pt x="5227" y="13074"/>
                    </a:cubicBezTo>
                    <a:cubicBezTo>
                      <a:pt x="5989" y="12502"/>
                      <a:pt x="9978" y="9299"/>
                      <a:pt x="9978" y="4882"/>
                    </a:cubicBezTo>
                    <a:cubicBezTo>
                      <a:pt x="9978" y="2187"/>
                      <a:pt x="7787" y="1"/>
                      <a:pt x="5083" y="1"/>
                    </a:cubicBezTo>
                    <a:close/>
                  </a:path>
                </a:pathLst>
              </a:custGeom>
              <a:solidFill>
                <a:schemeClr val="bg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3934;p75">
                <a:extLst>
                  <a:ext uri="{FF2B5EF4-FFF2-40B4-BE49-F238E27FC236}">
                    <a16:creationId xmlns:a16="http://schemas.microsoft.com/office/drawing/2014/main" id="{9D73639C-8E06-BDFF-BD88-E124119FAF43}"/>
                  </a:ext>
                </a:extLst>
              </p:cNvPr>
              <p:cNvSpPr/>
              <p:nvPr/>
            </p:nvSpPr>
            <p:spPr>
              <a:xfrm>
                <a:off x="2383325" y="4017875"/>
                <a:ext cx="137550" cy="325675"/>
              </a:xfrm>
              <a:custGeom>
                <a:avLst/>
                <a:gdLst/>
                <a:ahLst/>
                <a:cxnLst/>
                <a:rect l="l" t="t" r="r" b="b"/>
                <a:pathLst>
                  <a:path w="5502" h="13027" extrusionOk="0">
                    <a:moveTo>
                      <a:pt x="4203" y="1"/>
                    </a:moveTo>
                    <a:lnTo>
                      <a:pt x="4203" y="1"/>
                    </a:lnTo>
                    <a:cubicBezTo>
                      <a:pt x="1739" y="453"/>
                      <a:pt x="0" y="2823"/>
                      <a:pt x="215" y="5430"/>
                    </a:cubicBezTo>
                    <a:cubicBezTo>
                      <a:pt x="560" y="9514"/>
                      <a:pt x="4215" y="12443"/>
                      <a:pt x="4941" y="12991"/>
                    </a:cubicBezTo>
                    <a:cubicBezTo>
                      <a:pt x="4983" y="13014"/>
                      <a:pt x="5028" y="13026"/>
                      <a:pt x="5072" y="13026"/>
                    </a:cubicBezTo>
                    <a:cubicBezTo>
                      <a:pt x="5117" y="13026"/>
                      <a:pt x="5162" y="13014"/>
                      <a:pt x="5203" y="12991"/>
                    </a:cubicBezTo>
                    <a:cubicBezTo>
                      <a:pt x="5275" y="12931"/>
                      <a:pt x="5370" y="12860"/>
                      <a:pt x="5501" y="12752"/>
                    </a:cubicBezTo>
                    <a:cubicBezTo>
                      <a:pt x="4608" y="12074"/>
                      <a:pt x="1191" y="9216"/>
                      <a:pt x="858" y="5263"/>
                    </a:cubicBezTo>
                    <a:lnTo>
                      <a:pt x="846" y="5263"/>
                    </a:lnTo>
                    <a:cubicBezTo>
                      <a:pt x="643" y="2882"/>
                      <a:pt x="2072" y="715"/>
                      <a:pt x="4203"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3941;p75">
                <a:extLst>
                  <a:ext uri="{FF2B5EF4-FFF2-40B4-BE49-F238E27FC236}">
                    <a16:creationId xmlns:a16="http://schemas.microsoft.com/office/drawing/2014/main" id="{6C051CF0-A3EB-4646-91DC-FBE2DF50FAB6}"/>
                  </a:ext>
                </a:extLst>
              </p:cNvPr>
              <p:cNvSpPr/>
              <p:nvPr/>
            </p:nvSpPr>
            <p:spPr>
              <a:xfrm>
                <a:off x="2383025" y="4011050"/>
                <a:ext cx="254225" cy="338750"/>
              </a:xfrm>
              <a:custGeom>
                <a:avLst/>
                <a:gdLst/>
                <a:ahLst/>
                <a:cxnLst/>
                <a:rect l="l" t="t" r="r" b="b"/>
                <a:pathLst>
                  <a:path w="10169" h="13550" extrusionOk="0">
                    <a:moveTo>
                      <a:pt x="5084" y="298"/>
                    </a:moveTo>
                    <a:cubicBezTo>
                      <a:pt x="7704" y="298"/>
                      <a:pt x="9811" y="2453"/>
                      <a:pt x="9764" y="5072"/>
                    </a:cubicBezTo>
                    <a:cubicBezTo>
                      <a:pt x="9752" y="6191"/>
                      <a:pt x="9502" y="7311"/>
                      <a:pt x="9013" y="8334"/>
                    </a:cubicBezTo>
                    <a:lnTo>
                      <a:pt x="9025" y="8334"/>
                    </a:lnTo>
                    <a:cubicBezTo>
                      <a:pt x="8597" y="9251"/>
                      <a:pt x="8037" y="10120"/>
                      <a:pt x="7382" y="10894"/>
                    </a:cubicBezTo>
                    <a:cubicBezTo>
                      <a:pt x="6692" y="11716"/>
                      <a:pt x="5930" y="12454"/>
                      <a:pt x="5084" y="13097"/>
                    </a:cubicBezTo>
                    <a:cubicBezTo>
                      <a:pt x="4239" y="12454"/>
                      <a:pt x="3465" y="11716"/>
                      <a:pt x="2787" y="10894"/>
                    </a:cubicBezTo>
                    <a:cubicBezTo>
                      <a:pt x="2132" y="10120"/>
                      <a:pt x="1572" y="9251"/>
                      <a:pt x="1143" y="8334"/>
                    </a:cubicBezTo>
                    <a:cubicBezTo>
                      <a:pt x="667" y="7311"/>
                      <a:pt x="405" y="6191"/>
                      <a:pt x="405" y="5072"/>
                    </a:cubicBezTo>
                    <a:cubicBezTo>
                      <a:pt x="358" y="2453"/>
                      <a:pt x="2465" y="298"/>
                      <a:pt x="5084" y="298"/>
                    </a:cubicBezTo>
                    <a:close/>
                    <a:moveTo>
                      <a:pt x="5084" y="0"/>
                    </a:moveTo>
                    <a:cubicBezTo>
                      <a:pt x="2286" y="0"/>
                      <a:pt x="12" y="2274"/>
                      <a:pt x="0" y="5072"/>
                    </a:cubicBezTo>
                    <a:cubicBezTo>
                      <a:pt x="12" y="6263"/>
                      <a:pt x="286" y="7430"/>
                      <a:pt x="786" y="8513"/>
                    </a:cubicBezTo>
                    <a:cubicBezTo>
                      <a:pt x="1227" y="9466"/>
                      <a:pt x="1810" y="10358"/>
                      <a:pt x="2489" y="11168"/>
                    </a:cubicBezTo>
                    <a:cubicBezTo>
                      <a:pt x="3215" y="12049"/>
                      <a:pt x="4049" y="12835"/>
                      <a:pt x="4965" y="13514"/>
                    </a:cubicBezTo>
                    <a:cubicBezTo>
                      <a:pt x="5001" y="13537"/>
                      <a:pt x="5043" y="13549"/>
                      <a:pt x="5084" y="13549"/>
                    </a:cubicBezTo>
                    <a:cubicBezTo>
                      <a:pt x="5126" y="13549"/>
                      <a:pt x="5168" y="13537"/>
                      <a:pt x="5203" y="13514"/>
                    </a:cubicBezTo>
                    <a:cubicBezTo>
                      <a:pt x="6120" y="12835"/>
                      <a:pt x="6942" y="12049"/>
                      <a:pt x="7680" y="11168"/>
                    </a:cubicBezTo>
                    <a:cubicBezTo>
                      <a:pt x="8359" y="10358"/>
                      <a:pt x="8930" y="9466"/>
                      <a:pt x="9383" y="8513"/>
                    </a:cubicBezTo>
                    <a:cubicBezTo>
                      <a:pt x="9883" y="7430"/>
                      <a:pt x="10156" y="6263"/>
                      <a:pt x="10168" y="5072"/>
                    </a:cubicBezTo>
                    <a:cubicBezTo>
                      <a:pt x="10156" y="2274"/>
                      <a:pt x="7882" y="0"/>
                      <a:pt x="5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 name="Freeform 47">
            <a:hlinkClick r:id="rId8" action="ppaction://hlinksldjump"/>
            <a:extLst>
              <a:ext uri="{FF2B5EF4-FFF2-40B4-BE49-F238E27FC236}">
                <a16:creationId xmlns:a16="http://schemas.microsoft.com/office/drawing/2014/main" id="{E15773FA-DFCE-AFED-557B-D2DEEC8BEC58}"/>
              </a:ext>
            </a:extLst>
          </p:cNvPr>
          <p:cNvSpPr/>
          <p:nvPr/>
        </p:nvSpPr>
        <p:spPr>
          <a:xfrm>
            <a:off x="8483602" y="315939"/>
            <a:ext cx="486228" cy="481808"/>
          </a:xfrm>
          <a:custGeom>
            <a:avLst/>
            <a:gdLst/>
            <a:ahLst/>
            <a:cxnLst/>
            <a:rect l="l" t="t" r="r" b="b"/>
            <a:pathLst>
              <a:path w="1398922" h="1386204">
                <a:moveTo>
                  <a:pt x="0" y="0"/>
                </a:moveTo>
                <a:lnTo>
                  <a:pt x="1398922" y="0"/>
                </a:lnTo>
                <a:lnTo>
                  <a:pt x="1398922" y="1386205"/>
                </a:lnTo>
                <a:lnTo>
                  <a:pt x="0" y="13862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 name="Google Shape;260;p5">
            <a:extLst>
              <a:ext uri="{FF2B5EF4-FFF2-40B4-BE49-F238E27FC236}">
                <a16:creationId xmlns:a16="http://schemas.microsoft.com/office/drawing/2014/main" id="{5B881C49-1B1D-5B0F-EC90-5C53DE8B37F2}"/>
              </a:ext>
            </a:extLst>
          </p:cNvPr>
          <p:cNvPicPr preferRelativeResize="0"/>
          <p:nvPr/>
        </p:nvPicPr>
        <p:blipFill rotWithShape="1">
          <a:blip r:embed="rId11">
            <a:alphaModFix/>
          </a:blip>
          <a:srcRect/>
          <a:stretch/>
        </p:blipFill>
        <p:spPr>
          <a:xfrm>
            <a:off x="7925107" y="4765993"/>
            <a:ext cx="1132211" cy="303986"/>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2399"/>
                                        </p:tgtEl>
                                      </p:cBhvr>
                                    </p:animEffect>
                                    <p:animScale>
                                      <p:cBhvr>
                                        <p:cTn id="7" dur="250" autoRev="1" fill="hold"/>
                                        <p:tgtEl>
                                          <p:spTgt spid="2399"/>
                                        </p:tgtEl>
                                      </p:cBhvr>
                                      <p:by x="105000" y="105000"/>
                                    </p:animScale>
                                  </p:childTnLst>
                                </p:cTn>
                              </p:par>
                              <p:par>
                                <p:cTn id="8" presetID="26" presetClass="emph" presetSubtype="0" repeatCount="indefinite" fill="hold" nodeType="withEffect">
                                  <p:stCondLst>
                                    <p:cond delay="0"/>
                                  </p:stCondLst>
                                  <p:endCondLst>
                                    <p:cond evt="onNext" delay="0">
                                      <p:tgtEl>
                                        <p:sldTgt/>
                                      </p:tgtEl>
                                    </p:cond>
                                  </p:endCondLst>
                                  <p:childTnLst>
                                    <p:animEffect transition="out" filter="fade">
                                      <p:cBhvr>
                                        <p:cTn id="9" dur="500" tmFilter="0, 0; .2, .5; .8, .5; 1, 0"/>
                                        <p:tgtEl>
                                          <p:spTgt spid="2400"/>
                                        </p:tgtEl>
                                      </p:cBhvr>
                                    </p:animEffect>
                                    <p:animScale>
                                      <p:cBhvr>
                                        <p:cTn id="10" dur="250" autoRev="1" fill="hold"/>
                                        <p:tgtEl>
                                          <p:spTgt spid="2400"/>
                                        </p:tgtEl>
                                      </p:cBhvr>
                                      <p:by x="105000" y="105000"/>
                                    </p:animScale>
                                  </p:childTnLst>
                                </p:cTn>
                              </p:par>
                              <p:par>
                                <p:cTn id="11" presetID="26" presetClass="emph" presetSubtype="0" repeatCount="indefinite" fill="hold" nodeType="withEffect">
                                  <p:stCondLst>
                                    <p:cond delay="0"/>
                                  </p:stCondLst>
                                  <p:endCondLst>
                                    <p:cond evt="onNext" delay="0">
                                      <p:tgtEl>
                                        <p:sldTgt/>
                                      </p:tgtEl>
                                    </p:cond>
                                  </p:endCondLst>
                                  <p:childTnLst>
                                    <p:animEffect transition="out" filter="fade">
                                      <p:cBhvr>
                                        <p:cTn id="12" dur="500" tmFilter="0, 0; .2, .5; .8, .5; 1, 0"/>
                                        <p:tgtEl>
                                          <p:spTgt spid="2406"/>
                                        </p:tgtEl>
                                      </p:cBhvr>
                                    </p:animEffect>
                                    <p:animScale>
                                      <p:cBhvr>
                                        <p:cTn id="13" dur="250" autoRev="1" fill="hold"/>
                                        <p:tgtEl>
                                          <p:spTgt spid="2406"/>
                                        </p:tgtEl>
                                      </p:cBhvr>
                                      <p:by x="105000" y="105000"/>
                                    </p:animScale>
                                  </p:childTnLst>
                                </p:cTn>
                              </p:par>
                              <p:par>
                                <p:cTn id="14" presetID="26" presetClass="emph" presetSubtype="0" repeatCount="indefinite" fill="hold" nodeType="withEffect">
                                  <p:stCondLst>
                                    <p:cond delay="0"/>
                                  </p:stCondLst>
                                  <p:endCondLst>
                                    <p:cond evt="onNext" delay="0">
                                      <p:tgtEl>
                                        <p:sldTgt/>
                                      </p:tgtEl>
                                    </p:cond>
                                  </p:endCondLst>
                                  <p:childTnLst>
                                    <p:animEffect transition="out" filter="fade">
                                      <p:cBhvr>
                                        <p:cTn id="15" dur="500" tmFilter="0, 0; .2, .5; .8, .5; 1, 0"/>
                                        <p:tgtEl>
                                          <p:spTgt spid="2412"/>
                                        </p:tgtEl>
                                      </p:cBhvr>
                                    </p:animEffect>
                                    <p:animScale>
                                      <p:cBhvr>
                                        <p:cTn id="16" dur="250" autoRev="1" fill="hold"/>
                                        <p:tgtEl>
                                          <p:spTgt spid="2412"/>
                                        </p:tgtEl>
                                      </p:cBhvr>
                                      <p:by x="105000" y="105000"/>
                                    </p:animScale>
                                  </p:childTnLst>
                                </p:cTn>
                              </p:par>
                              <p:par>
                                <p:cTn id="17" presetID="26" presetClass="emph" presetSubtype="0" repeatCount="indefinite" fill="hold" nodeType="withEffect">
                                  <p:stCondLst>
                                    <p:cond delay="0"/>
                                  </p:stCondLst>
                                  <p:endCondLst>
                                    <p:cond evt="onNext" delay="0">
                                      <p:tgtEl>
                                        <p:sldTgt/>
                                      </p:tgtEl>
                                    </p:cond>
                                  </p:endCondLst>
                                  <p:childTnLst>
                                    <p:animEffect transition="out" filter="fade">
                                      <p:cBhvr>
                                        <p:cTn id="18" dur="500" tmFilter="0, 0; .2, .5; .8, .5; 1, 0"/>
                                        <p:tgtEl>
                                          <p:spTgt spid="2418"/>
                                        </p:tgtEl>
                                      </p:cBhvr>
                                    </p:animEffect>
                                    <p:animScale>
                                      <p:cBhvr>
                                        <p:cTn id="19" dur="250" autoRev="1" fill="hold"/>
                                        <p:tgtEl>
                                          <p:spTgt spid="24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774306" y="404847"/>
            <a:ext cx="7595388" cy="1370044"/>
          </a:xfrm>
          <a:prstGeom prst="roundRect">
            <a:avLst/>
          </a:prstGeom>
          <a:solidFill>
            <a:schemeClr val="accent2">
              <a:lumMod val="20000"/>
              <a:lumOff val="80000"/>
            </a:schemeClr>
          </a:solidFill>
          <a:ln>
            <a:solidFill>
              <a:schemeClr val="accent6"/>
            </a:solidFill>
          </a:ln>
        </p:spPr>
        <p:style>
          <a:lnRef idx="1">
            <a:schemeClr val="accent4"/>
          </a:lnRef>
          <a:fillRef idx="3">
            <a:schemeClr val="accent4"/>
          </a:fillRef>
          <a:effectRef idx="2">
            <a:schemeClr val="accent4"/>
          </a:effectRef>
          <a:fontRef idx="minor">
            <a:schemeClr val="lt1"/>
          </a:fontRef>
        </p:style>
        <p:txBody>
          <a:bodyPr bIns="108000" rtlCol="0" anchor="ctr"/>
          <a:lstStyle/>
          <a:p>
            <a:pPr algn="ctr">
              <a:lnSpc>
                <a:spcPct val="150000"/>
              </a:lnSpc>
            </a:pPr>
            <a:r>
              <a:rPr lang="vi-VN" sz="2200" b="1" kern="1200" dirty="0">
                <a:solidFill>
                  <a:schemeClr val="bg2">
                    <a:lumMod val="50000"/>
                  </a:schemeClr>
                </a:solidFill>
                <a:latin typeface="Arial" panose="020B0604020202020204" pitchFamily="34" charset="0"/>
                <a:cs typeface="Arial" panose="020B0604020202020204" pitchFamily="34" charset="0"/>
              </a:rPr>
              <a:t>Câu 1:</a:t>
            </a:r>
            <a:r>
              <a:rPr lang="en-US" sz="2200" b="1" kern="1200" dirty="0">
                <a:solidFill>
                  <a:schemeClr val="bg2">
                    <a:lumMod val="50000"/>
                  </a:schemeClr>
                </a:solidFill>
                <a:latin typeface="Arial" panose="020B0604020202020204" pitchFamily="34" charset="0"/>
                <a:cs typeface="Arial" panose="020B0604020202020204" pitchFamily="34" charset="0"/>
              </a:rPr>
              <a:t> </a:t>
            </a:r>
            <a:r>
              <a:rPr lang="vi-VN" sz="2200" b="1" dirty="0">
                <a:solidFill>
                  <a:schemeClr val="bg2">
                    <a:lumMod val="50000"/>
                  </a:schemeClr>
                </a:solidFill>
                <a:latin typeface="Arial" panose="020B0604020202020204" pitchFamily="34" charset="0"/>
                <a:cs typeface="Arial" panose="020B0604020202020204" pitchFamily="34" charset="0"/>
              </a:rPr>
              <a:t>Trong sản phẩm mĩ thuật, </a:t>
            </a:r>
          </a:p>
          <a:p>
            <a:pPr algn="ctr">
              <a:lnSpc>
                <a:spcPct val="150000"/>
              </a:lnSpc>
            </a:pPr>
            <a:r>
              <a:rPr lang="vi-VN" sz="2200" b="1" dirty="0">
                <a:solidFill>
                  <a:schemeClr val="bg2">
                    <a:lumMod val="50000"/>
                  </a:schemeClr>
                </a:solidFill>
                <a:latin typeface="Arial" panose="020B0604020202020204" pitchFamily="34" charset="0"/>
                <a:cs typeface="Arial" panose="020B0604020202020204" pitchFamily="34" charset="0"/>
              </a:rPr>
              <a:t>bối cảnh thể hiện điều gì?</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774309" y="2069323"/>
            <a:ext cx="3572722" cy="1105160"/>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72000" rtlCol="0" anchor="ctr"/>
          <a:lstStyle/>
          <a:p>
            <a:pPr algn="ctr"/>
            <a:r>
              <a:rPr lang="vi-VN" sz="2200" dirty="0">
                <a:solidFill>
                  <a:schemeClr val="bg2">
                    <a:lumMod val="50000"/>
                  </a:schemeClr>
                </a:solidFill>
              </a:rPr>
              <a:t>A. Hiện tượng.</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96972" y="2069323"/>
            <a:ext cx="3572722" cy="1105160"/>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72000" rtlCol="0" anchor="ctr"/>
          <a:lstStyle/>
          <a:p>
            <a:pPr algn="ctr"/>
            <a:r>
              <a:rPr lang="vi-VN" sz="2200" dirty="0">
                <a:solidFill>
                  <a:schemeClr val="bg2">
                    <a:lumMod val="50000"/>
                  </a:schemeClr>
                </a:solidFill>
              </a:rPr>
              <a:t>C. Thời gian.</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96972" y="3468915"/>
            <a:ext cx="3572722" cy="1105160"/>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72000" rtlCol="0" anchor="ctr"/>
          <a:lstStyle/>
          <a:p>
            <a:pPr algn="ctr"/>
            <a:r>
              <a:rPr lang="vi-VN" sz="2200" dirty="0">
                <a:solidFill>
                  <a:schemeClr val="bg2">
                    <a:lumMod val="50000"/>
                  </a:schemeClr>
                </a:solidFill>
              </a:rPr>
              <a:t>D. Sự việc.</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774309" y="3468915"/>
            <a:ext cx="3572722" cy="1105160"/>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72000" rtlCol="0" anchor="ctr"/>
          <a:lstStyle/>
          <a:p>
            <a:pPr algn="ctr"/>
            <a:r>
              <a:rPr lang="vi-VN" sz="2200" dirty="0">
                <a:solidFill>
                  <a:schemeClr val="bg2">
                    <a:lumMod val="50000"/>
                  </a:schemeClr>
                </a:solidFill>
              </a:rPr>
              <a:t>B. Không gian.</a:t>
            </a:r>
          </a:p>
        </p:txBody>
      </p:sp>
      <p:pic>
        <p:nvPicPr>
          <p:cNvPr id="2" name="Picture 8" descr="Bus">
            <a:hlinkClick r:id="rId2" action="ppaction://hlinksldjump"/>
            <a:extLst>
              <a:ext uri="{FF2B5EF4-FFF2-40B4-BE49-F238E27FC236}">
                <a16:creationId xmlns:a16="http://schemas.microsoft.com/office/drawing/2014/main" id="{29E4C7EB-4D48-2935-FD20-F0AC867113C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07978" y="4659877"/>
            <a:ext cx="483623" cy="483623"/>
          </a:xfrm>
          <a:prstGeom prst="rect">
            <a:avLst/>
          </a:prstGeom>
        </p:spPr>
      </p:pic>
      <p:sp>
        <p:nvSpPr>
          <p:cNvPr id="6" name="Rectangle: Rounded Corners 5">
            <a:extLst>
              <a:ext uri="{FF2B5EF4-FFF2-40B4-BE49-F238E27FC236}">
                <a16:creationId xmlns:a16="http://schemas.microsoft.com/office/drawing/2014/main" id="{C624B999-D2F5-5767-98AD-CFA106306730}"/>
              </a:ext>
            </a:extLst>
          </p:cNvPr>
          <p:cNvSpPr/>
          <p:nvPr/>
        </p:nvSpPr>
        <p:spPr>
          <a:xfrm>
            <a:off x="774309" y="3468915"/>
            <a:ext cx="3572722" cy="1105160"/>
          </a:xfrm>
          <a:prstGeom prst="roundRect">
            <a:avLst/>
          </a:prstGeom>
          <a:solidFill>
            <a:srgbClr val="92D050"/>
          </a:solidFill>
          <a:ln>
            <a:solidFill>
              <a:srgbClr val="92D050"/>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200" dirty="0">
                <a:solidFill>
                  <a:schemeClr val="bg2">
                    <a:lumMod val="50000"/>
                  </a:schemeClr>
                </a:solidFill>
              </a:rPr>
              <a:t>B. Không gian.</a:t>
            </a:r>
          </a:p>
        </p:txBody>
      </p:sp>
      <p:pic>
        <p:nvPicPr>
          <p:cNvPr id="3" name="Google Shape;260;p5">
            <a:extLst>
              <a:ext uri="{FF2B5EF4-FFF2-40B4-BE49-F238E27FC236}">
                <a16:creationId xmlns:a16="http://schemas.microsoft.com/office/drawing/2014/main" id="{F2637A7B-2B35-2D8A-FEA3-19FDA0169005}"/>
              </a:ext>
            </a:extLst>
          </p:cNvPr>
          <p:cNvPicPr preferRelativeResize="0"/>
          <p:nvPr/>
        </p:nvPicPr>
        <p:blipFill rotWithShape="1">
          <a:blip r:embed="rId5">
            <a:alphaModFix/>
          </a:blip>
          <a:srcRect/>
          <a:stretch/>
        </p:blipFill>
        <p:spPr>
          <a:xfrm>
            <a:off x="7925107" y="100861"/>
            <a:ext cx="1132211" cy="303986"/>
          </a:xfrm>
          <a:prstGeom prst="rect">
            <a:avLst/>
          </a:prstGeom>
          <a:noFill/>
          <a:ln>
            <a:noFill/>
          </a:ln>
        </p:spPr>
      </p:pic>
    </p:spTree>
    <p:extLst>
      <p:ext uri="{BB962C8B-B14F-4D97-AF65-F5344CB8AC3E}">
        <p14:creationId xmlns:p14="http://schemas.microsoft.com/office/powerpoint/2010/main" val="229657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2"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433222" y="319457"/>
            <a:ext cx="8386415" cy="1275416"/>
          </a:xfrm>
          <a:prstGeom prst="roundRect">
            <a:avLst/>
          </a:prstGeom>
          <a:solidFill>
            <a:schemeClr val="accent2">
              <a:lumMod val="20000"/>
              <a:lumOff val="80000"/>
            </a:schemeClr>
          </a:solidFill>
          <a:ln>
            <a:solidFill>
              <a:schemeClr val="accent6"/>
            </a:solidFill>
          </a:ln>
        </p:spPr>
        <p:style>
          <a:lnRef idx="1">
            <a:schemeClr val="accent4"/>
          </a:lnRef>
          <a:fillRef idx="3">
            <a:schemeClr val="accent4"/>
          </a:fillRef>
          <a:effectRef idx="2">
            <a:schemeClr val="accent4"/>
          </a:effectRef>
          <a:fontRef idx="minor">
            <a:schemeClr val="lt1"/>
          </a:fontRef>
        </p:style>
        <p:txBody>
          <a:bodyPr bIns="72000" rtlCol="0" anchor="ctr"/>
          <a:lstStyle/>
          <a:p>
            <a:pPr algn="ctr"/>
            <a:r>
              <a:rPr lang="vi-VN" sz="2200" b="1" dirty="0">
                <a:solidFill>
                  <a:schemeClr val="bg2">
                    <a:lumMod val="50000"/>
                  </a:schemeClr>
                </a:solidFill>
              </a:rPr>
              <a:t>Câu 2: Sản phẩm thủ công mĩ nghệ được làm từ?</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433223" y="1914331"/>
            <a:ext cx="4022666" cy="1363850"/>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108000" rtlCol="0" anchor="ctr"/>
          <a:lstStyle/>
          <a:p>
            <a:pPr marL="457200" indent="-457200" algn="ctr">
              <a:lnSpc>
                <a:spcPct val="150000"/>
              </a:lnSpc>
              <a:buAutoNum type="alphaUcPeriod"/>
            </a:pPr>
            <a:r>
              <a:rPr lang="vi-VN" sz="2200" dirty="0">
                <a:solidFill>
                  <a:schemeClr val="bg2">
                    <a:lumMod val="50000"/>
                  </a:schemeClr>
                </a:solidFill>
              </a:rPr>
              <a:t>Sự khéo léo </a:t>
            </a:r>
          </a:p>
          <a:p>
            <a:pPr algn="ctr">
              <a:lnSpc>
                <a:spcPct val="150000"/>
              </a:lnSpc>
            </a:pPr>
            <a:r>
              <a:rPr lang="vi-VN" sz="2200" dirty="0">
                <a:solidFill>
                  <a:schemeClr val="bg2">
                    <a:lumMod val="50000"/>
                  </a:schemeClr>
                </a:solidFill>
              </a:rPr>
              <a:t>sử dụng công nghệ.</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96972" y="1914333"/>
            <a:ext cx="4022666" cy="1363848"/>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200" dirty="0">
                <a:solidFill>
                  <a:schemeClr val="bg2">
                    <a:lumMod val="50000"/>
                  </a:schemeClr>
                </a:solidFill>
              </a:rPr>
              <a:t>C. Máy móc hiện đại.</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96972" y="3597639"/>
            <a:ext cx="4022666" cy="1226404"/>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200" dirty="0">
                <a:solidFill>
                  <a:schemeClr val="bg2">
                    <a:lumMod val="50000"/>
                  </a:schemeClr>
                </a:solidFill>
              </a:rPr>
              <a:t>D. Đôi bàn tay khéo léo.</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33223" y="3597638"/>
            <a:ext cx="4022666" cy="1226405"/>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200" dirty="0">
                <a:solidFill>
                  <a:schemeClr val="bg2">
                    <a:lumMod val="50000"/>
                  </a:schemeClr>
                </a:solidFill>
              </a:rPr>
              <a:t>B. Sự kết hợp giữa sức người và máy móc.</a:t>
            </a:r>
          </a:p>
        </p:txBody>
      </p:sp>
      <p:pic>
        <p:nvPicPr>
          <p:cNvPr id="2" name="Picture 8" descr="Bus">
            <a:hlinkClick r:id="rId2" action="ppaction://hlinksldjump"/>
            <a:extLst>
              <a:ext uri="{FF2B5EF4-FFF2-40B4-BE49-F238E27FC236}">
                <a16:creationId xmlns:a16="http://schemas.microsoft.com/office/drawing/2014/main" id="{29E4C7EB-4D48-2935-FD20-F0AC867113C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07978" y="4659877"/>
            <a:ext cx="483623" cy="483623"/>
          </a:xfrm>
          <a:prstGeom prst="rect">
            <a:avLst/>
          </a:prstGeom>
        </p:spPr>
      </p:pic>
      <p:sp>
        <p:nvSpPr>
          <p:cNvPr id="6" name="Rectangle: Rounded Corners 5">
            <a:extLst>
              <a:ext uri="{FF2B5EF4-FFF2-40B4-BE49-F238E27FC236}">
                <a16:creationId xmlns:a16="http://schemas.microsoft.com/office/drawing/2014/main" id="{C624B999-D2F5-5767-98AD-CFA106306730}"/>
              </a:ext>
            </a:extLst>
          </p:cNvPr>
          <p:cNvSpPr/>
          <p:nvPr/>
        </p:nvSpPr>
        <p:spPr>
          <a:xfrm>
            <a:off x="4796972" y="3597638"/>
            <a:ext cx="4022665" cy="1226405"/>
          </a:xfrm>
          <a:prstGeom prst="roundRect">
            <a:avLst/>
          </a:prstGeom>
          <a:solidFill>
            <a:srgbClr val="92D050"/>
          </a:solidFill>
          <a:ln>
            <a:solidFill>
              <a:srgbClr val="92D050"/>
            </a:solidFill>
          </a:ln>
        </p:spPr>
        <p:style>
          <a:lnRef idx="2">
            <a:schemeClr val="accent3"/>
          </a:lnRef>
          <a:fillRef idx="1">
            <a:schemeClr val="lt1"/>
          </a:fillRef>
          <a:effectRef idx="0">
            <a:schemeClr val="accent3"/>
          </a:effectRef>
          <a:fontRef idx="minor">
            <a:schemeClr val="dk1"/>
          </a:fontRef>
        </p:style>
        <p:txBody>
          <a:bodyPr bIns="72000" rtlCol="0" anchor="ctr"/>
          <a:lstStyle/>
          <a:p>
            <a:pPr algn="ctr"/>
            <a:r>
              <a:rPr lang="vi-VN" sz="2200" dirty="0">
                <a:solidFill>
                  <a:schemeClr val="bg2">
                    <a:lumMod val="50000"/>
                  </a:schemeClr>
                </a:solidFill>
              </a:rPr>
              <a:t>D. Đôi bàn tay khéo léo.</a:t>
            </a:r>
          </a:p>
        </p:txBody>
      </p:sp>
      <p:pic>
        <p:nvPicPr>
          <p:cNvPr id="3" name="Google Shape;260;p5">
            <a:extLst>
              <a:ext uri="{FF2B5EF4-FFF2-40B4-BE49-F238E27FC236}">
                <a16:creationId xmlns:a16="http://schemas.microsoft.com/office/drawing/2014/main" id="{4BDDDB0F-DC8C-5467-77C7-8687968A9A3C}"/>
              </a:ext>
            </a:extLst>
          </p:cNvPr>
          <p:cNvPicPr preferRelativeResize="0"/>
          <p:nvPr/>
        </p:nvPicPr>
        <p:blipFill rotWithShape="1">
          <a:blip r:embed="rId5">
            <a:alphaModFix/>
          </a:blip>
          <a:srcRect/>
          <a:stretch/>
        </p:blipFill>
        <p:spPr>
          <a:xfrm>
            <a:off x="7925107" y="77845"/>
            <a:ext cx="1132211" cy="303986"/>
          </a:xfrm>
          <a:prstGeom prst="rect">
            <a:avLst/>
          </a:prstGeom>
          <a:noFill/>
          <a:ln>
            <a:noFill/>
          </a:ln>
        </p:spPr>
      </p:pic>
    </p:spTree>
    <p:extLst>
      <p:ext uri="{BB962C8B-B14F-4D97-AF65-F5344CB8AC3E}">
        <p14:creationId xmlns:p14="http://schemas.microsoft.com/office/powerpoint/2010/main" val="162463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2"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433222" y="247913"/>
            <a:ext cx="8386415" cy="1349726"/>
          </a:xfrm>
          <a:prstGeom prst="roundRect">
            <a:avLst/>
          </a:prstGeom>
          <a:solidFill>
            <a:schemeClr val="accent2">
              <a:lumMod val="20000"/>
              <a:lumOff val="80000"/>
            </a:schemeClr>
          </a:solidFill>
          <a:ln>
            <a:solidFill>
              <a:schemeClr val="accent6"/>
            </a:solidFill>
          </a:ln>
        </p:spPr>
        <p:style>
          <a:lnRef idx="1">
            <a:schemeClr val="accent4"/>
          </a:lnRef>
          <a:fillRef idx="3">
            <a:schemeClr val="accent4"/>
          </a:fillRef>
          <a:effectRef idx="2">
            <a:schemeClr val="accent4"/>
          </a:effectRef>
          <a:fontRef idx="minor">
            <a:schemeClr val="lt1"/>
          </a:fontRef>
        </p:style>
        <p:txBody>
          <a:bodyPr bIns="108000" rtlCol="0" anchor="ctr"/>
          <a:lstStyle/>
          <a:p>
            <a:pPr algn="ctr">
              <a:lnSpc>
                <a:spcPct val="150000"/>
              </a:lnSpc>
            </a:pPr>
            <a:r>
              <a:rPr lang="vi-VN" sz="2200" b="1" dirty="0">
                <a:solidFill>
                  <a:schemeClr val="bg2">
                    <a:lumMod val="50000"/>
                  </a:schemeClr>
                </a:solidFill>
                <a:latin typeface="Arial" panose="020B0604020202020204" pitchFamily="34" charset="0"/>
                <a:cs typeface="Arial" panose="020B0604020202020204" pitchFamily="34" charset="0"/>
              </a:rPr>
              <a:t>Câu 3: Đâu không phải là hoạt động </a:t>
            </a:r>
          </a:p>
          <a:p>
            <a:pPr algn="ctr">
              <a:lnSpc>
                <a:spcPct val="150000"/>
              </a:lnSpc>
            </a:pPr>
            <a:r>
              <a:rPr lang="vi-VN" sz="2200" b="1" dirty="0">
                <a:solidFill>
                  <a:schemeClr val="bg2">
                    <a:lumMod val="50000"/>
                  </a:schemeClr>
                </a:solidFill>
                <a:latin typeface="Arial" panose="020B0604020202020204" pitchFamily="34" charset="0"/>
                <a:cs typeface="Arial" panose="020B0604020202020204" pitchFamily="34" charset="0"/>
              </a:rPr>
              <a:t>được diễn tả trong bức tranh về gia đình?</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433223" y="1899966"/>
            <a:ext cx="4022666" cy="1228792"/>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200" dirty="0">
                <a:solidFill>
                  <a:schemeClr val="bg2">
                    <a:lumMod val="50000"/>
                  </a:schemeClr>
                </a:solidFill>
                <a:latin typeface="Arial" panose="020B0604020202020204" pitchFamily="34" charset="0"/>
                <a:cs typeface="Arial" panose="020B0604020202020204" pitchFamily="34" charset="0"/>
              </a:rPr>
              <a:t>A. Chân dung gia đình.</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96972" y="1899966"/>
            <a:ext cx="4022666" cy="1228792"/>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200" dirty="0">
                <a:solidFill>
                  <a:schemeClr val="bg2">
                    <a:lumMod val="50000"/>
                  </a:schemeClr>
                </a:solidFill>
                <a:latin typeface="Arial" panose="020B0604020202020204" pitchFamily="34" charset="0"/>
                <a:cs typeface="Arial" panose="020B0604020202020204" pitchFamily="34" charset="0"/>
              </a:rPr>
              <a:t>C. Hoạt động dã ngoại.</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96972" y="3431085"/>
            <a:ext cx="4022666" cy="1228791"/>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200" dirty="0">
                <a:solidFill>
                  <a:schemeClr val="bg2">
                    <a:lumMod val="50000"/>
                  </a:schemeClr>
                </a:solidFill>
                <a:latin typeface="Arial" panose="020B0604020202020204" pitchFamily="34" charset="0"/>
                <a:cs typeface="Arial" panose="020B0604020202020204" pitchFamily="34" charset="0"/>
              </a:rPr>
              <a:t>D. Bữa cơm sum vầy.</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33223" y="3431085"/>
            <a:ext cx="4022666" cy="1228791"/>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200" dirty="0">
                <a:solidFill>
                  <a:schemeClr val="bg2">
                    <a:lumMod val="50000"/>
                  </a:schemeClr>
                </a:solidFill>
                <a:latin typeface="Arial" panose="020B0604020202020204" pitchFamily="34" charset="0"/>
                <a:cs typeface="Arial" panose="020B0604020202020204" pitchFamily="34" charset="0"/>
              </a:rPr>
              <a:t>B. Bữa tiệc sinh nhật.</a:t>
            </a:r>
          </a:p>
        </p:txBody>
      </p:sp>
      <p:pic>
        <p:nvPicPr>
          <p:cNvPr id="2" name="Picture 8" descr="Bus">
            <a:hlinkClick r:id="rId2" action="ppaction://hlinksldjump"/>
            <a:extLst>
              <a:ext uri="{FF2B5EF4-FFF2-40B4-BE49-F238E27FC236}">
                <a16:creationId xmlns:a16="http://schemas.microsoft.com/office/drawing/2014/main" id="{29E4C7EB-4D48-2935-FD20-F0AC867113C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07978" y="4659877"/>
            <a:ext cx="483623" cy="483623"/>
          </a:xfrm>
          <a:prstGeom prst="rect">
            <a:avLst/>
          </a:prstGeom>
        </p:spPr>
      </p:pic>
      <p:sp>
        <p:nvSpPr>
          <p:cNvPr id="6" name="Rectangle: Rounded Corners 5">
            <a:extLst>
              <a:ext uri="{FF2B5EF4-FFF2-40B4-BE49-F238E27FC236}">
                <a16:creationId xmlns:a16="http://schemas.microsoft.com/office/drawing/2014/main" id="{C624B999-D2F5-5767-98AD-CFA106306730}"/>
              </a:ext>
            </a:extLst>
          </p:cNvPr>
          <p:cNvSpPr/>
          <p:nvPr/>
        </p:nvSpPr>
        <p:spPr>
          <a:xfrm>
            <a:off x="433222" y="1899966"/>
            <a:ext cx="4022665" cy="1228791"/>
          </a:xfrm>
          <a:prstGeom prst="roundRect">
            <a:avLst/>
          </a:prstGeom>
          <a:solidFill>
            <a:srgbClr val="92D050"/>
          </a:solidFill>
          <a:ln>
            <a:solidFill>
              <a:srgbClr val="92D050"/>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200" dirty="0">
                <a:solidFill>
                  <a:schemeClr val="bg2">
                    <a:lumMod val="50000"/>
                  </a:schemeClr>
                </a:solidFill>
                <a:cs typeface="Arial" panose="020B0604020202020204" pitchFamily="34" charset="0"/>
              </a:rPr>
              <a:t>A. Chân dung gia đình.</a:t>
            </a:r>
          </a:p>
        </p:txBody>
      </p:sp>
      <p:pic>
        <p:nvPicPr>
          <p:cNvPr id="3" name="Google Shape;260;p5">
            <a:extLst>
              <a:ext uri="{FF2B5EF4-FFF2-40B4-BE49-F238E27FC236}">
                <a16:creationId xmlns:a16="http://schemas.microsoft.com/office/drawing/2014/main" id="{85EB5E7F-AD6C-E3B6-AB37-43BF2CACF159}"/>
              </a:ext>
            </a:extLst>
          </p:cNvPr>
          <p:cNvPicPr preferRelativeResize="0"/>
          <p:nvPr/>
        </p:nvPicPr>
        <p:blipFill rotWithShape="1">
          <a:blip r:embed="rId5">
            <a:alphaModFix/>
          </a:blip>
          <a:srcRect/>
          <a:stretch/>
        </p:blipFill>
        <p:spPr>
          <a:xfrm>
            <a:off x="7925107" y="95920"/>
            <a:ext cx="1132211" cy="303986"/>
          </a:xfrm>
          <a:prstGeom prst="rect">
            <a:avLst/>
          </a:prstGeom>
          <a:noFill/>
          <a:ln>
            <a:noFill/>
          </a:ln>
        </p:spPr>
      </p:pic>
    </p:spTree>
    <p:extLst>
      <p:ext uri="{BB962C8B-B14F-4D97-AF65-F5344CB8AC3E}">
        <p14:creationId xmlns:p14="http://schemas.microsoft.com/office/powerpoint/2010/main" val="72328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2"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22" name="Title 2">
            <a:extLst>
              <a:ext uri="{FF2B5EF4-FFF2-40B4-BE49-F238E27FC236}">
                <a16:creationId xmlns:a16="http://schemas.microsoft.com/office/drawing/2014/main" id="{641F0B39-7167-8348-2818-37046DD74244}"/>
              </a:ext>
            </a:extLst>
          </p:cNvPr>
          <p:cNvSpPr>
            <a:spLocks noGrp="1"/>
          </p:cNvSpPr>
          <p:nvPr>
            <p:ph type="title"/>
          </p:nvPr>
        </p:nvSpPr>
        <p:spPr>
          <a:xfrm>
            <a:off x="720000" y="568396"/>
            <a:ext cx="7704000" cy="572700"/>
          </a:xfrm>
        </p:spPr>
        <p:txBody>
          <a:bodyPr anchor="ctr"/>
          <a:lstStyle/>
          <a:p>
            <a:pPr algn="ctr">
              <a:lnSpc>
                <a:spcPct val="100000"/>
              </a:lnSpc>
            </a:pPr>
            <a:r>
              <a:rPr lang="vi-VN" sz="3200" b="1" dirty="0">
                <a:solidFill>
                  <a:schemeClr val="accent1"/>
                </a:solidFill>
                <a:latin typeface="Arial" panose="020B0604020202020204" pitchFamily="34" charset="0"/>
                <a:cs typeface="Arial" panose="020B0604020202020204" pitchFamily="34" charset="0"/>
              </a:rPr>
              <a:t>NỘI DUNG BÀI HỌC</a:t>
            </a:r>
          </a:p>
        </p:txBody>
      </p:sp>
      <p:grpSp>
        <p:nvGrpSpPr>
          <p:cNvPr id="2" name="Group 1">
            <a:extLst>
              <a:ext uri="{FF2B5EF4-FFF2-40B4-BE49-F238E27FC236}">
                <a16:creationId xmlns:a16="http://schemas.microsoft.com/office/drawing/2014/main" id="{9371AF1E-3A55-8396-083C-52DD743957A8}"/>
              </a:ext>
            </a:extLst>
          </p:cNvPr>
          <p:cNvGrpSpPr/>
          <p:nvPr/>
        </p:nvGrpSpPr>
        <p:grpSpPr>
          <a:xfrm>
            <a:off x="1139190" y="1440141"/>
            <a:ext cx="3227070" cy="1035104"/>
            <a:chOff x="1139190" y="1478281"/>
            <a:chExt cx="2975610" cy="1035104"/>
          </a:xfrm>
        </p:grpSpPr>
        <p:sp>
          <p:nvSpPr>
            <p:cNvPr id="3" name="Scroll: Horizontal 2">
              <a:extLst>
                <a:ext uri="{FF2B5EF4-FFF2-40B4-BE49-F238E27FC236}">
                  <a16:creationId xmlns:a16="http://schemas.microsoft.com/office/drawing/2014/main" id="{862E3099-9F20-CFBC-DB0E-84EEB3D7E196}"/>
                </a:ext>
              </a:extLst>
            </p:cNvPr>
            <p:cNvSpPr/>
            <p:nvPr/>
          </p:nvSpPr>
          <p:spPr>
            <a:xfrm>
              <a:off x="1139190" y="1478281"/>
              <a:ext cx="2975610" cy="1035104"/>
            </a:xfrm>
            <a:prstGeom prst="horizontalScroll">
              <a:avLst>
                <a:gd name="adj" fmla="val 7864"/>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dirty="0">
                <a:solidFill>
                  <a:schemeClr val="accent6">
                    <a:lumMod val="75000"/>
                    <a:lumOff val="2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7FCD6C6-1ECE-4901-9276-EF209807F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225" y="1554386"/>
              <a:ext cx="863100" cy="86573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E35C14BA-0586-651E-CB96-D5FBE463FED2}"/>
                </a:ext>
              </a:extLst>
            </p:cNvPr>
            <p:cNvSpPr txBox="1">
              <a:spLocks/>
            </p:cNvSpPr>
            <p:nvPr/>
          </p:nvSpPr>
          <p:spPr>
            <a:xfrm>
              <a:off x="2219325" y="1709483"/>
              <a:ext cx="18516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2400" dirty="0">
                  <a:solidFill>
                    <a:schemeClr val="bg2">
                      <a:lumMod val="50000"/>
                    </a:schemeClr>
                  </a:solidFill>
                  <a:latin typeface="Arial" panose="020B0604020202020204" pitchFamily="34" charset="0"/>
                  <a:cs typeface="Arial" panose="020B0604020202020204" pitchFamily="34" charset="0"/>
                </a:rPr>
                <a:t>QUAN SÁT</a:t>
              </a:r>
            </a:p>
          </p:txBody>
        </p:sp>
      </p:grpSp>
      <p:grpSp>
        <p:nvGrpSpPr>
          <p:cNvPr id="6" name="Group 5">
            <a:extLst>
              <a:ext uri="{FF2B5EF4-FFF2-40B4-BE49-F238E27FC236}">
                <a16:creationId xmlns:a16="http://schemas.microsoft.com/office/drawing/2014/main" id="{21B6AF44-06F1-A1A0-D687-33182F07367B}"/>
              </a:ext>
            </a:extLst>
          </p:cNvPr>
          <p:cNvGrpSpPr/>
          <p:nvPr/>
        </p:nvGrpSpPr>
        <p:grpSpPr>
          <a:xfrm>
            <a:off x="4777740" y="1440141"/>
            <a:ext cx="3227070" cy="1035104"/>
            <a:chOff x="4777740" y="1478281"/>
            <a:chExt cx="3227070" cy="1035104"/>
          </a:xfrm>
        </p:grpSpPr>
        <p:grpSp>
          <p:nvGrpSpPr>
            <p:cNvPr id="7" name="Group 6">
              <a:extLst>
                <a:ext uri="{FF2B5EF4-FFF2-40B4-BE49-F238E27FC236}">
                  <a16:creationId xmlns:a16="http://schemas.microsoft.com/office/drawing/2014/main" id="{D8452996-A891-5DDB-F656-DA491CEEB83D}"/>
                </a:ext>
              </a:extLst>
            </p:cNvPr>
            <p:cNvGrpSpPr/>
            <p:nvPr/>
          </p:nvGrpSpPr>
          <p:grpSpPr>
            <a:xfrm>
              <a:off x="4777740" y="1478281"/>
              <a:ext cx="3227070" cy="1035104"/>
              <a:chOff x="1139190" y="1478281"/>
              <a:chExt cx="2975610" cy="1035104"/>
            </a:xfrm>
          </p:grpSpPr>
          <p:sp>
            <p:nvSpPr>
              <p:cNvPr id="9" name="Scroll: Horizontal 8">
                <a:extLst>
                  <a:ext uri="{FF2B5EF4-FFF2-40B4-BE49-F238E27FC236}">
                    <a16:creationId xmlns:a16="http://schemas.microsoft.com/office/drawing/2014/main" id="{3B35B552-DF0C-C717-DC61-754D528D30DB}"/>
                  </a:ext>
                </a:extLst>
              </p:cNvPr>
              <p:cNvSpPr/>
              <p:nvPr/>
            </p:nvSpPr>
            <p:spPr>
              <a:xfrm>
                <a:off x="1139190" y="1478281"/>
                <a:ext cx="2975610" cy="1035104"/>
              </a:xfrm>
              <a:prstGeom prst="horizontalScroll">
                <a:avLst>
                  <a:gd name="adj" fmla="val 7864"/>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dirty="0">
                  <a:solidFill>
                    <a:schemeClr val="bg2">
                      <a:lumMod val="50000"/>
                    </a:schemeClr>
                  </a:solidFill>
                  <a:latin typeface="Arial" panose="020B0604020202020204" pitchFamily="34" charset="0"/>
                  <a:cs typeface="Arial" panose="020B0604020202020204" pitchFamily="34" charset="0"/>
                </a:endParaRPr>
              </a:p>
            </p:txBody>
          </p:sp>
          <p:sp>
            <p:nvSpPr>
              <p:cNvPr id="10" name="Title 2">
                <a:extLst>
                  <a:ext uri="{FF2B5EF4-FFF2-40B4-BE49-F238E27FC236}">
                    <a16:creationId xmlns:a16="http://schemas.microsoft.com/office/drawing/2014/main" id="{79D62D46-A366-A789-E14B-99615508C84C}"/>
                  </a:ext>
                </a:extLst>
              </p:cNvPr>
              <p:cNvSpPr txBox="1">
                <a:spLocks/>
              </p:cNvSpPr>
              <p:nvPr/>
            </p:nvSpPr>
            <p:spPr>
              <a:xfrm>
                <a:off x="2219325" y="1709483"/>
                <a:ext cx="18516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2400" dirty="0">
                    <a:solidFill>
                      <a:schemeClr val="bg2">
                        <a:lumMod val="50000"/>
                      </a:schemeClr>
                    </a:solidFill>
                    <a:latin typeface="Arial" panose="020B0604020202020204" pitchFamily="34" charset="0"/>
                    <a:cs typeface="Arial" panose="020B0604020202020204" pitchFamily="34" charset="0"/>
                  </a:rPr>
                  <a:t>THỂ HIỆN</a:t>
                </a:r>
              </a:p>
            </p:txBody>
          </p:sp>
        </p:grpSp>
        <p:pic>
          <p:nvPicPr>
            <p:cNvPr id="8" name="Picture 7">
              <a:extLst>
                <a:ext uri="{FF2B5EF4-FFF2-40B4-BE49-F238E27FC236}">
                  <a16:creationId xmlns:a16="http://schemas.microsoft.com/office/drawing/2014/main" id="{523E363D-7E69-C0F8-2747-BB9D204CF3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27" t="13608" r="12792" b="9281"/>
            <a:stretch/>
          </p:blipFill>
          <p:spPr bwMode="auto">
            <a:xfrm>
              <a:off x="5011047" y="1576010"/>
              <a:ext cx="938107" cy="8701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2AB97C07-83F3-5956-0354-94EDEC358D6F}"/>
              </a:ext>
            </a:extLst>
          </p:cNvPr>
          <p:cNvGrpSpPr/>
          <p:nvPr/>
        </p:nvGrpSpPr>
        <p:grpSpPr>
          <a:xfrm>
            <a:off x="1139190" y="2936929"/>
            <a:ext cx="3227070" cy="1035104"/>
            <a:chOff x="1139190" y="2996801"/>
            <a:chExt cx="3227070" cy="1035104"/>
          </a:xfrm>
        </p:grpSpPr>
        <p:grpSp>
          <p:nvGrpSpPr>
            <p:cNvPr id="12" name="Group 11">
              <a:extLst>
                <a:ext uri="{FF2B5EF4-FFF2-40B4-BE49-F238E27FC236}">
                  <a16:creationId xmlns:a16="http://schemas.microsoft.com/office/drawing/2014/main" id="{E0791F86-387A-E4EB-4F90-5FC790A2F0EA}"/>
                </a:ext>
              </a:extLst>
            </p:cNvPr>
            <p:cNvGrpSpPr/>
            <p:nvPr/>
          </p:nvGrpSpPr>
          <p:grpSpPr>
            <a:xfrm>
              <a:off x="1139190" y="2996801"/>
              <a:ext cx="3227070" cy="1035104"/>
              <a:chOff x="1139190" y="1478281"/>
              <a:chExt cx="2975610" cy="1035104"/>
            </a:xfrm>
          </p:grpSpPr>
          <p:sp>
            <p:nvSpPr>
              <p:cNvPr id="14" name="Scroll: Horizontal 13">
                <a:extLst>
                  <a:ext uri="{FF2B5EF4-FFF2-40B4-BE49-F238E27FC236}">
                    <a16:creationId xmlns:a16="http://schemas.microsoft.com/office/drawing/2014/main" id="{58EB83A3-061F-6D14-34A9-2EBF2BD525F2}"/>
                  </a:ext>
                </a:extLst>
              </p:cNvPr>
              <p:cNvSpPr/>
              <p:nvPr/>
            </p:nvSpPr>
            <p:spPr>
              <a:xfrm>
                <a:off x="1139190" y="1478281"/>
                <a:ext cx="2975610" cy="1035104"/>
              </a:xfrm>
              <a:prstGeom prst="horizontalScroll">
                <a:avLst>
                  <a:gd name="adj" fmla="val 7864"/>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dirty="0">
                  <a:solidFill>
                    <a:schemeClr val="accent6">
                      <a:lumMod val="75000"/>
                      <a:lumOff val="25000"/>
                    </a:schemeClr>
                  </a:solidFill>
                  <a:latin typeface="Arial" panose="020B0604020202020204" pitchFamily="34" charset="0"/>
                  <a:cs typeface="Arial" panose="020B0604020202020204" pitchFamily="34" charset="0"/>
                </a:endParaRPr>
              </a:p>
            </p:txBody>
          </p:sp>
          <p:sp>
            <p:nvSpPr>
              <p:cNvPr id="15" name="Title 2">
                <a:extLst>
                  <a:ext uri="{FF2B5EF4-FFF2-40B4-BE49-F238E27FC236}">
                    <a16:creationId xmlns:a16="http://schemas.microsoft.com/office/drawing/2014/main" id="{681B2513-BC73-472B-556F-37AAFE44F240}"/>
                  </a:ext>
                </a:extLst>
              </p:cNvPr>
              <p:cNvSpPr txBox="1">
                <a:spLocks/>
              </p:cNvSpPr>
              <p:nvPr/>
            </p:nvSpPr>
            <p:spPr>
              <a:xfrm>
                <a:off x="2219325" y="1709483"/>
                <a:ext cx="18516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2400" dirty="0">
                    <a:solidFill>
                      <a:schemeClr val="bg2">
                        <a:lumMod val="50000"/>
                      </a:schemeClr>
                    </a:solidFill>
                    <a:latin typeface="Arial" panose="020B0604020202020204" pitchFamily="34" charset="0"/>
                    <a:cs typeface="Arial" panose="020B0604020202020204" pitchFamily="34" charset="0"/>
                  </a:rPr>
                  <a:t>THẢO LUẬN</a:t>
                </a:r>
              </a:p>
            </p:txBody>
          </p:sp>
        </p:grpSp>
        <p:pic>
          <p:nvPicPr>
            <p:cNvPr id="13" name="Picture 12">
              <a:extLst>
                <a:ext uri="{FF2B5EF4-FFF2-40B4-BE49-F238E27FC236}">
                  <a16:creationId xmlns:a16="http://schemas.microsoft.com/office/drawing/2014/main" id="{73A3DAA1-E2F0-4448-6DF2-E1BC9AD217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6" r="5440" b="6967"/>
            <a:stretch/>
          </p:blipFill>
          <p:spPr bwMode="auto">
            <a:xfrm>
              <a:off x="1374567" y="3078480"/>
              <a:ext cx="936038" cy="8780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E0535BAA-5B57-72E0-1078-5C22818178DB}"/>
              </a:ext>
            </a:extLst>
          </p:cNvPr>
          <p:cNvGrpSpPr/>
          <p:nvPr/>
        </p:nvGrpSpPr>
        <p:grpSpPr>
          <a:xfrm>
            <a:off x="4777740" y="2936929"/>
            <a:ext cx="3227070" cy="1035104"/>
            <a:chOff x="4777740" y="2996801"/>
            <a:chExt cx="3227070" cy="1035104"/>
          </a:xfrm>
        </p:grpSpPr>
        <p:grpSp>
          <p:nvGrpSpPr>
            <p:cNvPr id="17" name="Group 16">
              <a:extLst>
                <a:ext uri="{FF2B5EF4-FFF2-40B4-BE49-F238E27FC236}">
                  <a16:creationId xmlns:a16="http://schemas.microsoft.com/office/drawing/2014/main" id="{D1E537E7-0558-B94C-FDB8-44AA33A89FDA}"/>
                </a:ext>
              </a:extLst>
            </p:cNvPr>
            <p:cNvGrpSpPr/>
            <p:nvPr/>
          </p:nvGrpSpPr>
          <p:grpSpPr>
            <a:xfrm>
              <a:off x="4777740" y="2996801"/>
              <a:ext cx="3227070" cy="1035104"/>
              <a:chOff x="1139190" y="1478281"/>
              <a:chExt cx="2975610" cy="1035104"/>
            </a:xfrm>
          </p:grpSpPr>
          <p:sp>
            <p:nvSpPr>
              <p:cNvPr id="19" name="Scroll: Horizontal 18">
                <a:extLst>
                  <a:ext uri="{FF2B5EF4-FFF2-40B4-BE49-F238E27FC236}">
                    <a16:creationId xmlns:a16="http://schemas.microsoft.com/office/drawing/2014/main" id="{D25C12BB-EF67-7917-65D2-878FDE2E604B}"/>
                  </a:ext>
                </a:extLst>
              </p:cNvPr>
              <p:cNvSpPr/>
              <p:nvPr/>
            </p:nvSpPr>
            <p:spPr>
              <a:xfrm>
                <a:off x="1139190" y="1478281"/>
                <a:ext cx="2975610" cy="1035104"/>
              </a:xfrm>
              <a:prstGeom prst="horizontalScroll">
                <a:avLst>
                  <a:gd name="adj" fmla="val 7864"/>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dirty="0">
                  <a:solidFill>
                    <a:schemeClr val="accent6">
                      <a:lumMod val="75000"/>
                      <a:lumOff val="25000"/>
                    </a:schemeClr>
                  </a:solidFill>
                  <a:latin typeface="Arial" panose="020B0604020202020204" pitchFamily="34" charset="0"/>
                  <a:cs typeface="Arial" panose="020B0604020202020204" pitchFamily="34" charset="0"/>
                </a:endParaRPr>
              </a:p>
            </p:txBody>
          </p:sp>
          <p:sp>
            <p:nvSpPr>
              <p:cNvPr id="20" name="Title 2">
                <a:extLst>
                  <a:ext uri="{FF2B5EF4-FFF2-40B4-BE49-F238E27FC236}">
                    <a16:creationId xmlns:a16="http://schemas.microsoft.com/office/drawing/2014/main" id="{D6705350-10E7-44CC-12B5-FFD0EB6AAF84}"/>
                  </a:ext>
                </a:extLst>
              </p:cNvPr>
              <p:cNvSpPr txBox="1">
                <a:spLocks/>
              </p:cNvSpPr>
              <p:nvPr/>
            </p:nvSpPr>
            <p:spPr>
              <a:xfrm>
                <a:off x="2219325" y="1709483"/>
                <a:ext cx="18516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2400" dirty="0">
                    <a:solidFill>
                      <a:schemeClr val="bg2">
                        <a:lumMod val="50000"/>
                      </a:schemeClr>
                    </a:solidFill>
                    <a:latin typeface="Arial" panose="020B0604020202020204" pitchFamily="34" charset="0"/>
                    <a:cs typeface="Arial" panose="020B0604020202020204" pitchFamily="34" charset="0"/>
                  </a:rPr>
                  <a:t>VẬN DỤNG</a:t>
                </a:r>
              </a:p>
            </p:txBody>
          </p:sp>
        </p:grpSp>
        <p:pic>
          <p:nvPicPr>
            <p:cNvPr id="18" name="Picture 17">
              <a:extLst>
                <a:ext uri="{FF2B5EF4-FFF2-40B4-BE49-F238E27FC236}">
                  <a16:creationId xmlns:a16="http://schemas.microsoft.com/office/drawing/2014/main" id="{2D879CAF-D830-9D93-1E42-A74756748A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1047" y="3078480"/>
              <a:ext cx="971988" cy="87804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542080" y="261647"/>
            <a:ext cx="8386416" cy="760830"/>
          </a:xfrm>
          <a:prstGeom prst="roundRect">
            <a:avLst/>
          </a:prstGeom>
          <a:solidFill>
            <a:schemeClr val="accent2">
              <a:lumMod val="20000"/>
              <a:lumOff val="80000"/>
            </a:schemeClr>
          </a:solidFill>
          <a:ln>
            <a:solidFill>
              <a:schemeClr val="accent6"/>
            </a:solidFill>
          </a:ln>
        </p:spPr>
        <p:style>
          <a:lnRef idx="1">
            <a:schemeClr val="accent4"/>
          </a:lnRef>
          <a:fillRef idx="3">
            <a:schemeClr val="accent4"/>
          </a:fillRef>
          <a:effectRef idx="2">
            <a:schemeClr val="accent4"/>
          </a:effectRef>
          <a:fontRef idx="minor">
            <a:schemeClr val="lt1"/>
          </a:fontRef>
        </p:style>
        <p:txBody>
          <a:bodyPr bIns="36000" rtlCol="0" anchor="ctr"/>
          <a:lstStyle/>
          <a:p>
            <a:pPr algn="ctr"/>
            <a:r>
              <a:rPr lang="vi-VN" sz="2200" b="1" dirty="0">
                <a:solidFill>
                  <a:schemeClr val="bg2">
                    <a:lumMod val="50000"/>
                  </a:schemeClr>
                </a:solidFill>
                <a:latin typeface="Arial" panose="020B0604020202020204" pitchFamily="34" charset="0"/>
                <a:cs typeface="Arial" panose="020B0604020202020204" pitchFamily="34" charset="0"/>
              </a:rPr>
              <a:t>Câu 4:</a:t>
            </a:r>
            <a:r>
              <a:rPr lang="vi-VN" sz="2200" dirty="0">
                <a:solidFill>
                  <a:schemeClr val="bg2">
                    <a:lumMod val="50000"/>
                  </a:schemeClr>
                </a:solidFill>
                <a:latin typeface="Arial" panose="020B0604020202020204" pitchFamily="34" charset="0"/>
                <a:cs typeface="Arial" panose="020B0604020202020204" pitchFamily="34" charset="0"/>
              </a:rPr>
              <a:t> Bức tranh sau đây có tên là gì?</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3831771" y="1276921"/>
            <a:ext cx="5096725" cy="685063"/>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200" dirty="0">
                <a:solidFill>
                  <a:schemeClr val="bg2">
                    <a:lumMod val="50000"/>
                  </a:schemeClr>
                </a:solidFill>
                <a:latin typeface="Arial" panose="020B0604020202020204" pitchFamily="34" charset="0"/>
                <a:cs typeface="Arial" panose="020B0604020202020204" pitchFamily="34" charset="0"/>
              </a:rPr>
              <a:t>A. Ke-da-mun và gia đình. </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3831771" y="3006545"/>
            <a:ext cx="5096725" cy="685063"/>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200" dirty="0">
                <a:solidFill>
                  <a:schemeClr val="bg2">
                    <a:lumMod val="50000"/>
                  </a:schemeClr>
                </a:solidFill>
                <a:latin typeface="Arial" panose="020B0604020202020204" pitchFamily="34" charset="0"/>
                <a:cs typeface="Arial" panose="020B0604020202020204" pitchFamily="34" charset="0"/>
              </a:rPr>
              <a:t>C. Đời sống gia đình. </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3831771" y="3871145"/>
            <a:ext cx="5096725" cy="685063"/>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200" dirty="0">
                <a:solidFill>
                  <a:schemeClr val="bg2">
                    <a:lumMod val="50000"/>
                  </a:schemeClr>
                </a:solidFill>
                <a:latin typeface="Arial" panose="020B0604020202020204" pitchFamily="34" charset="0"/>
                <a:cs typeface="Arial" panose="020B0604020202020204" pitchFamily="34" charset="0"/>
              </a:rPr>
              <a:t>D. Khoảnh khắc bình yên.</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3831771" y="2141733"/>
            <a:ext cx="5096725" cy="685063"/>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36000" rtlCol="0" anchor="ctr"/>
          <a:lstStyle/>
          <a:p>
            <a:pPr algn="ctr"/>
            <a:r>
              <a:rPr lang="vi-VN" sz="2200" dirty="0">
                <a:solidFill>
                  <a:schemeClr val="bg2">
                    <a:lumMod val="50000"/>
                  </a:schemeClr>
                </a:solidFill>
                <a:latin typeface="Arial" panose="020B0604020202020204" pitchFamily="34" charset="0"/>
                <a:cs typeface="Arial" panose="020B0604020202020204" pitchFamily="34" charset="0"/>
              </a:rPr>
              <a:t>B. Gia đình Wi-li-am-son. </a:t>
            </a:r>
          </a:p>
        </p:txBody>
      </p:sp>
      <p:pic>
        <p:nvPicPr>
          <p:cNvPr id="2" name="Picture 8" descr="Bus">
            <a:hlinkClick r:id="rId2" action="ppaction://hlinksldjump"/>
            <a:extLst>
              <a:ext uri="{FF2B5EF4-FFF2-40B4-BE49-F238E27FC236}">
                <a16:creationId xmlns:a16="http://schemas.microsoft.com/office/drawing/2014/main" id="{29E4C7EB-4D48-2935-FD20-F0AC867113C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07978" y="4659877"/>
            <a:ext cx="483623" cy="483623"/>
          </a:xfrm>
          <a:prstGeom prst="rect">
            <a:avLst/>
          </a:prstGeom>
        </p:spPr>
      </p:pic>
      <p:sp>
        <p:nvSpPr>
          <p:cNvPr id="6" name="Rectangle: Rounded Corners 5">
            <a:extLst>
              <a:ext uri="{FF2B5EF4-FFF2-40B4-BE49-F238E27FC236}">
                <a16:creationId xmlns:a16="http://schemas.microsoft.com/office/drawing/2014/main" id="{C624B999-D2F5-5767-98AD-CFA106306730}"/>
              </a:ext>
            </a:extLst>
          </p:cNvPr>
          <p:cNvSpPr/>
          <p:nvPr/>
        </p:nvSpPr>
        <p:spPr>
          <a:xfrm>
            <a:off x="3831771" y="2136955"/>
            <a:ext cx="5096725" cy="685063"/>
          </a:xfrm>
          <a:prstGeom prst="roundRect">
            <a:avLst/>
          </a:prstGeom>
          <a:solidFill>
            <a:srgbClr val="92D050"/>
          </a:solidFill>
          <a:ln>
            <a:solidFill>
              <a:srgbClr val="92D050"/>
            </a:solidFill>
          </a:ln>
        </p:spPr>
        <p:style>
          <a:lnRef idx="2">
            <a:schemeClr val="accent3"/>
          </a:lnRef>
          <a:fillRef idx="1">
            <a:schemeClr val="lt1"/>
          </a:fillRef>
          <a:effectRef idx="0">
            <a:schemeClr val="accent3"/>
          </a:effectRef>
          <a:fontRef idx="minor">
            <a:schemeClr val="dk1"/>
          </a:fontRef>
        </p:style>
        <p:txBody>
          <a:bodyPr bIns="72000" rtlCol="0" anchor="ctr"/>
          <a:lstStyle/>
          <a:p>
            <a:pPr algn="ctr"/>
            <a:r>
              <a:rPr lang="vi-VN" sz="2200" dirty="0">
                <a:solidFill>
                  <a:schemeClr val="bg2">
                    <a:lumMod val="50000"/>
                  </a:schemeClr>
                </a:solidFill>
                <a:cs typeface="Arial" panose="020B0604020202020204" pitchFamily="34" charset="0"/>
              </a:rPr>
              <a:t>B. Gia đình Wi-li-am-son. </a:t>
            </a:r>
          </a:p>
        </p:txBody>
      </p:sp>
      <p:pic>
        <p:nvPicPr>
          <p:cNvPr id="1026" name="Picture 2" descr="John Mix Stanley | The Williamson Family | American | The Metropolitan  Museum of Art">
            <a:extLst>
              <a:ext uri="{FF2B5EF4-FFF2-40B4-BE49-F238E27FC236}">
                <a16:creationId xmlns:a16="http://schemas.microsoft.com/office/drawing/2014/main" id="{2E7F6AAE-5CA8-EEF3-85DE-7DCD5EA884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079" y="1276921"/>
            <a:ext cx="2844436" cy="3382956"/>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260;p5">
            <a:extLst>
              <a:ext uri="{FF2B5EF4-FFF2-40B4-BE49-F238E27FC236}">
                <a16:creationId xmlns:a16="http://schemas.microsoft.com/office/drawing/2014/main" id="{4DB0C746-6CCF-DC4E-F05C-21AB130B63C4}"/>
              </a:ext>
            </a:extLst>
          </p:cNvPr>
          <p:cNvPicPr preferRelativeResize="0"/>
          <p:nvPr/>
        </p:nvPicPr>
        <p:blipFill rotWithShape="1">
          <a:blip r:embed="rId6">
            <a:alphaModFix/>
          </a:blip>
          <a:srcRect/>
          <a:stretch/>
        </p:blipFill>
        <p:spPr>
          <a:xfrm>
            <a:off x="7925107" y="107265"/>
            <a:ext cx="1132211" cy="303986"/>
          </a:xfrm>
          <a:prstGeom prst="rect">
            <a:avLst/>
          </a:prstGeom>
          <a:noFill/>
          <a:ln>
            <a:noFill/>
          </a:ln>
        </p:spPr>
      </p:pic>
    </p:spTree>
    <p:extLst>
      <p:ext uri="{BB962C8B-B14F-4D97-AF65-F5344CB8AC3E}">
        <p14:creationId xmlns:p14="http://schemas.microsoft.com/office/powerpoint/2010/main" val="71416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2"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513052" y="230903"/>
            <a:ext cx="8234015" cy="1365668"/>
          </a:xfrm>
          <a:prstGeom prst="roundRect">
            <a:avLst>
              <a:gd name="adj" fmla="val 11944"/>
            </a:avLst>
          </a:prstGeom>
          <a:solidFill>
            <a:schemeClr val="accent2">
              <a:lumMod val="20000"/>
              <a:lumOff val="80000"/>
            </a:schemeClr>
          </a:solidFill>
          <a:ln>
            <a:solidFill>
              <a:schemeClr val="accent6"/>
            </a:solidFill>
          </a:ln>
        </p:spPr>
        <p:style>
          <a:lnRef idx="1">
            <a:schemeClr val="accent4"/>
          </a:lnRef>
          <a:fillRef idx="3">
            <a:schemeClr val="accent4"/>
          </a:fillRef>
          <a:effectRef idx="2">
            <a:schemeClr val="accent4"/>
          </a:effectRef>
          <a:fontRef idx="minor">
            <a:schemeClr val="lt1"/>
          </a:fontRef>
        </p:style>
        <p:txBody>
          <a:bodyPr bIns="108000" rtlCol="0" anchor="ctr"/>
          <a:lstStyle/>
          <a:p>
            <a:pPr algn="ctr">
              <a:lnSpc>
                <a:spcPct val="150000"/>
              </a:lnSpc>
            </a:pPr>
            <a:r>
              <a:rPr lang="vi-VN" sz="2200" b="1" dirty="0">
                <a:solidFill>
                  <a:schemeClr val="bg2">
                    <a:lumMod val="50000"/>
                  </a:schemeClr>
                </a:solidFill>
                <a:latin typeface="Arial" panose="020B0604020202020204" pitchFamily="34" charset="0"/>
                <a:cs typeface="Arial" panose="020B0604020202020204" pitchFamily="34" charset="0"/>
              </a:rPr>
              <a:t>Câu 5: Điều gì đã tạo nên nguồn cảm hứng </a:t>
            </a:r>
          </a:p>
          <a:p>
            <a:pPr algn="ctr">
              <a:lnSpc>
                <a:spcPct val="150000"/>
              </a:lnSpc>
            </a:pPr>
            <a:r>
              <a:rPr lang="vi-VN" sz="2200" b="1" dirty="0">
                <a:solidFill>
                  <a:schemeClr val="bg2">
                    <a:lumMod val="50000"/>
                  </a:schemeClr>
                </a:solidFill>
                <a:latin typeface="Arial" panose="020B0604020202020204" pitchFamily="34" charset="0"/>
                <a:cs typeface="Arial" panose="020B0604020202020204" pitchFamily="34" charset="0"/>
              </a:rPr>
              <a:t>cho các tác phẩm về gia đình?</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513052" y="1852457"/>
            <a:ext cx="3942834" cy="1246954"/>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r>
              <a:rPr lang="vi-VN" sz="2200" dirty="0">
                <a:solidFill>
                  <a:schemeClr val="bg2">
                    <a:lumMod val="50000"/>
                  </a:schemeClr>
                </a:solidFill>
                <a:latin typeface="Arial" panose="020B0604020202020204" pitchFamily="34" charset="0"/>
                <a:cs typeface="Arial" panose="020B0604020202020204" pitchFamily="34" charset="0"/>
              </a:rPr>
              <a:t>A. Vẻ đẹp của người thân.</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804233" y="1852457"/>
            <a:ext cx="3942834" cy="1246954"/>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200" dirty="0">
                <a:solidFill>
                  <a:schemeClr val="bg2">
                    <a:lumMod val="50000"/>
                  </a:schemeClr>
                </a:solidFill>
                <a:latin typeface="Arial" panose="020B0604020202020204" pitchFamily="34" charset="0"/>
                <a:cs typeface="Arial" panose="020B0604020202020204" pitchFamily="34" charset="0"/>
              </a:rPr>
              <a:t>C. Giá trị thiêng liêng </a:t>
            </a:r>
          </a:p>
          <a:p>
            <a:pPr algn="ctr">
              <a:lnSpc>
                <a:spcPct val="150000"/>
              </a:lnSpc>
            </a:pPr>
            <a:r>
              <a:rPr lang="vi-VN" sz="2200" dirty="0">
                <a:solidFill>
                  <a:schemeClr val="bg2">
                    <a:lumMod val="50000"/>
                  </a:schemeClr>
                </a:solidFill>
                <a:latin typeface="Arial" panose="020B0604020202020204" pitchFamily="34" charset="0"/>
                <a:cs typeface="Arial" panose="020B0604020202020204" pitchFamily="34" charset="0"/>
              </a:rPr>
              <a:t>của gia đình.</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804233" y="3316514"/>
            <a:ext cx="3942834" cy="1246954"/>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200" dirty="0">
                <a:solidFill>
                  <a:schemeClr val="bg2">
                    <a:lumMod val="50000"/>
                  </a:schemeClr>
                </a:solidFill>
                <a:latin typeface="Arial" panose="020B0604020202020204" pitchFamily="34" charset="0"/>
                <a:cs typeface="Arial" panose="020B0604020202020204" pitchFamily="34" charset="0"/>
              </a:rPr>
              <a:t>D. Hoạt động của gia đình mang tính tập thể.</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513052" y="3316514"/>
            <a:ext cx="3942834" cy="1246954"/>
          </a:xfrm>
          <a:prstGeom prst="roundRect">
            <a:avLst/>
          </a:prstGeom>
          <a:solidFill>
            <a:schemeClr val="accent6"/>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200" dirty="0">
                <a:solidFill>
                  <a:schemeClr val="bg2">
                    <a:lumMod val="50000"/>
                  </a:schemeClr>
                </a:solidFill>
                <a:latin typeface="Arial" panose="020B0604020202020204" pitchFamily="34" charset="0"/>
                <a:cs typeface="Arial" panose="020B0604020202020204" pitchFamily="34" charset="0"/>
              </a:rPr>
              <a:t>B. Truyền thống </a:t>
            </a:r>
          </a:p>
          <a:p>
            <a:pPr algn="ctr">
              <a:lnSpc>
                <a:spcPct val="150000"/>
              </a:lnSpc>
            </a:pPr>
            <a:r>
              <a:rPr lang="vi-VN" sz="2200" dirty="0">
                <a:solidFill>
                  <a:schemeClr val="bg2">
                    <a:lumMod val="50000"/>
                  </a:schemeClr>
                </a:solidFill>
                <a:latin typeface="Arial" panose="020B0604020202020204" pitchFamily="34" charset="0"/>
                <a:cs typeface="Arial" panose="020B0604020202020204" pitchFamily="34" charset="0"/>
              </a:rPr>
              <a:t>tốt đẹp của gia đình.</a:t>
            </a:r>
          </a:p>
        </p:txBody>
      </p:sp>
      <p:pic>
        <p:nvPicPr>
          <p:cNvPr id="2" name="Picture 8" descr="Bus">
            <a:hlinkClick r:id="rId2" action="ppaction://hlinksldjump"/>
            <a:extLst>
              <a:ext uri="{FF2B5EF4-FFF2-40B4-BE49-F238E27FC236}">
                <a16:creationId xmlns:a16="http://schemas.microsoft.com/office/drawing/2014/main" id="{29E4C7EB-4D48-2935-FD20-F0AC867113C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07978" y="4659877"/>
            <a:ext cx="483623" cy="483623"/>
          </a:xfrm>
          <a:prstGeom prst="rect">
            <a:avLst/>
          </a:prstGeom>
        </p:spPr>
      </p:pic>
      <p:sp>
        <p:nvSpPr>
          <p:cNvPr id="6" name="Rectangle: Rounded Corners 5">
            <a:extLst>
              <a:ext uri="{FF2B5EF4-FFF2-40B4-BE49-F238E27FC236}">
                <a16:creationId xmlns:a16="http://schemas.microsoft.com/office/drawing/2014/main" id="{C624B999-D2F5-5767-98AD-CFA106306730}"/>
              </a:ext>
            </a:extLst>
          </p:cNvPr>
          <p:cNvSpPr/>
          <p:nvPr/>
        </p:nvSpPr>
        <p:spPr>
          <a:xfrm>
            <a:off x="4804233" y="1831937"/>
            <a:ext cx="3942834" cy="1246953"/>
          </a:xfrm>
          <a:prstGeom prst="roundRect">
            <a:avLst/>
          </a:prstGeom>
          <a:solidFill>
            <a:srgbClr val="92D050"/>
          </a:solidFill>
          <a:ln>
            <a:solidFill>
              <a:srgbClr val="92D050"/>
            </a:solidFill>
          </a:ln>
        </p:spPr>
        <p:style>
          <a:lnRef idx="2">
            <a:schemeClr val="accent3"/>
          </a:lnRef>
          <a:fillRef idx="1">
            <a:schemeClr val="lt1"/>
          </a:fillRef>
          <a:effectRef idx="0">
            <a:schemeClr val="accent3"/>
          </a:effectRef>
          <a:fontRef idx="minor">
            <a:schemeClr val="dk1"/>
          </a:fontRef>
        </p:style>
        <p:txBody>
          <a:bodyPr bIns="108000" rtlCol="0" anchor="ctr"/>
          <a:lstStyle/>
          <a:p>
            <a:pPr algn="ctr">
              <a:lnSpc>
                <a:spcPct val="150000"/>
              </a:lnSpc>
            </a:pPr>
            <a:r>
              <a:rPr lang="vi-VN" sz="2200" dirty="0">
                <a:solidFill>
                  <a:schemeClr val="bg2">
                    <a:lumMod val="50000"/>
                  </a:schemeClr>
                </a:solidFill>
                <a:cs typeface="Arial" panose="020B0604020202020204" pitchFamily="34" charset="0"/>
              </a:rPr>
              <a:t>C. Giá trị thiêng liêng </a:t>
            </a:r>
          </a:p>
          <a:p>
            <a:pPr algn="ctr">
              <a:lnSpc>
                <a:spcPct val="150000"/>
              </a:lnSpc>
            </a:pPr>
            <a:r>
              <a:rPr lang="vi-VN" sz="2200" dirty="0">
                <a:solidFill>
                  <a:schemeClr val="bg2">
                    <a:lumMod val="50000"/>
                  </a:schemeClr>
                </a:solidFill>
                <a:cs typeface="Arial" panose="020B0604020202020204" pitchFamily="34" charset="0"/>
              </a:rPr>
              <a:t>của gia đình.</a:t>
            </a:r>
          </a:p>
        </p:txBody>
      </p:sp>
      <p:pic>
        <p:nvPicPr>
          <p:cNvPr id="3" name="Google Shape;260;p5">
            <a:extLst>
              <a:ext uri="{FF2B5EF4-FFF2-40B4-BE49-F238E27FC236}">
                <a16:creationId xmlns:a16="http://schemas.microsoft.com/office/drawing/2014/main" id="{42FBC706-32A4-FE4E-CA01-F62741CAFC72}"/>
              </a:ext>
            </a:extLst>
          </p:cNvPr>
          <p:cNvPicPr preferRelativeResize="0"/>
          <p:nvPr/>
        </p:nvPicPr>
        <p:blipFill rotWithShape="1">
          <a:blip r:embed="rId5">
            <a:alphaModFix/>
          </a:blip>
          <a:srcRect/>
          <a:stretch/>
        </p:blipFill>
        <p:spPr>
          <a:xfrm>
            <a:off x="7925107" y="116639"/>
            <a:ext cx="1132211" cy="303986"/>
          </a:xfrm>
          <a:prstGeom prst="rect">
            <a:avLst/>
          </a:prstGeom>
          <a:noFill/>
          <a:ln>
            <a:noFill/>
          </a:ln>
        </p:spPr>
      </p:pic>
    </p:spTree>
    <p:extLst>
      <p:ext uri="{BB962C8B-B14F-4D97-AF65-F5344CB8AC3E}">
        <p14:creationId xmlns:p14="http://schemas.microsoft.com/office/powerpoint/2010/main" val="58273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2"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E274FD1-1C71-9D80-A398-3CB11C1B48E0}"/>
              </a:ext>
            </a:extLst>
          </p:cNvPr>
          <p:cNvSpPr/>
          <p:nvPr/>
        </p:nvSpPr>
        <p:spPr>
          <a:xfrm>
            <a:off x="582607" y="1500716"/>
            <a:ext cx="2879049" cy="2907474"/>
          </a:xfrm>
          <a:prstGeom prst="roundRect">
            <a:avLst>
              <a:gd name="adj" fmla="val 12347"/>
            </a:avLst>
          </a:prstGeom>
        </p:spPr>
        <p:style>
          <a:lnRef idx="1">
            <a:schemeClr val="accent6"/>
          </a:lnRef>
          <a:fillRef idx="2">
            <a:schemeClr val="accent6"/>
          </a:fillRef>
          <a:effectRef idx="1">
            <a:schemeClr val="accent6"/>
          </a:effectRef>
          <a:fontRef idx="minor">
            <a:schemeClr val="dk1"/>
          </a:fontRef>
        </p:style>
        <p:txBody>
          <a:bodyPr bIns="108000" rtlCol="0" anchor="ctr"/>
          <a:lstStyle/>
          <a:p>
            <a:pPr algn="ctr">
              <a:lnSpc>
                <a:spcPct val="150000"/>
              </a:lnSpc>
            </a:pPr>
            <a:r>
              <a:rPr lang="vi-VN" sz="2000" dirty="0">
                <a:solidFill>
                  <a:schemeClr val="bg2">
                    <a:lumMod val="50000"/>
                  </a:schemeClr>
                </a:solidFill>
              </a:rPr>
              <a:t>Nhóm em/ em đã sử dụng những hình ảnh, màu sắc, chất liệu nào để tạo hình và trang trí SPMT?</a:t>
            </a:r>
          </a:p>
        </p:txBody>
      </p:sp>
      <p:sp>
        <p:nvSpPr>
          <p:cNvPr id="12" name="Rectangle: Rounded Corners 11">
            <a:extLst>
              <a:ext uri="{FF2B5EF4-FFF2-40B4-BE49-F238E27FC236}">
                <a16:creationId xmlns:a16="http://schemas.microsoft.com/office/drawing/2014/main" id="{3F379F5A-DE0E-0E4A-9609-142EB2ABEA98}"/>
              </a:ext>
            </a:extLst>
          </p:cNvPr>
          <p:cNvSpPr/>
          <p:nvPr/>
        </p:nvSpPr>
        <p:spPr>
          <a:xfrm>
            <a:off x="3785617" y="1500716"/>
            <a:ext cx="2283964" cy="2907474"/>
          </a:xfrm>
          <a:prstGeom prst="roundRect">
            <a:avLst>
              <a:gd name="adj" fmla="val 15295"/>
            </a:avLst>
          </a:prstGeom>
        </p:spPr>
        <p:style>
          <a:lnRef idx="1">
            <a:schemeClr val="accent6"/>
          </a:lnRef>
          <a:fillRef idx="2">
            <a:schemeClr val="accent6"/>
          </a:fillRef>
          <a:effectRef idx="1">
            <a:schemeClr val="accent6"/>
          </a:effectRef>
          <a:fontRef idx="minor">
            <a:schemeClr val="dk1"/>
          </a:fontRef>
        </p:style>
        <p:txBody>
          <a:bodyPr bIns="108000" rtlCol="0" anchor="ctr"/>
          <a:lstStyle/>
          <a:p>
            <a:pPr algn="ctr">
              <a:lnSpc>
                <a:spcPct val="150000"/>
              </a:lnSpc>
            </a:pPr>
            <a:r>
              <a:rPr lang="vi-VN" sz="2000" dirty="0">
                <a:solidFill>
                  <a:schemeClr val="bg2">
                    <a:lumMod val="50000"/>
                  </a:schemeClr>
                </a:solidFill>
              </a:rPr>
              <a:t>Trong các SPMT đã thực hiện, em thích sản phẩm nào nhất? Tại sao?</a:t>
            </a:r>
          </a:p>
        </p:txBody>
      </p:sp>
      <p:sp>
        <p:nvSpPr>
          <p:cNvPr id="13" name="Rectangle: Rounded Corners 12">
            <a:extLst>
              <a:ext uri="{FF2B5EF4-FFF2-40B4-BE49-F238E27FC236}">
                <a16:creationId xmlns:a16="http://schemas.microsoft.com/office/drawing/2014/main" id="{4699A0FD-98A4-EDB9-CCD3-8A968BBE23F7}"/>
              </a:ext>
            </a:extLst>
          </p:cNvPr>
          <p:cNvSpPr/>
          <p:nvPr/>
        </p:nvSpPr>
        <p:spPr>
          <a:xfrm>
            <a:off x="6393543" y="1500716"/>
            <a:ext cx="2167849" cy="2907473"/>
          </a:xfrm>
          <a:prstGeom prst="roundRect">
            <a:avLst>
              <a:gd name="adj" fmla="val 10053"/>
            </a:avLst>
          </a:prstGeom>
        </p:spPr>
        <p:style>
          <a:lnRef idx="1">
            <a:schemeClr val="accent6"/>
          </a:lnRef>
          <a:fillRef idx="2">
            <a:schemeClr val="accent6"/>
          </a:fillRef>
          <a:effectRef idx="1">
            <a:schemeClr val="accent6"/>
          </a:effectRef>
          <a:fontRef idx="minor">
            <a:schemeClr val="dk1"/>
          </a:fontRef>
        </p:style>
        <p:txBody>
          <a:bodyPr bIns="108000" rtlCol="0" anchor="ctr"/>
          <a:lstStyle/>
          <a:p>
            <a:pPr algn="ctr">
              <a:lnSpc>
                <a:spcPct val="150000"/>
              </a:lnSpc>
            </a:pPr>
            <a:r>
              <a:rPr lang="vi-VN" sz="2000" dirty="0">
                <a:solidFill>
                  <a:schemeClr val="bg2">
                    <a:lumMod val="50000"/>
                  </a:schemeClr>
                </a:solidFill>
              </a:rPr>
              <a:t>Hãy nêu công năng sử dụng của SPMT em đã thực hiện.</a:t>
            </a:r>
          </a:p>
        </p:txBody>
      </p:sp>
      <p:sp>
        <p:nvSpPr>
          <p:cNvPr id="2" name="Title 1">
            <a:extLst>
              <a:ext uri="{FF2B5EF4-FFF2-40B4-BE49-F238E27FC236}">
                <a16:creationId xmlns:a16="http://schemas.microsoft.com/office/drawing/2014/main" id="{690A6964-9114-2305-98BB-06C422617535}"/>
              </a:ext>
            </a:extLst>
          </p:cNvPr>
          <p:cNvSpPr>
            <a:spLocks noGrp="1"/>
          </p:cNvSpPr>
          <p:nvPr>
            <p:ph type="title"/>
          </p:nvPr>
        </p:nvSpPr>
        <p:spPr>
          <a:xfrm>
            <a:off x="720000" y="735311"/>
            <a:ext cx="7704000" cy="572700"/>
          </a:xfrm>
        </p:spPr>
        <p:txBody>
          <a:bodyPr/>
          <a:lstStyle/>
          <a:p>
            <a:pPr algn="ctr"/>
            <a:r>
              <a:rPr lang="vi-VN" sz="2400" b="1" dirty="0">
                <a:solidFill>
                  <a:schemeClr val="accent4">
                    <a:lumMod val="50000"/>
                  </a:schemeClr>
                </a:solidFill>
                <a:effectLst/>
                <a:latin typeface="Arial" panose="020B0604020202020204" pitchFamily="34" charset="0"/>
                <a:ea typeface="Calibri" panose="020F0502020204030204" pitchFamily="34" charset="0"/>
                <a:cs typeface="Arial" panose="020B0604020202020204" pitchFamily="34" charset="0"/>
              </a:rPr>
              <a:t>TRƯNG BÀY, NHẬN XÉT SẢN PHẨM CUỐI CHỦ ĐỀ</a:t>
            </a:r>
            <a:endParaRPr lang="vi-VN" sz="2400" dirty="0">
              <a:solidFill>
                <a:schemeClr val="accent4">
                  <a:lumMod val="50000"/>
                </a:schemeClr>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up)">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tx2"/>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51"/>
        <p:cNvGrpSpPr/>
        <p:nvPr/>
      </p:nvGrpSpPr>
      <p:grpSpPr>
        <a:xfrm>
          <a:off x="0" y="0"/>
          <a:ext cx="0" cy="0"/>
          <a:chOff x="0" y="0"/>
          <a:chExt cx="0" cy="0"/>
        </a:xfrm>
      </p:grpSpPr>
      <p:sp>
        <p:nvSpPr>
          <p:cNvPr id="4" name="Title 2">
            <a:extLst>
              <a:ext uri="{FF2B5EF4-FFF2-40B4-BE49-F238E27FC236}">
                <a16:creationId xmlns:a16="http://schemas.microsoft.com/office/drawing/2014/main" id="{7EEF28EA-D40C-5EBC-80F6-FD131E605CE1}"/>
              </a:ext>
            </a:extLst>
          </p:cNvPr>
          <p:cNvSpPr>
            <a:spLocks noGrp="1"/>
          </p:cNvSpPr>
          <p:nvPr>
            <p:ph type="title"/>
          </p:nvPr>
        </p:nvSpPr>
        <p:spPr>
          <a:xfrm>
            <a:off x="719999" y="871533"/>
            <a:ext cx="7704000" cy="680051"/>
          </a:xfrm>
        </p:spPr>
        <p:txBody>
          <a:bodyPr anchor="ctr"/>
          <a:lstStyle/>
          <a:p>
            <a:pPr algn="ctr"/>
            <a:r>
              <a:rPr lang="vi-VN" sz="3200" b="1" dirty="0">
                <a:solidFill>
                  <a:schemeClr val="accent4">
                    <a:lumMod val="50000"/>
                  </a:schemeClr>
                </a:solidFill>
                <a:latin typeface="Arial" panose="020B0604020202020204" pitchFamily="34" charset="0"/>
                <a:cs typeface="Arial" panose="020B0604020202020204" pitchFamily="34" charset="0"/>
              </a:rPr>
              <a:t>HƯỚNG DẪN VỀ NHÀ</a:t>
            </a:r>
          </a:p>
        </p:txBody>
      </p:sp>
      <p:sp>
        <p:nvSpPr>
          <p:cNvPr id="2" name="Rectangle: Rounded Corners 1">
            <a:extLst>
              <a:ext uri="{FF2B5EF4-FFF2-40B4-BE49-F238E27FC236}">
                <a16:creationId xmlns:a16="http://schemas.microsoft.com/office/drawing/2014/main" id="{00BDA6E6-7C17-DE46-2EC8-CC25DB667BF6}"/>
              </a:ext>
            </a:extLst>
          </p:cNvPr>
          <p:cNvSpPr/>
          <p:nvPr/>
        </p:nvSpPr>
        <p:spPr>
          <a:xfrm>
            <a:off x="1925776" y="1919245"/>
            <a:ext cx="5505537" cy="599547"/>
          </a:xfrm>
          <a:prstGeom prst="roundRect">
            <a:avLst>
              <a:gd name="adj" fmla="val 17236"/>
            </a:avLst>
          </a:prstGeom>
          <a:solidFill>
            <a:srgbClr val="FFFFFF"/>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2000" dirty="0">
                <a:solidFill>
                  <a:srgbClr val="000000"/>
                </a:solidFill>
                <a:latin typeface="Arial" panose="020B0604020202020204" pitchFamily="34" charset="0"/>
                <a:cs typeface="Arial" panose="020B0604020202020204" pitchFamily="34" charset="0"/>
              </a:rPr>
              <a:t>Ôn lại các kiến thức đã học ở </a:t>
            </a:r>
            <a:r>
              <a:rPr lang="vi-VN" sz="2000" b="1" i="1" dirty="0">
                <a:solidFill>
                  <a:srgbClr val="000000"/>
                </a:solidFill>
                <a:latin typeface="Arial" panose="020B0604020202020204" pitchFamily="34" charset="0"/>
                <a:cs typeface="Arial" panose="020B0604020202020204" pitchFamily="34" charset="0"/>
              </a:rPr>
              <a:t>Chủ đề 3</a:t>
            </a:r>
            <a:r>
              <a:rPr lang="vi-VN" sz="2000" dirty="0">
                <a:solidFill>
                  <a:srgbClr val="000000"/>
                </a:solidFill>
                <a:latin typeface="Arial" panose="020B0604020202020204" pitchFamily="34" charset="0"/>
                <a:cs typeface="Arial" panose="020B0604020202020204" pitchFamily="34" charset="0"/>
              </a:rPr>
              <a:t>.</a:t>
            </a:r>
          </a:p>
        </p:txBody>
      </p:sp>
      <p:sp>
        <p:nvSpPr>
          <p:cNvPr id="3" name="Rectangle: Rounded Corners 2">
            <a:extLst>
              <a:ext uri="{FF2B5EF4-FFF2-40B4-BE49-F238E27FC236}">
                <a16:creationId xmlns:a16="http://schemas.microsoft.com/office/drawing/2014/main" id="{BD042907-EBB8-D4DD-09D0-03A170F81E52}"/>
              </a:ext>
            </a:extLst>
          </p:cNvPr>
          <p:cNvSpPr/>
          <p:nvPr/>
        </p:nvSpPr>
        <p:spPr>
          <a:xfrm>
            <a:off x="1925778" y="2842422"/>
            <a:ext cx="5505536" cy="1334478"/>
          </a:xfrm>
          <a:prstGeom prst="roundRect">
            <a:avLst>
              <a:gd name="adj" fmla="val 16509"/>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Đọc và chuẩn bị trước </a:t>
            </a:r>
            <a:r>
              <a:rPr lang="vi-VN" sz="2000" b="1" i="1" dirty="0">
                <a:solidFill>
                  <a:srgbClr val="000000"/>
                </a:solidFill>
                <a:latin typeface="Arial" panose="020B0604020202020204" pitchFamily="34" charset="0"/>
                <a:cs typeface="Arial" panose="020B0604020202020204" pitchFamily="34" charset="0"/>
              </a:rPr>
              <a:t>Chủ đề 4: </a:t>
            </a:r>
          </a:p>
          <a:p>
            <a:pPr algn="ctr">
              <a:lnSpc>
                <a:spcPct val="150000"/>
              </a:lnSpc>
            </a:pPr>
            <a:r>
              <a:rPr lang="vi-VN" sz="2000" b="1" i="1" dirty="0">
                <a:solidFill>
                  <a:srgbClr val="000000"/>
                </a:solidFill>
              </a:rPr>
              <a:t>Những hoạt động yêu thích ở trường em.</a:t>
            </a:r>
            <a:endParaRPr lang="vi-VN" sz="2000" dirty="0">
              <a:solidFill>
                <a:srgbClr val="000000"/>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3" name="Title 2">
            <a:extLst>
              <a:ext uri="{FF2B5EF4-FFF2-40B4-BE49-F238E27FC236}">
                <a16:creationId xmlns:a16="http://schemas.microsoft.com/office/drawing/2014/main" id="{BC355FBD-2CD5-8DDF-251F-8F28595BEF04}"/>
              </a:ext>
            </a:extLst>
          </p:cNvPr>
          <p:cNvSpPr>
            <a:spLocks noGrp="1"/>
          </p:cNvSpPr>
          <p:nvPr>
            <p:ph type="title"/>
          </p:nvPr>
        </p:nvSpPr>
        <p:spPr>
          <a:xfrm>
            <a:off x="1218893" y="992787"/>
            <a:ext cx="6706214" cy="3157925"/>
          </a:xfrm>
        </p:spPr>
        <p:txBody>
          <a:bodyPr anchor="ctr"/>
          <a:lstStyle/>
          <a:p>
            <a:pPr>
              <a:lnSpc>
                <a:spcPct val="150000"/>
              </a:lnSpc>
            </a:pPr>
            <a:r>
              <a:rPr lang="vi-VN" sz="4000" b="1" dirty="0">
                <a:solidFill>
                  <a:schemeClr val="accent1"/>
                </a:solidFill>
                <a:latin typeface="Arial" panose="020B0604020202020204" pitchFamily="34" charset="0"/>
                <a:cs typeface="Arial" panose="020B0604020202020204" pitchFamily="34" charset="0"/>
              </a:rPr>
              <a:t>CẢM ƠN CÁC BẠN </a:t>
            </a:r>
            <a:br>
              <a:rPr lang="vi-VN" sz="4000" b="1" dirty="0">
                <a:solidFill>
                  <a:schemeClr val="accent1"/>
                </a:solidFill>
                <a:latin typeface="Arial" panose="020B0604020202020204" pitchFamily="34" charset="0"/>
                <a:cs typeface="Arial" panose="020B0604020202020204" pitchFamily="34" charset="0"/>
              </a:rPr>
            </a:br>
            <a:r>
              <a:rPr lang="vi-VN" sz="4000" b="1" dirty="0">
                <a:solidFill>
                  <a:schemeClr val="accent1"/>
                </a:solidFill>
                <a:latin typeface="Arial" panose="020B0604020202020204" pitchFamily="34" charset="0"/>
                <a:cs typeface="Arial" panose="020B0604020202020204" pitchFamily="34" charset="0"/>
              </a:rPr>
              <a:t>ĐÃ CHÚ Ý LẮNG NGHE BÀI HỌC HÔM NAY!</a:t>
            </a:r>
          </a:p>
        </p:txBody>
      </p:sp>
      <p:pic>
        <p:nvPicPr>
          <p:cNvPr id="2" name="Google Shape;260;p5">
            <a:extLst>
              <a:ext uri="{FF2B5EF4-FFF2-40B4-BE49-F238E27FC236}">
                <a16:creationId xmlns:a16="http://schemas.microsoft.com/office/drawing/2014/main" id="{F4B3F6BD-F7A5-088A-AC0F-3D31F0252C72}"/>
              </a:ext>
            </a:extLst>
          </p:cNvPr>
          <p:cNvPicPr preferRelativeResize="0"/>
          <p:nvPr/>
        </p:nvPicPr>
        <p:blipFill rotWithShape="1">
          <a:blip r:embed="rId3">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39496962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grpSp>
        <p:nvGrpSpPr>
          <p:cNvPr id="1482" name="Google Shape;1482;p40"/>
          <p:cNvGrpSpPr/>
          <p:nvPr/>
        </p:nvGrpSpPr>
        <p:grpSpPr>
          <a:xfrm>
            <a:off x="1204515" y="4016857"/>
            <a:ext cx="1455091" cy="561085"/>
            <a:chOff x="6193470" y="3527824"/>
            <a:chExt cx="1995782" cy="769576"/>
          </a:xfrm>
        </p:grpSpPr>
        <p:sp>
          <p:nvSpPr>
            <p:cNvPr id="1483" name="Google Shape;1483;p40"/>
            <p:cNvSpPr/>
            <p:nvPr/>
          </p:nvSpPr>
          <p:spPr>
            <a:xfrm>
              <a:off x="6193470" y="4010080"/>
              <a:ext cx="1995782" cy="287319"/>
            </a:xfrm>
            <a:custGeom>
              <a:avLst/>
              <a:gdLst/>
              <a:ahLst/>
              <a:cxnLst/>
              <a:rect l="l" t="t" r="r" b="b"/>
              <a:pathLst>
                <a:path w="29445" h="4239" extrusionOk="0">
                  <a:moveTo>
                    <a:pt x="14721" y="357"/>
                  </a:moveTo>
                  <a:cubicBezTo>
                    <a:pt x="22307" y="357"/>
                    <a:pt x="28451" y="1143"/>
                    <a:pt x="28451" y="2117"/>
                  </a:cubicBezTo>
                  <a:cubicBezTo>
                    <a:pt x="28447" y="3091"/>
                    <a:pt x="22299" y="3878"/>
                    <a:pt x="14721" y="3878"/>
                  </a:cubicBezTo>
                  <a:cubicBezTo>
                    <a:pt x="7142" y="3878"/>
                    <a:pt x="990" y="3091"/>
                    <a:pt x="990" y="2117"/>
                  </a:cubicBezTo>
                  <a:cubicBezTo>
                    <a:pt x="990" y="1151"/>
                    <a:pt x="7138" y="357"/>
                    <a:pt x="14721" y="357"/>
                  </a:cubicBezTo>
                  <a:close/>
                  <a:moveTo>
                    <a:pt x="14721" y="0"/>
                  </a:moveTo>
                  <a:cubicBezTo>
                    <a:pt x="6590" y="0"/>
                    <a:pt x="1" y="947"/>
                    <a:pt x="1" y="2117"/>
                  </a:cubicBezTo>
                  <a:cubicBezTo>
                    <a:pt x="1" y="3287"/>
                    <a:pt x="6590" y="4238"/>
                    <a:pt x="14721" y="4238"/>
                  </a:cubicBezTo>
                  <a:cubicBezTo>
                    <a:pt x="22852" y="4238"/>
                    <a:pt x="29445" y="3287"/>
                    <a:pt x="29445" y="2117"/>
                  </a:cubicBezTo>
                  <a:cubicBezTo>
                    <a:pt x="29445" y="947"/>
                    <a:pt x="22852" y="0"/>
                    <a:pt x="147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4" name="Google Shape;1484;p40"/>
            <p:cNvSpPr/>
            <p:nvPr/>
          </p:nvSpPr>
          <p:spPr>
            <a:xfrm>
              <a:off x="6193470" y="4146521"/>
              <a:ext cx="1995782" cy="150878"/>
            </a:xfrm>
            <a:custGeom>
              <a:avLst/>
              <a:gdLst/>
              <a:ahLst/>
              <a:cxnLst/>
              <a:rect l="l" t="t" r="r" b="b"/>
              <a:pathLst>
                <a:path w="29445" h="2226" extrusionOk="0">
                  <a:moveTo>
                    <a:pt x="20" y="1"/>
                  </a:moveTo>
                  <a:cubicBezTo>
                    <a:pt x="9" y="31"/>
                    <a:pt x="1" y="66"/>
                    <a:pt x="1" y="104"/>
                  </a:cubicBezTo>
                  <a:cubicBezTo>
                    <a:pt x="1" y="1274"/>
                    <a:pt x="6590" y="2225"/>
                    <a:pt x="14721" y="2225"/>
                  </a:cubicBezTo>
                  <a:cubicBezTo>
                    <a:pt x="22852" y="2225"/>
                    <a:pt x="29445" y="1274"/>
                    <a:pt x="29445" y="104"/>
                  </a:cubicBezTo>
                  <a:cubicBezTo>
                    <a:pt x="29445" y="70"/>
                    <a:pt x="29441" y="31"/>
                    <a:pt x="29425" y="1"/>
                  </a:cubicBezTo>
                  <a:cubicBezTo>
                    <a:pt x="29046" y="1121"/>
                    <a:pt x="22610" y="2014"/>
                    <a:pt x="14721" y="2014"/>
                  </a:cubicBezTo>
                  <a:cubicBezTo>
                    <a:pt x="6835" y="2014"/>
                    <a:pt x="396" y="1121"/>
                    <a:pt x="20"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5" name="Google Shape;1485;p40"/>
            <p:cNvSpPr/>
            <p:nvPr/>
          </p:nvSpPr>
          <p:spPr>
            <a:xfrm>
              <a:off x="6260572" y="4020450"/>
              <a:ext cx="1861103" cy="126410"/>
            </a:xfrm>
            <a:custGeom>
              <a:avLst/>
              <a:gdLst/>
              <a:ahLst/>
              <a:cxnLst/>
              <a:rect l="l" t="t" r="r" b="b"/>
              <a:pathLst>
                <a:path w="27458" h="1865" extrusionOk="0">
                  <a:moveTo>
                    <a:pt x="13731" y="1"/>
                  </a:moveTo>
                  <a:cubicBezTo>
                    <a:pt x="6152" y="1"/>
                    <a:pt x="0" y="787"/>
                    <a:pt x="0" y="1757"/>
                  </a:cubicBezTo>
                  <a:cubicBezTo>
                    <a:pt x="0" y="1792"/>
                    <a:pt x="12" y="1830"/>
                    <a:pt x="27" y="1865"/>
                  </a:cubicBezTo>
                  <a:cubicBezTo>
                    <a:pt x="449" y="944"/>
                    <a:pt x="6421" y="208"/>
                    <a:pt x="13727" y="208"/>
                  </a:cubicBezTo>
                  <a:cubicBezTo>
                    <a:pt x="21033" y="208"/>
                    <a:pt x="27009" y="936"/>
                    <a:pt x="27431" y="1865"/>
                  </a:cubicBezTo>
                  <a:cubicBezTo>
                    <a:pt x="27442" y="1830"/>
                    <a:pt x="27454" y="1792"/>
                    <a:pt x="27454" y="1757"/>
                  </a:cubicBezTo>
                  <a:cubicBezTo>
                    <a:pt x="27457" y="787"/>
                    <a:pt x="21309" y="1"/>
                    <a:pt x="13731"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6" name="Google Shape;1486;p40"/>
            <p:cNvSpPr/>
            <p:nvPr/>
          </p:nvSpPr>
          <p:spPr>
            <a:xfrm>
              <a:off x="6282397" y="3527824"/>
              <a:ext cx="641673" cy="641402"/>
            </a:xfrm>
            <a:custGeom>
              <a:avLst/>
              <a:gdLst/>
              <a:ahLst/>
              <a:cxnLst/>
              <a:rect l="l" t="t" r="r" b="b"/>
              <a:pathLst>
                <a:path w="9467" h="9463" extrusionOk="0">
                  <a:moveTo>
                    <a:pt x="9466" y="4730"/>
                  </a:moveTo>
                  <a:cubicBezTo>
                    <a:pt x="9466" y="7345"/>
                    <a:pt x="7345" y="9462"/>
                    <a:pt x="4733" y="9462"/>
                  </a:cubicBezTo>
                  <a:cubicBezTo>
                    <a:pt x="2121" y="9462"/>
                    <a:pt x="1" y="7345"/>
                    <a:pt x="1" y="4730"/>
                  </a:cubicBezTo>
                  <a:cubicBezTo>
                    <a:pt x="1" y="2118"/>
                    <a:pt x="2121" y="1"/>
                    <a:pt x="4733" y="1"/>
                  </a:cubicBezTo>
                  <a:cubicBezTo>
                    <a:pt x="7345" y="1"/>
                    <a:pt x="9466" y="2118"/>
                    <a:pt x="9466" y="47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7" name="Google Shape;1487;p40"/>
            <p:cNvSpPr/>
            <p:nvPr/>
          </p:nvSpPr>
          <p:spPr>
            <a:xfrm>
              <a:off x="6279822" y="3837172"/>
              <a:ext cx="644249" cy="256954"/>
            </a:xfrm>
            <a:custGeom>
              <a:avLst/>
              <a:gdLst/>
              <a:ahLst/>
              <a:cxnLst/>
              <a:rect l="l" t="t" r="r" b="b"/>
              <a:pathLst>
                <a:path w="9505" h="3791" extrusionOk="0">
                  <a:moveTo>
                    <a:pt x="16" y="1"/>
                  </a:moveTo>
                  <a:cubicBezTo>
                    <a:pt x="12" y="43"/>
                    <a:pt x="0" y="81"/>
                    <a:pt x="0" y="123"/>
                  </a:cubicBezTo>
                  <a:cubicBezTo>
                    <a:pt x="0" y="944"/>
                    <a:pt x="226" y="1707"/>
                    <a:pt x="591" y="2379"/>
                  </a:cubicBezTo>
                  <a:cubicBezTo>
                    <a:pt x="1608" y="3239"/>
                    <a:pt x="3052" y="3790"/>
                    <a:pt x="4669" y="3790"/>
                  </a:cubicBezTo>
                  <a:cubicBezTo>
                    <a:pt x="4680" y="3790"/>
                    <a:pt x="4691" y="3790"/>
                    <a:pt x="4702" y="3790"/>
                  </a:cubicBezTo>
                  <a:cubicBezTo>
                    <a:pt x="6447" y="3790"/>
                    <a:pt x="7981" y="3165"/>
                    <a:pt x="9013" y="2191"/>
                  </a:cubicBezTo>
                  <a:cubicBezTo>
                    <a:pt x="9316" y="1562"/>
                    <a:pt x="9504" y="867"/>
                    <a:pt x="9504" y="123"/>
                  </a:cubicBezTo>
                  <a:cubicBezTo>
                    <a:pt x="9504" y="81"/>
                    <a:pt x="9493" y="43"/>
                    <a:pt x="9493" y="4"/>
                  </a:cubicBezTo>
                  <a:cubicBezTo>
                    <a:pt x="8760" y="1489"/>
                    <a:pt x="6923" y="2543"/>
                    <a:pt x="4756" y="2543"/>
                  </a:cubicBezTo>
                  <a:cubicBezTo>
                    <a:pt x="2589" y="2543"/>
                    <a:pt x="748" y="1485"/>
                    <a:pt x="16" y="1"/>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8" name="Google Shape;1488;p40"/>
            <p:cNvSpPr/>
            <p:nvPr/>
          </p:nvSpPr>
          <p:spPr>
            <a:xfrm>
              <a:off x="6284973" y="3706153"/>
              <a:ext cx="632862" cy="227809"/>
            </a:xfrm>
            <a:custGeom>
              <a:avLst/>
              <a:gdLst/>
              <a:ahLst/>
              <a:cxnLst/>
              <a:rect l="l" t="t" r="r" b="b"/>
              <a:pathLst>
                <a:path w="9337" h="3361" extrusionOk="0">
                  <a:moveTo>
                    <a:pt x="407" y="1"/>
                  </a:moveTo>
                  <a:cubicBezTo>
                    <a:pt x="216" y="400"/>
                    <a:pt x="78" y="825"/>
                    <a:pt x="1" y="1274"/>
                  </a:cubicBezTo>
                  <a:cubicBezTo>
                    <a:pt x="1013" y="2532"/>
                    <a:pt x="2705" y="3360"/>
                    <a:pt x="4626" y="3360"/>
                  </a:cubicBezTo>
                  <a:cubicBezTo>
                    <a:pt x="6609" y="3360"/>
                    <a:pt x="8339" y="2482"/>
                    <a:pt x="9336" y="1151"/>
                  </a:cubicBezTo>
                  <a:cubicBezTo>
                    <a:pt x="9259" y="745"/>
                    <a:pt x="9117" y="365"/>
                    <a:pt x="8941" y="1"/>
                  </a:cubicBezTo>
                  <a:cubicBezTo>
                    <a:pt x="8036" y="1193"/>
                    <a:pt x="6467" y="1991"/>
                    <a:pt x="4676" y="1991"/>
                  </a:cubicBezTo>
                  <a:cubicBezTo>
                    <a:pt x="2885" y="1991"/>
                    <a:pt x="1313" y="1193"/>
                    <a:pt x="407" y="1"/>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9" name="Google Shape;1489;p40"/>
            <p:cNvSpPr/>
            <p:nvPr/>
          </p:nvSpPr>
          <p:spPr>
            <a:xfrm>
              <a:off x="6403521" y="3604957"/>
              <a:ext cx="157792" cy="128850"/>
            </a:xfrm>
            <a:custGeom>
              <a:avLst/>
              <a:gdLst/>
              <a:ahLst/>
              <a:cxnLst/>
              <a:rect l="l" t="t" r="r" b="b"/>
              <a:pathLst>
                <a:path w="2328" h="1901" extrusionOk="0">
                  <a:moveTo>
                    <a:pt x="1438" y="0"/>
                  </a:moveTo>
                  <a:cubicBezTo>
                    <a:pt x="1021" y="0"/>
                    <a:pt x="456" y="335"/>
                    <a:pt x="204" y="849"/>
                  </a:cubicBezTo>
                  <a:cubicBezTo>
                    <a:pt x="1" y="1264"/>
                    <a:pt x="300" y="1827"/>
                    <a:pt x="902" y="1896"/>
                  </a:cubicBezTo>
                  <a:cubicBezTo>
                    <a:pt x="927" y="1899"/>
                    <a:pt x="951" y="1900"/>
                    <a:pt x="975" y="1900"/>
                  </a:cubicBezTo>
                  <a:cubicBezTo>
                    <a:pt x="1839" y="1900"/>
                    <a:pt x="2328" y="207"/>
                    <a:pt x="1604" y="21"/>
                  </a:cubicBezTo>
                  <a:cubicBezTo>
                    <a:pt x="1552" y="7"/>
                    <a:pt x="1496" y="0"/>
                    <a:pt x="1438" y="0"/>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0" name="Google Shape;1490;p40"/>
            <p:cNvSpPr/>
            <p:nvPr/>
          </p:nvSpPr>
          <p:spPr>
            <a:xfrm>
              <a:off x="6375392" y="3767427"/>
              <a:ext cx="83302" cy="81268"/>
            </a:xfrm>
            <a:custGeom>
              <a:avLst/>
              <a:gdLst/>
              <a:ahLst/>
              <a:cxnLst/>
              <a:rect l="l" t="t" r="r" b="b"/>
              <a:pathLst>
                <a:path w="1229" h="1199" extrusionOk="0">
                  <a:moveTo>
                    <a:pt x="732" y="0"/>
                  </a:moveTo>
                  <a:cubicBezTo>
                    <a:pt x="662" y="0"/>
                    <a:pt x="587" y="13"/>
                    <a:pt x="512" y="40"/>
                  </a:cubicBezTo>
                  <a:cubicBezTo>
                    <a:pt x="0" y="226"/>
                    <a:pt x="178" y="1198"/>
                    <a:pt x="606" y="1198"/>
                  </a:cubicBezTo>
                  <a:cubicBezTo>
                    <a:pt x="628" y="1198"/>
                    <a:pt x="650" y="1196"/>
                    <a:pt x="673" y="1191"/>
                  </a:cubicBezTo>
                  <a:cubicBezTo>
                    <a:pt x="941" y="1129"/>
                    <a:pt x="1229" y="765"/>
                    <a:pt x="1214" y="381"/>
                  </a:cubicBezTo>
                  <a:cubicBezTo>
                    <a:pt x="1204" y="173"/>
                    <a:pt x="995" y="0"/>
                    <a:pt x="732" y="0"/>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1" name="Google Shape;1491;p40"/>
            <p:cNvSpPr/>
            <p:nvPr/>
          </p:nvSpPr>
          <p:spPr>
            <a:xfrm>
              <a:off x="6330250" y="3556698"/>
              <a:ext cx="482255" cy="482255"/>
            </a:xfrm>
            <a:custGeom>
              <a:avLst/>
              <a:gdLst/>
              <a:ahLst/>
              <a:cxnLst/>
              <a:rect l="l" t="t" r="r" b="b"/>
              <a:pathLst>
                <a:path w="7115" h="7115" extrusionOk="0">
                  <a:moveTo>
                    <a:pt x="3556" y="0"/>
                  </a:moveTo>
                  <a:cubicBezTo>
                    <a:pt x="1592" y="0"/>
                    <a:pt x="0" y="1592"/>
                    <a:pt x="0" y="3556"/>
                  </a:cubicBezTo>
                  <a:cubicBezTo>
                    <a:pt x="0" y="5523"/>
                    <a:pt x="1592" y="7115"/>
                    <a:pt x="3556" y="7115"/>
                  </a:cubicBezTo>
                  <a:cubicBezTo>
                    <a:pt x="5523" y="7115"/>
                    <a:pt x="7115" y="5523"/>
                    <a:pt x="7115" y="3556"/>
                  </a:cubicBezTo>
                  <a:cubicBezTo>
                    <a:pt x="7115" y="1592"/>
                    <a:pt x="5523" y="0"/>
                    <a:pt x="3556" y="0"/>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6" name="Google Shape;1310;p40">
            <a:extLst>
              <a:ext uri="{FF2B5EF4-FFF2-40B4-BE49-F238E27FC236}">
                <a16:creationId xmlns:a16="http://schemas.microsoft.com/office/drawing/2014/main" id="{216B705A-1DFD-C3CB-2973-03F02E555C0E}"/>
              </a:ext>
            </a:extLst>
          </p:cNvPr>
          <p:cNvGrpSpPr/>
          <p:nvPr/>
        </p:nvGrpSpPr>
        <p:grpSpPr>
          <a:xfrm>
            <a:off x="463406" y="846100"/>
            <a:ext cx="1263692" cy="3014118"/>
            <a:chOff x="5392850" y="846100"/>
            <a:chExt cx="1263692" cy="3014118"/>
          </a:xfrm>
        </p:grpSpPr>
        <p:sp>
          <p:nvSpPr>
            <p:cNvPr id="17" name="Google Shape;1311;p40">
              <a:extLst>
                <a:ext uri="{FF2B5EF4-FFF2-40B4-BE49-F238E27FC236}">
                  <a16:creationId xmlns:a16="http://schemas.microsoft.com/office/drawing/2014/main" id="{38B29AA4-5D47-0C2A-37A2-C47BD8C6B82C}"/>
                </a:ext>
              </a:extLst>
            </p:cNvPr>
            <p:cNvSpPr/>
            <p:nvPr/>
          </p:nvSpPr>
          <p:spPr>
            <a:xfrm>
              <a:off x="5807190" y="2707141"/>
              <a:ext cx="224148" cy="602903"/>
            </a:xfrm>
            <a:custGeom>
              <a:avLst/>
              <a:gdLst/>
              <a:ahLst/>
              <a:cxnLst/>
              <a:rect l="l" t="t" r="r" b="b"/>
              <a:pathLst>
                <a:path w="3307" h="8895" extrusionOk="0">
                  <a:moveTo>
                    <a:pt x="1" y="3057"/>
                  </a:moveTo>
                  <a:cubicBezTo>
                    <a:pt x="1090" y="7169"/>
                    <a:pt x="1830" y="8381"/>
                    <a:pt x="2068" y="8642"/>
                  </a:cubicBezTo>
                  <a:cubicBezTo>
                    <a:pt x="2309" y="8895"/>
                    <a:pt x="3157" y="8856"/>
                    <a:pt x="3207" y="8124"/>
                  </a:cubicBezTo>
                  <a:cubicBezTo>
                    <a:pt x="3307" y="6666"/>
                    <a:pt x="3004" y="3368"/>
                    <a:pt x="2808" y="1"/>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 name="Google Shape;1312;p40">
              <a:extLst>
                <a:ext uri="{FF2B5EF4-FFF2-40B4-BE49-F238E27FC236}">
                  <a16:creationId xmlns:a16="http://schemas.microsoft.com/office/drawing/2014/main" id="{803E2CB0-FC7C-75CC-1046-477D214BF585}"/>
                </a:ext>
              </a:extLst>
            </p:cNvPr>
            <p:cNvSpPr/>
            <p:nvPr/>
          </p:nvSpPr>
          <p:spPr>
            <a:xfrm>
              <a:off x="5672511" y="3827005"/>
              <a:ext cx="133865" cy="33212"/>
            </a:xfrm>
            <a:custGeom>
              <a:avLst/>
              <a:gdLst/>
              <a:ahLst/>
              <a:cxnLst/>
              <a:rect l="l" t="t" r="r" b="b"/>
              <a:pathLst>
                <a:path w="1975" h="490" extrusionOk="0">
                  <a:moveTo>
                    <a:pt x="361" y="0"/>
                  </a:moveTo>
                  <a:cubicBezTo>
                    <a:pt x="218" y="0"/>
                    <a:pt x="84" y="38"/>
                    <a:pt x="55" y="170"/>
                  </a:cubicBezTo>
                  <a:cubicBezTo>
                    <a:pt x="1" y="401"/>
                    <a:pt x="471" y="489"/>
                    <a:pt x="956" y="489"/>
                  </a:cubicBezTo>
                  <a:cubicBezTo>
                    <a:pt x="1436" y="489"/>
                    <a:pt x="1930" y="403"/>
                    <a:pt x="1945" y="285"/>
                  </a:cubicBezTo>
                  <a:cubicBezTo>
                    <a:pt x="1974" y="88"/>
                    <a:pt x="1281" y="64"/>
                    <a:pt x="940" y="64"/>
                  </a:cubicBezTo>
                  <a:cubicBezTo>
                    <a:pt x="830" y="64"/>
                    <a:pt x="756" y="66"/>
                    <a:pt x="756" y="66"/>
                  </a:cubicBezTo>
                  <a:cubicBezTo>
                    <a:pt x="756" y="66"/>
                    <a:pt x="551"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 name="Google Shape;1313;p40">
              <a:extLst>
                <a:ext uri="{FF2B5EF4-FFF2-40B4-BE49-F238E27FC236}">
                  <a16:creationId xmlns:a16="http://schemas.microsoft.com/office/drawing/2014/main" id="{B3A0C7CA-9F27-7E66-BFC9-BDE36D9FC379}"/>
                </a:ext>
              </a:extLst>
            </p:cNvPr>
            <p:cNvSpPr/>
            <p:nvPr/>
          </p:nvSpPr>
          <p:spPr>
            <a:xfrm>
              <a:off x="5499672" y="2666608"/>
              <a:ext cx="278847" cy="1183845"/>
            </a:xfrm>
            <a:custGeom>
              <a:avLst/>
              <a:gdLst/>
              <a:ahLst/>
              <a:cxnLst/>
              <a:rect l="l" t="t" r="r" b="b"/>
              <a:pathLst>
                <a:path w="4114" h="17466" extrusionOk="0">
                  <a:moveTo>
                    <a:pt x="0" y="0"/>
                  </a:moveTo>
                  <a:cubicBezTo>
                    <a:pt x="0" y="5197"/>
                    <a:pt x="2605" y="17294"/>
                    <a:pt x="2605" y="17294"/>
                  </a:cubicBezTo>
                  <a:lnTo>
                    <a:pt x="2624" y="17294"/>
                  </a:lnTo>
                  <a:cubicBezTo>
                    <a:pt x="2687" y="17408"/>
                    <a:pt x="3102" y="17466"/>
                    <a:pt x="3471" y="17466"/>
                  </a:cubicBezTo>
                  <a:cubicBezTo>
                    <a:pt x="3772" y="17466"/>
                    <a:pt x="4043" y="17427"/>
                    <a:pt x="4066" y="17347"/>
                  </a:cubicBezTo>
                  <a:cubicBezTo>
                    <a:pt x="4113" y="17195"/>
                    <a:pt x="3560" y="17182"/>
                    <a:pt x="3367" y="17182"/>
                  </a:cubicBezTo>
                  <a:cubicBezTo>
                    <a:pt x="3327" y="17182"/>
                    <a:pt x="3303" y="17182"/>
                    <a:pt x="3303" y="17182"/>
                  </a:cubicBezTo>
                  <a:lnTo>
                    <a:pt x="3295" y="17182"/>
                  </a:lnTo>
                  <a:cubicBezTo>
                    <a:pt x="3241" y="16101"/>
                    <a:pt x="2819" y="7341"/>
                    <a:pt x="3149" y="3567"/>
                  </a:cubicBezTo>
                  <a:lnTo>
                    <a:pt x="0" y="0"/>
                  </a:ln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 name="Google Shape;1314;p40">
              <a:extLst>
                <a:ext uri="{FF2B5EF4-FFF2-40B4-BE49-F238E27FC236}">
                  <a16:creationId xmlns:a16="http://schemas.microsoft.com/office/drawing/2014/main" id="{E25B0F9D-B1B9-A5BD-30AB-AD35AB8D0E9E}"/>
                </a:ext>
              </a:extLst>
            </p:cNvPr>
            <p:cNvSpPr/>
            <p:nvPr/>
          </p:nvSpPr>
          <p:spPr>
            <a:xfrm>
              <a:off x="5997246" y="3422832"/>
              <a:ext cx="50225" cy="400376"/>
            </a:xfrm>
            <a:custGeom>
              <a:avLst/>
              <a:gdLst/>
              <a:ahLst/>
              <a:cxnLst/>
              <a:rect l="l" t="t" r="r" b="b"/>
              <a:pathLst>
                <a:path w="741" h="5907" extrusionOk="0">
                  <a:moveTo>
                    <a:pt x="104" y="0"/>
                  </a:moveTo>
                  <a:lnTo>
                    <a:pt x="0" y="16"/>
                  </a:lnTo>
                  <a:lnTo>
                    <a:pt x="633" y="5907"/>
                  </a:lnTo>
                  <a:lnTo>
                    <a:pt x="740" y="5895"/>
                  </a:lnTo>
                  <a:lnTo>
                    <a:pt x="104" y="0"/>
                  </a:lnTo>
                  <a:close/>
                </a:path>
              </a:pathLst>
            </a:custGeom>
            <a:solidFill>
              <a:srgbClr val="616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 name="Google Shape;1315;p40">
              <a:extLst>
                <a:ext uri="{FF2B5EF4-FFF2-40B4-BE49-F238E27FC236}">
                  <a16:creationId xmlns:a16="http://schemas.microsoft.com/office/drawing/2014/main" id="{C550A7DB-B055-9361-6024-C089E475C029}"/>
                </a:ext>
              </a:extLst>
            </p:cNvPr>
            <p:cNvSpPr/>
            <p:nvPr/>
          </p:nvSpPr>
          <p:spPr>
            <a:xfrm>
              <a:off x="6025036" y="3808908"/>
              <a:ext cx="28400" cy="27248"/>
            </a:xfrm>
            <a:custGeom>
              <a:avLst/>
              <a:gdLst/>
              <a:ahLst/>
              <a:cxnLst/>
              <a:rect l="l" t="t" r="r" b="b"/>
              <a:pathLst>
                <a:path w="419" h="402" extrusionOk="0">
                  <a:moveTo>
                    <a:pt x="211" y="0"/>
                  </a:moveTo>
                  <a:cubicBezTo>
                    <a:pt x="200" y="0"/>
                    <a:pt x="189" y="1"/>
                    <a:pt x="177" y="3"/>
                  </a:cubicBezTo>
                  <a:cubicBezTo>
                    <a:pt x="73" y="23"/>
                    <a:pt x="1" y="122"/>
                    <a:pt x="16" y="234"/>
                  </a:cubicBezTo>
                  <a:cubicBezTo>
                    <a:pt x="33" y="333"/>
                    <a:pt x="114" y="402"/>
                    <a:pt x="208" y="402"/>
                  </a:cubicBezTo>
                  <a:cubicBezTo>
                    <a:pt x="219" y="402"/>
                    <a:pt x="231" y="401"/>
                    <a:pt x="242" y="398"/>
                  </a:cubicBezTo>
                  <a:cubicBezTo>
                    <a:pt x="346" y="379"/>
                    <a:pt x="419" y="272"/>
                    <a:pt x="403" y="168"/>
                  </a:cubicBezTo>
                  <a:cubicBezTo>
                    <a:pt x="386" y="69"/>
                    <a:pt x="305" y="0"/>
                    <a:pt x="211" y="0"/>
                  </a:cubicBezTo>
                  <a:close/>
                </a:path>
              </a:pathLst>
            </a:custGeom>
            <a:solidFill>
              <a:srgbClr val="616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 name="Google Shape;1316;p40">
              <a:extLst>
                <a:ext uri="{FF2B5EF4-FFF2-40B4-BE49-F238E27FC236}">
                  <a16:creationId xmlns:a16="http://schemas.microsoft.com/office/drawing/2014/main" id="{A1335B0E-D86F-58C7-2831-EB7C86E2D215}"/>
                </a:ext>
              </a:extLst>
            </p:cNvPr>
            <p:cNvSpPr/>
            <p:nvPr/>
          </p:nvSpPr>
          <p:spPr>
            <a:xfrm>
              <a:off x="5972032" y="3357966"/>
              <a:ext cx="28400" cy="27180"/>
            </a:xfrm>
            <a:custGeom>
              <a:avLst/>
              <a:gdLst/>
              <a:ahLst/>
              <a:cxnLst/>
              <a:rect l="l" t="t" r="r" b="b"/>
              <a:pathLst>
                <a:path w="419" h="401" extrusionOk="0">
                  <a:moveTo>
                    <a:pt x="209" y="0"/>
                  </a:moveTo>
                  <a:cubicBezTo>
                    <a:pt x="200" y="0"/>
                    <a:pt x="190" y="1"/>
                    <a:pt x="180" y="2"/>
                  </a:cubicBezTo>
                  <a:cubicBezTo>
                    <a:pt x="73" y="21"/>
                    <a:pt x="0" y="121"/>
                    <a:pt x="16" y="232"/>
                  </a:cubicBezTo>
                  <a:cubicBezTo>
                    <a:pt x="33" y="332"/>
                    <a:pt x="114" y="400"/>
                    <a:pt x="208" y="400"/>
                  </a:cubicBezTo>
                  <a:cubicBezTo>
                    <a:pt x="219" y="400"/>
                    <a:pt x="230" y="399"/>
                    <a:pt x="242" y="397"/>
                  </a:cubicBezTo>
                  <a:cubicBezTo>
                    <a:pt x="345" y="378"/>
                    <a:pt x="418" y="274"/>
                    <a:pt x="403" y="167"/>
                  </a:cubicBezTo>
                  <a:cubicBezTo>
                    <a:pt x="392" y="69"/>
                    <a:pt x="306" y="0"/>
                    <a:pt x="209" y="0"/>
                  </a:cubicBezTo>
                  <a:close/>
                </a:path>
              </a:pathLst>
            </a:custGeom>
            <a:solidFill>
              <a:srgbClr val="6169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 name="Google Shape;1317;p40">
              <a:extLst>
                <a:ext uri="{FF2B5EF4-FFF2-40B4-BE49-F238E27FC236}">
                  <a16:creationId xmlns:a16="http://schemas.microsoft.com/office/drawing/2014/main" id="{A32B152E-8BF5-BB12-A537-C160279A91CE}"/>
                </a:ext>
              </a:extLst>
            </p:cNvPr>
            <p:cNvSpPr/>
            <p:nvPr/>
          </p:nvSpPr>
          <p:spPr>
            <a:xfrm>
              <a:off x="5873751" y="3159777"/>
              <a:ext cx="251396" cy="695897"/>
            </a:xfrm>
            <a:custGeom>
              <a:avLst/>
              <a:gdLst/>
              <a:ahLst/>
              <a:cxnLst/>
              <a:rect l="l" t="t" r="r" b="b"/>
              <a:pathLst>
                <a:path w="3709" h="10267" extrusionOk="0">
                  <a:moveTo>
                    <a:pt x="2357" y="1"/>
                  </a:moveTo>
                  <a:cubicBezTo>
                    <a:pt x="2147" y="1"/>
                    <a:pt x="1776" y="102"/>
                    <a:pt x="1381" y="149"/>
                  </a:cubicBezTo>
                  <a:cubicBezTo>
                    <a:pt x="806" y="222"/>
                    <a:pt x="185" y="203"/>
                    <a:pt x="108" y="441"/>
                  </a:cubicBezTo>
                  <a:cubicBezTo>
                    <a:pt x="0" y="767"/>
                    <a:pt x="480" y="2600"/>
                    <a:pt x="1324" y="2961"/>
                  </a:cubicBezTo>
                  <a:cubicBezTo>
                    <a:pt x="1308" y="3007"/>
                    <a:pt x="1274" y="3041"/>
                    <a:pt x="1274" y="3087"/>
                  </a:cubicBezTo>
                  <a:cubicBezTo>
                    <a:pt x="1285" y="3298"/>
                    <a:pt x="1443" y="3448"/>
                    <a:pt x="1638" y="3501"/>
                  </a:cubicBezTo>
                  <a:lnTo>
                    <a:pt x="1669" y="3778"/>
                  </a:lnTo>
                  <a:cubicBezTo>
                    <a:pt x="1400" y="3927"/>
                    <a:pt x="1270" y="4380"/>
                    <a:pt x="1389" y="5062"/>
                  </a:cubicBezTo>
                  <a:cubicBezTo>
                    <a:pt x="1500" y="5684"/>
                    <a:pt x="1769" y="6435"/>
                    <a:pt x="1995" y="6781"/>
                  </a:cubicBezTo>
                  <a:lnTo>
                    <a:pt x="2290" y="9504"/>
                  </a:lnTo>
                  <a:cubicBezTo>
                    <a:pt x="2190" y="9592"/>
                    <a:pt x="2118" y="9699"/>
                    <a:pt x="2137" y="9837"/>
                  </a:cubicBezTo>
                  <a:cubicBezTo>
                    <a:pt x="2141" y="9880"/>
                    <a:pt x="2179" y="9903"/>
                    <a:pt x="2194" y="9933"/>
                  </a:cubicBezTo>
                  <a:cubicBezTo>
                    <a:pt x="2110" y="9949"/>
                    <a:pt x="2037" y="9983"/>
                    <a:pt x="2037" y="10056"/>
                  </a:cubicBezTo>
                  <a:cubicBezTo>
                    <a:pt x="2037" y="10207"/>
                    <a:pt x="2423" y="10267"/>
                    <a:pt x="2821" y="10267"/>
                  </a:cubicBezTo>
                  <a:cubicBezTo>
                    <a:pt x="3242" y="10267"/>
                    <a:pt x="3676" y="10200"/>
                    <a:pt x="3686" y="10106"/>
                  </a:cubicBezTo>
                  <a:cubicBezTo>
                    <a:pt x="3709" y="9980"/>
                    <a:pt x="3237" y="9963"/>
                    <a:pt x="2959" y="9963"/>
                  </a:cubicBezTo>
                  <a:cubicBezTo>
                    <a:pt x="2906" y="9963"/>
                    <a:pt x="2861" y="9963"/>
                    <a:pt x="2827" y="9964"/>
                  </a:cubicBezTo>
                  <a:cubicBezTo>
                    <a:pt x="2869" y="9887"/>
                    <a:pt x="2904" y="9807"/>
                    <a:pt x="2888" y="9711"/>
                  </a:cubicBezTo>
                  <a:cubicBezTo>
                    <a:pt x="2869" y="9592"/>
                    <a:pt x="2789" y="9504"/>
                    <a:pt x="2689" y="9450"/>
                  </a:cubicBezTo>
                  <a:lnTo>
                    <a:pt x="2398" y="6769"/>
                  </a:lnTo>
                  <a:cubicBezTo>
                    <a:pt x="2447" y="6577"/>
                    <a:pt x="2455" y="6225"/>
                    <a:pt x="2386" y="5496"/>
                  </a:cubicBezTo>
                  <a:cubicBezTo>
                    <a:pt x="2294" y="4491"/>
                    <a:pt x="2340" y="3958"/>
                    <a:pt x="2072" y="3785"/>
                  </a:cubicBezTo>
                  <a:lnTo>
                    <a:pt x="2033" y="3425"/>
                  </a:lnTo>
                  <a:cubicBezTo>
                    <a:pt x="2144" y="3333"/>
                    <a:pt x="2233" y="3210"/>
                    <a:pt x="2229" y="3053"/>
                  </a:cubicBezTo>
                  <a:cubicBezTo>
                    <a:pt x="2225" y="2942"/>
                    <a:pt x="2167" y="2849"/>
                    <a:pt x="2098" y="2773"/>
                  </a:cubicBezTo>
                  <a:cubicBezTo>
                    <a:pt x="2697" y="2105"/>
                    <a:pt x="2666" y="238"/>
                    <a:pt x="2516" y="50"/>
                  </a:cubicBezTo>
                  <a:cubicBezTo>
                    <a:pt x="2490" y="15"/>
                    <a:pt x="2434" y="1"/>
                    <a:pt x="2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 name="Google Shape;1318;p40">
              <a:extLst>
                <a:ext uri="{FF2B5EF4-FFF2-40B4-BE49-F238E27FC236}">
                  <a16:creationId xmlns:a16="http://schemas.microsoft.com/office/drawing/2014/main" id="{3E6AD6BB-731D-F0B0-07BA-5FD37C4AC7A8}"/>
                </a:ext>
              </a:extLst>
            </p:cNvPr>
            <p:cNvSpPr/>
            <p:nvPr/>
          </p:nvSpPr>
          <p:spPr>
            <a:xfrm>
              <a:off x="5891712" y="3198005"/>
              <a:ext cx="71237" cy="130544"/>
            </a:xfrm>
            <a:custGeom>
              <a:avLst/>
              <a:gdLst/>
              <a:ahLst/>
              <a:cxnLst/>
              <a:rect l="l" t="t" r="r" b="b"/>
              <a:pathLst>
                <a:path w="1051" h="1926" extrusionOk="0">
                  <a:moveTo>
                    <a:pt x="206" y="0"/>
                  </a:moveTo>
                  <a:cubicBezTo>
                    <a:pt x="172" y="0"/>
                    <a:pt x="138" y="12"/>
                    <a:pt x="104" y="38"/>
                  </a:cubicBezTo>
                  <a:cubicBezTo>
                    <a:pt x="0" y="111"/>
                    <a:pt x="104" y="652"/>
                    <a:pt x="295" y="1116"/>
                  </a:cubicBezTo>
                  <a:cubicBezTo>
                    <a:pt x="471" y="1557"/>
                    <a:pt x="738" y="1926"/>
                    <a:pt x="847" y="1926"/>
                  </a:cubicBezTo>
                  <a:cubicBezTo>
                    <a:pt x="850" y="1926"/>
                    <a:pt x="853" y="1925"/>
                    <a:pt x="855" y="1925"/>
                  </a:cubicBezTo>
                  <a:cubicBezTo>
                    <a:pt x="1051" y="1889"/>
                    <a:pt x="637" y="0"/>
                    <a:pt x="206" y="0"/>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 name="Google Shape;1319;p40">
              <a:extLst>
                <a:ext uri="{FF2B5EF4-FFF2-40B4-BE49-F238E27FC236}">
                  <a16:creationId xmlns:a16="http://schemas.microsoft.com/office/drawing/2014/main" id="{01EB0504-B820-B889-6E8C-46F650F2D522}"/>
                </a:ext>
              </a:extLst>
            </p:cNvPr>
            <p:cNvSpPr/>
            <p:nvPr/>
          </p:nvSpPr>
          <p:spPr>
            <a:xfrm>
              <a:off x="5957459" y="3429068"/>
              <a:ext cx="52258" cy="121462"/>
            </a:xfrm>
            <a:custGeom>
              <a:avLst/>
              <a:gdLst/>
              <a:ahLst/>
              <a:cxnLst/>
              <a:rect l="l" t="t" r="r" b="b"/>
              <a:pathLst>
                <a:path w="771" h="1792" extrusionOk="0">
                  <a:moveTo>
                    <a:pt x="507" y="0"/>
                  </a:moveTo>
                  <a:cubicBezTo>
                    <a:pt x="506" y="0"/>
                    <a:pt x="504" y="0"/>
                    <a:pt x="503" y="0"/>
                  </a:cubicBezTo>
                  <a:cubicBezTo>
                    <a:pt x="0" y="39"/>
                    <a:pt x="388" y="1791"/>
                    <a:pt x="522" y="1791"/>
                  </a:cubicBezTo>
                  <a:cubicBezTo>
                    <a:pt x="656" y="1791"/>
                    <a:pt x="770" y="0"/>
                    <a:pt x="507" y="0"/>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 name="Google Shape;1320;p40">
              <a:extLst>
                <a:ext uri="{FF2B5EF4-FFF2-40B4-BE49-F238E27FC236}">
                  <a16:creationId xmlns:a16="http://schemas.microsoft.com/office/drawing/2014/main" id="{1B0622E8-3013-0D7C-9CEB-DDFDF0CA578F}"/>
                </a:ext>
              </a:extLst>
            </p:cNvPr>
            <p:cNvSpPr/>
            <p:nvPr/>
          </p:nvSpPr>
          <p:spPr>
            <a:xfrm>
              <a:off x="6007006" y="3257720"/>
              <a:ext cx="33212" cy="70559"/>
            </a:xfrm>
            <a:custGeom>
              <a:avLst/>
              <a:gdLst/>
              <a:ahLst/>
              <a:cxnLst/>
              <a:rect l="l" t="t" r="r" b="b"/>
              <a:pathLst>
                <a:path w="490" h="1041" extrusionOk="0">
                  <a:moveTo>
                    <a:pt x="393" y="1"/>
                  </a:moveTo>
                  <a:cubicBezTo>
                    <a:pt x="299" y="1"/>
                    <a:pt x="0" y="1041"/>
                    <a:pt x="75" y="1041"/>
                  </a:cubicBezTo>
                  <a:cubicBezTo>
                    <a:pt x="76" y="1041"/>
                    <a:pt x="77" y="1041"/>
                    <a:pt x="79" y="1040"/>
                  </a:cubicBezTo>
                  <a:cubicBezTo>
                    <a:pt x="347" y="944"/>
                    <a:pt x="489" y="1"/>
                    <a:pt x="393" y="1"/>
                  </a:cubicBezTo>
                  <a:close/>
                </a:path>
              </a:pathLst>
            </a:custGeom>
            <a:solidFill>
              <a:srgbClr val="FFFFFF">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 name="Google Shape;1321;p40">
              <a:extLst>
                <a:ext uri="{FF2B5EF4-FFF2-40B4-BE49-F238E27FC236}">
                  <a16:creationId xmlns:a16="http://schemas.microsoft.com/office/drawing/2014/main" id="{BF4918BA-ECBA-13C8-1F4B-AD6B74DA4196}"/>
                </a:ext>
              </a:extLst>
            </p:cNvPr>
            <p:cNvSpPr/>
            <p:nvPr/>
          </p:nvSpPr>
          <p:spPr>
            <a:xfrm>
              <a:off x="5454666" y="2650748"/>
              <a:ext cx="579519" cy="428708"/>
            </a:xfrm>
            <a:custGeom>
              <a:avLst/>
              <a:gdLst/>
              <a:ahLst/>
              <a:cxnLst/>
              <a:rect l="l" t="t" r="r" b="b"/>
              <a:pathLst>
                <a:path w="8550" h="6325" extrusionOk="0">
                  <a:moveTo>
                    <a:pt x="480" y="0"/>
                  </a:moveTo>
                  <a:cubicBezTo>
                    <a:pt x="480" y="0"/>
                    <a:pt x="1" y="2156"/>
                    <a:pt x="695" y="6325"/>
                  </a:cubicBezTo>
                  <a:lnTo>
                    <a:pt x="4162" y="6191"/>
                  </a:lnTo>
                  <a:lnTo>
                    <a:pt x="4250" y="3947"/>
                  </a:lnTo>
                  <a:lnTo>
                    <a:pt x="4803" y="3947"/>
                  </a:lnTo>
                  <a:lnTo>
                    <a:pt x="5305" y="5960"/>
                  </a:lnTo>
                  <a:lnTo>
                    <a:pt x="8550" y="5458"/>
                  </a:lnTo>
                  <a:lnTo>
                    <a:pt x="8055" y="4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 name="Google Shape;1322;p40">
              <a:extLst>
                <a:ext uri="{FF2B5EF4-FFF2-40B4-BE49-F238E27FC236}">
                  <a16:creationId xmlns:a16="http://schemas.microsoft.com/office/drawing/2014/main" id="{1D4C361B-C205-472F-9C04-519AE6125A52}"/>
                </a:ext>
              </a:extLst>
            </p:cNvPr>
            <p:cNvSpPr/>
            <p:nvPr/>
          </p:nvSpPr>
          <p:spPr>
            <a:xfrm>
              <a:off x="5476762" y="2650748"/>
              <a:ext cx="530921" cy="185921"/>
            </a:xfrm>
            <a:custGeom>
              <a:avLst/>
              <a:gdLst/>
              <a:ahLst/>
              <a:cxnLst/>
              <a:rect l="l" t="t" r="r" b="b"/>
              <a:pathLst>
                <a:path w="7833" h="2743" extrusionOk="0">
                  <a:moveTo>
                    <a:pt x="135" y="0"/>
                  </a:moveTo>
                  <a:cubicBezTo>
                    <a:pt x="104" y="127"/>
                    <a:pt x="51" y="526"/>
                    <a:pt x="1" y="1231"/>
                  </a:cubicBezTo>
                  <a:cubicBezTo>
                    <a:pt x="1" y="1231"/>
                    <a:pt x="1" y="1231"/>
                    <a:pt x="1" y="1231"/>
                  </a:cubicBezTo>
                  <a:cubicBezTo>
                    <a:pt x="13" y="1231"/>
                    <a:pt x="1929" y="2743"/>
                    <a:pt x="4431" y="2743"/>
                  </a:cubicBezTo>
                  <a:cubicBezTo>
                    <a:pt x="6939" y="2743"/>
                    <a:pt x="7833" y="1692"/>
                    <a:pt x="7833" y="1692"/>
                  </a:cubicBezTo>
                  <a:lnTo>
                    <a:pt x="7718" y="484"/>
                  </a:lnTo>
                  <a:lnTo>
                    <a:pt x="1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 name="Google Shape;1323;p40">
              <a:extLst>
                <a:ext uri="{FF2B5EF4-FFF2-40B4-BE49-F238E27FC236}">
                  <a16:creationId xmlns:a16="http://schemas.microsoft.com/office/drawing/2014/main" id="{D77368E8-B687-7C7F-6519-FC498BF0062B}"/>
                </a:ext>
              </a:extLst>
            </p:cNvPr>
            <p:cNvSpPr/>
            <p:nvPr/>
          </p:nvSpPr>
          <p:spPr>
            <a:xfrm>
              <a:off x="5478037" y="2650748"/>
              <a:ext cx="530921" cy="185921"/>
            </a:xfrm>
            <a:custGeom>
              <a:avLst/>
              <a:gdLst/>
              <a:ahLst/>
              <a:cxnLst/>
              <a:rect l="l" t="t" r="r" b="b"/>
              <a:pathLst>
                <a:path w="7833" h="2743" extrusionOk="0">
                  <a:moveTo>
                    <a:pt x="135" y="0"/>
                  </a:moveTo>
                  <a:cubicBezTo>
                    <a:pt x="104" y="127"/>
                    <a:pt x="51" y="526"/>
                    <a:pt x="1" y="1231"/>
                  </a:cubicBezTo>
                  <a:cubicBezTo>
                    <a:pt x="1" y="1231"/>
                    <a:pt x="1" y="1231"/>
                    <a:pt x="1" y="1231"/>
                  </a:cubicBezTo>
                  <a:cubicBezTo>
                    <a:pt x="13" y="1231"/>
                    <a:pt x="1929" y="2743"/>
                    <a:pt x="4431" y="2743"/>
                  </a:cubicBezTo>
                  <a:cubicBezTo>
                    <a:pt x="6939" y="2743"/>
                    <a:pt x="7833" y="1692"/>
                    <a:pt x="7833" y="1692"/>
                  </a:cubicBezTo>
                  <a:lnTo>
                    <a:pt x="7718" y="484"/>
                  </a:lnTo>
                  <a:lnTo>
                    <a:pt x="135" y="0"/>
                  </a:ln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 name="Google Shape;1324;p40">
              <a:extLst>
                <a:ext uri="{FF2B5EF4-FFF2-40B4-BE49-F238E27FC236}">
                  <a16:creationId xmlns:a16="http://schemas.microsoft.com/office/drawing/2014/main" id="{F02F1DE9-0862-47E5-317B-B7370E55B60F}"/>
                </a:ext>
              </a:extLst>
            </p:cNvPr>
            <p:cNvSpPr/>
            <p:nvPr/>
          </p:nvSpPr>
          <p:spPr>
            <a:xfrm>
              <a:off x="5392850" y="975560"/>
              <a:ext cx="368384" cy="1055470"/>
            </a:xfrm>
            <a:custGeom>
              <a:avLst/>
              <a:gdLst/>
              <a:ahLst/>
              <a:cxnLst/>
              <a:rect l="l" t="t" r="r" b="b"/>
              <a:pathLst>
                <a:path w="5435" h="15572" extrusionOk="0">
                  <a:moveTo>
                    <a:pt x="1196" y="0"/>
                  </a:moveTo>
                  <a:cubicBezTo>
                    <a:pt x="1062" y="0"/>
                    <a:pt x="1016" y="1109"/>
                    <a:pt x="936" y="1140"/>
                  </a:cubicBezTo>
                  <a:cubicBezTo>
                    <a:pt x="935" y="1140"/>
                    <a:pt x="933" y="1141"/>
                    <a:pt x="932" y="1141"/>
                  </a:cubicBezTo>
                  <a:cubicBezTo>
                    <a:pt x="864" y="1141"/>
                    <a:pt x="987" y="157"/>
                    <a:pt x="848" y="135"/>
                  </a:cubicBezTo>
                  <a:cubicBezTo>
                    <a:pt x="846" y="135"/>
                    <a:pt x="845" y="134"/>
                    <a:pt x="843" y="134"/>
                  </a:cubicBezTo>
                  <a:cubicBezTo>
                    <a:pt x="711" y="134"/>
                    <a:pt x="755" y="1182"/>
                    <a:pt x="648" y="1205"/>
                  </a:cubicBezTo>
                  <a:cubicBezTo>
                    <a:pt x="646" y="1205"/>
                    <a:pt x="644" y="1206"/>
                    <a:pt x="643" y="1206"/>
                  </a:cubicBezTo>
                  <a:cubicBezTo>
                    <a:pt x="547" y="1206"/>
                    <a:pt x="597" y="538"/>
                    <a:pt x="499" y="538"/>
                  </a:cubicBezTo>
                  <a:cubicBezTo>
                    <a:pt x="395" y="538"/>
                    <a:pt x="368" y="998"/>
                    <a:pt x="430" y="1723"/>
                  </a:cubicBezTo>
                  <a:cubicBezTo>
                    <a:pt x="460" y="2060"/>
                    <a:pt x="579" y="2229"/>
                    <a:pt x="549" y="2471"/>
                  </a:cubicBezTo>
                  <a:lnTo>
                    <a:pt x="556" y="2474"/>
                  </a:lnTo>
                  <a:cubicBezTo>
                    <a:pt x="510" y="2685"/>
                    <a:pt x="0" y="6521"/>
                    <a:pt x="729" y="9574"/>
                  </a:cubicBezTo>
                  <a:cubicBezTo>
                    <a:pt x="1135" y="11641"/>
                    <a:pt x="3421" y="14402"/>
                    <a:pt x="4307" y="15572"/>
                  </a:cubicBezTo>
                  <a:lnTo>
                    <a:pt x="5435" y="13501"/>
                  </a:lnTo>
                  <a:cubicBezTo>
                    <a:pt x="4710" y="12615"/>
                    <a:pt x="2999" y="10532"/>
                    <a:pt x="2516" y="9324"/>
                  </a:cubicBezTo>
                  <a:cubicBezTo>
                    <a:pt x="1557" y="5773"/>
                    <a:pt x="1093" y="3107"/>
                    <a:pt x="1189" y="2708"/>
                  </a:cubicBezTo>
                  <a:cubicBezTo>
                    <a:pt x="1446" y="2486"/>
                    <a:pt x="2217" y="2160"/>
                    <a:pt x="2209" y="2049"/>
                  </a:cubicBezTo>
                  <a:cubicBezTo>
                    <a:pt x="2206" y="2018"/>
                    <a:pt x="2172" y="2007"/>
                    <a:pt x="2120" y="2007"/>
                  </a:cubicBezTo>
                  <a:cubicBezTo>
                    <a:pt x="1991" y="2007"/>
                    <a:pt x="1757" y="2077"/>
                    <a:pt x="1660" y="2077"/>
                  </a:cubicBezTo>
                  <a:cubicBezTo>
                    <a:pt x="1651" y="2077"/>
                    <a:pt x="1644" y="2077"/>
                    <a:pt x="1638" y="2076"/>
                  </a:cubicBezTo>
                  <a:cubicBezTo>
                    <a:pt x="1523" y="2056"/>
                    <a:pt x="1507" y="1723"/>
                    <a:pt x="1527" y="1224"/>
                  </a:cubicBezTo>
                  <a:cubicBezTo>
                    <a:pt x="1546" y="787"/>
                    <a:pt x="1592" y="373"/>
                    <a:pt x="1523" y="365"/>
                  </a:cubicBezTo>
                  <a:cubicBezTo>
                    <a:pt x="1521" y="365"/>
                    <a:pt x="1519" y="365"/>
                    <a:pt x="1518" y="365"/>
                  </a:cubicBezTo>
                  <a:cubicBezTo>
                    <a:pt x="1380" y="365"/>
                    <a:pt x="1341" y="1148"/>
                    <a:pt x="1254" y="1159"/>
                  </a:cubicBezTo>
                  <a:cubicBezTo>
                    <a:pt x="1254" y="1159"/>
                    <a:pt x="1253" y="1159"/>
                    <a:pt x="1253" y="1159"/>
                  </a:cubicBezTo>
                  <a:cubicBezTo>
                    <a:pt x="1172" y="1159"/>
                    <a:pt x="1345" y="20"/>
                    <a:pt x="1201" y="1"/>
                  </a:cubicBezTo>
                  <a:cubicBezTo>
                    <a:pt x="1199" y="0"/>
                    <a:pt x="1198" y="0"/>
                    <a:pt x="1196" y="0"/>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 name="Google Shape;1325;p40">
              <a:extLst>
                <a:ext uri="{FF2B5EF4-FFF2-40B4-BE49-F238E27FC236}">
                  <a16:creationId xmlns:a16="http://schemas.microsoft.com/office/drawing/2014/main" id="{3CCE5882-8051-0915-672B-4719DC71E103}"/>
                </a:ext>
              </a:extLst>
            </p:cNvPr>
            <p:cNvSpPr/>
            <p:nvPr/>
          </p:nvSpPr>
          <p:spPr>
            <a:xfrm>
              <a:off x="6021647" y="1226686"/>
              <a:ext cx="634895" cy="909404"/>
            </a:xfrm>
            <a:custGeom>
              <a:avLst/>
              <a:gdLst/>
              <a:ahLst/>
              <a:cxnLst/>
              <a:rect l="l" t="t" r="r" b="b"/>
              <a:pathLst>
                <a:path w="9367" h="13417" extrusionOk="0">
                  <a:moveTo>
                    <a:pt x="8806" y="0"/>
                  </a:moveTo>
                  <a:cubicBezTo>
                    <a:pt x="8669" y="0"/>
                    <a:pt x="8428" y="1068"/>
                    <a:pt x="8347" y="1068"/>
                  </a:cubicBezTo>
                  <a:cubicBezTo>
                    <a:pt x="8346" y="1068"/>
                    <a:pt x="8344" y="1068"/>
                    <a:pt x="8343" y="1067"/>
                  </a:cubicBezTo>
                  <a:cubicBezTo>
                    <a:pt x="8266" y="1017"/>
                    <a:pt x="8523" y="261"/>
                    <a:pt x="8377" y="227"/>
                  </a:cubicBezTo>
                  <a:cubicBezTo>
                    <a:pt x="8376" y="227"/>
                    <a:pt x="8375" y="226"/>
                    <a:pt x="8373" y="226"/>
                  </a:cubicBezTo>
                  <a:cubicBezTo>
                    <a:pt x="8308" y="226"/>
                    <a:pt x="8202" y="618"/>
                    <a:pt x="8066" y="1028"/>
                  </a:cubicBezTo>
                  <a:cubicBezTo>
                    <a:pt x="7914" y="1482"/>
                    <a:pt x="7783" y="1785"/>
                    <a:pt x="7670" y="1785"/>
                  </a:cubicBezTo>
                  <a:cubicBezTo>
                    <a:pt x="7667" y="1785"/>
                    <a:pt x="7663" y="1785"/>
                    <a:pt x="7660" y="1784"/>
                  </a:cubicBezTo>
                  <a:cubicBezTo>
                    <a:pt x="7568" y="1767"/>
                    <a:pt x="7286" y="1533"/>
                    <a:pt x="7176" y="1533"/>
                  </a:cubicBezTo>
                  <a:cubicBezTo>
                    <a:pt x="7159" y="1533"/>
                    <a:pt x="7145" y="1539"/>
                    <a:pt x="7138" y="1554"/>
                  </a:cubicBezTo>
                  <a:cubicBezTo>
                    <a:pt x="7088" y="1650"/>
                    <a:pt x="7694" y="2236"/>
                    <a:pt x="7852" y="2536"/>
                  </a:cubicBezTo>
                  <a:cubicBezTo>
                    <a:pt x="7798" y="2942"/>
                    <a:pt x="6406" y="5263"/>
                    <a:pt x="4235" y="8235"/>
                  </a:cubicBezTo>
                  <a:cubicBezTo>
                    <a:pt x="3349" y="9186"/>
                    <a:pt x="1006" y="10517"/>
                    <a:pt x="1" y="11077"/>
                  </a:cubicBezTo>
                  <a:lnTo>
                    <a:pt x="308" y="13416"/>
                  </a:lnTo>
                  <a:cubicBezTo>
                    <a:pt x="1562" y="12646"/>
                    <a:pt x="4687" y="10889"/>
                    <a:pt x="5807" y="9106"/>
                  </a:cubicBezTo>
                  <a:cubicBezTo>
                    <a:pt x="7587" y="6517"/>
                    <a:pt x="8484" y="2758"/>
                    <a:pt x="8523" y="2543"/>
                  </a:cubicBezTo>
                  <a:lnTo>
                    <a:pt x="8527" y="2543"/>
                  </a:lnTo>
                  <a:cubicBezTo>
                    <a:pt x="8588" y="2313"/>
                    <a:pt x="8757" y="2194"/>
                    <a:pt x="8910" y="1891"/>
                  </a:cubicBezTo>
                  <a:cubicBezTo>
                    <a:pt x="9232" y="1239"/>
                    <a:pt x="9367" y="798"/>
                    <a:pt x="9275" y="764"/>
                  </a:cubicBezTo>
                  <a:cubicBezTo>
                    <a:pt x="9272" y="763"/>
                    <a:pt x="9270" y="762"/>
                    <a:pt x="9267" y="762"/>
                  </a:cubicBezTo>
                  <a:cubicBezTo>
                    <a:pt x="9174" y="762"/>
                    <a:pt x="8999" y="1336"/>
                    <a:pt x="8905" y="1336"/>
                  </a:cubicBezTo>
                  <a:cubicBezTo>
                    <a:pt x="8900" y="1336"/>
                    <a:pt x="8895" y="1334"/>
                    <a:pt x="8891" y="1331"/>
                  </a:cubicBezTo>
                  <a:cubicBezTo>
                    <a:pt x="8799" y="1266"/>
                    <a:pt x="9232" y="288"/>
                    <a:pt x="9094" y="257"/>
                  </a:cubicBezTo>
                  <a:cubicBezTo>
                    <a:pt x="9092" y="257"/>
                    <a:pt x="9090" y="257"/>
                    <a:pt x="9088" y="257"/>
                  </a:cubicBezTo>
                  <a:cubicBezTo>
                    <a:pt x="8949" y="257"/>
                    <a:pt x="8723" y="1165"/>
                    <a:pt x="8651" y="1165"/>
                  </a:cubicBezTo>
                  <a:cubicBezTo>
                    <a:pt x="8649" y="1165"/>
                    <a:pt x="8647" y="1164"/>
                    <a:pt x="8646" y="1163"/>
                  </a:cubicBezTo>
                  <a:cubicBezTo>
                    <a:pt x="8588" y="1105"/>
                    <a:pt x="8949" y="35"/>
                    <a:pt x="8810" y="1"/>
                  </a:cubicBezTo>
                  <a:cubicBezTo>
                    <a:pt x="8809" y="0"/>
                    <a:pt x="8807" y="0"/>
                    <a:pt x="8806" y="0"/>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 name="Google Shape;1326;p40">
              <a:extLst>
                <a:ext uri="{FF2B5EF4-FFF2-40B4-BE49-F238E27FC236}">
                  <a16:creationId xmlns:a16="http://schemas.microsoft.com/office/drawing/2014/main" id="{60616631-87D6-F10D-733C-DCF80D6EBE97}"/>
                </a:ext>
              </a:extLst>
            </p:cNvPr>
            <p:cNvSpPr/>
            <p:nvPr/>
          </p:nvSpPr>
          <p:spPr>
            <a:xfrm>
              <a:off x="5979827" y="1788719"/>
              <a:ext cx="482255" cy="490049"/>
            </a:xfrm>
            <a:custGeom>
              <a:avLst/>
              <a:gdLst/>
              <a:ahLst/>
              <a:cxnLst/>
              <a:rect l="l" t="t" r="r" b="b"/>
              <a:pathLst>
                <a:path w="7115" h="7230" extrusionOk="0">
                  <a:moveTo>
                    <a:pt x="5650" y="5757"/>
                  </a:moveTo>
                  <a:cubicBezTo>
                    <a:pt x="5170" y="5493"/>
                    <a:pt x="4733" y="5704"/>
                    <a:pt x="4591" y="5776"/>
                  </a:cubicBezTo>
                  <a:cubicBezTo>
                    <a:pt x="4614" y="5581"/>
                    <a:pt x="4752" y="4672"/>
                    <a:pt x="3989" y="4423"/>
                  </a:cubicBezTo>
                  <a:cubicBezTo>
                    <a:pt x="3989" y="4423"/>
                    <a:pt x="4062" y="3157"/>
                    <a:pt x="3421" y="2885"/>
                  </a:cubicBezTo>
                  <a:cubicBezTo>
                    <a:pt x="3421" y="2885"/>
                    <a:pt x="3701" y="1772"/>
                    <a:pt x="2984" y="886"/>
                  </a:cubicBezTo>
                  <a:cubicBezTo>
                    <a:pt x="2263" y="0"/>
                    <a:pt x="0" y="2045"/>
                    <a:pt x="0" y="2045"/>
                  </a:cubicBezTo>
                  <a:cubicBezTo>
                    <a:pt x="0" y="2045"/>
                    <a:pt x="299" y="3786"/>
                    <a:pt x="1335" y="4035"/>
                  </a:cubicBezTo>
                  <a:cubicBezTo>
                    <a:pt x="1335" y="4035"/>
                    <a:pt x="1392" y="5370"/>
                    <a:pt x="2758" y="5408"/>
                  </a:cubicBezTo>
                  <a:cubicBezTo>
                    <a:pt x="2758" y="5408"/>
                    <a:pt x="3356" y="6356"/>
                    <a:pt x="4303" y="6079"/>
                  </a:cubicBezTo>
                  <a:cubicBezTo>
                    <a:pt x="4357" y="6217"/>
                    <a:pt x="4691" y="7230"/>
                    <a:pt x="5726" y="7195"/>
                  </a:cubicBezTo>
                  <a:cubicBezTo>
                    <a:pt x="7096" y="7153"/>
                    <a:pt x="7115" y="5753"/>
                    <a:pt x="7115" y="5753"/>
                  </a:cubicBezTo>
                  <a:cubicBezTo>
                    <a:pt x="7115" y="5753"/>
                    <a:pt x="6555" y="6260"/>
                    <a:pt x="5650" y="5757"/>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 name="Google Shape;1327;p40">
              <a:extLst>
                <a:ext uri="{FF2B5EF4-FFF2-40B4-BE49-F238E27FC236}">
                  <a16:creationId xmlns:a16="http://schemas.microsoft.com/office/drawing/2014/main" id="{1321AD88-38A3-EAB3-367F-BE535240BEEC}"/>
                </a:ext>
              </a:extLst>
            </p:cNvPr>
            <p:cNvSpPr/>
            <p:nvPr/>
          </p:nvSpPr>
          <p:spPr>
            <a:xfrm>
              <a:off x="5449785" y="846100"/>
              <a:ext cx="1042999" cy="1416060"/>
            </a:xfrm>
            <a:custGeom>
              <a:avLst/>
              <a:gdLst/>
              <a:ahLst/>
              <a:cxnLst/>
              <a:rect l="l" t="t" r="r" b="b"/>
              <a:pathLst>
                <a:path w="15388" h="20892" extrusionOk="0">
                  <a:moveTo>
                    <a:pt x="12933" y="9577"/>
                  </a:moveTo>
                  <a:cubicBezTo>
                    <a:pt x="13343" y="8657"/>
                    <a:pt x="14340" y="7970"/>
                    <a:pt x="14774" y="6709"/>
                  </a:cubicBezTo>
                  <a:cubicBezTo>
                    <a:pt x="15387" y="4917"/>
                    <a:pt x="14060" y="361"/>
                    <a:pt x="9247" y="1128"/>
                  </a:cubicBezTo>
                  <a:cubicBezTo>
                    <a:pt x="9247" y="1128"/>
                    <a:pt x="6275" y="1"/>
                    <a:pt x="3613" y="2409"/>
                  </a:cubicBezTo>
                  <a:cubicBezTo>
                    <a:pt x="1005" y="4772"/>
                    <a:pt x="0" y="9934"/>
                    <a:pt x="4840" y="14544"/>
                  </a:cubicBezTo>
                  <a:cubicBezTo>
                    <a:pt x="11602" y="20892"/>
                    <a:pt x="12933" y="9577"/>
                    <a:pt x="12933" y="9577"/>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 name="Google Shape;1328;p40">
              <a:extLst>
                <a:ext uri="{FF2B5EF4-FFF2-40B4-BE49-F238E27FC236}">
                  <a16:creationId xmlns:a16="http://schemas.microsoft.com/office/drawing/2014/main" id="{4F68BF37-C7F1-121E-A133-9FBCD1205E17}"/>
                </a:ext>
              </a:extLst>
            </p:cNvPr>
            <p:cNvSpPr/>
            <p:nvPr/>
          </p:nvSpPr>
          <p:spPr>
            <a:xfrm>
              <a:off x="5560742" y="1335880"/>
              <a:ext cx="901338" cy="940651"/>
            </a:xfrm>
            <a:custGeom>
              <a:avLst/>
              <a:gdLst/>
              <a:ahLst/>
              <a:cxnLst/>
              <a:rect l="l" t="t" r="r" b="b"/>
              <a:pathLst>
                <a:path w="13298" h="13878" extrusionOk="0">
                  <a:moveTo>
                    <a:pt x="2463" y="0"/>
                  </a:moveTo>
                  <a:cubicBezTo>
                    <a:pt x="2233" y="583"/>
                    <a:pt x="1999" y="2662"/>
                    <a:pt x="1075" y="3007"/>
                  </a:cubicBezTo>
                  <a:cubicBezTo>
                    <a:pt x="1008" y="3032"/>
                    <a:pt x="945" y="3044"/>
                    <a:pt x="884" y="3044"/>
                  </a:cubicBezTo>
                  <a:cubicBezTo>
                    <a:pt x="484" y="3044"/>
                    <a:pt x="190" y="2549"/>
                    <a:pt x="1" y="2060"/>
                  </a:cubicBezTo>
                  <a:lnTo>
                    <a:pt x="1" y="2060"/>
                  </a:lnTo>
                  <a:cubicBezTo>
                    <a:pt x="392" y="3770"/>
                    <a:pt x="1385" y="5581"/>
                    <a:pt x="3207" y="7318"/>
                  </a:cubicBezTo>
                  <a:cubicBezTo>
                    <a:pt x="4400" y="8438"/>
                    <a:pt x="5412" y="8967"/>
                    <a:pt x="6291" y="9144"/>
                  </a:cubicBezTo>
                  <a:cubicBezTo>
                    <a:pt x="6448" y="9677"/>
                    <a:pt x="6801" y="10544"/>
                    <a:pt x="7518" y="10716"/>
                  </a:cubicBezTo>
                  <a:cubicBezTo>
                    <a:pt x="7518" y="10716"/>
                    <a:pt x="7575" y="12051"/>
                    <a:pt x="8941" y="12089"/>
                  </a:cubicBezTo>
                  <a:cubicBezTo>
                    <a:pt x="8941" y="12089"/>
                    <a:pt x="9397" y="12811"/>
                    <a:pt x="10142" y="12811"/>
                  </a:cubicBezTo>
                  <a:cubicBezTo>
                    <a:pt x="10251" y="12811"/>
                    <a:pt x="10366" y="12796"/>
                    <a:pt x="10486" y="12760"/>
                  </a:cubicBezTo>
                  <a:cubicBezTo>
                    <a:pt x="10539" y="12896"/>
                    <a:pt x="10863" y="13877"/>
                    <a:pt x="11858" y="13877"/>
                  </a:cubicBezTo>
                  <a:cubicBezTo>
                    <a:pt x="11875" y="13877"/>
                    <a:pt x="11892" y="13877"/>
                    <a:pt x="11909" y="13876"/>
                  </a:cubicBezTo>
                  <a:cubicBezTo>
                    <a:pt x="13278" y="13834"/>
                    <a:pt x="13298" y="12435"/>
                    <a:pt x="13298" y="12434"/>
                  </a:cubicBezTo>
                  <a:lnTo>
                    <a:pt x="13298" y="12434"/>
                  </a:lnTo>
                  <a:cubicBezTo>
                    <a:pt x="13298" y="12434"/>
                    <a:pt x="13048" y="12661"/>
                    <a:pt x="12611" y="12661"/>
                  </a:cubicBezTo>
                  <a:cubicBezTo>
                    <a:pt x="12395" y="12661"/>
                    <a:pt x="12133" y="12605"/>
                    <a:pt x="11833" y="12438"/>
                  </a:cubicBezTo>
                  <a:cubicBezTo>
                    <a:pt x="11658" y="12342"/>
                    <a:pt x="11490" y="12309"/>
                    <a:pt x="11339" y="12309"/>
                  </a:cubicBezTo>
                  <a:cubicBezTo>
                    <a:pt x="11074" y="12309"/>
                    <a:pt x="10864" y="12411"/>
                    <a:pt x="10774" y="12457"/>
                  </a:cubicBezTo>
                  <a:cubicBezTo>
                    <a:pt x="10797" y="12262"/>
                    <a:pt x="10935" y="11353"/>
                    <a:pt x="10172" y="11104"/>
                  </a:cubicBezTo>
                  <a:cubicBezTo>
                    <a:pt x="10172" y="11104"/>
                    <a:pt x="10245" y="9838"/>
                    <a:pt x="9604" y="9566"/>
                  </a:cubicBezTo>
                  <a:cubicBezTo>
                    <a:pt x="9604" y="9566"/>
                    <a:pt x="9788" y="8683"/>
                    <a:pt x="9324" y="7863"/>
                  </a:cubicBezTo>
                  <a:cubicBezTo>
                    <a:pt x="9624" y="7475"/>
                    <a:pt x="9884" y="7050"/>
                    <a:pt x="10107" y="6589"/>
                  </a:cubicBezTo>
                  <a:lnTo>
                    <a:pt x="6889" y="2720"/>
                  </a:lnTo>
                  <a:lnTo>
                    <a:pt x="2463" y="0"/>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 name="Google Shape;1329;p40">
              <a:extLst>
                <a:ext uri="{FF2B5EF4-FFF2-40B4-BE49-F238E27FC236}">
                  <a16:creationId xmlns:a16="http://schemas.microsoft.com/office/drawing/2014/main" id="{756716E1-EA89-67EE-46E2-86EE924866F3}"/>
                </a:ext>
              </a:extLst>
            </p:cNvPr>
            <p:cNvSpPr/>
            <p:nvPr/>
          </p:nvSpPr>
          <p:spPr>
            <a:xfrm>
              <a:off x="5603646" y="951430"/>
              <a:ext cx="499200" cy="941668"/>
            </a:xfrm>
            <a:custGeom>
              <a:avLst/>
              <a:gdLst/>
              <a:ahLst/>
              <a:cxnLst/>
              <a:rect l="l" t="t" r="r" b="b"/>
              <a:pathLst>
                <a:path w="7365" h="13893" extrusionOk="0">
                  <a:moveTo>
                    <a:pt x="3628" y="1"/>
                  </a:moveTo>
                  <a:cubicBezTo>
                    <a:pt x="3227" y="1"/>
                    <a:pt x="2825" y="58"/>
                    <a:pt x="2428" y="188"/>
                  </a:cubicBezTo>
                  <a:cubicBezTo>
                    <a:pt x="2248" y="245"/>
                    <a:pt x="2091" y="360"/>
                    <a:pt x="1911" y="449"/>
                  </a:cubicBezTo>
                  <a:cubicBezTo>
                    <a:pt x="1726" y="583"/>
                    <a:pt x="1539" y="694"/>
                    <a:pt x="1354" y="859"/>
                  </a:cubicBezTo>
                  <a:cubicBezTo>
                    <a:pt x="1255" y="951"/>
                    <a:pt x="1174" y="1078"/>
                    <a:pt x="1078" y="1177"/>
                  </a:cubicBezTo>
                  <a:cubicBezTo>
                    <a:pt x="1178" y="1089"/>
                    <a:pt x="1255" y="986"/>
                    <a:pt x="1366" y="913"/>
                  </a:cubicBezTo>
                  <a:cubicBezTo>
                    <a:pt x="1688" y="660"/>
                    <a:pt x="2072" y="460"/>
                    <a:pt x="2470" y="337"/>
                  </a:cubicBezTo>
                  <a:cubicBezTo>
                    <a:pt x="2871" y="202"/>
                    <a:pt x="3265" y="142"/>
                    <a:pt x="3653" y="142"/>
                  </a:cubicBezTo>
                  <a:cubicBezTo>
                    <a:pt x="4681" y="142"/>
                    <a:pt x="5670" y="559"/>
                    <a:pt x="6647" y="1085"/>
                  </a:cubicBezTo>
                  <a:cubicBezTo>
                    <a:pt x="6168" y="948"/>
                    <a:pt x="5637" y="851"/>
                    <a:pt x="5082" y="851"/>
                  </a:cubicBezTo>
                  <a:cubicBezTo>
                    <a:pt x="4321" y="851"/>
                    <a:pt x="3516" y="1032"/>
                    <a:pt x="2735" y="1538"/>
                  </a:cubicBezTo>
                  <a:cubicBezTo>
                    <a:pt x="1385" y="2412"/>
                    <a:pt x="564" y="3927"/>
                    <a:pt x="281" y="5492"/>
                  </a:cubicBezTo>
                  <a:cubicBezTo>
                    <a:pt x="1" y="7076"/>
                    <a:pt x="411" y="8698"/>
                    <a:pt x="1136" y="10102"/>
                  </a:cubicBezTo>
                  <a:cubicBezTo>
                    <a:pt x="1865" y="11514"/>
                    <a:pt x="2846" y="12783"/>
                    <a:pt x="4008" y="13865"/>
                  </a:cubicBezTo>
                  <a:lnTo>
                    <a:pt x="4012" y="13872"/>
                  </a:lnTo>
                  <a:cubicBezTo>
                    <a:pt x="4031" y="13886"/>
                    <a:pt x="4054" y="13893"/>
                    <a:pt x="4076" y="13893"/>
                  </a:cubicBezTo>
                  <a:cubicBezTo>
                    <a:pt x="4104" y="13893"/>
                    <a:pt x="4131" y="13882"/>
                    <a:pt x="4150" y="13861"/>
                  </a:cubicBezTo>
                  <a:cubicBezTo>
                    <a:pt x="4185" y="13819"/>
                    <a:pt x="4181" y="13757"/>
                    <a:pt x="4143" y="13723"/>
                  </a:cubicBezTo>
                  <a:cubicBezTo>
                    <a:pt x="3000" y="12664"/>
                    <a:pt x="2018" y="11406"/>
                    <a:pt x="1297" y="10022"/>
                  </a:cubicBezTo>
                  <a:cubicBezTo>
                    <a:pt x="584" y="8641"/>
                    <a:pt x="177" y="7057"/>
                    <a:pt x="445" y="5515"/>
                  </a:cubicBezTo>
                  <a:cubicBezTo>
                    <a:pt x="710" y="4008"/>
                    <a:pt x="1535" y="2504"/>
                    <a:pt x="2823" y="1657"/>
                  </a:cubicBezTo>
                  <a:cubicBezTo>
                    <a:pt x="3509" y="1205"/>
                    <a:pt x="4296" y="1028"/>
                    <a:pt x="5101" y="1028"/>
                  </a:cubicBezTo>
                  <a:cubicBezTo>
                    <a:pt x="5828" y="1028"/>
                    <a:pt x="6570" y="1172"/>
                    <a:pt x="7268" y="1388"/>
                  </a:cubicBezTo>
                  <a:lnTo>
                    <a:pt x="7280" y="1392"/>
                  </a:lnTo>
                  <a:cubicBezTo>
                    <a:pt x="7288" y="1394"/>
                    <a:pt x="7296" y="1395"/>
                    <a:pt x="7303" y="1395"/>
                  </a:cubicBezTo>
                  <a:cubicBezTo>
                    <a:pt x="7327" y="1395"/>
                    <a:pt x="7349" y="1386"/>
                    <a:pt x="7361" y="1369"/>
                  </a:cubicBezTo>
                  <a:cubicBezTo>
                    <a:pt x="7364" y="1358"/>
                    <a:pt x="7353" y="1350"/>
                    <a:pt x="7353" y="1338"/>
                  </a:cubicBezTo>
                  <a:cubicBezTo>
                    <a:pt x="7341" y="1350"/>
                    <a:pt x="7327" y="1362"/>
                    <a:pt x="7313" y="1362"/>
                  </a:cubicBezTo>
                  <a:cubicBezTo>
                    <a:pt x="7309" y="1362"/>
                    <a:pt x="7304" y="1360"/>
                    <a:pt x="7299" y="1358"/>
                  </a:cubicBezTo>
                  <a:cubicBezTo>
                    <a:pt x="7272" y="1346"/>
                    <a:pt x="7261" y="1312"/>
                    <a:pt x="7272" y="1289"/>
                  </a:cubicBezTo>
                  <a:cubicBezTo>
                    <a:pt x="7272" y="1289"/>
                    <a:pt x="7280" y="1262"/>
                    <a:pt x="7288" y="1258"/>
                  </a:cubicBezTo>
                  <a:cubicBezTo>
                    <a:pt x="6192" y="586"/>
                    <a:pt x="4912" y="1"/>
                    <a:pt x="3628"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 name="Google Shape;1330;p40">
              <a:extLst>
                <a:ext uri="{FF2B5EF4-FFF2-40B4-BE49-F238E27FC236}">
                  <a16:creationId xmlns:a16="http://schemas.microsoft.com/office/drawing/2014/main" id="{DE6028F1-9FE1-5084-8442-09644C2545CE}"/>
                </a:ext>
              </a:extLst>
            </p:cNvPr>
            <p:cNvSpPr/>
            <p:nvPr/>
          </p:nvSpPr>
          <p:spPr>
            <a:xfrm>
              <a:off x="6095256" y="918625"/>
              <a:ext cx="112108" cy="124783"/>
            </a:xfrm>
            <a:custGeom>
              <a:avLst/>
              <a:gdLst/>
              <a:ahLst/>
              <a:cxnLst/>
              <a:rect l="l" t="t" r="r" b="b"/>
              <a:pathLst>
                <a:path w="1654" h="1841" extrusionOk="0">
                  <a:moveTo>
                    <a:pt x="1381" y="1"/>
                  </a:moveTo>
                  <a:cubicBezTo>
                    <a:pt x="1227" y="89"/>
                    <a:pt x="1070" y="196"/>
                    <a:pt x="932" y="338"/>
                  </a:cubicBezTo>
                  <a:cubicBezTo>
                    <a:pt x="388" y="821"/>
                    <a:pt x="58" y="1658"/>
                    <a:pt x="23" y="1738"/>
                  </a:cubicBezTo>
                  <a:cubicBezTo>
                    <a:pt x="19" y="1742"/>
                    <a:pt x="12" y="1765"/>
                    <a:pt x="12" y="1765"/>
                  </a:cubicBezTo>
                  <a:cubicBezTo>
                    <a:pt x="0" y="1796"/>
                    <a:pt x="12" y="1830"/>
                    <a:pt x="38" y="1838"/>
                  </a:cubicBezTo>
                  <a:cubicBezTo>
                    <a:pt x="43" y="1839"/>
                    <a:pt x="47" y="1840"/>
                    <a:pt x="51" y="1840"/>
                  </a:cubicBezTo>
                  <a:cubicBezTo>
                    <a:pt x="66" y="1840"/>
                    <a:pt x="80" y="1831"/>
                    <a:pt x="92" y="1819"/>
                  </a:cubicBezTo>
                  <a:cubicBezTo>
                    <a:pt x="96" y="1815"/>
                    <a:pt x="111" y="1819"/>
                    <a:pt x="115" y="1807"/>
                  </a:cubicBezTo>
                  <a:cubicBezTo>
                    <a:pt x="115" y="1807"/>
                    <a:pt x="472" y="921"/>
                    <a:pt x="1032" y="453"/>
                  </a:cubicBezTo>
                  <a:cubicBezTo>
                    <a:pt x="1231" y="269"/>
                    <a:pt x="1450" y="154"/>
                    <a:pt x="1653" y="74"/>
                  </a:cubicBezTo>
                  <a:cubicBezTo>
                    <a:pt x="1557" y="54"/>
                    <a:pt x="1481" y="16"/>
                    <a:pt x="1381"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 name="Google Shape;1331;p40">
              <a:extLst>
                <a:ext uri="{FF2B5EF4-FFF2-40B4-BE49-F238E27FC236}">
                  <a16:creationId xmlns:a16="http://schemas.microsoft.com/office/drawing/2014/main" id="{5321DBB1-5A25-1909-422E-EC1F9F4B77A4}"/>
                </a:ext>
              </a:extLst>
            </p:cNvPr>
            <p:cNvSpPr/>
            <p:nvPr/>
          </p:nvSpPr>
          <p:spPr>
            <a:xfrm>
              <a:off x="5897948" y="1865650"/>
              <a:ext cx="334088" cy="406138"/>
            </a:xfrm>
            <a:custGeom>
              <a:avLst/>
              <a:gdLst/>
              <a:ahLst/>
              <a:cxnLst/>
              <a:rect l="l" t="t" r="r" b="b"/>
              <a:pathLst>
                <a:path w="4929" h="5992" extrusionOk="0">
                  <a:moveTo>
                    <a:pt x="1285" y="887"/>
                  </a:moveTo>
                  <a:cubicBezTo>
                    <a:pt x="1285" y="887"/>
                    <a:pt x="3068" y="584"/>
                    <a:pt x="4035" y="1"/>
                  </a:cubicBezTo>
                  <a:cubicBezTo>
                    <a:pt x="4035" y="1"/>
                    <a:pt x="4200" y="1320"/>
                    <a:pt x="4929" y="2517"/>
                  </a:cubicBezTo>
                  <a:cubicBezTo>
                    <a:pt x="4929" y="2517"/>
                    <a:pt x="2347" y="4300"/>
                    <a:pt x="1971" y="5991"/>
                  </a:cubicBezTo>
                  <a:cubicBezTo>
                    <a:pt x="1975" y="5991"/>
                    <a:pt x="0" y="3874"/>
                    <a:pt x="1285" y="8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 name="Google Shape;1332;p40">
              <a:extLst>
                <a:ext uri="{FF2B5EF4-FFF2-40B4-BE49-F238E27FC236}">
                  <a16:creationId xmlns:a16="http://schemas.microsoft.com/office/drawing/2014/main" id="{96550D4A-2D64-201F-BCFE-A35B7C2F2B62}"/>
                </a:ext>
              </a:extLst>
            </p:cNvPr>
            <p:cNvSpPr/>
            <p:nvPr/>
          </p:nvSpPr>
          <p:spPr>
            <a:xfrm>
              <a:off x="6139652" y="1853178"/>
              <a:ext cx="117056" cy="209372"/>
            </a:xfrm>
            <a:custGeom>
              <a:avLst/>
              <a:gdLst/>
              <a:ahLst/>
              <a:cxnLst/>
              <a:rect l="l" t="t" r="r" b="b"/>
              <a:pathLst>
                <a:path w="1727" h="3089" extrusionOk="0">
                  <a:moveTo>
                    <a:pt x="572" y="1"/>
                  </a:moveTo>
                  <a:lnTo>
                    <a:pt x="1" y="300"/>
                  </a:lnTo>
                  <a:cubicBezTo>
                    <a:pt x="1" y="300"/>
                    <a:pt x="246" y="2145"/>
                    <a:pt x="1171" y="3088"/>
                  </a:cubicBezTo>
                  <a:lnTo>
                    <a:pt x="1727" y="2689"/>
                  </a:lnTo>
                  <a:cubicBezTo>
                    <a:pt x="1727" y="2689"/>
                    <a:pt x="1063" y="1592"/>
                    <a:pt x="5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9" name="Google Shape;1333;p40">
              <a:extLst>
                <a:ext uri="{FF2B5EF4-FFF2-40B4-BE49-F238E27FC236}">
                  <a16:creationId xmlns:a16="http://schemas.microsoft.com/office/drawing/2014/main" id="{20BD6632-73F5-B50C-35D5-CF3F72C2C887}"/>
                </a:ext>
              </a:extLst>
            </p:cNvPr>
            <p:cNvSpPr/>
            <p:nvPr/>
          </p:nvSpPr>
          <p:spPr>
            <a:xfrm>
              <a:off x="5544135" y="1732326"/>
              <a:ext cx="279254" cy="405596"/>
            </a:xfrm>
            <a:custGeom>
              <a:avLst/>
              <a:gdLst/>
              <a:ahLst/>
              <a:cxnLst/>
              <a:rect l="l" t="t" r="r" b="b"/>
              <a:pathLst>
                <a:path w="4120" h="5984" extrusionOk="0">
                  <a:moveTo>
                    <a:pt x="3989" y="1814"/>
                  </a:moveTo>
                  <a:cubicBezTo>
                    <a:pt x="3989" y="1814"/>
                    <a:pt x="2436" y="886"/>
                    <a:pt x="1745" y="0"/>
                  </a:cubicBezTo>
                  <a:cubicBezTo>
                    <a:pt x="1745" y="0"/>
                    <a:pt x="1113" y="1170"/>
                    <a:pt x="0" y="2029"/>
                  </a:cubicBezTo>
                  <a:cubicBezTo>
                    <a:pt x="0" y="2029"/>
                    <a:pt x="913" y="4303"/>
                    <a:pt x="787" y="5983"/>
                  </a:cubicBezTo>
                  <a:cubicBezTo>
                    <a:pt x="787" y="5979"/>
                    <a:pt x="4119" y="5059"/>
                    <a:pt x="3989" y="18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 name="Google Shape;1334;p40">
              <a:extLst>
                <a:ext uri="{FF2B5EF4-FFF2-40B4-BE49-F238E27FC236}">
                  <a16:creationId xmlns:a16="http://schemas.microsoft.com/office/drawing/2014/main" id="{BCF9BCF2-8F5B-BBB8-51D9-20D9640045E3}"/>
                </a:ext>
              </a:extLst>
            </p:cNvPr>
            <p:cNvSpPr/>
            <p:nvPr/>
          </p:nvSpPr>
          <p:spPr>
            <a:xfrm>
              <a:off x="5452090" y="1854466"/>
              <a:ext cx="697795" cy="1003008"/>
            </a:xfrm>
            <a:custGeom>
              <a:avLst/>
              <a:gdLst/>
              <a:ahLst/>
              <a:cxnLst/>
              <a:rect l="l" t="t" r="r" b="b"/>
              <a:pathLst>
                <a:path w="10295" h="14798" extrusionOk="0">
                  <a:moveTo>
                    <a:pt x="1" y="12032"/>
                  </a:moveTo>
                  <a:cubicBezTo>
                    <a:pt x="1" y="12032"/>
                    <a:pt x="4710" y="14797"/>
                    <a:pt x="8446" y="12780"/>
                  </a:cubicBezTo>
                  <a:cubicBezTo>
                    <a:pt x="7844" y="5033"/>
                    <a:pt x="10295" y="1934"/>
                    <a:pt x="6551" y="657"/>
                  </a:cubicBezTo>
                  <a:cubicBezTo>
                    <a:pt x="4630" y="1"/>
                    <a:pt x="3069" y="2129"/>
                    <a:pt x="2156" y="4108"/>
                  </a:cubicBezTo>
                  <a:cubicBezTo>
                    <a:pt x="1842" y="6015"/>
                    <a:pt x="610" y="7706"/>
                    <a:pt x="1" y="120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 name="Google Shape;1335;p40">
              <a:extLst>
                <a:ext uri="{FF2B5EF4-FFF2-40B4-BE49-F238E27FC236}">
                  <a16:creationId xmlns:a16="http://schemas.microsoft.com/office/drawing/2014/main" id="{4BBCC3EE-4A4E-E87A-B059-4777E118F442}"/>
                </a:ext>
              </a:extLst>
            </p:cNvPr>
            <p:cNvSpPr/>
            <p:nvPr/>
          </p:nvSpPr>
          <p:spPr>
            <a:xfrm>
              <a:off x="5791330" y="1775434"/>
              <a:ext cx="193512" cy="257971"/>
            </a:xfrm>
            <a:custGeom>
              <a:avLst/>
              <a:gdLst/>
              <a:ahLst/>
              <a:cxnLst/>
              <a:rect l="l" t="t" r="r" b="b"/>
              <a:pathLst>
                <a:path w="2855" h="3806" extrusionOk="0">
                  <a:moveTo>
                    <a:pt x="2194" y="2064"/>
                  </a:moveTo>
                  <a:lnTo>
                    <a:pt x="2643" y="381"/>
                  </a:lnTo>
                  <a:lnTo>
                    <a:pt x="1412" y="1"/>
                  </a:lnTo>
                  <a:lnTo>
                    <a:pt x="959" y="1508"/>
                  </a:lnTo>
                  <a:cubicBezTo>
                    <a:pt x="610" y="1355"/>
                    <a:pt x="258" y="1132"/>
                    <a:pt x="258" y="1132"/>
                  </a:cubicBezTo>
                  <a:cubicBezTo>
                    <a:pt x="258" y="1132"/>
                    <a:pt x="1" y="3077"/>
                    <a:pt x="1236" y="3441"/>
                  </a:cubicBezTo>
                  <a:cubicBezTo>
                    <a:pt x="2467" y="3805"/>
                    <a:pt x="2854" y="2221"/>
                    <a:pt x="2854" y="2221"/>
                  </a:cubicBezTo>
                  <a:cubicBezTo>
                    <a:pt x="2854" y="2221"/>
                    <a:pt x="2317" y="2137"/>
                    <a:pt x="2194" y="2064"/>
                  </a:cubicBezTo>
                  <a:close/>
                </a:path>
              </a:pathLst>
            </a:custGeom>
            <a:solidFill>
              <a:srgbClr val="F49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 name="Google Shape;1336;p40">
              <a:extLst>
                <a:ext uri="{FF2B5EF4-FFF2-40B4-BE49-F238E27FC236}">
                  <a16:creationId xmlns:a16="http://schemas.microsoft.com/office/drawing/2014/main" id="{314BB7CC-242D-B8B5-37A5-F0D7C8EFCEAB}"/>
                </a:ext>
              </a:extLst>
            </p:cNvPr>
            <p:cNvSpPr/>
            <p:nvPr/>
          </p:nvSpPr>
          <p:spPr>
            <a:xfrm>
              <a:off x="5678747" y="1143248"/>
              <a:ext cx="759678" cy="774590"/>
            </a:xfrm>
            <a:custGeom>
              <a:avLst/>
              <a:gdLst/>
              <a:ahLst/>
              <a:cxnLst/>
              <a:rect l="l" t="t" r="r" b="b"/>
              <a:pathLst>
                <a:path w="11208" h="11428" extrusionOk="0">
                  <a:moveTo>
                    <a:pt x="6239" y="1"/>
                  </a:moveTo>
                  <a:cubicBezTo>
                    <a:pt x="3568" y="1"/>
                    <a:pt x="1721" y="2442"/>
                    <a:pt x="1435" y="5216"/>
                  </a:cubicBezTo>
                  <a:cubicBezTo>
                    <a:pt x="1319" y="5044"/>
                    <a:pt x="1154" y="4968"/>
                    <a:pt x="981" y="4968"/>
                  </a:cubicBezTo>
                  <a:cubicBezTo>
                    <a:pt x="522" y="4968"/>
                    <a:pt x="1" y="5500"/>
                    <a:pt x="131" y="6191"/>
                  </a:cubicBezTo>
                  <a:cubicBezTo>
                    <a:pt x="319" y="7153"/>
                    <a:pt x="1029" y="7069"/>
                    <a:pt x="1527" y="7383"/>
                  </a:cubicBezTo>
                  <a:cubicBezTo>
                    <a:pt x="1968" y="9604"/>
                    <a:pt x="4112" y="11115"/>
                    <a:pt x="5413" y="11384"/>
                  </a:cubicBezTo>
                  <a:cubicBezTo>
                    <a:pt x="5557" y="11413"/>
                    <a:pt x="5703" y="11428"/>
                    <a:pt x="5850" y="11428"/>
                  </a:cubicBezTo>
                  <a:cubicBezTo>
                    <a:pt x="7623" y="11428"/>
                    <a:pt x="9503" y="9382"/>
                    <a:pt x="9716" y="8553"/>
                  </a:cubicBezTo>
                  <a:cubicBezTo>
                    <a:pt x="9900" y="7855"/>
                    <a:pt x="9543" y="7111"/>
                    <a:pt x="9639" y="6463"/>
                  </a:cubicBezTo>
                  <a:cubicBezTo>
                    <a:pt x="10096" y="3356"/>
                    <a:pt x="11208" y="825"/>
                    <a:pt x="7069" y="77"/>
                  </a:cubicBezTo>
                  <a:cubicBezTo>
                    <a:pt x="6785" y="26"/>
                    <a:pt x="6508" y="1"/>
                    <a:pt x="6239" y="1"/>
                  </a:cubicBezTo>
                  <a:close/>
                </a:path>
              </a:pathLst>
            </a:custGeom>
            <a:solidFill>
              <a:srgbClr val="FF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 name="Google Shape;1337;p40">
              <a:extLst>
                <a:ext uri="{FF2B5EF4-FFF2-40B4-BE49-F238E27FC236}">
                  <a16:creationId xmlns:a16="http://schemas.microsoft.com/office/drawing/2014/main" id="{425CED55-B399-BCB7-4593-7934E14F08F7}"/>
                </a:ext>
              </a:extLst>
            </p:cNvPr>
            <p:cNvSpPr/>
            <p:nvPr/>
          </p:nvSpPr>
          <p:spPr>
            <a:xfrm>
              <a:off x="5940582" y="1342387"/>
              <a:ext cx="123292" cy="62968"/>
            </a:xfrm>
            <a:custGeom>
              <a:avLst/>
              <a:gdLst/>
              <a:ahLst/>
              <a:cxnLst/>
              <a:rect l="l" t="t" r="r" b="b"/>
              <a:pathLst>
                <a:path w="1819" h="929" extrusionOk="0">
                  <a:moveTo>
                    <a:pt x="1784" y="437"/>
                  </a:moveTo>
                  <a:cubicBezTo>
                    <a:pt x="1818" y="668"/>
                    <a:pt x="1461" y="430"/>
                    <a:pt x="863" y="453"/>
                  </a:cubicBezTo>
                  <a:cubicBezTo>
                    <a:pt x="376" y="472"/>
                    <a:pt x="69" y="928"/>
                    <a:pt x="35" y="698"/>
                  </a:cubicBezTo>
                  <a:cubicBezTo>
                    <a:pt x="0" y="468"/>
                    <a:pt x="349" y="146"/>
                    <a:pt x="829" y="73"/>
                  </a:cubicBezTo>
                  <a:cubicBezTo>
                    <a:pt x="1319" y="0"/>
                    <a:pt x="1749" y="211"/>
                    <a:pt x="1784" y="437"/>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 name="Google Shape;1338;p40">
              <a:extLst>
                <a:ext uri="{FF2B5EF4-FFF2-40B4-BE49-F238E27FC236}">
                  <a16:creationId xmlns:a16="http://schemas.microsoft.com/office/drawing/2014/main" id="{04BB0F22-B82C-4F79-20AB-AC5C5DDDF51E}"/>
                </a:ext>
              </a:extLst>
            </p:cNvPr>
            <p:cNvSpPr/>
            <p:nvPr/>
          </p:nvSpPr>
          <p:spPr>
            <a:xfrm>
              <a:off x="6096273" y="1607475"/>
              <a:ext cx="108990" cy="78828"/>
            </a:xfrm>
            <a:custGeom>
              <a:avLst/>
              <a:gdLst/>
              <a:ahLst/>
              <a:cxnLst/>
              <a:rect l="l" t="t" r="r" b="b"/>
              <a:pathLst>
                <a:path w="1608" h="1163" extrusionOk="0">
                  <a:moveTo>
                    <a:pt x="836" y="1"/>
                  </a:moveTo>
                  <a:cubicBezTo>
                    <a:pt x="785" y="1"/>
                    <a:pt x="733" y="35"/>
                    <a:pt x="725" y="89"/>
                  </a:cubicBezTo>
                  <a:cubicBezTo>
                    <a:pt x="714" y="143"/>
                    <a:pt x="748" y="189"/>
                    <a:pt x="794" y="205"/>
                  </a:cubicBezTo>
                  <a:cubicBezTo>
                    <a:pt x="802" y="208"/>
                    <a:pt x="806" y="208"/>
                    <a:pt x="810" y="208"/>
                  </a:cubicBezTo>
                  <a:cubicBezTo>
                    <a:pt x="1404" y="262"/>
                    <a:pt x="1416" y="603"/>
                    <a:pt x="1266" y="787"/>
                  </a:cubicBezTo>
                  <a:cubicBezTo>
                    <a:pt x="1149" y="933"/>
                    <a:pt x="1009" y="1002"/>
                    <a:pt x="794" y="1002"/>
                  </a:cubicBezTo>
                  <a:cubicBezTo>
                    <a:pt x="630" y="1002"/>
                    <a:pt x="420" y="962"/>
                    <a:pt x="142" y="883"/>
                  </a:cubicBezTo>
                  <a:cubicBezTo>
                    <a:pt x="135" y="882"/>
                    <a:pt x="127" y="881"/>
                    <a:pt x="119" y="881"/>
                  </a:cubicBezTo>
                  <a:cubicBezTo>
                    <a:pt x="76" y="881"/>
                    <a:pt x="33" y="907"/>
                    <a:pt x="20" y="956"/>
                  </a:cubicBezTo>
                  <a:cubicBezTo>
                    <a:pt x="0" y="1010"/>
                    <a:pt x="35" y="1067"/>
                    <a:pt x="85" y="1083"/>
                  </a:cubicBezTo>
                  <a:cubicBezTo>
                    <a:pt x="281" y="1139"/>
                    <a:pt x="457" y="1162"/>
                    <a:pt x="613" y="1162"/>
                  </a:cubicBezTo>
                  <a:cubicBezTo>
                    <a:pt x="960" y="1162"/>
                    <a:pt x="1204" y="1044"/>
                    <a:pt x="1331" y="899"/>
                  </a:cubicBezTo>
                  <a:cubicBezTo>
                    <a:pt x="1607" y="607"/>
                    <a:pt x="1523" y="128"/>
                    <a:pt x="844" y="1"/>
                  </a:cubicBezTo>
                  <a:cubicBezTo>
                    <a:pt x="842" y="1"/>
                    <a:pt x="839" y="1"/>
                    <a:pt x="836"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 name="Google Shape;1339;p40">
              <a:extLst>
                <a:ext uri="{FF2B5EF4-FFF2-40B4-BE49-F238E27FC236}">
                  <a16:creationId xmlns:a16="http://schemas.microsoft.com/office/drawing/2014/main" id="{7145B4AB-6E40-BABC-F232-9F4405EA3D59}"/>
                </a:ext>
              </a:extLst>
            </p:cNvPr>
            <p:cNvSpPr/>
            <p:nvPr/>
          </p:nvSpPr>
          <p:spPr>
            <a:xfrm>
              <a:off x="5723550" y="1521530"/>
              <a:ext cx="61070" cy="84996"/>
            </a:xfrm>
            <a:custGeom>
              <a:avLst/>
              <a:gdLst/>
              <a:ahLst/>
              <a:cxnLst/>
              <a:rect l="l" t="t" r="r" b="b"/>
              <a:pathLst>
                <a:path w="901" h="1254" extrusionOk="0">
                  <a:moveTo>
                    <a:pt x="622" y="1"/>
                  </a:moveTo>
                  <a:cubicBezTo>
                    <a:pt x="179" y="1"/>
                    <a:pt x="0" y="566"/>
                    <a:pt x="153" y="797"/>
                  </a:cubicBezTo>
                  <a:cubicBezTo>
                    <a:pt x="326" y="1054"/>
                    <a:pt x="901" y="1254"/>
                    <a:pt x="901" y="1254"/>
                  </a:cubicBezTo>
                  <a:lnTo>
                    <a:pt x="805" y="30"/>
                  </a:lnTo>
                  <a:cubicBezTo>
                    <a:pt x="740" y="10"/>
                    <a:pt x="679" y="1"/>
                    <a:pt x="622" y="1"/>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 name="Google Shape;1340;p40">
              <a:extLst>
                <a:ext uri="{FF2B5EF4-FFF2-40B4-BE49-F238E27FC236}">
                  <a16:creationId xmlns:a16="http://schemas.microsoft.com/office/drawing/2014/main" id="{61C8D641-9A38-C697-4B9C-9C25C2DB3FA9}"/>
                </a:ext>
              </a:extLst>
            </p:cNvPr>
            <p:cNvSpPr/>
            <p:nvPr/>
          </p:nvSpPr>
          <p:spPr>
            <a:xfrm>
              <a:off x="5475474" y="2801762"/>
              <a:ext cx="119157" cy="128782"/>
            </a:xfrm>
            <a:custGeom>
              <a:avLst/>
              <a:gdLst/>
              <a:ahLst/>
              <a:cxnLst/>
              <a:rect l="l" t="t" r="r" b="b"/>
              <a:pathLst>
                <a:path w="1758" h="1900" extrusionOk="0">
                  <a:moveTo>
                    <a:pt x="12" y="1"/>
                  </a:moveTo>
                  <a:lnTo>
                    <a:pt x="12" y="1"/>
                  </a:lnTo>
                  <a:cubicBezTo>
                    <a:pt x="1" y="695"/>
                    <a:pt x="108" y="1899"/>
                    <a:pt x="112" y="1899"/>
                  </a:cubicBezTo>
                  <a:cubicBezTo>
                    <a:pt x="1397" y="1665"/>
                    <a:pt x="1757" y="714"/>
                    <a:pt x="1757" y="714"/>
                  </a:cubicBezTo>
                  <a:lnTo>
                    <a:pt x="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 name="Google Shape;1341;p40">
              <a:extLst>
                <a:ext uri="{FF2B5EF4-FFF2-40B4-BE49-F238E27FC236}">
                  <a16:creationId xmlns:a16="http://schemas.microsoft.com/office/drawing/2014/main" id="{98C65976-B94C-E272-7301-1B77B442EBC8}"/>
                </a:ext>
              </a:extLst>
            </p:cNvPr>
            <p:cNvSpPr/>
            <p:nvPr/>
          </p:nvSpPr>
          <p:spPr>
            <a:xfrm>
              <a:off x="5911979" y="2810370"/>
              <a:ext cx="114413" cy="124037"/>
            </a:xfrm>
            <a:custGeom>
              <a:avLst/>
              <a:gdLst/>
              <a:ahLst/>
              <a:cxnLst/>
              <a:rect l="l" t="t" r="r" b="b"/>
              <a:pathLst>
                <a:path w="1688" h="1830" extrusionOk="0">
                  <a:moveTo>
                    <a:pt x="1511" y="0"/>
                  </a:moveTo>
                  <a:lnTo>
                    <a:pt x="0" y="683"/>
                  </a:lnTo>
                  <a:cubicBezTo>
                    <a:pt x="0" y="683"/>
                    <a:pt x="388" y="1661"/>
                    <a:pt x="1688" y="1830"/>
                  </a:cubicBezTo>
                  <a:cubicBezTo>
                    <a:pt x="1684" y="1830"/>
                    <a:pt x="1607" y="599"/>
                    <a:pt x="1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 name="Google Shape;1342;p40">
              <a:extLst>
                <a:ext uri="{FF2B5EF4-FFF2-40B4-BE49-F238E27FC236}">
                  <a16:creationId xmlns:a16="http://schemas.microsoft.com/office/drawing/2014/main" id="{A6771D19-EE63-C99F-23D2-78EE07174A53}"/>
                </a:ext>
              </a:extLst>
            </p:cNvPr>
            <p:cNvSpPr/>
            <p:nvPr/>
          </p:nvSpPr>
          <p:spPr>
            <a:xfrm>
              <a:off x="5481439" y="3018320"/>
              <a:ext cx="270984" cy="126410"/>
            </a:xfrm>
            <a:custGeom>
              <a:avLst/>
              <a:gdLst/>
              <a:ahLst/>
              <a:cxnLst/>
              <a:rect l="l" t="t" r="r" b="b"/>
              <a:pathLst>
                <a:path w="3998" h="1865" extrusionOk="0">
                  <a:moveTo>
                    <a:pt x="3997" y="0"/>
                  </a:moveTo>
                  <a:lnTo>
                    <a:pt x="1" y="100"/>
                  </a:lnTo>
                  <a:lnTo>
                    <a:pt x="200" y="1864"/>
                  </a:lnTo>
                  <a:lnTo>
                    <a:pt x="3971" y="1696"/>
                  </a:lnTo>
                  <a:lnTo>
                    <a:pt x="39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 name="Google Shape;1343;p40">
              <a:extLst>
                <a:ext uri="{FF2B5EF4-FFF2-40B4-BE49-F238E27FC236}">
                  <a16:creationId xmlns:a16="http://schemas.microsoft.com/office/drawing/2014/main" id="{754E93D7-6ABA-7D7C-5309-D27E7C4D2E54}"/>
                </a:ext>
              </a:extLst>
            </p:cNvPr>
            <p:cNvSpPr/>
            <p:nvPr/>
          </p:nvSpPr>
          <p:spPr>
            <a:xfrm>
              <a:off x="5787195" y="2982193"/>
              <a:ext cx="268612" cy="137865"/>
            </a:xfrm>
            <a:custGeom>
              <a:avLst/>
              <a:gdLst/>
              <a:ahLst/>
              <a:cxnLst/>
              <a:rect l="l" t="t" r="r" b="b"/>
              <a:pathLst>
                <a:path w="3963" h="2034" extrusionOk="0">
                  <a:moveTo>
                    <a:pt x="3832" y="0"/>
                  </a:moveTo>
                  <a:lnTo>
                    <a:pt x="0" y="464"/>
                  </a:lnTo>
                  <a:lnTo>
                    <a:pt x="330" y="2033"/>
                  </a:lnTo>
                  <a:lnTo>
                    <a:pt x="3962" y="1669"/>
                  </a:lnTo>
                  <a:lnTo>
                    <a:pt x="38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 name="Google Shape;1344;p40">
              <a:extLst>
                <a:ext uri="{FF2B5EF4-FFF2-40B4-BE49-F238E27FC236}">
                  <a16:creationId xmlns:a16="http://schemas.microsoft.com/office/drawing/2014/main" id="{400C0DA5-D5E4-86E1-7F6B-7DA365AE5FFC}"/>
                </a:ext>
              </a:extLst>
            </p:cNvPr>
            <p:cNvSpPr/>
            <p:nvPr/>
          </p:nvSpPr>
          <p:spPr>
            <a:xfrm>
              <a:off x="6079125" y="1744527"/>
              <a:ext cx="339" cy="339"/>
            </a:xfrm>
            <a:custGeom>
              <a:avLst/>
              <a:gdLst/>
              <a:ahLst/>
              <a:cxnLst/>
              <a:rect l="l" t="t" r="r" b="b"/>
              <a:pathLst>
                <a:path w="5" h="5" extrusionOk="0">
                  <a:moveTo>
                    <a:pt x="0" y="0"/>
                  </a:moveTo>
                  <a:cubicBezTo>
                    <a:pt x="0" y="0"/>
                    <a:pt x="4" y="0"/>
                    <a:pt x="4" y="4"/>
                  </a:cubicBezTo>
                  <a:cubicBezTo>
                    <a:pt x="4" y="0"/>
                    <a:pt x="4" y="0"/>
                    <a:pt x="0" y="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 name="Google Shape;1345;p40">
              <a:extLst>
                <a:ext uri="{FF2B5EF4-FFF2-40B4-BE49-F238E27FC236}">
                  <a16:creationId xmlns:a16="http://schemas.microsoft.com/office/drawing/2014/main" id="{91DB540A-C75F-276B-C442-C6492546C19E}"/>
                </a:ext>
              </a:extLst>
            </p:cNvPr>
            <p:cNvSpPr/>
            <p:nvPr/>
          </p:nvSpPr>
          <p:spPr>
            <a:xfrm>
              <a:off x="6072618" y="1740866"/>
              <a:ext cx="813" cy="339"/>
            </a:xfrm>
            <a:custGeom>
              <a:avLst/>
              <a:gdLst/>
              <a:ahLst/>
              <a:cxnLst/>
              <a:rect l="l" t="t" r="r" b="b"/>
              <a:pathLst>
                <a:path w="12" h="5" extrusionOk="0">
                  <a:moveTo>
                    <a:pt x="0" y="1"/>
                  </a:moveTo>
                  <a:cubicBezTo>
                    <a:pt x="4" y="1"/>
                    <a:pt x="8" y="5"/>
                    <a:pt x="12" y="5"/>
                  </a:cubicBezTo>
                  <a:cubicBezTo>
                    <a:pt x="8" y="5"/>
                    <a:pt x="4" y="5"/>
                    <a:pt x="0" y="1"/>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 name="Google Shape;1346;p40">
              <a:extLst>
                <a:ext uri="{FF2B5EF4-FFF2-40B4-BE49-F238E27FC236}">
                  <a16:creationId xmlns:a16="http://schemas.microsoft.com/office/drawing/2014/main" id="{C2045CB8-D772-864A-432B-FD80853BADA4}"/>
                </a:ext>
              </a:extLst>
            </p:cNvPr>
            <p:cNvSpPr/>
            <p:nvPr/>
          </p:nvSpPr>
          <p:spPr>
            <a:xfrm>
              <a:off x="6066653" y="1737477"/>
              <a:ext cx="1084" cy="881"/>
            </a:xfrm>
            <a:custGeom>
              <a:avLst/>
              <a:gdLst/>
              <a:ahLst/>
              <a:cxnLst/>
              <a:rect l="l" t="t" r="r" b="b"/>
              <a:pathLst>
                <a:path w="16" h="13" extrusionOk="0">
                  <a:moveTo>
                    <a:pt x="0" y="1"/>
                  </a:moveTo>
                  <a:cubicBezTo>
                    <a:pt x="4" y="9"/>
                    <a:pt x="8" y="9"/>
                    <a:pt x="16" y="12"/>
                  </a:cubicBezTo>
                  <a:cubicBezTo>
                    <a:pt x="8" y="9"/>
                    <a:pt x="4" y="1"/>
                    <a:pt x="0" y="1"/>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 name="Google Shape;1347;p40">
              <a:extLst>
                <a:ext uri="{FF2B5EF4-FFF2-40B4-BE49-F238E27FC236}">
                  <a16:creationId xmlns:a16="http://schemas.microsoft.com/office/drawing/2014/main" id="{5D59AF8F-63EE-5026-07CD-DC0263D118BB}"/>
                </a:ext>
              </a:extLst>
            </p:cNvPr>
            <p:cNvSpPr/>
            <p:nvPr/>
          </p:nvSpPr>
          <p:spPr>
            <a:xfrm>
              <a:off x="6041439" y="1798344"/>
              <a:ext cx="2101" cy="2169"/>
            </a:xfrm>
            <a:custGeom>
              <a:avLst/>
              <a:gdLst/>
              <a:ahLst/>
              <a:cxnLst/>
              <a:rect l="l" t="t" r="r" b="b"/>
              <a:pathLst>
                <a:path w="31" h="32" extrusionOk="0">
                  <a:moveTo>
                    <a:pt x="31" y="31"/>
                  </a:moveTo>
                  <a:cubicBezTo>
                    <a:pt x="23" y="20"/>
                    <a:pt x="8" y="12"/>
                    <a:pt x="0" y="0"/>
                  </a:cubicBezTo>
                  <a:cubicBezTo>
                    <a:pt x="8" y="16"/>
                    <a:pt x="23" y="23"/>
                    <a:pt x="31" y="31"/>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 name="Google Shape;1348;p40">
              <a:extLst>
                <a:ext uri="{FF2B5EF4-FFF2-40B4-BE49-F238E27FC236}">
                  <a16:creationId xmlns:a16="http://schemas.microsoft.com/office/drawing/2014/main" id="{2B041284-151C-4483-CD21-65522252136D}"/>
                </a:ext>
              </a:extLst>
            </p:cNvPr>
            <p:cNvSpPr/>
            <p:nvPr/>
          </p:nvSpPr>
          <p:spPr>
            <a:xfrm>
              <a:off x="6037779" y="1795701"/>
              <a:ext cx="2440" cy="2169"/>
            </a:xfrm>
            <a:custGeom>
              <a:avLst/>
              <a:gdLst/>
              <a:ahLst/>
              <a:cxnLst/>
              <a:rect l="l" t="t" r="r" b="b"/>
              <a:pathLst>
                <a:path w="36" h="32" extrusionOk="0">
                  <a:moveTo>
                    <a:pt x="35" y="32"/>
                  </a:moveTo>
                  <a:cubicBezTo>
                    <a:pt x="24" y="20"/>
                    <a:pt x="8" y="13"/>
                    <a:pt x="1" y="1"/>
                  </a:cubicBezTo>
                  <a:cubicBezTo>
                    <a:pt x="8" y="13"/>
                    <a:pt x="24" y="20"/>
                    <a:pt x="35" y="32"/>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 name="Google Shape;1349;p40">
              <a:extLst>
                <a:ext uri="{FF2B5EF4-FFF2-40B4-BE49-F238E27FC236}">
                  <a16:creationId xmlns:a16="http://schemas.microsoft.com/office/drawing/2014/main" id="{9EAC8483-C7A0-9EA0-180A-7A63F907A179}"/>
                </a:ext>
              </a:extLst>
            </p:cNvPr>
            <p:cNvSpPr/>
            <p:nvPr/>
          </p:nvSpPr>
          <p:spPr>
            <a:xfrm>
              <a:off x="6061434" y="1734360"/>
              <a:ext cx="339" cy="339"/>
            </a:xfrm>
            <a:custGeom>
              <a:avLst/>
              <a:gdLst/>
              <a:ahLst/>
              <a:cxnLst/>
              <a:rect l="l" t="t" r="r" b="b"/>
              <a:pathLst>
                <a:path w="5" h="5" extrusionOk="0">
                  <a:moveTo>
                    <a:pt x="1" y="1"/>
                  </a:moveTo>
                  <a:cubicBezTo>
                    <a:pt x="1" y="1"/>
                    <a:pt x="4" y="1"/>
                    <a:pt x="4" y="5"/>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 name="Google Shape;1350;p40">
              <a:extLst>
                <a:ext uri="{FF2B5EF4-FFF2-40B4-BE49-F238E27FC236}">
                  <a16:creationId xmlns:a16="http://schemas.microsoft.com/office/drawing/2014/main" id="{9DDE290F-6127-9BEB-D6DC-3F913EEB6813}"/>
                </a:ext>
              </a:extLst>
            </p:cNvPr>
            <p:cNvSpPr/>
            <p:nvPr/>
          </p:nvSpPr>
          <p:spPr>
            <a:xfrm>
              <a:off x="6099662" y="1752321"/>
              <a:ext cx="813" cy="68"/>
            </a:xfrm>
            <a:custGeom>
              <a:avLst/>
              <a:gdLst/>
              <a:ahLst/>
              <a:cxnLst/>
              <a:rect l="l" t="t" r="r" b="b"/>
              <a:pathLst>
                <a:path w="12" h="1" extrusionOk="0">
                  <a:moveTo>
                    <a:pt x="0" y="1"/>
                  </a:moveTo>
                  <a:lnTo>
                    <a:pt x="12" y="1"/>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 name="Google Shape;1351;p40">
              <a:extLst>
                <a:ext uri="{FF2B5EF4-FFF2-40B4-BE49-F238E27FC236}">
                  <a16:creationId xmlns:a16="http://schemas.microsoft.com/office/drawing/2014/main" id="{6192E075-FA7F-77A6-9553-A4C9FF3E6A0B}"/>
                </a:ext>
              </a:extLst>
            </p:cNvPr>
            <p:cNvSpPr/>
            <p:nvPr/>
          </p:nvSpPr>
          <p:spPr>
            <a:xfrm>
              <a:off x="6092342" y="1749949"/>
              <a:ext cx="610" cy="339"/>
            </a:xfrm>
            <a:custGeom>
              <a:avLst/>
              <a:gdLst/>
              <a:ahLst/>
              <a:cxnLst/>
              <a:rect l="l" t="t" r="r" b="b"/>
              <a:pathLst>
                <a:path w="9" h="5" extrusionOk="0">
                  <a:moveTo>
                    <a:pt x="1" y="1"/>
                  </a:moveTo>
                  <a:cubicBezTo>
                    <a:pt x="5" y="1"/>
                    <a:pt x="9" y="5"/>
                    <a:pt x="9" y="5"/>
                  </a:cubicBezTo>
                  <a:cubicBezTo>
                    <a:pt x="5" y="1"/>
                    <a:pt x="1" y="1"/>
                    <a:pt x="1" y="1"/>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 name="Google Shape;1352;p40">
              <a:extLst>
                <a:ext uri="{FF2B5EF4-FFF2-40B4-BE49-F238E27FC236}">
                  <a16:creationId xmlns:a16="http://schemas.microsoft.com/office/drawing/2014/main" id="{E5D8AECE-28D8-0B14-8F08-6F644FD0AE54}"/>
                </a:ext>
              </a:extLst>
            </p:cNvPr>
            <p:cNvSpPr/>
            <p:nvPr/>
          </p:nvSpPr>
          <p:spPr>
            <a:xfrm>
              <a:off x="6085631" y="1747373"/>
              <a:ext cx="339" cy="68"/>
            </a:xfrm>
            <a:custGeom>
              <a:avLst/>
              <a:gdLst/>
              <a:ahLst/>
              <a:cxnLst/>
              <a:rect l="l" t="t" r="r" b="b"/>
              <a:pathLst>
                <a:path w="5" h="1" extrusionOk="0">
                  <a:moveTo>
                    <a:pt x="0" y="1"/>
                  </a:moveTo>
                  <a:cubicBezTo>
                    <a:pt x="0" y="1"/>
                    <a:pt x="4" y="1"/>
                    <a:pt x="0" y="1"/>
                  </a:cubicBezTo>
                  <a:cubicBezTo>
                    <a:pt x="4" y="1"/>
                    <a:pt x="0" y="1"/>
                    <a:pt x="0" y="1"/>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 name="Google Shape;1353;p40">
              <a:extLst>
                <a:ext uri="{FF2B5EF4-FFF2-40B4-BE49-F238E27FC236}">
                  <a16:creationId xmlns:a16="http://schemas.microsoft.com/office/drawing/2014/main" id="{E74FA3C0-2344-9A3A-BC3B-EC73EBBBBD97}"/>
                </a:ext>
              </a:extLst>
            </p:cNvPr>
            <p:cNvSpPr/>
            <p:nvPr/>
          </p:nvSpPr>
          <p:spPr>
            <a:xfrm>
              <a:off x="6048691" y="1804309"/>
              <a:ext cx="3999" cy="2643"/>
            </a:xfrm>
            <a:custGeom>
              <a:avLst/>
              <a:gdLst/>
              <a:ahLst/>
              <a:cxnLst/>
              <a:rect l="l" t="t" r="r" b="b"/>
              <a:pathLst>
                <a:path w="59" h="39" extrusionOk="0">
                  <a:moveTo>
                    <a:pt x="58" y="39"/>
                  </a:moveTo>
                  <a:cubicBezTo>
                    <a:pt x="39" y="24"/>
                    <a:pt x="20" y="12"/>
                    <a:pt x="1" y="1"/>
                  </a:cubicBezTo>
                  <a:cubicBezTo>
                    <a:pt x="20" y="12"/>
                    <a:pt x="39" y="27"/>
                    <a:pt x="58" y="39"/>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 name="Google Shape;1354;p40">
              <a:extLst>
                <a:ext uri="{FF2B5EF4-FFF2-40B4-BE49-F238E27FC236}">
                  <a16:creationId xmlns:a16="http://schemas.microsoft.com/office/drawing/2014/main" id="{EE9922D8-A550-A8AA-1B6A-671C366DEB3F}"/>
                </a:ext>
              </a:extLst>
            </p:cNvPr>
            <p:cNvSpPr/>
            <p:nvPr/>
          </p:nvSpPr>
          <p:spPr>
            <a:xfrm>
              <a:off x="6076481" y="1818068"/>
              <a:ext cx="2169" cy="881"/>
            </a:xfrm>
            <a:custGeom>
              <a:avLst/>
              <a:gdLst/>
              <a:ahLst/>
              <a:cxnLst/>
              <a:rect l="l" t="t" r="r" b="b"/>
              <a:pathLst>
                <a:path w="32" h="13" extrusionOk="0">
                  <a:moveTo>
                    <a:pt x="32" y="12"/>
                  </a:moveTo>
                  <a:cubicBezTo>
                    <a:pt x="24" y="9"/>
                    <a:pt x="12" y="9"/>
                    <a:pt x="1" y="1"/>
                  </a:cubicBezTo>
                  <a:cubicBezTo>
                    <a:pt x="12" y="9"/>
                    <a:pt x="24" y="12"/>
                    <a:pt x="32" y="12"/>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 name="Google Shape;1355;p40">
              <a:extLst>
                <a:ext uri="{FF2B5EF4-FFF2-40B4-BE49-F238E27FC236}">
                  <a16:creationId xmlns:a16="http://schemas.microsoft.com/office/drawing/2014/main" id="{20F1039A-88AD-4603-2B7E-F5A406B28770}"/>
                </a:ext>
              </a:extLst>
            </p:cNvPr>
            <p:cNvSpPr/>
            <p:nvPr/>
          </p:nvSpPr>
          <p:spPr>
            <a:xfrm>
              <a:off x="6072618" y="1816780"/>
              <a:ext cx="1898" cy="881"/>
            </a:xfrm>
            <a:custGeom>
              <a:avLst/>
              <a:gdLst/>
              <a:ahLst/>
              <a:cxnLst/>
              <a:rect l="l" t="t" r="r" b="b"/>
              <a:pathLst>
                <a:path w="28" h="13" extrusionOk="0">
                  <a:moveTo>
                    <a:pt x="27" y="12"/>
                  </a:moveTo>
                  <a:cubicBezTo>
                    <a:pt x="20" y="8"/>
                    <a:pt x="8" y="8"/>
                    <a:pt x="0" y="1"/>
                  </a:cubicBezTo>
                  <a:cubicBezTo>
                    <a:pt x="8" y="8"/>
                    <a:pt x="16" y="12"/>
                    <a:pt x="27" y="12"/>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 name="Google Shape;1356;p40">
              <a:extLst>
                <a:ext uri="{FF2B5EF4-FFF2-40B4-BE49-F238E27FC236}">
                  <a16:creationId xmlns:a16="http://schemas.microsoft.com/office/drawing/2014/main" id="{ABB00404-0C8D-C033-6DF3-44A60AD04D4A}"/>
                </a:ext>
              </a:extLst>
            </p:cNvPr>
            <p:cNvSpPr/>
            <p:nvPr/>
          </p:nvSpPr>
          <p:spPr>
            <a:xfrm>
              <a:off x="6067399" y="1814476"/>
              <a:ext cx="2915" cy="1627"/>
            </a:xfrm>
            <a:custGeom>
              <a:avLst/>
              <a:gdLst/>
              <a:ahLst/>
              <a:cxnLst/>
              <a:rect l="l" t="t" r="r" b="b"/>
              <a:pathLst>
                <a:path w="43" h="24" extrusionOk="0">
                  <a:moveTo>
                    <a:pt x="43" y="23"/>
                  </a:moveTo>
                  <a:cubicBezTo>
                    <a:pt x="28" y="15"/>
                    <a:pt x="12" y="12"/>
                    <a:pt x="1" y="0"/>
                  </a:cubicBezTo>
                  <a:cubicBezTo>
                    <a:pt x="12" y="12"/>
                    <a:pt x="28" y="15"/>
                    <a:pt x="43" y="23"/>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 name="Google Shape;1357;p40">
              <a:extLst>
                <a:ext uri="{FF2B5EF4-FFF2-40B4-BE49-F238E27FC236}">
                  <a16:creationId xmlns:a16="http://schemas.microsoft.com/office/drawing/2014/main" id="{294FDD5C-57CB-3F8A-1EF4-D1A30F585F37}"/>
                </a:ext>
              </a:extLst>
            </p:cNvPr>
            <p:cNvSpPr/>
            <p:nvPr/>
          </p:nvSpPr>
          <p:spPr>
            <a:xfrm>
              <a:off x="6080683" y="1819424"/>
              <a:ext cx="2372" cy="813"/>
            </a:xfrm>
            <a:custGeom>
              <a:avLst/>
              <a:gdLst/>
              <a:ahLst/>
              <a:cxnLst/>
              <a:rect l="l" t="t" r="r" b="b"/>
              <a:pathLst>
                <a:path w="35" h="12" extrusionOk="0">
                  <a:moveTo>
                    <a:pt x="35" y="12"/>
                  </a:moveTo>
                  <a:cubicBezTo>
                    <a:pt x="23" y="12"/>
                    <a:pt x="16" y="8"/>
                    <a:pt x="0" y="0"/>
                  </a:cubicBezTo>
                  <a:cubicBezTo>
                    <a:pt x="16" y="8"/>
                    <a:pt x="23" y="8"/>
                    <a:pt x="35" y="12"/>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2" name="Google Shape;1358;p40">
              <a:extLst>
                <a:ext uri="{FF2B5EF4-FFF2-40B4-BE49-F238E27FC236}">
                  <a16:creationId xmlns:a16="http://schemas.microsoft.com/office/drawing/2014/main" id="{C8EF21C6-B111-E654-62D6-CE5CA6B2AAFC}"/>
                </a:ext>
              </a:extLst>
            </p:cNvPr>
            <p:cNvSpPr/>
            <p:nvPr/>
          </p:nvSpPr>
          <p:spPr>
            <a:xfrm>
              <a:off x="6044828" y="1801462"/>
              <a:ext cx="2372" cy="1898"/>
            </a:xfrm>
            <a:custGeom>
              <a:avLst/>
              <a:gdLst/>
              <a:ahLst/>
              <a:cxnLst/>
              <a:rect l="l" t="t" r="r" b="b"/>
              <a:pathLst>
                <a:path w="35" h="28" extrusionOk="0">
                  <a:moveTo>
                    <a:pt x="35" y="27"/>
                  </a:moveTo>
                  <a:cubicBezTo>
                    <a:pt x="27" y="16"/>
                    <a:pt x="12" y="12"/>
                    <a:pt x="0" y="0"/>
                  </a:cubicBezTo>
                  <a:cubicBezTo>
                    <a:pt x="15" y="12"/>
                    <a:pt x="27" y="16"/>
                    <a:pt x="35" y="27"/>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3" name="Google Shape;1359;p40">
              <a:extLst>
                <a:ext uri="{FF2B5EF4-FFF2-40B4-BE49-F238E27FC236}">
                  <a16:creationId xmlns:a16="http://schemas.microsoft.com/office/drawing/2014/main" id="{12611DCC-D63D-E90E-8197-818349E648E4}"/>
                </a:ext>
              </a:extLst>
            </p:cNvPr>
            <p:cNvSpPr/>
            <p:nvPr/>
          </p:nvSpPr>
          <p:spPr>
            <a:xfrm>
              <a:off x="6054656" y="1807969"/>
              <a:ext cx="1898" cy="1627"/>
            </a:xfrm>
            <a:custGeom>
              <a:avLst/>
              <a:gdLst/>
              <a:ahLst/>
              <a:cxnLst/>
              <a:rect l="l" t="t" r="r" b="b"/>
              <a:pathLst>
                <a:path w="28" h="24" extrusionOk="0">
                  <a:moveTo>
                    <a:pt x="28" y="23"/>
                  </a:moveTo>
                  <a:cubicBezTo>
                    <a:pt x="20" y="16"/>
                    <a:pt x="8" y="12"/>
                    <a:pt x="1" y="0"/>
                  </a:cubicBezTo>
                  <a:cubicBezTo>
                    <a:pt x="8" y="8"/>
                    <a:pt x="20" y="16"/>
                    <a:pt x="28" y="23"/>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4" name="Google Shape;1360;p40">
              <a:extLst>
                <a:ext uri="{FF2B5EF4-FFF2-40B4-BE49-F238E27FC236}">
                  <a16:creationId xmlns:a16="http://schemas.microsoft.com/office/drawing/2014/main" id="{8BB5E370-72B0-F335-0AF9-E847CA5C901B}"/>
                </a:ext>
              </a:extLst>
            </p:cNvPr>
            <p:cNvSpPr/>
            <p:nvPr/>
          </p:nvSpPr>
          <p:spPr>
            <a:xfrm>
              <a:off x="6058587" y="1810816"/>
              <a:ext cx="1898" cy="813"/>
            </a:xfrm>
            <a:custGeom>
              <a:avLst/>
              <a:gdLst/>
              <a:ahLst/>
              <a:cxnLst/>
              <a:rect l="l" t="t" r="r" b="b"/>
              <a:pathLst>
                <a:path w="28" h="12" extrusionOk="0">
                  <a:moveTo>
                    <a:pt x="27" y="12"/>
                  </a:moveTo>
                  <a:lnTo>
                    <a:pt x="0" y="0"/>
                  </a:lnTo>
                  <a:cubicBezTo>
                    <a:pt x="8" y="0"/>
                    <a:pt x="20" y="8"/>
                    <a:pt x="27" y="12"/>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5" name="Google Shape;1361;p40">
              <a:extLst>
                <a:ext uri="{FF2B5EF4-FFF2-40B4-BE49-F238E27FC236}">
                  <a16:creationId xmlns:a16="http://schemas.microsoft.com/office/drawing/2014/main" id="{095D8E2B-3EF5-E840-20D0-5BA2B60945ED}"/>
                </a:ext>
              </a:extLst>
            </p:cNvPr>
            <p:cNvSpPr/>
            <p:nvPr/>
          </p:nvSpPr>
          <p:spPr>
            <a:xfrm>
              <a:off x="6062722" y="1812646"/>
              <a:ext cx="2169" cy="1084"/>
            </a:xfrm>
            <a:custGeom>
              <a:avLst/>
              <a:gdLst/>
              <a:ahLst/>
              <a:cxnLst/>
              <a:rect l="l" t="t" r="r" b="b"/>
              <a:pathLst>
                <a:path w="32" h="16" extrusionOk="0">
                  <a:moveTo>
                    <a:pt x="31" y="16"/>
                  </a:moveTo>
                  <a:lnTo>
                    <a:pt x="1" y="0"/>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6" name="Google Shape;1362;p40">
              <a:extLst>
                <a:ext uri="{FF2B5EF4-FFF2-40B4-BE49-F238E27FC236}">
                  <a16:creationId xmlns:a16="http://schemas.microsoft.com/office/drawing/2014/main" id="{DE8CE403-4702-D9B1-B115-2E3326586623}"/>
                </a:ext>
              </a:extLst>
            </p:cNvPr>
            <p:cNvSpPr/>
            <p:nvPr/>
          </p:nvSpPr>
          <p:spPr>
            <a:xfrm>
              <a:off x="5994128" y="1710501"/>
              <a:ext cx="207203" cy="114142"/>
            </a:xfrm>
            <a:custGeom>
              <a:avLst/>
              <a:gdLst/>
              <a:ahLst/>
              <a:cxnLst/>
              <a:rect l="l" t="t" r="r" b="b"/>
              <a:pathLst>
                <a:path w="3057" h="1684" extrusionOk="0">
                  <a:moveTo>
                    <a:pt x="2888" y="610"/>
                  </a:moveTo>
                  <a:cubicBezTo>
                    <a:pt x="2811" y="399"/>
                    <a:pt x="2616" y="491"/>
                    <a:pt x="2340" y="571"/>
                  </a:cubicBezTo>
                  <a:cubicBezTo>
                    <a:pt x="2367" y="568"/>
                    <a:pt x="2386" y="556"/>
                    <a:pt x="2405" y="552"/>
                  </a:cubicBezTo>
                  <a:cubicBezTo>
                    <a:pt x="2240" y="702"/>
                    <a:pt x="1972" y="836"/>
                    <a:pt x="1676" y="798"/>
                  </a:cubicBezTo>
                  <a:cubicBezTo>
                    <a:pt x="1262" y="744"/>
                    <a:pt x="1043" y="525"/>
                    <a:pt x="917" y="303"/>
                  </a:cubicBezTo>
                  <a:cubicBezTo>
                    <a:pt x="921" y="303"/>
                    <a:pt x="921" y="307"/>
                    <a:pt x="928" y="307"/>
                  </a:cubicBezTo>
                  <a:cubicBezTo>
                    <a:pt x="652" y="134"/>
                    <a:pt x="453" y="0"/>
                    <a:pt x="246" y="188"/>
                  </a:cubicBezTo>
                  <a:cubicBezTo>
                    <a:pt x="0" y="410"/>
                    <a:pt x="242" y="894"/>
                    <a:pt x="629" y="1243"/>
                  </a:cubicBezTo>
                  <a:cubicBezTo>
                    <a:pt x="602" y="1220"/>
                    <a:pt x="575" y="1197"/>
                    <a:pt x="552" y="1170"/>
                  </a:cubicBezTo>
                  <a:cubicBezTo>
                    <a:pt x="648" y="1108"/>
                    <a:pt x="1017" y="897"/>
                    <a:pt x="1488" y="1009"/>
                  </a:cubicBezTo>
                  <a:cubicBezTo>
                    <a:pt x="1899" y="1105"/>
                    <a:pt x="2159" y="1392"/>
                    <a:pt x="2240" y="1496"/>
                  </a:cubicBezTo>
                  <a:cubicBezTo>
                    <a:pt x="2014" y="1599"/>
                    <a:pt x="1757" y="1657"/>
                    <a:pt x="1492" y="1638"/>
                  </a:cubicBezTo>
                  <a:cubicBezTo>
                    <a:pt x="2294" y="1684"/>
                    <a:pt x="3057" y="1066"/>
                    <a:pt x="2888" y="6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7" name="Google Shape;1363;p40">
              <a:extLst>
                <a:ext uri="{FF2B5EF4-FFF2-40B4-BE49-F238E27FC236}">
                  <a16:creationId xmlns:a16="http://schemas.microsoft.com/office/drawing/2014/main" id="{3673920D-9397-019B-A8F5-4E716AAA88A4}"/>
                </a:ext>
              </a:extLst>
            </p:cNvPr>
            <p:cNvSpPr/>
            <p:nvPr/>
          </p:nvSpPr>
          <p:spPr>
            <a:xfrm>
              <a:off x="6084818" y="1820440"/>
              <a:ext cx="9150" cy="1084"/>
            </a:xfrm>
            <a:custGeom>
              <a:avLst/>
              <a:gdLst/>
              <a:ahLst/>
              <a:cxnLst/>
              <a:rect l="l" t="t" r="r" b="b"/>
              <a:pathLst>
                <a:path w="135" h="16" extrusionOk="0">
                  <a:moveTo>
                    <a:pt x="1" y="0"/>
                  </a:moveTo>
                  <a:cubicBezTo>
                    <a:pt x="12" y="0"/>
                    <a:pt x="20" y="4"/>
                    <a:pt x="31" y="4"/>
                  </a:cubicBezTo>
                  <a:cubicBezTo>
                    <a:pt x="70" y="8"/>
                    <a:pt x="100" y="16"/>
                    <a:pt x="135" y="16"/>
                  </a:cubicBezTo>
                  <a:cubicBezTo>
                    <a:pt x="100" y="8"/>
                    <a:pt x="62" y="8"/>
                    <a:pt x="31" y="4"/>
                  </a:cubicBezTo>
                  <a:cubicBezTo>
                    <a:pt x="20" y="0"/>
                    <a:pt x="12" y="0"/>
                    <a:pt x="1" y="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8" name="Google Shape;1364;p40">
              <a:extLst>
                <a:ext uri="{FF2B5EF4-FFF2-40B4-BE49-F238E27FC236}">
                  <a16:creationId xmlns:a16="http://schemas.microsoft.com/office/drawing/2014/main" id="{4C6B9056-DF4E-DB0D-5C9C-00DCA8FA000A}"/>
                </a:ext>
              </a:extLst>
            </p:cNvPr>
            <p:cNvSpPr/>
            <p:nvPr/>
          </p:nvSpPr>
          <p:spPr>
            <a:xfrm>
              <a:off x="6057028" y="1731513"/>
              <a:ext cx="4473" cy="2915"/>
            </a:xfrm>
            <a:custGeom>
              <a:avLst/>
              <a:gdLst/>
              <a:ahLst/>
              <a:cxnLst/>
              <a:rect l="l" t="t" r="r" b="b"/>
              <a:pathLst>
                <a:path w="66" h="43" extrusionOk="0">
                  <a:moveTo>
                    <a:pt x="0" y="1"/>
                  </a:moveTo>
                  <a:cubicBezTo>
                    <a:pt x="20" y="12"/>
                    <a:pt x="43" y="28"/>
                    <a:pt x="66" y="43"/>
                  </a:cubicBezTo>
                  <a:cubicBezTo>
                    <a:pt x="43" y="28"/>
                    <a:pt x="23" y="12"/>
                    <a:pt x="0"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9" name="Google Shape;1365;p40">
              <a:extLst>
                <a:ext uri="{FF2B5EF4-FFF2-40B4-BE49-F238E27FC236}">
                  <a16:creationId xmlns:a16="http://schemas.microsoft.com/office/drawing/2014/main" id="{EF2686A1-0513-A543-CA1B-C27CBD9B8CB2}"/>
                </a:ext>
              </a:extLst>
            </p:cNvPr>
            <p:cNvSpPr/>
            <p:nvPr/>
          </p:nvSpPr>
          <p:spPr>
            <a:xfrm>
              <a:off x="6085903" y="1747373"/>
              <a:ext cx="6507" cy="2643"/>
            </a:xfrm>
            <a:custGeom>
              <a:avLst/>
              <a:gdLst/>
              <a:ahLst/>
              <a:cxnLst/>
              <a:rect l="l" t="t" r="r" b="b"/>
              <a:pathLst>
                <a:path w="96" h="39" extrusionOk="0">
                  <a:moveTo>
                    <a:pt x="0" y="1"/>
                  </a:moveTo>
                  <a:cubicBezTo>
                    <a:pt x="27" y="16"/>
                    <a:pt x="61" y="24"/>
                    <a:pt x="96" y="39"/>
                  </a:cubicBezTo>
                  <a:cubicBezTo>
                    <a:pt x="61" y="24"/>
                    <a:pt x="27" y="16"/>
                    <a:pt x="0"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0" name="Google Shape;1366;p40">
              <a:extLst>
                <a:ext uri="{FF2B5EF4-FFF2-40B4-BE49-F238E27FC236}">
                  <a16:creationId xmlns:a16="http://schemas.microsoft.com/office/drawing/2014/main" id="{0764CC82-81FE-1CDD-59FD-7D81C6495F96}"/>
                </a:ext>
              </a:extLst>
            </p:cNvPr>
            <p:cNvSpPr/>
            <p:nvPr/>
          </p:nvSpPr>
          <p:spPr>
            <a:xfrm>
              <a:off x="6079396" y="1744527"/>
              <a:ext cx="6304" cy="2643"/>
            </a:xfrm>
            <a:custGeom>
              <a:avLst/>
              <a:gdLst/>
              <a:ahLst/>
              <a:cxnLst/>
              <a:rect l="l" t="t" r="r" b="b"/>
              <a:pathLst>
                <a:path w="93" h="39" extrusionOk="0">
                  <a:moveTo>
                    <a:pt x="0" y="0"/>
                  </a:moveTo>
                  <a:cubicBezTo>
                    <a:pt x="27" y="12"/>
                    <a:pt x="58" y="27"/>
                    <a:pt x="92" y="39"/>
                  </a:cubicBezTo>
                  <a:cubicBezTo>
                    <a:pt x="62" y="27"/>
                    <a:pt x="27" y="12"/>
                    <a:pt x="0"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1" name="Google Shape;1367;p40">
              <a:extLst>
                <a:ext uri="{FF2B5EF4-FFF2-40B4-BE49-F238E27FC236}">
                  <a16:creationId xmlns:a16="http://schemas.microsoft.com/office/drawing/2014/main" id="{29EA612C-C304-6DDE-D1C1-3AE20B638176}"/>
                </a:ext>
              </a:extLst>
            </p:cNvPr>
            <p:cNvSpPr/>
            <p:nvPr/>
          </p:nvSpPr>
          <p:spPr>
            <a:xfrm>
              <a:off x="6092884" y="1749949"/>
              <a:ext cx="7117" cy="1898"/>
            </a:xfrm>
            <a:custGeom>
              <a:avLst/>
              <a:gdLst/>
              <a:ahLst/>
              <a:cxnLst/>
              <a:rect l="l" t="t" r="r" b="b"/>
              <a:pathLst>
                <a:path w="105" h="28" extrusionOk="0">
                  <a:moveTo>
                    <a:pt x="1" y="1"/>
                  </a:moveTo>
                  <a:lnTo>
                    <a:pt x="1" y="1"/>
                  </a:lnTo>
                  <a:cubicBezTo>
                    <a:pt x="35" y="16"/>
                    <a:pt x="70" y="24"/>
                    <a:pt x="104" y="28"/>
                  </a:cubicBezTo>
                  <a:lnTo>
                    <a:pt x="1" y="1"/>
                  </a:ln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2" name="Google Shape;1368;p40">
              <a:extLst>
                <a:ext uri="{FF2B5EF4-FFF2-40B4-BE49-F238E27FC236}">
                  <a16:creationId xmlns:a16="http://schemas.microsoft.com/office/drawing/2014/main" id="{EDFA1E97-8DCE-8585-D6D6-155F37439C58}"/>
                </a:ext>
              </a:extLst>
            </p:cNvPr>
            <p:cNvSpPr/>
            <p:nvPr/>
          </p:nvSpPr>
          <p:spPr>
            <a:xfrm>
              <a:off x="6067127" y="1738020"/>
              <a:ext cx="5558" cy="2915"/>
            </a:xfrm>
            <a:custGeom>
              <a:avLst/>
              <a:gdLst/>
              <a:ahLst/>
              <a:cxnLst/>
              <a:rect l="l" t="t" r="r" b="b"/>
              <a:pathLst>
                <a:path w="82" h="43" extrusionOk="0">
                  <a:moveTo>
                    <a:pt x="1" y="1"/>
                  </a:moveTo>
                  <a:cubicBezTo>
                    <a:pt x="28" y="12"/>
                    <a:pt x="51" y="27"/>
                    <a:pt x="81" y="43"/>
                  </a:cubicBezTo>
                  <a:cubicBezTo>
                    <a:pt x="55" y="27"/>
                    <a:pt x="32" y="12"/>
                    <a:pt x="1"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3" name="Google Shape;1369;p40">
              <a:extLst>
                <a:ext uri="{FF2B5EF4-FFF2-40B4-BE49-F238E27FC236}">
                  <a16:creationId xmlns:a16="http://schemas.microsoft.com/office/drawing/2014/main" id="{00846E32-9A31-FA4A-C743-560F7D0BCBAB}"/>
                </a:ext>
              </a:extLst>
            </p:cNvPr>
            <p:cNvSpPr/>
            <p:nvPr/>
          </p:nvSpPr>
          <p:spPr>
            <a:xfrm>
              <a:off x="6061705" y="1734631"/>
              <a:ext cx="5016" cy="2915"/>
            </a:xfrm>
            <a:custGeom>
              <a:avLst/>
              <a:gdLst/>
              <a:ahLst/>
              <a:cxnLst/>
              <a:rect l="l" t="t" r="r" b="b"/>
              <a:pathLst>
                <a:path w="74" h="43" extrusionOk="0">
                  <a:moveTo>
                    <a:pt x="0" y="1"/>
                  </a:moveTo>
                  <a:lnTo>
                    <a:pt x="73" y="43"/>
                  </a:ln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4" name="Google Shape;1370;p40">
              <a:extLst>
                <a:ext uri="{FF2B5EF4-FFF2-40B4-BE49-F238E27FC236}">
                  <a16:creationId xmlns:a16="http://schemas.microsoft.com/office/drawing/2014/main" id="{D12EB176-98CB-9313-33FC-FFABE74E6CDD}"/>
                </a:ext>
              </a:extLst>
            </p:cNvPr>
            <p:cNvSpPr/>
            <p:nvPr/>
          </p:nvSpPr>
          <p:spPr>
            <a:xfrm>
              <a:off x="6100408" y="1752321"/>
              <a:ext cx="13895" cy="2643"/>
            </a:xfrm>
            <a:custGeom>
              <a:avLst/>
              <a:gdLst/>
              <a:ahLst/>
              <a:cxnLst/>
              <a:rect l="l" t="t" r="r" b="b"/>
              <a:pathLst>
                <a:path w="205" h="39" extrusionOk="0">
                  <a:moveTo>
                    <a:pt x="1" y="1"/>
                  </a:moveTo>
                  <a:cubicBezTo>
                    <a:pt x="35" y="8"/>
                    <a:pt x="74" y="20"/>
                    <a:pt x="112" y="24"/>
                  </a:cubicBezTo>
                  <a:cubicBezTo>
                    <a:pt x="74" y="20"/>
                    <a:pt x="39" y="8"/>
                    <a:pt x="1" y="1"/>
                  </a:cubicBezTo>
                  <a:close/>
                  <a:moveTo>
                    <a:pt x="112" y="24"/>
                  </a:moveTo>
                  <a:lnTo>
                    <a:pt x="112" y="24"/>
                  </a:lnTo>
                  <a:cubicBezTo>
                    <a:pt x="139" y="31"/>
                    <a:pt x="170" y="31"/>
                    <a:pt x="204" y="39"/>
                  </a:cubicBezTo>
                  <a:cubicBezTo>
                    <a:pt x="173" y="31"/>
                    <a:pt x="139" y="31"/>
                    <a:pt x="112" y="24"/>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5" name="Google Shape;1371;p40">
              <a:extLst>
                <a:ext uri="{FF2B5EF4-FFF2-40B4-BE49-F238E27FC236}">
                  <a16:creationId xmlns:a16="http://schemas.microsoft.com/office/drawing/2014/main" id="{CA30CDDD-A19E-E052-8BE8-E35381F96564}"/>
                </a:ext>
              </a:extLst>
            </p:cNvPr>
            <p:cNvSpPr/>
            <p:nvPr/>
          </p:nvSpPr>
          <p:spPr>
            <a:xfrm>
              <a:off x="6073363" y="1741409"/>
              <a:ext cx="5829" cy="3186"/>
            </a:xfrm>
            <a:custGeom>
              <a:avLst/>
              <a:gdLst/>
              <a:ahLst/>
              <a:cxnLst/>
              <a:rect l="l" t="t" r="r" b="b"/>
              <a:pathLst>
                <a:path w="86" h="47" extrusionOk="0">
                  <a:moveTo>
                    <a:pt x="1" y="0"/>
                  </a:moveTo>
                  <a:cubicBezTo>
                    <a:pt x="32" y="16"/>
                    <a:pt x="55" y="31"/>
                    <a:pt x="85" y="46"/>
                  </a:cubicBezTo>
                  <a:cubicBezTo>
                    <a:pt x="55" y="31"/>
                    <a:pt x="32" y="16"/>
                    <a:pt x="1"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6" name="Google Shape;1372;p40">
              <a:extLst>
                <a:ext uri="{FF2B5EF4-FFF2-40B4-BE49-F238E27FC236}">
                  <a16:creationId xmlns:a16="http://schemas.microsoft.com/office/drawing/2014/main" id="{7F7BF1A3-86A0-7998-1E4A-1A07269B3453}"/>
                </a:ext>
              </a:extLst>
            </p:cNvPr>
            <p:cNvSpPr/>
            <p:nvPr/>
          </p:nvSpPr>
          <p:spPr>
            <a:xfrm>
              <a:off x="6056012" y="1731242"/>
              <a:ext cx="101128" cy="33822"/>
            </a:xfrm>
            <a:custGeom>
              <a:avLst/>
              <a:gdLst/>
              <a:ahLst/>
              <a:cxnLst/>
              <a:rect l="l" t="t" r="r" b="b"/>
              <a:pathLst>
                <a:path w="1492" h="499" extrusionOk="0">
                  <a:moveTo>
                    <a:pt x="0" y="1"/>
                  </a:moveTo>
                  <a:lnTo>
                    <a:pt x="0" y="1"/>
                  </a:lnTo>
                  <a:cubicBezTo>
                    <a:pt x="130" y="219"/>
                    <a:pt x="349" y="438"/>
                    <a:pt x="763" y="492"/>
                  </a:cubicBezTo>
                  <a:cubicBezTo>
                    <a:pt x="798" y="496"/>
                    <a:pt x="832" y="498"/>
                    <a:pt x="866" y="498"/>
                  </a:cubicBezTo>
                  <a:cubicBezTo>
                    <a:pt x="1120" y="498"/>
                    <a:pt x="1346" y="378"/>
                    <a:pt x="1492" y="246"/>
                  </a:cubicBezTo>
                  <a:lnTo>
                    <a:pt x="1492" y="246"/>
                  </a:lnTo>
                  <a:cubicBezTo>
                    <a:pt x="1473" y="254"/>
                    <a:pt x="1446" y="262"/>
                    <a:pt x="1427" y="265"/>
                  </a:cubicBezTo>
                  <a:lnTo>
                    <a:pt x="1423" y="265"/>
                  </a:lnTo>
                  <a:cubicBezTo>
                    <a:pt x="1408" y="273"/>
                    <a:pt x="1392" y="277"/>
                    <a:pt x="1385" y="281"/>
                  </a:cubicBezTo>
                  <a:lnTo>
                    <a:pt x="1381" y="281"/>
                  </a:lnTo>
                  <a:cubicBezTo>
                    <a:pt x="1335" y="296"/>
                    <a:pt x="1289" y="304"/>
                    <a:pt x="1239" y="315"/>
                  </a:cubicBezTo>
                  <a:lnTo>
                    <a:pt x="1231" y="315"/>
                  </a:lnTo>
                  <a:cubicBezTo>
                    <a:pt x="1220" y="319"/>
                    <a:pt x="1208" y="319"/>
                    <a:pt x="1193" y="323"/>
                  </a:cubicBezTo>
                  <a:cubicBezTo>
                    <a:pt x="1189" y="323"/>
                    <a:pt x="1181" y="323"/>
                    <a:pt x="1177" y="331"/>
                  </a:cubicBezTo>
                  <a:cubicBezTo>
                    <a:pt x="1170" y="331"/>
                    <a:pt x="1158" y="335"/>
                    <a:pt x="1151" y="335"/>
                  </a:cubicBezTo>
                  <a:cubicBezTo>
                    <a:pt x="1143" y="335"/>
                    <a:pt x="1135" y="335"/>
                    <a:pt x="1131" y="338"/>
                  </a:cubicBezTo>
                  <a:cubicBezTo>
                    <a:pt x="1120" y="338"/>
                    <a:pt x="1112" y="342"/>
                    <a:pt x="1101" y="342"/>
                  </a:cubicBezTo>
                  <a:cubicBezTo>
                    <a:pt x="1093" y="342"/>
                    <a:pt x="1085" y="342"/>
                    <a:pt x="1078" y="346"/>
                  </a:cubicBezTo>
                  <a:cubicBezTo>
                    <a:pt x="1066" y="346"/>
                    <a:pt x="1059" y="346"/>
                    <a:pt x="1055" y="354"/>
                  </a:cubicBezTo>
                  <a:lnTo>
                    <a:pt x="855" y="354"/>
                  </a:lnTo>
                  <a:cubicBezTo>
                    <a:pt x="828" y="346"/>
                    <a:pt x="794" y="346"/>
                    <a:pt x="767" y="338"/>
                  </a:cubicBezTo>
                  <a:cubicBezTo>
                    <a:pt x="729" y="335"/>
                    <a:pt x="694" y="323"/>
                    <a:pt x="656" y="315"/>
                  </a:cubicBezTo>
                  <a:lnTo>
                    <a:pt x="644" y="315"/>
                  </a:lnTo>
                  <a:lnTo>
                    <a:pt x="545" y="285"/>
                  </a:lnTo>
                  <a:cubicBezTo>
                    <a:pt x="541" y="285"/>
                    <a:pt x="537" y="281"/>
                    <a:pt x="537" y="281"/>
                  </a:cubicBezTo>
                  <a:cubicBezTo>
                    <a:pt x="502" y="269"/>
                    <a:pt x="472" y="258"/>
                    <a:pt x="441" y="242"/>
                  </a:cubicBezTo>
                  <a:lnTo>
                    <a:pt x="433" y="242"/>
                  </a:lnTo>
                  <a:cubicBezTo>
                    <a:pt x="407" y="227"/>
                    <a:pt x="372" y="212"/>
                    <a:pt x="345" y="204"/>
                  </a:cubicBezTo>
                  <a:cubicBezTo>
                    <a:pt x="345" y="204"/>
                    <a:pt x="338" y="204"/>
                    <a:pt x="338" y="200"/>
                  </a:cubicBezTo>
                  <a:cubicBezTo>
                    <a:pt x="311" y="185"/>
                    <a:pt x="280" y="170"/>
                    <a:pt x="257" y="154"/>
                  </a:cubicBezTo>
                  <a:cubicBezTo>
                    <a:pt x="253" y="154"/>
                    <a:pt x="249" y="150"/>
                    <a:pt x="242" y="150"/>
                  </a:cubicBezTo>
                  <a:cubicBezTo>
                    <a:pt x="219" y="135"/>
                    <a:pt x="192" y="124"/>
                    <a:pt x="165" y="108"/>
                  </a:cubicBezTo>
                  <a:cubicBezTo>
                    <a:pt x="161" y="104"/>
                    <a:pt x="157" y="104"/>
                    <a:pt x="153" y="97"/>
                  </a:cubicBezTo>
                  <a:lnTo>
                    <a:pt x="81" y="55"/>
                  </a:lnTo>
                  <a:cubicBezTo>
                    <a:pt x="81" y="55"/>
                    <a:pt x="77" y="55"/>
                    <a:pt x="77" y="51"/>
                  </a:cubicBezTo>
                  <a:cubicBezTo>
                    <a:pt x="50" y="35"/>
                    <a:pt x="31" y="20"/>
                    <a:pt x="8" y="9"/>
                  </a:cubicBezTo>
                  <a:cubicBezTo>
                    <a:pt x="4" y="9"/>
                    <a:pt x="4"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7" name="Google Shape;1373;p40">
              <a:extLst>
                <a:ext uri="{FF2B5EF4-FFF2-40B4-BE49-F238E27FC236}">
                  <a16:creationId xmlns:a16="http://schemas.microsoft.com/office/drawing/2014/main" id="{18873195-C706-ABD6-2B2C-C978DF8DCCE3}"/>
                </a:ext>
              </a:extLst>
            </p:cNvPr>
            <p:cNvSpPr/>
            <p:nvPr/>
          </p:nvSpPr>
          <p:spPr>
            <a:xfrm>
              <a:off x="6070245" y="1816035"/>
              <a:ext cx="2440" cy="813"/>
            </a:xfrm>
            <a:custGeom>
              <a:avLst/>
              <a:gdLst/>
              <a:ahLst/>
              <a:cxnLst/>
              <a:rect l="l" t="t" r="r" b="b"/>
              <a:pathLst>
                <a:path w="36" h="12" extrusionOk="0">
                  <a:moveTo>
                    <a:pt x="35" y="12"/>
                  </a:moveTo>
                  <a:cubicBezTo>
                    <a:pt x="24" y="8"/>
                    <a:pt x="9" y="4"/>
                    <a:pt x="1" y="0"/>
                  </a:cubicBezTo>
                  <a:cubicBezTo>
                    <a:pt x="9" y="4"/>
                    <a:pt x="24" y="8"/>
                    <a:pt x="35" y="12"/>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8" name="Google Shape;1374;p40">
              <a:extLst>
                <a:ext uri="{FF2B5EF4-FFF2-40B4-BE49-F238E27FC236}">
                  <a16:creationId xmlns:a16="http://schemas.microsoft.com/office/drawing/2014/main" id="{A84A3120-CDCA-F57F-4E5E-789CCCA6A2CD}"/>
                </a:ext>
              </a:extLst>
            </p:cNvPr>
            <p:cNvSpPr/>
            <p:nvPr/>
          </p:nvSpPr>
          <p:spPr>
            <a:xfrm>
              <a:off x="6094172" y="1821457"/>
              <a:ext cx="1152" cy="68"/>
            </a:xfrm>
            <a:custGeom>
              <a:avLst/>
              <a:gdLst/>
              <a:ahLst/>
              <a:cxnLst/>
              <a:rect l="l" t="t" r="r" b="b"/>
              <a:pathLst>
                <a:path w="17" h="1" extrusionOk="0">
                  <a:moveTo>
                    <a:pt x="16" y="1"/>
                  </a:moveTo>
                  <a:lnTo>
                    <a:pt x="1" y="1"/>
                  </a:ln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9" name="Google Shape;1375;p40">
              <a:extLst>
                <a:ext uri="{FF2B5EF4-FFF2-40B4-BE49-F238E27FC236}">
                  <a16:creationId xmlns:a16="http://schemas.microsoft.com/office/drawing/2014/main" id="{2203A815-0211-FFEE-3226-F608A7805A77}"/>
                </a:ext>
              </a:extLst>
            </p:cNvPr>
            <p:cNvSpPr/>
            <p:nvPr/>
          </p:nvSpPr>
          <p:spPr>
            <a:xfrm>
              <a:off x="6082988" y="1820169"/>
              <a:ext cx="1898" cy="339"/>
            </a:xfrm>
            <a:custGeom>
              <a:avLst/>
              <a:gdLst/>
              <a:ahLst/>
              <a:cxnLst/>
              <a:rect l="l" t="t" r="r" b="b"/>
              <a:pathLst>
                <a:path w="28" h="5" extrusionOk="0">
                  <a:moveTo>
                    <a:pt x="1" y="1"/>
                  </a:moveTo>
                  <a:cubicBezTo>
                    <a:pt x="9" y="1"/>
                    <a:pt x="20" y="4"/>
                    <a:pt x="28" y="4"/>
                  </a:cubicBezTo>
                  <a:cubicBezTo>
                    <a:pt x="20" y="1"/>
                    <a:pt x="9" y="1"/>
                    <a:pt x="1"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0" name="Google Shape;1376;p40">
              <a:extLst>
                <a:ext uri="{FF2B5EF4-FFF2-40B4-BE49-F238E27FC236}">
                  <a16:creationId xmlns:a16="http://schemas.microsoft.com/office/drawing/2014/main" id="{7438433D-A181-2065-1062-CDF981AFDBED}"/>
                </a:ext>
              </a:extLst>
            </p:cNvPr>
            <p:cNvSpPr/>
            <p:nvPr/>
          </p:nvSpPr>
          <p:spPr>
            <a:xfrm>
              <a:off x="6079125" y="1818881"/>
              <a:ext cx="1898" cy="542"/>
            </a:xfrm>
            <a:custGeom>
              <a:avLst/>
              <a:gdLst/>
              <a:ahLst/>
              <a:cxnLst/>
              <a:rect l="l" t="t" r="r" b="b"/>
              <a:pathLst>
                <a:path w="28" h="8" extrusionOk="0">
                  <a:moveTo>
                    <a:pt x="0" y="0"/>
                  </a:moveTo>
                  <a:lnTo>
                    <a:pt x="0" y="0"/>
                  </a:lnTo>
                  <a:cubicBezTo>
                    <a:pt x="2" y="2"/>
                    <a:pt x="4" y="3"/>
                    <a:pt x="7" y="3"/>
                  </a:cubicBezTo>
                  <a:lnTo>
                    <a:pt x="7" y="3"/>
                  </a:lnTo>
                  <a:cubicBezTo>
                    <a:pt x="5" y="2"/>
                    <a:pt x="2" y="1"/>
                    <a:pt x="0" y="0"/>
                  </a:cubicBezTo>
                  <a:close/>
                  <a:moveTo>
                    <a:pt x="7" y="3"/>
                  </a:moveTo>
                  <a:lnTo>
                    <a:pt x="7" y="3"/>
                  </a:lnTo>
                  <a:cubicBezTo>
                    <a:pt x="14" y="6"/>
                    <a:pt x="22" y="8"/>
                    <a:pt x="27" y="8"/>
                  </a:cubicBezTo>
                  <a:cubicBezTo>
                    <a:pt x="20" y="6"/>
                    <a:pt x="13" y="5"/>
                    <a:pt x="7" y="3"/>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1" name="Google Shape;1377;p40">
              <a:extLst>
                <a:ext uri="{FF2B5EF4-FFF2-40B4-BE49-F238E27FC236}">
                  <a16:creationId xmlns:a16="http://schemas.microsoft.com/office/drawing/2014/main" id="{BE32543F-01F8-B440-49E6-BFE369C60350}"/>
                </a:ext>
              </a:extLst>
            </p:cNvPr>
            <p:cNvSpPr/>
            <p:nvPr/>
          </p:nvSpPr>
          <p:spPr>
            <a:xfrm>
              <a:off x="6074719" y="1817865"/>
              <a:ext cx="2101" cy="813"/>
            </a:xfrm>
            <a:custGeom>
              <a:avLst/>
              <a:gdLst/>
              <a:ahLst/>
              <a:cxnLst/>
              <a:rect l="l" t="t" r="r" b="b"/>
              <a:pathLst>
                <a:path w="31" h="12" extrusionOk="0">
                  <a:moveTo>
                    <a:pt x="0" y="0"/>
                  </a:moveTo>
                  <a:cubicBezTo>
                    <a:pt x="12" y="4"/>
                    <a:pt x="19" y="4"/>
                    <a:pt x="31" y="12"/>
                  </a:cubicBezTo>
                  <a:cubicBezTo>
                    <a:pt x="19" y="4"/>
                    <a:pt x="12" y="0"/>
                    <a:pt x="0"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2" name="Google Shape;1378;p40">
              <a:extLst>
                <a:ext uri="{FF2B5EF4-FFF2-40B4-BE49-F238E27FC236}">
                  <a16:creationId xmlns:a16="http://schemas.microsoft.com/office/drawing/2014/main" id="{FB8FBA4B-6573-0A40-1174-DC423BD84BC3}"/>
                </a:ext>
              </a:extLst>
            </p:cNvPr>
            <p:cNvSpPr/>
            <p:nvPr/>
          </p:nvSpPr>
          <p:spPr>
            <a:xfrm>
              <a:off x="6040151" y="1797802"/>
              <a:ext cx="1084" cy="881"/>
            </a:xfrm>
            <a:custGeom>
              <a:avLst/>
              <a:gdLst/>
              <a:ahLst/>
              <a:cxnLst/>
              <a:rect l="l" t="t" r="r" b="b"/>
              <a:pathLst>
                <a:path w="16" h="13" extrusionOk="0">
                  <a:moveTo>
                    <a:pt x="15" y="12"/>
                  </a:moveTo>
                  <a:cubicBezTo>
                    <a:pt x="12" y="8"/>
                    <a:pt x="4" y="5"/>
                    <a:pt x="0" y="1"/>
                  </a:cubicBezTo>
                  <a:cubicBezTo>
                    <a:pt x="4" y="5"/>
                    <a:pt x="12" y="8"/>
                    <a:pt x="15" y="12"/>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3" name="Google Shape;1379;p40">
              <a:extLst>
                <a:ext uri="{FF2B5EF4-FFF2-40B4-BE49-F238E27FC236}">
                  <a16:creationId xmlns:a16="http://schemas.microsoft.com/office/drawing/2014/main" id="{65E04A23-6B98-8EA7-002A-0CC3F1BBF2DB}"/>
                </a:ext>
              </a:extLst>
            </p:cNvPr>
            <p:cNvSpPr/>
            <p:nvPr/>
          </p:nvSpPr>
          <p:spPr>
            <a:xfrm>
              <a:off x="6047403" y="1803292"/>
              <a:ext cx="1356" cy="1084"/>
            </a:xfrm>
            <a:custGeom>
              <a:avLst/>
              <a:gdLst/>
              <a:ahLst/>
              <a:cxnLst/>
              <a:rect l="l" t="t" r="r" b="b"/>
              <a:pathLst>
                <a:path w="20" h="16" extrusionOk="0">
                  <a:moveTo>
                    <a:pt x="0" y="0"/>
                  </a:moveTo>
                  <a:cubicBezTo>
                    <a:pt x="4" y="4"/>
                    <a:pt x="12" y="8"/>
                    <a:pt x="20" y="16"/>
                  </a:cubicBezTo>
                  <a:cubicBezTo>
                    <a:pt x="16" y="8"/>
                    <a:pt x="4" y="4"/>
                    <a:pt x="0" y="0"/>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4" name="Google Shape;1380;p40">
              <a:extLst>
                <a:ext uri="{FF2B5EF4-FFF2-40B4-BE49-F238E27FC236}">
                  <a16:creationId xmlns:a16="http://schemas.microsoft.com/office/drawing/2014/main" id="{356442AE-061C-D9D2-EFF2-15EB2AD53E34}"/>
                </a:ext>
              </a:extLst>
            </p:cNvPr>
            <p:cNvSpPr/>
            <p:nvPr/>
          </p:nvSpPr>
          <p:spPr>
            <a:xfrm>
              <a:off x="6064552" y="1813662"/>
              <a:ext cx="2643" cy="1356"/>
            </a:xfrm>
            <a:custGeom>
              <a:avLst/>
              <a:gdLst/>
              <a:ahLst/>
              <a:cxnLst/>
              <a:rect l="l" t="t" r="r" b="b"/>
              <a:pathLst>
                <a:path w="39" h="20" extrusionOk="0">
                  <a:moveTo>
                    <a:pt x="1" y="1"/>
                  </a:moveTo>
                  <a:cubicBezTo>
                    <a:pt x="16" y="8"/>
                    <a:pt x="27" y="16"/>
                    <a:pt x="39" y="20"/>
                  </a:cubicBezTo>
                  <a:cubicBezTo>
                    <a:pt x="27" y="12"/>
                    <a:pt x="16" y="4"/>
                    <a:pt x="1"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5" name="Google Shape;1381;p40">
              <a:extLst>
                <a:ext uri="{FF2B5EF4-FFF2-40B4-BE49-F238E27FC236}">
                  <a16:creationId xmlns:a16="http://schemas.microsoft.com/office/drawing/2014/main" id="{E246E4DB-0F04-9D69-F695-6A74DF98C8F3}"/>
                </a:ext>
              </a:extLst>
            </p:cNvPr>
            <p:cNvSpPr/>
            <p:nvPr/>
          </p:nvSpPr>
          <p:spPr>
            <a:xfrm>
              <a:off x="6036762" y="1794684"/>
              <a:ext cx="1084" cy="1084"/>
            </a:xfrm>
            <a:custGeom>
              <a:avLst/>
              <a:gdLst/>
              <a:ahLst/>
              <a:cxnLst/>
              <a:rect l="l" t="t" r="r" b="b"/>
              <a:pathLst>
                <a:path w="16" h="16" extrusionOk="0">
                  <a:moveTo>
                    <a:pt x="16" y="16"/>
                  </a:moveTo>
                  <a:lnTo>
                    <a:pt x="0" y="1"/>
                  </a:ln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6" name="Google Shape;1382;p40">
              <a:extLst>
                <a:ext uri="{FF2B5EF4-FFF2-40B4-BE49-F238E27FC236}">
                  <a16:creationId xmlns:a16="http://schemas.microsoft.com/office/drawing/2014/main" id="{F22FBEC4-B068-09D5-6B7A-D02C79567552}"/>
                </a:ext>
              </a:extLst>
            </p:cNvPr>
            <p:cNvSpPr/>
            <p:nvPr/>
          </p:nvSpPr>
          <p:spPr>
            <a:xfrm>
              <a:off x="6043472" y="1800649"/>
              <a:ext cx="1423" cy="881"/>
            </a:xfrm>
            <a:custGeom>
              <a:avLst/>
              <a:gdLst/>
              <a:ahLst/>
              <a:cxnLst/>
              <a:rect l="l" t="t" r="r" b="b"/>
              <a:pathLst>
                <a:path w="21" h="13" extrusionOk="0">
                  <a:moveTo>
                    <a:pt x="20" y="12"/>
                  </a:moveTo>
                  <a:cubicBezTo>
                    <a:pt x="16" y="9"/>
                    <a:pt x="9" y="5"/>
                    <a:pt x="1" y="1"/>
                  </a:cubicBezTo>
                  <a:cubicBezTo>
                    <a:pt x="9" y="5"/>
                    <a:pt x="16" y="9"/>
                    <a:pt x="20" y="12"/>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7" name="Google Shape;1383;p40">
              <a:extLst>
                <a:ext uri="{FF2B5EF4-FFF2-40B4-BE49-F238E27FC236}">
                  <a16:creationId xmlns:a16="http://schemas.microsoft.com/office/drawing/2014/main" id="{AAADF7E4-F933-8CC7-4E9E-09B172DD3B7B}"/>
                </a:ext>
              </a:extLst>
            </p:cNvPr>
            <p:cNvSpPr/>
            <p:nvPr/>
          </p:nvSpPr>
          <p:spPr>
            <a:xfrm>
              <a:off x="6052622" y="1806681"/>
              <a:ext cx="2101" cy="1356"/>
            </a:xfrm>
            <a:custGeom>
              <a:avLst/>
              <a:gdLst/>
              <a:ahLst/>
              <a:cxnLst/>
              <a:rect l="l" t="t" r="r" b="b"/>
              <a:pathLst>
                <a:path w="31" h="20" extrusionOk="0">
                  <a:moveTo>
                    <a:pt x="31" y="19"/>
                  </a:moveTo>
                  <a:cubicBezTo>
                    <a:pt x="19" y="15"/>
                    <a:pt x="12" y="12"/>
                    <a:pt x="0" y="0"/>
                  </a:cubicBezTo>
                  <a:cubicBezTo>
                    <a:pt x="12" y="12"/>
                    <a:pt x="19" y="15"/>
                    <a:pt x="31" y="19"/>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8" name="Google Shape;1384;p40">
              <a:extLst>
                <a:ext uri="{FF2B5EF4-FFF2-40B4-BE49-F238E27FC236}">
                  <a16:creationId xmlns:a16="http://schemas.microsoft.com/office/drawing/2014/main" id="{CFFEF437-B848-8E14-4092-EFF3EF4AF964}"/>
                </a:ext>
              </a:extLst>
            </p:cNvPr>
            <p:cNvSpPr/>
            <p:nvPr/>
          </p:nvSpPr>
          <p:spPr>
            <a:xfrm>
              <a:off x="6056486" y="1809528"/>
              <a:ext cx="2169" cy="813"/>
            </a:xfrm>
            <a:custGeom>
              <a:avLst/>
              <a:gdLst/>
              <a:ahLst/>
              <a:cxnLst/>
              <a:rect l="l" t="t" r="r" b="b"/>
              <a:pathLst>
                <a:path w="32" h="12" extrusionOk="0">
                  <a:moveTo>
                    <a:pt x="31" y="12"/>
                  </a:moveTo>
                  <a:lnTo>
                    <a:pt x="1" y="0"/>
                  </a:ln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9" name="Google Shape;1385;p40">
              <a:extLst>
                <a:ext uri="{FF2B5EF4-FFF2-40B4-BE49-F238E27FC236}">
                  <a16:creationId xmlns:a16="http://schemas.microsoft.com/office/drawing/2014/main" id="{248168FA-C06B-218D-B3AB-DD3321569D78}"/>
                </a:ext>
              </a:extLst>
            </p:cNvPr>
            <p:cNvSpPr/>
            <p:nvPr/>
          </p:nvSpPr>
          <p:spPr>
            <a:xfrm>
              <a:off x="6060688" y="1811561"/>
              <a:ext cx="2101" cy="1152"/>
            </a:xfrm>
            <a:custGeom>
              <a:avLst/>
              <a:gdLst/>
              <a:ahLst/>
              <a:cxnLst/>
              <a:rect l="l" t="t" r="r" b="b"/>
              <a:pathLst>
                <a:path w="31" h="17" extrusionOk="0">
                  <a:moveTo>
                    <a:pt x="31" y="16"/>
                  </a:moveTo>
                  <a:lnTo>
                    <a:pt x="0" y="1"/>
                  </a:ln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0" name="Google Shape;1386;p40">
              <a:extLst>
                <a:ext uri="{FF2B5EF4-FFF2-40B4-BE49-F238E27FC236}">
                  <a16:creationId xmlns:a16="http://schemas.microsoft.com/office/drawing/2014/main" id="{2D6D9214-8663-7933-807E-39A19C615D8B}"/>
                </a:ext>
              </a:extLst>
            </p:cNvPr>
            <p:cNvSpPr/>
            <p:nvPr/>
          </p:nvSpPr>
          <p:spPr>
            <a:xfrm>
              <a:off x="6031543" y="1776654"/>
              <a:ext cx="114480" cy="45074"/>
            </a:xfrm>
            <a:custGeom>
              <a:avLst/>
              <a:gdLst/>
              <a:ahLst/>
              <a:cxnLst/>
              <a:rect l="l" t="t" r="r" b="b"/>
              <a:pathLst>
                <a:path w="1689" h="665" extrusionOk="0">
                  <a:moveTo>
                    <a:pt x="664" y="1"/>
                  </a:moveTo>
                  <a:cubicBezTo>
                    <a:pt x="331" y="1"/>
                    <a:pt x="80" y="143"/>
                    <a:pt x="0" y="198"/>
                  </a:cubicBezTo>
                  <a:cubicBezTo>
                    <a:pt x="23" y="221"/>
                    <a:pt x="54" y="244"/>
                    <a:pt x="77" y="267"/>
                  </a:cubicBezTo>
                  <a:lnTo>
                    <a:pt x="93" y="282"/>
                  </a:lnTo>
                  <a:cubicBezTo>
                    <a:pt x="100" y="294"/>
                    <a:pt x="116" y="301"/>
                    <a:pt x="127" y="313"/>
                  </a:cubicBezTo>
                  <a:cubicBezTo>
                    <a:pt x="131" y="317"/>
                    <a:pt x="139" y="320"/>
                    <a:pt x="146" y="324"/>
                  </a:cubicBezTo>
                  <a:cubicBezTo>
                    <a:pt x="154" y="336"/>
                    <a:pt x="169" y="343"/>
                    <a:pt x="177" y="355"/>
                  </a:cubicBezTo>
                  <a:cubicBezTo>
                    <a:pt x="185" y="359"/>
                    <a:pt x="192" y="363"/>
                    <a:pt x="196" y="370"/>
                  </a:cubicBezTo>
                  <a:cubicBezTo>
                    <a:pt x="208" y="378"/>
                    <a:pt x="223" y="389"/>
                    <a:pt x="231" y="393"/>
                  </a:cubicBezTo>
                  <a:cubicBezTo>
                    <a:pt x="234" y="397"/>
                    <a:pt x="246" y="401"/>
                    <a:pt x="250" y="409"/>
                  </a:cubicBezTo>
                  <a:cubicBezTo>
                    <a:pt x="269" y="420"/>
                    <a:pt x="288" y="435"/>
                    <a:pt x="307" y="447"/>
                  </a:cubicBezTo>
                  <a:cubicBezTo>
                    <a:pt x="315" y="451"/>
                    <a:pt x="326" y="455"/>
                    <a:pt x="334" y="466"/>
                  </a:cubicBezTo>
                  <a:cubicBezTo>
                    <a:pt x="346" y="470"/>
                    <a:pt x="353" y="478"/>
                    <a:pt x="365" y="485"/>
                  </a:cubicBezTo>
                  <a:lnTo>
                    <a:pt x="396" y="497"/>
                  </a:lnTo>
                  <a:lnTo>
                    <a:pt x="422" y="512"/>
                  </a:lnTo>
                  <a:lnTo>
                    <a:pt x="453" y="527"/>
                  </a:lnTo>
                  <a:lnTo>
                    <a:pt x="480" y="543"/>
                  </a:lnTo>
                  <a:cubicBezTo>
                    <a:pt x="495" y="547"/>
                    <a:pt x="503" y="550"/>
                    <a:pt x="518" y="562"/>
                  </a:cubicBezTo>
                  <a:cubicBezTo>
                    <a:pt x="534" y="566"/>
                    <a:pt x="549" y="573"/>
                    <a:pt x="560" y="581"/>
                  </a:cubicBezTo>
                  <a:cubicBezTo>
                    <a:pt x="572" y="585"/>
                    <a:pt x="587" y="589"/>
                    <a:pt x="595" y="593"/>
                  </a:cubicBezTo>
                  <a:cubicBezTo>
                    <a:pt x="606" y="600"/>
                    <a:pt x="614" y="600"/>
                    <a:pt x="626" y="604"/>
                  </a:cubicBezTo>
                  <a:cubicBezTo>
                    <a:pt x="633" y="608"/>
                    <a:pt x="645" y="608"/>
                    <a:pt x="652" y="612"/>
                  </a:cubicBezTo>
                  <a:cubicBezTo>
                    <a:pt x="664" y="620"/>
                    <a:pt x="672" y="620"/>
                    <a:pt x="687" y="623"/>
                  </a:cubicBezTo>
                  <a:cubicBezTo>
                    <a:pt x="695" y="627"/>
                    <a:pt x="706" y="627"/>
                    <a:pt x="714" y="631"/>
                  </a:cubicBezTo>
                  <a:cubicBezTo>
                    <a:pt x="725" y="639"/>
                    <a:pt x="733" y="639"/>
                    <a:pt x="748" y="643"/>
                  </a:cubicBezTo>
                  <a:cubicBezTo>
                    <a:pt x="760" y="643"/>
                    <a:pt x="768" y="646"/>
                    <a:pt x="779" y="646"/>
                  </a:cubicBezTo>
                  <a:cubicBezTo>
                    <a:pt x="787" y="646"/>
                    <a:pt x="798" y="650"/>
                    <a:pt x="806" y="650"/>
                  </a:cubicBezTo>
                  <a:cubicBezTo>
                    <a:pt x="844" y="658"/>
                    <a:pt x="879" y="662"/>
                    <a:pt x="913" y="662"/>
                  </a:cubicBezTo>
                  <a:lnTo>
                    <a:pt x="925" y="662"/>
                  </a:lnTo>
                  <a:cubicBezTo>
                    <a:pt x="955" y="663"/>
                    <a:pt x="985" y="664"/>
                    <a:pt x="1015" y="664"/>
                  </a:cubicBezTo>
                  <a:cubicBezTo>
                    <a:pt x="1260" y="664"/>
                    <a:pt x="1486" y="609"/>
                    <a:pt x="1688" y="524"/>
                  </a:cubicBezTo>
                  <a:cubicBezTo>
                    <a:pt x="1604" y="416"/>
                    <a:pt x="1343" y="132"/>
                    <a:pt x="936" y="33"/>
                  </a:cubicBezTo>
                  <a:cubicBezTo>
                    <a:pt x="841" y="10"/>
                    <a:pt x="750" y="1"/>
                    <a:pt x="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1" name="Google Shape;1387;p40">
              <a:extLst>
                <a:ext uri="{FF2B5EF4-FFF2-40B4-BE49-F238E27FC236}">
                  <a16:creationId xmlns:a16="http://schemas.microsoft.com/office/drawing/2014/main" id="{0792EF3F-46B4-CB44-94EA-120E5F1EDBE3}"/>
                </a:ext>
              </a:extLst>
            </p:cNvPr>
            <p:cNvSpPr/>
            <p:nvPr/>
          </p:nvSpPr>
          <p:spPr>
            <a:xfrm>
              <a:off x="5920790" y="1473880"/>
              <a:ext cx="158673" cy="76524"/>
            </a:xfrm>
            <a:custGeom>
              <a:avLst/>
              <a:gdLst/>
              <a:ahLst/>
              <a:cxnLst/>
              <a:rect l="l" t="t" r="r" b="b"/>
              <a:pathLst>
                <a:path w="2341" h="1129" extrusionOk="0">
                  <a:moveTo>
                    <a:pt x="2240" y="1029"/>
                  </a:moveTo>
                  <a:cubicBezTo>
                    <a:pt x="2175" y="1128"/>
                    <a:pt x="1983" y="484"/>
                    <a:pt x="1454" y="358"/>
                  </a:cubicBezTo>
                  <a:cubicBezTo>
                    <a:pt x="921" y="235"/>
                    <a:pt x="584" y="741"/>
                    <a:pt x="388" y="745"/>
                  </a:cubicBezTo>
                  <a:cubicBezTo>
                    <a:pt x="192" y="756"/>
                    <a:pt x="1" y="350"/>
                    <a:pt x="1" y="350"/>
                  </a:cubicBezTo>
                  <a:lnTo>
                    <a:pt x="534" y="473"/>
                  </a:lnTo>
                  <a:cubicBezTo>
                    <a:pt x="534" y="473"/>
                    <a:pt x="975" y="1"/>
                    <a:pt x="1447" y="66"/>
                  </a:cubicBezTo>
                  <a:cubicBezTo>
                    <a:pt x="1926" y="127"/>
                    <a:pt x="2340" y="868"/>
                    <a:pt x="2240" y="10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2" name="Google Shape;1388;p40">
              <a:extLst>
                <a:ext uri="{FF2B5EF4-FFF2-40B4-BE49-F238E27FC236}">
                  <a16:creationId xmlns:a16="http://schemas.microsoft.com/office/drawing/2014/main" id="{BC226A96-255E-D4B6-A185-FBC64A4BA633}"/>
                </a:ext>
              </a:extLst>
            </p:cNvPr>
            <p:cNvSpPr/>
            <p:nvPr/>
          </p:nvSpPr>
          <p:spPr>
            <a:xfrm>
              <a:off x="5714670" y="1004163"/>
              <a:ext cx="417254" cy="723755"/>
            </a:xfrm>
            <a:custGeom>
              <a:avLst/>
              <a:gdLst/>
              <a:ahLst/>
              <a:cxnLst/>
              <a:rect l="l" t="t" r="r" b="b"/>
              <a:pathLst>
                <a:path w="6156" h="10678" extrusionOk="0">
                  <a:moveTo>
                    <a:pt x="6156" y="2026"/>
                  </a:moveTo>
                  <a:cubicBezTo>
                    <a:pt x="5746" y="3046"/>
                    <a:pt x="3805" y="3099"/>
                    <a:pt x="2723" y="4070"/>
                  </a:cubicBezTo>
                  <a:cubicBezTo>
                    <a:pt x="1891" y="4821"/>
                    <a:pt x="1477" y="5723"/>
                    <a:pt x="1757" y="7552"/>
                  </a:cubicBezTo>
                  <a:cubicBezTo>
                    <a:pt x="2010" y="9240"/>
                    <a:pt x="1803" y="10371"/>
                    <a:pt x="1243" y="10678"/>
                  </a:cubicBezTo>
                  <a:cubicBezTo>
                    <a:pt x="1243" y="10678"/>
                    <a:pt x="1523" y="9899"/>
                    <a:pt x="1120" y="8741"/>
                  </a:cubicBezTo>
                  <a:cubicBezTo>
                    <a:pt x="886" y="8081"/>
                    <a:pt x="0" y="7096"/>
                    <a:pt x="69" y="5711"/>
                  </a:cubicBezTo>
                  <a:cubicBezTo>
                    <a:pt x="246" y="1918"/>
                    <a:pt x="4672" y="0"/>
                    <a:pt x="6156" y="2026"/>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3" name="Google Shape;1389;p40">
              <a:extLst>
                <a:ext uri="{FF2B5EF4-FFF2-40B4-BE49-F238E27FC236}">
                  <a16:creationId xmlns:a16="http://schemas.microsoft.com/office/drawing/2014/main" id="{E6D92F45-E15B-A6F9-549F-78425A850156}"/>
                </a:ext>
              </a:extLst>
            </p:cNvPr>
            <p:cNvSpPr/>
            <p:nvPr/>
          </p:nvSpPr>
          <p:spPr>
            <a:xfrm>
              <a:off x="6255353" y="2155546"/>
              <a:ext cx="57816" cy="63713"/>
            </a:xfrm>
            <a:custGeom>
              <a:avLst/>
              <a:gdLst/>
              <a:ahLst/>
              <a:cxnLst/>
              <a:rect l="l" t="t" r="r" b="b"/>
              <a:pathLst>
                <a:path w="853" h="940" extrusionOk="0">
                  <a:moveTo>
                    <a:pt x="1" y="729"/>
                  </a:moveTo>
                  <a:cubicBezTo>
                    <a:pt x="1" y="805"/>
                    <a:pt x="296" y="940"/>
                    <a:pt x="346" y="921"/>
                  </a:cubicBezTo>
                  <a:cubicBezTo>
                    <a:pt x="403" y="901"/>
                    <a:pt x="852" y="284"/>
                    <a:pt x="795" y="207"/>
                  </a:cubicBezTo>
                  <a:cubicBezTo>
                    <a:pt x="737" y="130"/>
                    <a:pt x="660" y="0"/>
                    <a:pt x="584" y="15"/>
                  </a:cubicBezTo>
                  <a:cubicBezTo>
                    <a:pt x="507" y="35"/>
                    <a:pt x="1" y="614"/>
                    <a:pt x="1" y="7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4" name="Google Shape;1390;p40">
              <a:extLst>
                <a:ext uri="{FF2B5EF4-FFF2-40B4-BE49-F238E27FC236}">
                  <a16:creationId xmlns:a16="http://schemas.microsoft.com/office/drawing/2014/main" id="{45060E58-F2DB-7E32-5BF5-495ECB3F3450}"/>
                </a:ext>
              </a:extLst>
            </p:cNvPr>
            <p:cNvSpPr/>
            <p:nvPr/>
          </p:nvSpPr>
          <p:spPr>
            <a:xfrm>
              <a:off x="6194012" y="2097526"/>
              <a:ext cx="49751" cy="50496"/>
            </a:xfrm>
            <a:custGeom>
              <a:avLst/>
              <a:gdLst/>
              <a:ahLst/>
              <a:cxnLst/>
              <a:rect l="l" t="t" r="r" b="b"/>
              <a:pathLst>
                <a:path w="734" h="745" extrusionOk="0">
                  <a:moveTo>
                    <a:pt x="618" y="1"/>
                  </a:moveTo>
                  <a:cubicBezTo>
                    <a:pt x="614" y="1"/>
                    <a:pt x="495" y="331"/>
                    <a:pt x="1" y="522"/>
                  </a:cubicBezTo>
                  <a:cubicBezTo>
                    <a:pt x="288" y="522"/>
                    <a:pt x="733" y="745"/>
                    <a:pt x="733" y="745"/>
                  </a:cubicBezTo>
                  <a:cubicBezTo>
                    <a:pt x="733" y="745"/>
                    <a:pt x="595" y="173"/>
                    <a:pt x="618" y="1"/>
                  </a:cubicBezTo>
                  <a:close/>
                </a:path>
              </a:pathLst>
            </a:custGeom>
            <a:solidFill>
              <a:srgbClr val="963B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5" name="Google Shape;1391;p40">
              <a:extLst>
                <a:ext uri="{FF2B5EF4-FFF2-40B4-BE49-F238E27FC236}">
                  <a16:creationId xmlns:a16="http://schemas.microsoft.com/office/drawing/2014/main" id="{47D741D3-7900-66AD-C8F1-BCE113338D59}"/>
                </a:ext>
              </a:extLst>
            </p:cNvPr>
            <p:cNvSpPr/>
            <p:nvPr/>
          </p:nvSpPr>
          <p:spPr>
            <a:xfrm>
              <a:off x="5775198" y="1150026"/>
              <a:ext cx="354150" cy="362691"/>
            </a:xfrm>
            <a:custGeom>
              <a:avLst/>
              <a:gdLst/>
              <a:ahLst/>
              <a:cxnLst/>
              <a:rect l="l" t="t" r="r" b="b"/>
              <a:pathLst>
                <a:path w="5225" h="5351" extrusionOk="0">
                  <a:moveTo>
                    <a:pt x="5225" y="0"/>
                  </a:moveTo>
                  <a:lnTo>
                    <a:pt x="5225" y="0"/>
                  </a:lnTo>
                  <a:cubicBezTo>
                    <a:pt x="3986" y="817"/>
                    <a:pt x="1731" y="959"/>
                    <a:pt x="848" y="2033"/>
                  </a:cubicBezTo>
                  <a:cubicBezTo>
                    <a:pt x="1" y="3065"/>
                    <a:pt x="615" y="4361"/>
                    <a:pt x="856" y="5350"/>
                  </a:cubicBezTo>
                  <a:cubicBezTo>
                    <a:pt x="599" y="3567"/>
                    <a:pt x="983" y="2639"/>
                    <a:pt x="1830" y="1922"/>
                  </a:cubicBezTo>
                  <a:cubicBezTo>
                    <a:pt x="3058" y="894"/>
                    <a:pt x="4446" y="1009"/>
                    <a:pt x="5225"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6" name="Google Shape;1392;p40">
              <a:extLst>
                <a:ext uri="{FF2B5EF4-FFF2-40B4-BE49-F238E27FC236}">
                  <a16:creationId xmlns:a16="http://schemas.microsoft.com/office/drawing/2014/main" id="{23774E16-4D02-21B7-CEC2-7E4C77AD7262}"/>
                </a:ext>
              </a:extLst>
            </p:cNvPr>
            <p:cNvSpPr/>
            <p:nvPr/>
          </p:nvSpPr>
          <p:spPr>
            <a:xfrm>
              <a:off x="5519667" y="1708400"/>
              <a:ext cx="159147" cy="188022"/>
            </a:xfrm>
            <a:custGeom>
              <a:avLst/>
              <a:gdLst/>
              <a:ahLst/>
              <a:cxnLst/>
              <a:rect l="l" t="t" r="r" b="b"/>
              <a:pathLst>
                <a:path w="2348" h="2774" extrusionOk="0">
                  <a:moveTo>
                    <a:pt x="1926" y="0"/>
                  </a:moveTo>
                  <a:cubicBezTo>
                    <a:pt x="1926" y="0"/>
                    <a:pt x="875" y="1228"/>
                    <a:pt x="1" y="2190"/>
                  </a:cubicBezTo>
                  <a:lnTo>
                    <a:pt x="304" y="2773"/>
                  </a:lnTo>
                  <a:cubicBezTo>
                    <a:pt x="304" y="2773"/>
                    <a:pt x="1869" y="1726"/>
                    <a:pt x="2348" y="468"/>
                  </a:cubicBezTo>
                  <a:lnTo>
                    <a:pt x="19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7" name="Google Shape;1393;p40">
              <a:extLst>
                <a:ext uri="{FF2B5EF4-FFF2-40B4-BE49-F238E27FC236}">
                  <a16:creationId xmlns:a16="http://schemas.microsoft.com/office/drawing/2014/main" id="{3957E10E-C216-8B42-8A45-41F04AE1206B}"/>
                </a:ext>
              </a:extLst>
            </p:cNvPr>
            <p:cNvSpPr/>
            <p:nvPr/>
          </p:nvSpPr>
          <p:spPr>
            <a:xfrm>
              <a:off x="5596123" y="2079361"/>
              <a:ext cx="476290" cy="162808"/>
            </a:xfrm>
            <a:custGeom>
              <a:avLst/>
              <a:gdLst/>
              <a:ahLst/>
              <a:cxnLst/>
              <a:rect l="l" t="t" r="r" b="b"/>
              <a:pathLst>
                <a:path w="7027" h="2402" extrusionOk="0">
                  <a:moveTo>
                    <a:pt x="0" y="0"/>
                  </a:moveTo>
                  <a:lnTo>
                    <a:pt x="0" y="0"/>
                  </a:lnTo>
                  <a:cubicBezTo>
                    <a:pt x="23" y="288"/>
                    <a:pt x="39" y="572"/>
                    <a:pt x="20" y="836"/>
                  </a:cubicBezTo>
                  <a:lnTo>
                    <a:pt x="4" y="894"/>
                  </a:lnTo>
                  <a:cubicBezTo>
                    <a:pt x="967" y="1492"/>
                    <a:pt x="2919" y="2401"/>
                    <a:pt x="5953" y="2401"/>
                  </a:cubicBezTo>
                  <a:cubicBezTo>
                    <a:pt x="6160" y="2401"/>
                    <a:pt x="6386" y="2378"/>
                    <a:pt x="6597" y="2371"/>
                  </a:cubicBezTo>
                  <a:cubicBezTo>
                    <a:pt x="6712" y="2110"/>
                    <a:pt x="6850" y="1853"/>
                    <a:pt x="7027" y="1603"/>
                  </a:cubicBezTo>
                  <a:lnTo>
                    <a:pt x="7027" y="1603"/>
                  </a:lnTo>
                  <a:cubicBezTo>
                    <a:pt x="6661" y="1629"/>
                    <a:pt x="6309" y="1641"/>
                    <a:pt x="5972" y="1641"/>
                  </a:cubicBezTo>
                  <a:cubicBezTo>
                    <a:pt x="2584" y="1641"/>
                    <a:pt x="604" y="44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8" name="Google Shape;1394;p40">
              <a:extLst>
                <a:ext uri="{FF2B5EF4-FFF2-40B4-BE49-F238E27FC236}">
                  <a16:creationId xmlns:a16="http://schemas.microsoft.com/office/drawing/2014/main" id="{37D9809A-A4A4-99D1-8CA4-A5F2CB44F98C}"/>
                </a:ext>
              </a:extLst>
            </p:cNvPr>
            <p:cNvSpPr/>
            <p:nvPr/>
          </p:nvSpPr>
          <p:spPr>
            <a:xfrm>
              <a:off x="5576331" y="2199942"/>
              <a:ext cx="452906" cy="114209"/>
            </a:xfrm>
            <a:custGeom>
              <a:avLst/>
              <a:gdLst/>
              <a:ahLst/>
              <a:cxnLst/>
              <a:rect l="l" t="t" r="r" b="b"/>
              <a:pathLst>
                <a:path w="6682" h="1685" extrusionOk="0">
                  <a:moveTo>
                    <a:pt x="78" y="1"/>
                  </a:moveTo>
                  <a:cubicBezTo>
                    <a:pt x="51" y="78"/>
                    <a:pt x="28" y="158"/>
                    <a:pt x="1" y="235"/>
                  </a:cubicBezTo>
                  <a:cubicBezTo>
                    <a:pt x="1025" y="787"/>
                    <a:pt x="3153" y="1685"/>
                    <a:pt x="6218" y="1685"/>
                  </a:cubicBezTo>
                  <a:cubicBezTo>
                    <a:pt x="6360" y="1685"/>
                    <a:pt x="6521" y="1665"/>
                    <a:pt x="6663" y="1662"/>
                  </a:cubicBezTo>
                  <a:cubicBezTo>
                    <a:pt x="6667" y="1573"/>
                    <a:pt x="6678" y="1481"/>
                    <a:pt x="6682" y="1401"/>
                  </a:cubicBezTo>
                  <a:lnTo>
                    <a:pt x="6682" y="1401"/>
                  </a:lnTo>
                  <a:cubicBezTo>
                    <a:pt x="6526" y="1405"/>
                    <a:pt x="6371" y="1408"/>
                    <a:pt x="6219" y="1408"/>
                  </a:cubicBezTo>
                  <a:cubicBezTo>
                    <a:pt x="3197" y="1408"/>
                    <a:pt x="1064" y="530"/>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395;p40">
              <a:extLst>
                <a:ext uri="{FF2B5EF4-FFF2-40B4-BE49-F238E27FC236}">
                  <a16:creationId xmlns:a16="http://schemas.microsoft.com/office/drawing/2014/main" id="{4763057C-20A1-A4AD-8797-4BD6B22F91F4}"/>
                </a:ext>
              </a:extLst>
            </p:cNvPr>
            <p:cNvSpPr/>
            <p:nvPr/>
          </p:nvSpPr>
          <p:spPr>
            <a:xfrm>
              <a:off x="5740630" y="1074994"/>
              <a:ext cx="380381" cy="647231"/>
            </a:xfrm>
            <a:custGeom>
              <a:avLst/>
              <a:gdLst/>
              <a:ahLst/>
              <a:cxnLst/>
              <a:rect l="l" t="t" r="r" b="b"/>
              <a:pathLst>
                <a:path w="5612" h="9549" extrusionOk="0">
                  <a:moveTo>
                    <a:pt x="3814" y="0"/>
                  </a:moveTo>
                  <a:cubicBezTo>
                    <a:pt x="3685" y="0"/>
                    <a:pt x="3550" y="5"/>
                    <a:pt x="3410" y="14"/>
                  </a:cubicBezTo>
                  <a:cubicBezTo>
                    <a:pt x="2743" y="64"/>
                    <a:pt x="1964" y="340"/>
                    <a:pt x="1343" y="919"/>
                  </a:cubicBezTo>
                  <a:cubicBezTo>
                    <a:pt x="741" y="1510"/>
                    <a:pt x="304" y="2338"/>
                    <a:pt x="162" y="3228"/>
                  </a:cubicBezTo>
                  <a:cubicBezTo>
                    <a:pt x="1" y="4118"/>
                    <a:pt x="173" y="5023"/>
                    <a:pt x="419" y="5817"/>
                  </a:cubicBezTo>
                  <a:cubicBezTo>
                    <a:pt x="668" y="6611"/>
                    <a:pt x="1013" y="7305"/>
                    <a:pt x="1075" y="7953"/>
                  </a:cubicBezTo>
                  <a:cubicBezTo>
                    <a:pt x="1151" y="8482"/>
                    <a:pt x="1075" y="8912"/>
                    <a:pt x="933" y="9234"/>
                  </a:cubicBezTo>
                  <a:cubicBezTo>
                    <a:pt x="914" y="9388"/>
                    <a:pt x="898" y="9491"/>
                    <a:pt x="883" y="9549"/>
                  </a:cubicBezTo>
                  <a:cubicBezTo>
                    <a:pt x="898" y="9529"/>
                    <a:pt x="914" y="9529"/>
                    <a:pt x="925" y="9510"/>
                  </a:cubicBezTo>
                  <a:cubicBezTo>
                    <a:pt x="1171" y="9192"/>
                    <a:pt x="1301" y="8605"/>
                    <a:pt x="1228" y="7934"/>
                  </a:cubicBezTo>
                  <a:cubicBezTo>
                    <a:pt x="1197" y="7244"/>
                    <a:pt x="825" y="6542"/>
                    <a:pt x="584" y="5763"/>
                  </a:cubicBezTo>
                  <a:cubicBezTo>
                    <a:pt x="338" y="4988"/>
                    <a:pt x="170" y="4110"/>
                    <a:pt x="311" y="3251"/>
                  </a:cubicBezTo>
                  <a:cubicBezTo>
                    <a:pt x="449" y="2396"/>
                    <a:pt x="864" y="1587"/>
                    <a:pt x="1439" y="1023"/>
                  </a:cubicBezTo>
                  <a:cubicBezTo>
                    <a:pt x="2030" y="467"/>
                    <a:pt x="2778" y="190"/>
                    <a:pt x="3426" y="141"/>
                  </a:cubicBezTo>
                  <a:cubicBezTo>
                    <a:pt x="3574" y="130"/>
                    <a:pt x="3716" y="125"/>
                    <a:pt x="3852" y="125"/>
                  </a:cubicBezTo>
                  <a:cubicBezTo>
                    <a:pt x="4913" y="125"/>
                    <a:pt x="5562" y="421"/>
                    <a:pt x="5562" y="421"/>
                  </a:cubicBezTo>
                  <a:cubicBezTo>
                    <a:pt x="5566" y="422"/>
                    <a:pt x="5569" y="423"/>
                    <a:pt x="5572" y="423"/>
                  </a:cubicBezTo>
                  <a:cubicBezTo>
                    <a:pt x="5585" y="423"/>
                    <a:pt x="5595" y="411"/>
                    <a:pt x="5604" y="401"/>
                  </a:cubicBezTo>
                  <a:cubicBezTo>
                    <a:pt x="5602" y="399"/>
                    <a:pt x="5599" y="399"/>
                    <a:pt x="5597" y="399"/>
                  </a:cubicBezTo>
                  <a:cubicBezTo>
                    <a:pt x="5595" y="399"/>
                    <a:pt x="5593" y="399"/>
                    <a:pt x="5593" y="398"/>
                  </a:cubicBezTo>
                  <a:cubicBezTo>
                    <a:pt x="5585" y="378"/>
                    <a:pt x="5593" y="355"/>
                    <a:pt x="5604" y="340"/>
                  </a:cubicBezTo>
                  <a:cubicBezTo>
                    <a:pt x="5604" y="340"/>
                    <a:pt x="5612" y="340"/>
                    <a:pt x="5612" y="336"/>
                  </a:cubicBezTo>
                  <a:cubicBezTo>
                    <a:pt x="5604" y="332"/>
                    <a:pt x="5612" y="321"/>
                    <a:pt x="5600" y="321"/>
                  </a:cubicBezTo>
                  <a:cubicBezTo>
                    <a:pt x="5600" y="321"/>
                    <a:pt x="4928" y="0"/>
                    <a:pt x="3814"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396;p40">
              <a:extLst>
                <a:ext uri="{FF2B5EF4-FFF2-40B4-BE49-F238E27FC236}">
                  <a16:creationId xmlns:a16="http://schemas.microsoft.com/office/drawing/2014/main" id="{356B9021-DD2A-557F-6E70-9EEF33AD3331}"/>
                </a:ext>
              </a:extLst>
            </p:cNvPr>
            <p:cNvSpPr/>
            <p:nvPr/>
          </p:nvSpPr>
          <p:spPr>
            <a:xfrm>
              <a:off x="5476749" y="2801762"/>
              <a:ext cx="119157" cy="128782"/>
            </a:xfrm>
            <a:custGeom>
              <a:avLst/>
              <a:gdLst/>
              <a:ahLst/>
              <a:cxnLst/>
              <a:rect l="l" t="t" r="r" b="b"/>
              <a:pathLst>
                <a:path w="1758" h="1900" extrusionOk="0">
                  <a:moveTo>
                    <a:pt x="12" y="1"/>
                  </a:moveTo>
                  <a:lnTo>
                    <a:pt x="12" y="1"/>
                  </a:lnTo>
                  <a:cubicBezTo>
                    <a:pt x="1" y="695"/>
                    <a:pt x="108" y="1899"/>
                    <a:pt x="112" y="1899"/>
                  </a:cubicBezTo>
                  <a:cubicBezTo>
                    <a:pt x="1397" y="1665"/>
                    <a:pt x="1757" y="714"/>
                    <a:pt x="1757" y="714"/>
                  </a:cubicBezTo>
                  <a:lnTo>
                    <a:pt x="12" y="1"/>
                  </a:ln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397;p40">
              <a:extLst>
                <a:ext uri="{FF2B5EF4-FFF2-40B4-BE49-F238E27FC236}">
                  <a16:creationId xmlns:a16="http://schemas.microsoft.com/office/drawing/2014/main" id="{99F121F1-4129-2198-802C-E152FA74D0BE}"/>
                </a:ext>
              </a:extLst>
            </p:cNvPr>
            <p:cNvSpPr/>
            <p:nvPr/>
          </p:nvSpPr>
          <p:spPr>
            <a:xfrm>
              <a:off x="5913254" y="2810370"/>
              <a:ext cx="114413" cy="124037"/>
            </a:xfrm>
            <a:custGeom>
              <a:avLst/>
              <a:gdLst/>
              <a:ahLst/>
              <a:cxnLst/>
              <a:rect l="l" t="t" r="r" b="b"/>
              <a:pathLst>
                <a:path w="1688" h="1830" extrusionOk="0">
                  <a:moveTo>
                    <a:pt x="1511" y="0"/>
                  </a:moveTo>
                  <a:lnTo>
                    <a:pt x="0" y="683"/>
                  </a:lnTo>
                  <a:cubicBezTo>
                    <a:pt x="0" y="683"/>
                    <a:pt x="388" y="1661"/>
                    <a:pt x="1688" y="1830"/>
                  </a:cubicBezTo>
                  <a:cubicBezTo>
                    <a:pt x="1684" y="1830"/>
                    <a:pt x="1607" y="599"/>
                    <a:pt x="1511" y="0"/>
                  </a:cubicBez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398;p40">
              <a:extLst>
                <a:ext uri="{FF2B5EF4-FFF2-40B4-BE49-F238E27FC236}">
                  <a16:creationId xmlns:a16="http://schemas.microsoft.com/office/drawing/2014/main" id="{5B58EB50-BCBB-077C-ABB6-B4BF7DC9454E}"/>
                </a:ext>
              </a:extLst>
            </p:cNvPr>
            <p:cNvSpPr/>
            <p:nvPr/>
          </p:nvSpPr>
          <p:spPr>
            <a:xfrm>
              <a:off x="5482714" y="3018320"/>
              <a:ext cx="270984" cy="126410"/>
            </a:xfrm>
            <a:custGeom>
              <a:avLst/>
              <a:gdLst/>
              <a:ahLst/>
              <a:cxnLst/>
              <a:rect l="l" t="t" r="r" b="b"/>
              <a:pathLst>
                <a:path w="3998" h="1865" extrusionOk="0">
                  <a:moveTo>
                    <a:pt x="3997" y="0"/>
                  </a:moveTo>
                  <a:lnTo>
                    <a:pt x="1" y="100"/>
                  </a:lnTo>
                  <a:lnTo>
                    <a:pt x="200" y="1864"/>
                  </a:lnTo>
                  <a:lnTo>
                    <a:pt x="3971" y="1696"/>
                  </a:lnTo>
                  <a:lnTo>
                    <a:pt x="3997" y="0"/>
                  </a:ln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399;p40">
              <a:extLst>
                <a:ext uri="{FF2B5EF4-FFF2-40B4-BE49-F238E27FC236}">
                  <a16:creationId xmlns:a16="http://schemas.microsoft.com/office/drawing/2014/main" id="{8AF8789D-5B3D-B0FB-FF70-3AC31FA3EF77}"/>
                </a:ext>
              </a:extLst>
            </p:cNvPr>
            <p:cNvSpPr/>
            <p:nvPr/>
          </p:nvSpPr>
          <p:spPr>
            <a:xfrm>
              <a:off x="5788470" y="2982193"/>
              <a:ext cx="268612" cy="137865"/>
            </a:xfrm>
            <a:custGeom>
              <a:avLst/>
              <a:gdLst/>
              <a:ahLst/>
              <a:cxnLst/>
              <a:rect l="l" t="t" r="r" b="b"/>
              <a:pathLst>
                <a:path w="3963" h="2034" extrusionOk="0">
                  <a:moveTo>
                    <a:pt x="3832" y="0"/>
                  </a:moveTo>
                  <a:lnTo>
                    <a:pt x="0" y="464"/>
                  </a:lnTo>
                  <a:lnTo>
                    <a:pt x="330" y="2033"/>
                  </a:lnTo>
                  <a:lnTo>
                    <a:pt x="3962" y="1669"/>
                  </a:lnTo>
                  <a:lnTo>
                    <a:pt x="3832" y="0"/>
                  </a:lnTo>
                  <a:close/>
                </a:path>
              </a:pathLst>
            </a:custGeom>
            <a:solidFill>
              <a:srgbClr val="434343">
                <a:alpha val="8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400;p40">
              <a:extLst>
                <a:ext uri="{FF2B5EF4-FFF2-40B4-BE49-F238E27FC236}">
                  <a16:creationId xmlns:a16="http://schemas.microsoft.com/office/drawing/2014/main" id="{6498455D-254F-CDC3-7A2F-B8CD638BB0F3}"/>
                </a:ext>
              </a:extLst>
            </p:cNvPr>
            <p:cNvSpPr/>
            <p:nvPr/>
          </p:nvSpPr>
          <p:spPr>
            <a:xfrm>
              <a:off x="6119386" y="1002943"/>
              <a:ext cx="337002" cy="183006"/>
            </a:xfrm>
            <a:custGeom>
              <a:avLst/>
              <a:gdLst/>
              <a:ahLst/>
              <a:cxnLst/>
              <a:rect l="l" t="t" r="r" b="b"/>
              <a:pathLst>
                <a:path w="4972" h="2700" extrusionOk="0">
                  <a:moveTo>
                    <a:pt x="3436" y="0"/>
                  </a:moveTo>
                  <a:cubicBezTo>
                    <a:pt x="2168" y="0"/>
                    <a:pt x="905" y="462"/>
                    <a:pt x="16" y="1395"/>
                  </a:cubicBezTo>
                  <a:cubicBezTo>
                    <a:pt x="24" y="1403"/>
                    <a:pt x="20" y="1403"/>
                    <a:pt x="20" y="1403"/>
                  </a:cubicBezTo>
                  <a:cubicBezTo>
                    <a:pt x="8" y="1418"/>
                    <a:pt x="1" y="1441"/>
                    <a:pt x="5" y="1461"/>
                  </a:cubicBezTo>
                  <a:cubicBezTo>
                    <a:pt x="5" y="1464"/>
                    <a:pt x="12" y="1464"/>
                    <a:pt x="20" y="1464"/>
                  </a:cubicBezTo>
                  <a:cubicBezTo>
                    <a:pt x="30" y="1481"/>
                    <a:pt x="45" y="1497"/>
                    <a:pt x="66" y="1497"/>
                  </a:cubicBezTo>
                  <a:cubicBezTo>
                    <a:pt x="69" y="1497"/>
                    <a:pt x="73" y="1496"/>
                    <a:pt x="78" y="1495"/>
                  </a:cubicBezTo>
                  <a:lnTo>
                    <a:pt x="85" y="1491"/>
                  </a:lnTo>
                  <a:cubicBezTo>
                    <a:pt x="745" y="1308"/>
                    <a:pt x="1436" y="1170"/>
                    <a:pt x="2120" y="1170"/>
                  </a:cubicBezTo>
                  <a:cubicBezTo>
                    <a:pt x="2537" y="1170"/>
                    <a:pt x="2951" y="1222"/>
                    <a:pt x="3353" y="1346"/>
                  </a:cubicBezTo>
                  <a:cubicBezTo>
                    <a:pt x="4066" y="1541"/>
                    <a:pt x="4626" y="2059"/>
                    <a:pt x="4971" y="2699"/>
                  </a:cubicBezTo>
                  <a:cubicBezTo>
                    <a:pt x="4941" y="2508"/>
                    <a:pt x="4876" y="2308"/>
                    <a:pt x="4818" y="2113"/>
                  </a:cubicBezTo>
                  <a:cubicBezTo>
                    <a:pt x="4450" y="1675"/>
                    <a:pt x="3959" y="1342"/>
                    <a:pt x="3403" y="1196"/>
                  </a:cubicBezTo>
                  <a:cubicBezTo>
                    <a:pt x="3008" y="1082"/>
                    <a:pt x="2608" y="1035"/>
                    <a:pt x="2208" y="1035"/>
                  </a:cubicBezTo>
                  <a:cubicBezTo>
                    <a:pt x="1573" y="1035"/>
                    <a:pt x="939" y="1153"/>
                    <a:pt x="327" y="1311"/>
                  </a:cubicBezTo>
                  <a:cubicBezTo>
                    <a:pt x="1159" y="571"/>
                    <a:pt x="2252" y="191"/>
                    <a:pt x="3357" y="191"/>
                  </a:cubicBezTo>
                  <a:cubicBezTo>
                    <a:pt x="3500" y="191"/>
                    <a:pt x="3644" y="198"/>
                    <a:pt x="3786" y="210"/>
                  </a:cubicBezTo>
                  <a:cubicBezTo>
                    <a:pt x="3725" y="141"/>
                    <a:pt x="3671" y="72"/>
                    <a:pt x="3602" y="3"/>
                  </a:cubicBezTo>
                  <a:cubicBezTo>
                    <a:pt x="3547" y="1"/>
                    <a:pt x="3491" y="0"/>
                    <a:pt x="3436"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401;p40">
              <a:extLst>
                <a:ext uri="{FF2B5EF4-FFF2-40B4-BE49-F238E27FC236}">
                  <a16:creationId xmlns:a16="http://schemas.microsoft.com/office/drawing/2014/main" id="{DB6ABCC3-1DA3-2A8A-594B-6766DC7868A4}"/>
                </a:ext>
              </a:extLst>
            </p:cNvPr>
            <p:cNvSpPr/>
            <p:nvPr/>
          </p:nvSpPr>
          <p:spPr>
            <a:xfrm>
              <a:off x="6274603" y="1404744"/>
              <a:ext cx="86894" cy="85335"/>
            </a:xfrm>
            <a:custGeom>
              <a:avLst/>
              <a:gdLst/>
              <a:ahLst/>
              <a:cxnLst/>
              <a:rect l="l" t="t" r="r" b="b"/>
              <a:pathLst>
                <a:path w="1282" h="1259" extrusionOk="0">
                  <a:moveTo>
                    <a:pt x="150" y="150"/>
                  </a:moveTo>
                  <a:cubicBezTo>
                    <a:pt x="0" y="304"/>
                    <a:pt x="361" y="292"/>
                    <a:pt x="733" y="576"/>
                  </a:cubicBezTo>
                  <a:cubicBezTo>
                    <a:pt x="1036" y="806"/>
                    <a:pt x="982" y="1259"/>
                    <a:pt x="1132" y="1109"/>
                  </a:cubicBezTo>
                  <a:cubicBezTo>
                    <a:pt x="1281" y="956"/>
                    <a:pt x="1239" y="576"/>
                    <a:pt x="963" y="315"/>
                  </a:cubicBezTo>
                  <a:cubicBezTo>
                    <a:pt x="691" y="51"/>
                    <a:pt x="296" y="1"/>
                    <a:pt x="150" y="150"/>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0" name="Google Shape;1402;p40">
              <a:extLst>
                <a:ext uri="{FF2B5EF4-FFF2-40B4-BE49-F238E27FC236}">
                  <a16:creationId xmlns:a16="http://schemas.microsoft.com/office/drawing/2014/main" id="{FBB9A079-E3CC-CCA4-1FCA-B2CC442A557E}"/>
                </a:ext>
              </a:extLst>
            </p:cNvPr>
            <p:cNvSpPr/>
            <p:nvPr/>
          </p:nvSpPr>
          <p:spPr>
            <a:xfrm>
              <a:off x="6114235" y="1754897"/>
              <a:ext cx="813" cy="68"/>
            </a:xfrm>
            <a:custGeom>
              <a:avLst/>
              <a:gdLst/>
              <a:ahLst/>
              <a:cxnLst/>
              <a:rect l="l" t="t" r="r" b="b"/>
              <a:pathLst>
                <a:path w="12" h="1" extrusionOk="0">
                  <a:moveTo>
                    <a:pt x="0" y="1"/>
                  </a:moveTo>
                  <a:lnTo>
                    <a:pt x="12" y="1"/>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1" name="Google Shape;1403;p40">
              <a:extLst>
                <a:ext uri="{FF2B5EF4-FFF2-40B4-BE49-F238E27FC236}">
                  <a16:creationId xmlns:a16="http://schemas.microsoft.com/office/drawing/2014/main" id="{9938A1A4-1A3C-DD7C-6273-E54D10E2E9D8}"/>
                </a:ext>
              </a:extLst>
            </p:cNvPr>
            <p:cNvSpPr/>
            <p:nvPr/>
          </p:nvSpPr>
          <p:spPr>
            <a:xfrm>
              <a:off x="6117081" y="1755168"/>
              <a:ext cx="1356" cy="68"/>
            </a:xfrm>
            <a:custGeom>
              <a:avLst/>
              <a:gdLst/>
              <a:ahLst/>
              <a:cxnLst/>
              <a:rect l="l" t="t" r="r" b="b"/>
              <a:pathLst>
                <a:path w="20" h="1" extrusionOk="0">
                  <a:moveTo>
                    <a:pt x="0" y="1"/>
                  </a:moveTo>
                  <a:lnTo>
                    <a:pt x="19" y="1"/>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2" name="Google Shape;1404;p40">
              <a:extLst>
                <a:ext uri="{FF2B5EF4-FFF2-40B4-BE49-F238E27FC236}">
                  <a16:creationId xmlns:a16="http://schemas.microsoft.com/office/drawing/2014/main" id="{99CF113F-1BCB-612C-4FA3-10DD0C0353DE}"/>
                </a:ext>
              </a:extLst>
            </p:cNvPr>
            <p:cNvSpPr/>
            <p:nvPr/>
          </p:nvSpPr>
          <p:spPr>
            <a:xfrm>
              <a:off x="6149819" y="1749203"/>
              <a:ext cx="2643" cy="1084"/>
            </a:xfrm>
            <a:custGeom>
              <a:avLst/>
              <a:gdLst/>
              <a:ahLst/>
              <a:cxnLst/>
              <a:rect l="l" t="t" r="r" b="b"/>
              <a:pathLst>
                <a:path w="39" h="16" extrusionOk="0">
                  <a:moveTo>
                    <a:pt x="1" y="16"/>
                  </a:moveTo>
                  <a:cubicBezTo>
                    <a:pt x="16" y="12"/>
                    <a:pt x="31" y="8"/>
                    <a:pt x="39" y="0"/>
                  </a:cubicBezTo>
                  <a:cubicBezTo>
                    <a:pt x="24" y="4"/>
                    <a:pt x="16" y="12"/>
                    <a:pt x="1" y="16"/>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3" name="Google Shape;1405;p40">
              <a:extLst>
                <a:ext uri="{FF2B5EF4-FFF2-40B4-BE49-F238E27FC236}">
                  <a16:creationId xmlns:a16="http://schemas.microsoft.com/office/drawing/2014/main" id="{23312E22-6FF7-C6FD-41E2-B4B926630923}"/>
                </a:ext>
              </a:extLst>
            </p:cNvPr>
            <p:cNvSpPr/>
            <p:nvPr/>
          </p:nvSpPr>
          <p:spPr>
            <a:xfrm>
              <a:off x="6130570" y="1754151"/>
              <a:ext cx="2169" cy="339"/>
            </a:xfrm>
            <a:custGeom>
              <a:avLst/>
              <a:gdLst/>
              <a:ahLst/>
              <a:cxnLst/>
              <a:rect l="l" t="t" r="r" b="b"/>
              <a:pathLst>
                <a:path w="32" h="5" extrusionOk="0">
                  <a:moveTo>
                    <a:pt x="1" y="4"/>
                  </a:moveTo>
                  <a:cubicBezTo>
                    <a:pt x="12" y="4"/>
                    <a:pt x="20" y="0"/>
                    <a:pt x="31" y="0"/>
                  </a:cubicBezTo>
                  <a:cubicBezTo>
                    <a:pt x="20" y="4"/>
                    <a:pt x="12" y="4"/>
                    <a:pt x="1" y="4"/>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4" name="Google Shape;1406;p40">
              <a:extLst>
                <a:ext uri="{FF2B5EF4-FFF2-40B4-BE49-F238E27FC236}">
                  <a16:creationId xmlns:a16="http://schemas.microsoft.com/office/drawing/2014/main" id="{C311991C-EA96-4417-8AA8-602852E6ECA4}"/>
                </a:ext>
              </a:extLst>
            </p:cNvPr>
            <p:cNvSpPr/>
            <p:nvPr/>
          </p:nvSpPr>
          <p:spPr>
            <a:xfrm>
              <a:off x="6133959" y="1753880"/>
              <a:ext cx="1898" cy="339"/>
            </a:xfrm>
            <a:custGeom>
              <a:avLst/>
              <a:gdLst/>
              <a:ahLst/>
              <a:cxnLst/>
              <a:rect l="l" t="t" r="r" b="b"/>
              <a:pathLst>
                <a:path w="28" h="5" extrusionOk="0">
                  <a:moveTo>
                    <a:pt x="1" y="4"/>
                  </a:moveTo>
                  <a:cubicBezTo>
                    <a:pt x="8" y="4"/>
                    <a:pt x="20" y="1"/>
                    <a:pt x="27" y="1"/>
                  </a:cubicBezTo>
                  <a:cubicBezTo>
                    <a:pt x="20" y="1"/>
                    <a:pt x="8" y="1"/>
                    <a:pt x="1" y="4"/>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5" name="Google Shape;1407;p40">
              <a:extLst>
                <a:ext uri="{FF2B5EF4-FFF2-40B4-BE49-F238E27FC236}">
                  <a16:creationId xmlns:a16="http://schemas.microsoft.com/office/drawing/2014/main" id="{9D9A0D4A-24E9-0839-1B05-415480D43BB4}"/>
                </a:ext>
              </a:extLst>
            </p:cNvPr>
            <p:cNvSpPr/>
            <p:nvPr/>
          </p:nvSpPr>
          <p:spPr>
            <a:xfrm>
              <a:off x="6120199" y="1755168"/>
              <a:ext cx="1898" cy="68"/>
            </a:xfrm>
            <a:custGeom>
              <a:avLst/>
              <a:gdLst/>
              <a:ahLst/>
              <a:cxnLst/>
              <a:rect l="l" t="t" r="r" b="b"/>
              <a:pathLst>
                <a:path w="28" h="1" extrusionOk="0">
                  <a:moveTo>
                    <a:pt x="27" y="1"/>
                  </a:moveTo>
                  <a:lnTo>
                    <a:pt x="0" y="1"/>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6" name="Google Shape;1408;p40">
              <a:extLst>
                <a:ext uri="{FF2B5EF4-FFF2-40B4-BE49-F238E27FC236}">
                  <a16:creationId xmlns:a16="http://schemas.microsoft.com/office/drawing/2014/main" id="{8959B888-3BEF-4358-C2EB-5E2546C2C0D3}"/>
                </a:ext>
              </a:extLst>
            </p:cNvPr>
            <p:cNvSpPr/>
            <p:nvPr/>
          </p:nvSpPr>
          <p:spPr>
            <a:xfrm>
              <a:off x="6137077" y="1752864"/>
              <a:ext cx="2643" cy="813"/>
            </a:xfrm>
            <a:custGeom>
              <a:avLst/>
              <a:gdLst/>
              <a:ahLst/>
              <a:cxnLst/>
              <a:rect l="l" t="t" r="r" b="b"/>
              <a:pathLst>
                <a:path w="39" h="12" extrusionOk="0">
                  <a:moveTo>
                    <a:pt x="1" y="12"/>
                  </a:moveTo>
                  <a:cubicBezTo>
                    <a:pt x="16" y="12"/>
                    <a:pt x="24" y="4"/>
                    <a:pt x="39" y="0"/>
                  </a:cubicBezTo>
                  <a:cubicBezTo>
                    <a:pt x="24" y="4"/>
                    <a:pt x="12" y="4"/>
                    <a:pt x="1" y="12"/>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7" name="Google Shape;1409;p40">
              <a:extLst>
                <a:ext uri="{FF2B5EF4-FFF2-40B4-BE49-F238E27FC236}">
                  <a16:creationId xmlns:a16="http://schemas.microsoft.com/office/drawing/2014/main" id="{57C68E0D-0C0E-D77F-0913-03BA9F8F55E7}"/>
                </a:ext>
              </a:extLst>
            </p:cNvPr>
            <p:cNvSpPr/>
            <p:nvPr/>
          </p:nvSpPr>
          <p:spPr>
            <a:xfrm>
              <a:off x="6123859" y="1755168"/>
              <a:ext cx="1627" cy="68"/>
            </a:xfrm>
            <a:custGeom>
              <a:avLst/>
              <a:gdLst/>
              <a:ahLst/>
              <a:cxnLst/>
              <a:rect l="l" t="t" r="r" b="b"/>
              <a:pathLst>
                <a:path w="24" h="1" extrusionOk="0">
                  <a:moveTo>
                    <a:pt x="0" y="1"/>
                  </a:moveTo>
                  <a:lnTo>
                    <a:pt x="23" y="1"/>
                  </a:ln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8" name="Google Shape;1410;p40">
              <a:extLst>
                <a:ext uri="{FF2B5EF4-FFF2-40B4-BE49-F238E27FC236}">
                  <a16:creationId xmlns:a16="http://schemas.microsoft.com/office/drawing/2014/main" id="{A61E3E07-696F-403C-E754-5919204EDBB4}"/>
                </a:ext>
              </a:extLst>
            </p:cNvPr>
            <p:cNvSpPr/>
            <p:nvPr/>
          </p:nvSpPr>
          <p:spPr>
            <a:xfrm>
              <a:off x="6140195" y="1750491"/>
              <a:ext cx="9421" cy="2440"/>
            </a:xfrm>
            <a:custGeom>
              <a:avLst/>
              <a:gdLst/>
              <a:ahLst/>
              <a:cxnLst/>
              <a:rect l="l" t="t" r="r" b="b"/>
              <a:pathLst>
                <a:path w="139" h="36" extrusionOk="0">
                  <a:moveTo>
                    <a:pt x="1" y="35"/>
                  </a:moveTo>
                  <a:cubicBezTo>
                    <a:pt x="47" y="28"/>
                    <a:pt x="89" y="12"/>
                    <a:pt x="139" y="1"/>
                  </a:cubicBezTo>
                  <a:cubicBezTo>
                    <a:pt x="97" y="12"/>
                    <a:pt x="47" y="28"/>
                    <a:pt x="1" y="35"/>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9" name="Google Shape;1411;p40">
              <a:extLst>
                <a:ext uri="{FF2B5EF4-FFF2-40B4-BE49-F238E27FC236}">
                  <a16:creationId xmlns:a16="http://schemas.microsoft.com/office/drawing/2014/main" id="{C6A6D8CB-5320-AC0C-4CC9-71E520921CDA}"/>
                </a:ext>
              </a:extLst>
            </p:cNvPr>
            <p:cNvSpPr/>
            <p:nvPr/>
          </p:nvSpPr>
          <p:spPr>
            <a:xfrm>
              <a:off x="6127181" y="1754422"/>
              <a:ext cx="1627" cy="542"/>
            </a:xfrm>
            <a:custGeom>
              <a:avLst/>
              <a:gdLst/>
              <a:ahLst/>
              <a:cxnLst/>
              <a:rect l="l" t="t" r="r" b="b"/>
              <a:pathLst>
                <a:path w="24" h="8" extrusionOk="0">
                  <a:moveTo>
                    <a:pt x="1" y="8"/>
                  </a:moveTo>
                  <a:cubicBezTo>
                    <a:pt x="9" y="8"/>
                    <a:pt x="20" y="8"/>
                    <a:pt x="24" y="0"/>
                  </a:cubicBezTo>
                  <a:cubicBezTo>
                    <a:pt x="20" y="8"/>
                    <a:pt x="9" y="8"/>
                    <a:pt x="1" y="8"/>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0" name="Google Shape;1412;p40">
              <a:extLst>
                <a:ext uri="{FF2B5EF4-FFF2-40B4-BE49-F238E27FC236}">
                  <a16:creationId xmlns:a16="http://schemas.microsoft.com/office/drawing/2014/main" id="{D5B72225-E527-7168-18A8-AC464DEB7EEB}"/>
                </a:ext>
              </a:extLst>
            </p:cNvPr>
            <p:cNvSpPr/>
            <p:nvPr/>
          </p:nvSpPr>
          <p:spPr>
            <a:xfrm>
              <a:off x="6139449" y="1752864"/>
              <a:ext cx="813" cy="68"/>
            </a:xfrm>
            <a:custGeom>
              <a:avLst/>
              <a:gdLst/>
              <a:ahLst/>
              <a:cxnLst/>
              <a:rect l="l" t="t" r="r" b="b"/>
              <a:pathLst>
                <a:path w="12" h="1" extrusionOk="0">
                  <a:moveTo>
                    <a:pt x="0" y="0"/>
                  </a:moveTo>
                  <a:lnTo>
                    <a:pt x="12" y="0"/>
                  </a:ln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1" name="Google Shape;1413;p40">
              <a:extLst>
                <a:ext uri="{FF2B5EF4-FFF2-40B4-BE49-F238E27FC236}">
                  <a16:creationId xmlns:a16="http://schemas.microsoft.com/office/drawing/2014/main" id="{42FC3D91-2636-689D-91AA-82EABE768B73}"/>
                </a:ext>
              </a:extLst>
            </p:cNvPr>
            <p:cNvSpPr/>
            <p:nvPr/>
          </p:nvSpPr>
          <p:spPr>
            <a:xfrm>
              <a:off x="6152395" y="1749203"/>
              <a:ext cx="339" cy="339"/>
            </a:xfrm>
            <a:custGeom>
              <a:avLst/>
              <a:gdLst/>
              <a:ahLst/>
              <a:cxnLst/>
              <a:rect l="l" t="t" r="r" b="b"/>
              <a:pathLst>
                <a:path w="5" h="5" extrusionOk="0">
                  <a:moveTo>
                    <a:pt x="1" y="4"/>
                  </a:moveTo>
                  <a:cubicBezTo>
                    <a:pt x="1" y="4"/>
                    <a:pt x="5" y="0"/>
                    <a:pt x="1" y="4"/>
                  </a:cubicBezTo>
                  <a:cubicBezTo>
                    <a:pt x="5" y="0"/>
                    <a:pt x="1" y="4"/>
                    <a:pt x="1" y="4"/>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2" name="Google Shape;1414;p40">
              <a:extLst>
                <a:ext uri="{FF2B5EF4-FFF2-40B4-BE49-F238E27FC236}">
                  <a16:creationId xmlns:a16="http://schemas.microsoft.com/office/drawing/2014/main" id="{62A50F8A-5E44-E713-06BA-0F4CA355EF6C}"/>
                </a:ext>
              </a:extLst>
            </p:cNvPr>
            <p:cNvSpPr/>
            <p:nvPr/>
          </p:nvSpPr>
          <p:spPr>
            <a:xfrm>
              <a:off x="6149548" y="1750220"/>
              <a:ext cx="339" cy="68"/>
            </a:xfrm>
            <a:custGeom>
              <a:avLst/>
              <a:gdLst/>
              <a:ahLst/>
              <a:cxnLst/>
              <a:rect l="l" t="t" r="r" b="b"/>
              <a:pathLst>
                <a:path w="5" h="1" extrusionOk="0">
                  <a:moveTo>
                    <a:pt x="1" y="1"/>
                  </a:moveTo>
                  <a:cubicBezTo>
                    <a:pt x="1" y="1"/>
                    <a:pt x="5" y="1"/>
                    <a:pt x="1" y="1"/>
                  </a:cubicBezTo>
                  <a:cubicBezTo>
                    <a:pt x="5" y="1"/>
                    <a:pt x="1" y="1"/>
                    <a:pt x="1"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3" name="Google Shape;1415;p40">
              <a:extLst>
                <a:ext uri="{FF2B5EF4-FFF2-40B4-BE49-F238E27FC236}">
                  <a16:creationId xmlns:a16="http://schemas.microsoft.com/office/drawing/2014/main" id="{74316E97-16D4-BCBE-4997-6DC01F46FBF9}"/>
                </a:ext>
              </a:extLst>
            </p:cNvPr>
            <p:cNvSpPr/>
            <p:nvPr/>
          </p:nvSpPr>
          <p:spPr>
            <a:xfrm>
              <a:off x="6118640" y="1755168"/>
              <a:ext cx="2101" cy="68"/>
            </a:xfrm>
            <a:custGeom>
              <a:avLst/>
              <a:gdLst/>
              <a:ahLst/>
              <a:cxnLst/>
              <a:rect l="l" t="t" r="r" b="b"/>
              <a:pathLst>
                <a:path w="31" h="1" extrusionOk="0">
                  <a:moveTo>
                    <a:pt x="31" y="1"/>
                  </a:moveTo>
                  <a:lnTo>
                    <a:pt x="0" y="1"/>
                  </a:ln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4" name="Google Shape;1416;p40">
              <a:extLst>
                <a:ext uri="{FF2B5EF4-FFF2-40B4-BE49-F238E27FC236}">
                  <a16:creationId xmlns:a16="http://schemas.microsoft.com/office/drawing/2014/main" id="{B3654B84-6C1F-A2D0-F35C-227E9157FD72}"/>
                </a:ext>
              </a:extLst>
            </p:cNvPr>
            <p:cNvSpPr/>
            <p:nvPr/>
          </p:nvSpPr>
          <p:spPr>
            <a:xfrm>
              <a:off x="6122029" y="1755168"/>
              <a:ext cx="1898" cy="68"/>
            </a:xfrm>
            <a:custGeom>
              <a:avLst/>
              <a:gdLst/>
              <a:ahLst/>
              <a:cxnLst/>
              <a:rect l="l" t="t" r="r" b="b"/>
              <a:pathLst>
                <a:path w="28" h="1" extrusionOk="0">
                  <a:moveTo>
                    <a:pt x="0" y="1"/>
                  </a:moveTo>
                  <a:lnTo>
                    <a:pt x="27" y="1"/>
                  </a:ln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5" name="Google Shape;1417;p40">
              <a:extLst>
                <a:ext uri="{FF2B5EF4-FFF2-40B4-BE49-F238E27FC236}">
                  <a16:creationId xmlns:a16="http://schemas.microsoft.com/office/drawing/2014/main" id="{B71E76CF-2143-D0F9-ED14-F696E63CEF4A}"/>
                </a:ext>
              </a:extLst>
            </p:cNvPr>
            <p:cNvSpPr/>
            <p:nvPr/>
          </p:nvSpPr>
          <p:spPr>
            <a:xfrm>
              <a:off x="6135789" y="1753135"/>
              <a:ext cx="1084" cy="542"/>
            </a:xfrm>
            <a:custGeom>
              <a:avLst/>
              <a:gdLst/>
              <a:ahLst/>
              <a:cxnLst/>
              <a:rect l="l" t="t" r="r" b="b"/>
              <a:pathLst>
                <a:path w="16" h="8" extrusionOk="0">
                  <a:moveTo>
                    <a:pt x="0" y="8"/>
                  </a:moveTo>
                  <a:cubicBezTo>
                    <a:pt x="8" y="8"/>
                    <a:pt x="12" y="8"/>
                    <a:pt x="16" y="0"/>
                  </a:cubicBezTo>
                  <a:cubicBezTo>
                    <a:pt x="12" y="8"/>
                    <a:pt x="8" y="8"/>
                    <a:pt x="0" y="8"/>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6" name="Google Shape;1418;p40">
              <a:extLst>
                <a:ext uri="{FF2B5EF4-FFF2-40B4-BE49-F238E27FC236}">
                  <a16:creationId xmlns:a16="http://schemas.microsoft.com/office/drawing/2014/main" id="{F7CAC22B-65A1-1E00-AC2C-041339B996B0}"/>
                </a:ext>
              </a:extLst>
            </p:cNvPr>
            <p:cNvSpPr/>
            <p:nvPr/>
          </p:nvSpPr>
          <p:spPr>
            <a:xfrm>
              <a:off x="6132671" y="1753880"/>
              <a:ext cx="1356" cy="339"/>
            </a:xfrm>
            <a:custGeom>
              <a:avLst/>
              <a:gdLst/>
              <a:ahLst/>
              <a:cxnLst/>
              <a:rect l="l" t="t" r="r" b="b"/>
              <a:pathLst>
                <a:path w="20" h="5" extrusionOk="0">
                  <a:moveTo>
                    <a:pt x="20" y="1"/>
                  </a:moveTo>
                  <a:cubicBezTo>
                    <a:pt x="8" y="4"/>
                    <a:pt x="4" y="4"/>
                    <a:pt x="0" y="4"/>
                  </a:cubicBezTo>
                  <a:cubicBezTo>
                    <a:pt x="4" y="4"/>
                    <a:pt x="16" y="4"/>
                    <a:pt x="20"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7" name="Google Shape;1419;p40">
              <a:extLst>
                <a:ext uri="{FF2B5EF4-FFF2-40B4-BE49-F238E27FC236}">
                  <a16:creationId xmlns:a16="http://schemas.microsoft.com/office/drawing/2014/main" id="{65150795-FC0B-92C4-69A6-B3F19D5C3B12}"/>
                </a:ext>
              </a:extLst>
            </p:cNvPr>
            <p:cNvSpPr/>
            <p:nvPr/>
          </p:nvSpPr>
          <p:spPr>
            <a:xfrm>
              <a:off x="6129011" y="1754422"/>
              <a:ext cx="1627" cy="542"/>
            </a:xfrm>
            <a:custGeom>
              <a:avLst/>
              <a:gdLst/>
              <a:ahLst/>
              <a:cxnLst/>
              <a:rect l="l" t="t" r="r" b="b"/>
              <a:pathLst>
                <a:path w="24" h="8" extrusionOk="0">
                  <a:moveTo>
                    <a:pt x="24" y="0"/>
                  </a:moveTo>
                  <a:cubicBezTo>
                    <a:pt x="16" y="0"/>
                    <a:pt x="12" y="0"/>
                    <a:pt x="1" y="8"/>
                  </a:cubicBezTo>
                  <a:cubicBezTo>
                    <a:pt x="8" y="8"/>
                    <a:pt x="16" y="8"/>
                    <a:pt x="24"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8" name="Google Shape;1420;p40">
              <a:extLst>
                <a:ext uri="{FF2B5EF4-FFF2-40B4-BE49-F238E27FC236}">
                  <a16:creationId xmlns:a16="http://schemas.microsoft.com/office/drawing/2014/main" id="{F0392112-2FF0-F451-30B7-B23E46F8520F}"/>
                </a:ext>
              </a:extLst>
            </p:cNvPr>
            <p:cNvSpPr/>
            <p:nvPr/>
          </p:nvSpPr>
          <p:spPr>
            <a:xfrm>
              <a:off x="6125418" y="1754897"/>
              <a:ext cx="1830" cy="68"/>
            </a:xfrm>
            <a:custGeom>
              <a:avLst/>
              <a:gdLst/>
              <a:ahLst/>
              <a:cxnLst/>
              <a:rect l="l" t="t" r="r" b="b"/>
              <a:pathLst>
                <a:path w="27" h="1" extrusionOk="0">
                  <a:moveTo>
                    <a:pt x="0" y="1"/>
                  </a:moveTo>
                  <a:lnTo>
                    <a:pt x="27" y="1"/>
                  </a:ln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9" name="Google Shape;1421;p40">
              <a:extLst>
                <a:ext uri="{FF2B5EF4-FFF2-40B4-BE49-F238E27FC236}">
                  <a16:creationId xmlns:a16="http://schemas.microsoft.com/office/drawing/2014/main" id="{F569A1D0-1757-91AA-37A2-09B74AFE19D6}"/>
                </a:ext>
              </a:extLst>
            </p:cNvPr>
            <p:cNvSpPr/>
            <p:nvPr/>
          </p:nvSpPr>
          <p:spPr>
            <a:xfrm>
              <a:off x="6114709" y="1754897"/>
              <a:ext cx="2440" cy="271"/>
            </a:xfrm>
            <a:custGeom>
              <a:avLst/>
              <a:gdLst/>
              <a:ahLst/>
              <a:cxnLst/>
              <a:rect l="l" t="t" r="r" b="b"/>
              <a:pathLst>
                <a:path w="36" h="4" extrusionOk="0">
                  <a:moveTo>
                    <a:pt x="1" y="1"/>
                  </a:moveTo>
                  <a:cubicBezTo>
                    <a:pt x="8" y="3"/>
                    <a:pt x="14" y="4"/>
                    <a:pt x="19" y="4"/>
                  </a:cubicBezTo>
                  <a:cubicBezTo>
                    <a:pt x="25" y="4"/>
                    <a:pt x="30" y="3"/>
                    <a:pt x="35" y="1"/>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0" name="Google Shape;1422;p40">
              <a:extLst>
                <a:ext uri="{FF2B5EF4-FFF2-40B4-BE49-F238E27FC236}">
                  <a16:creationId xmlns:a16="http://schemas.microsoft.com/office/drawing/2014/main" id="{35AA43A8-9593-451A-3467-2E16E974DB37}"/>
                </a:ext>
              </a:extLst>
            </p:cNvPr>
            <p:cNvSpPr/>
            <p:nvPr/>
          </p:nvSpPr>
          <p:spPr>
            <a:xfrm>
              <a:off x="6212448" y="1521733"/>
              <a:ext cx="137322" cy="76524"/>
            </a:xfrm>
            <a:custGeom>
              <a:avLst/>
              <a:gdLst/>
              <a:ahLst/>
              <a:cxnLst/>
              <a:rect l="l" t="t" r="r" b="b"/>
              <a:pathLst>
                <a:path w="2026" h="1129" extrusionOk="0">
                  <a:moveTo>
                    <a:pt x="47" y="748"/>
                  </a:moveTo>
                  <a:cubicBezTo>
                    <a:pt x="70" y="864"/>
                    <a:pt x="346" y="284"/>
                    <a:pt x="875" y="361"/>
                  </a:cubicBezTo>
                  <a:cubicBezTo>
                    <a:pt x="1336" y="430"/>
                    <a:pt x="1454" y="994"/>
                    <a:pt x="1612" y="1059"/>
                  </a:cubicBezTo>
                  <a:cubicBezTo>
                    <a:pt x="1773" y="1128"/>
                    <a:pt x="2026" y="806"/>
                    <a:pt x="2026" y="806"/>
                  </a:cubicBezTo>
                  <a:lnTo>
                    <a:pt x="1566" y="760"/>
                  </a:lnTo>
                  <a:cubicBezTo>
                    <a:pt x="1566" y="760"/>
                    <a:pt x="1401" y="254"/>
                    <a:pt x="948" y="127"/>
                  </a:cubicBezTo>
                  <a:cubicBezTo>
                    <a:pt x="507" y="1"/>
                    <a:pt x="1" y="564"/>
                    <a:pt x="47" y="7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1" name="Google Shape;1423;p40">
              <a:extLst>
                <a:ext uri="{FF2B5EF4-FFF2-40B4-BE49-F238E27FC236}">
                  <a16:creationId xmlns:a16="http://schemas.microsoft.com/office/drawing/2014/main" id="{3A688446-C2D7-DBD0-C6C9-62170732F1CE}"/>
                </a:ext>
              </a:extLst>
            </p:cNvPr>
            <p:cNvSpPr/>
            <p:nvPr/>
          </p:nvSpPr>
          <p:spPr>
            <a:xfrm>
              <a:off x="6110575" y="1084754"/>
              <a:ext cx="274848" cy="175008"/>
            </a:xfrm>
            <a:custGeom>
              <a:avLst/>
              <a:gdLst/>
              <a:ahLst/>
              <a:cxnLst/>
              <a:rect l="l" t="t" r="r" b="b"/>
              <a:pathLst>
                <a:path w="4055" h="2582" extrusionOk="0">
                  <a:moveTo>
                    <a:pt x="62" y="683"/>
                  </a:moveTo>
                  <a:cubicBezTo>
                    <a:pt x="62" y="683"/>
                    <a:pt x="0" y="1086"/>
                    <a:pt x="975" y="1596"/>
                  </a:cubicBezTo>
                  <a:cubicBezTo>
                    <a:pt x="1945" y="2110"/>
                    <a:pt x="3003" y="1861"/>
                    <a:pt x="3517" y="2582"/>
                  </a:cubicBezTo>
                  <a:cubicBezTo>
                    <a:pt x="3517" y="2582"/>
                    <a:pt x="4054" y="940"/>
                    <a:pt x="2267" y="426"/>
                  </a:cubicBezTo>
                  <a:cubicBezTo>
                    <a:pt x="783" y="0"/>
                    <a:pt x="62" y="683"/>
                    <a:pt x="62" y="683"/>
                  </a:cubicBezTo>
                  <a:close/>
                </a:path>
              </a:pathLst>
            </a:custGeom>
            <a:solidFill>
              <a:srgbClr val="A344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2" name="Google Shape;1424;p40">
              <a:extLst>
                <a:ext uri="{FF2B5EF4-FFF2-40B4-BE49-F238E27FC236}">
                  <a16:creationId xmlns:a16="http://schemas.microsoft.com/office/drawing/2014/main" id="{55DF020D-B9E7-A86F-E23D-97655AAF6DEE}"/>
                </a:ext>
              </a:extLst>
            </p:cNvPr>
            <p:cNvSpPr/>
            <p:nvPr/>
          </p:nvSpPr>
          <p:spPr>
            <a:xfrm>
              <a:off x="6127994" y="1149755"/>
              <a:ext cx="311517" cy="251938"/>
            </a:xfrm>
            <a:custGeom>
              <a:avLst/>
              <a:gdLst/>
              <a:ahLst/>
              <a:cxnLst/>
              <a:rect l="l" t="t" r="r" b="b"/>
              <a:pathLst>
                <a:path w="4596" h="3717" extrusionOk="0">
                  <a:moveTo>
                    <a:pt x="20" y="0"/>
                  </a:moveTo>
                  <a:cubicBezTo>
                    <a:pt x="0" y="234"/>
                    <a:pt x="507" y="522"/>
                    <a:pt x="718" y="633"/>
                  </a:cubicBezTo>
                  <a:cubicBezTo>
                    <a:pt x="1669" y="1136"/>
                    <a:pt x="2700" y="917"/>
                    <a:pt x="3222" y="1588"/>
                  </a:cubicBezTo>
                  <a:cubicBezTo>
                    <a:pt x="3517" y="2186"/>
                    <a:pt x="3529" y="2911"/>
                    <a:pt x="3441" y="3717"/>
                  </a:cubicBezTo>
                  <a:cubicBezTo>
                    <a:pt x="4085" y="2950"/>
                    <a:pt x="4595" y="1768"/>
                    <a:pt x="4016" y="925"/>
                  </a:cubicBezTo>
                  <a:cubicBezTo>
                    <a:pt x="3529" y="215"/>
                    <a:pt x="2175" y="388"/>
                    <a:pt x="1446" y="345"/>
                  </a:cubicBezTo>
                  <a:cubicBezTo>
                    <a:pt x="710" y="307"/>
                    <a:pt x="20" y="0"/>
                    <a:pt x="20"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303" name="Google Shape;1425;p40">
            <a:extLst>
              <a:ext uri="{FF2B5EF4-FFF2-40B4-BE49-F238E27FC236}">
                <a16:creationId xmlns:a16="http://schemas.microsoft.com/office/drawing/2014/main" id="{1032E866-09FB-02E0-C09B-4E8D8B339DC1}"/>
              </a:ext>
            </a:extLst>
          </p:cNvPr>
          <p:cNvGrpSpPr/>
          <p:nvPr/>
        </p:nvGrpSpPr>
        <p:grpSpPr>
          <a:xfrm>
            <a:off x="7568186" y="1281046"/>
            <a:ext cx="1396136" cy="2579172"/>
            <a:chOff x="7248943" y="1281046"/>
            <a:chExt cx="1396136" cy="2579172"/>
          </a:xfrm>
        </p:grpSpPr>
        <p:sp>
          <p:nvSpPr>
            <p:cNvPr id="1304" name="Google Shape;1426;p40">
              <a:extLst>
                <a:ext uri="{FF2B5EF4-FFF2-40B4-BE49-F238E27FC236}">
                  <a16:creationId xmlns:a16="http://schemas.microsoft.com/office/drawing/2014/main" id="{EA1874D5-A966-0271-1B25-9ED42A2A90FF}"/>
                </a:ext>
              </a:extLst>
            </p:cNvPr>
            <p:cNvSpPr/>
            <p:nvPr/>
          </p:nvSpPr>
          <p:spPr>
            <a:xfrm>
              <a:off x="7301676" y="1667325"/>
              <a:ext cx="131900" cy="242856"/>
            </a:xfrm>
            <a:custGeom>
              <a:avLst/>
              <a:gdLst/>
              <a:ahLst/>
              <a:cxnLst/>
              <a:rect l="l" t="t" r="r" b="b"/>
              <a:pathLst>
                <a:path w="1946" h="3583" extrusionOk="0">
                  <a:moveTo>
                    <a:pt x="51" y="0"/>
                  </a:moveTo>
                  <a:cubicBezTo>
                    <a:pt x="1" y="564"/>
                    <a:pt x="12" y="1837"/>
                    <a:pt x="411" y="2355"/>
                  </a:cubicBezTo>
                  <a:cubicBezTo>
                    <a:pt x="921" y="3023"/>
                    <a:pt x="1842" y="3583"/>
                    <a:pt x="1842" y="3583"/>
                  </a:cubicBezTo>
                  <a:lnTo>
                    <a:pt x="1945" y="1431"/>
                  </a:lnTo>
                  <a:close/>
                </a:path>
              </a:pathLst>
            </a:custGeom>
            <a:solidFill>
              <a:srgbClr val="F07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5" name="Google Shape;1427;p40">
              <a:extLst>
                <a:ext uri="{FF2B5EF4-FFF2-40B4-BE49-F238E27FC236}">
                  <a16:creationId xmlns:a16="http://schemas.microsoft.com/office/drawing/2014/main" id="{0B9D65EE-D9E7-DDF0-68D1-EFF335245916}"/>
                </a:ext>
              </a:extLst>
            </p:cNvPr>
            <p:cNvSpPr/>
            <p:nvPr/>
          </p:nvSpPr>
          <p:spPr>
            <a:xfrm>
              <a:off x="7248943" y="1281046"/>
              <a:ext cx="787197" cy="601547"/>
            </a:xfrm>
            <a:custGeom>
              <a:avLst/>
              <a:gdLst/>
              <a:ahLst/>
              <a:cxnLst/>
              <a:rect l="l" t="t" r="r" b="b"/>
              <a:pathLst>
                <a:path w="11614" h="8875" extrusionOk="0">
                  <a:moveTo>
                    <a:pt x="11479" y="2911"/>
                  </a:moveTo>
                  <a:cubicBezTo>
                    <a:pt x="11380" y="2320"/>
                    <a:pt x="10482" y="679"/>
                    <a:pt x="8637" y="449"/>
                  </a:cubicBezTo>
                  <a:cubicBezTo>
                    <a:pt x="5002" y="0"/>
                    <a:pt x="111" y="1523"/>
                    <a:pt x="39" y="4599"/>
                  </a:cubicBezTo>
                  <a:cubicBezTo>
                    <a:pt x="0" y="6152"/>
                    <a:pt x="1485" y="7517"/>
                    <a:pt x="1868" y="8192"/>
                  </a:cubicBezTo>
                  <a:cubicBezTo>
                    <a:pt x="2252" y="8875"/>
                    <a:pt x="11614" y="5059"/>
                    <a:pt x="11479" y="29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6" name="Google Shape;1428;p40">
              <a:extLst>
                <a:ext uri="{FF2B5EF4-FFF2-40B4-BE49-F238E27FC236}">
                  <a16:creationId xmlns:a16="http://schemas.microsoft.com/office/drawing/2014/main" id="{3B7B1CFF-AC38-CD86-8F71-FA6BB814C1E7}"/>
                </a:ext>
              </a:extLst>
            </p:cNvPr>
            <p:cNvSpPr/>
            <p:nvPr/>
          </p:nvSpPr>
          <p:spPr>
            <a:xfrm>
              <a:off x="7305607" y="1740866"/>
              <a:ext cx="111295" cy="152708"/>
            </a:xfrm>
            <a:custGeom>
              <a:avLst/>
              <a:gdLst/>
              <a:ahLst/>
              <a:cxnLst/>
              <a:rect l="l" t="t" r="r" b="b"/>
              <a:pathLst>
                <a:path w="1642" h="2253" extrusionOk="0">
                  <a:moveTo>
                    <a:pt x="43" y="1"/>
                  </a:moveTo>
                  <a:lnTo>
                    <a:pt x="0" y="24"/>
                  </a:lnTo>
                  <a:cubicBezTo>
                    <a:pt x="43" y="507"/>
                    <a:pt x="138" y="990"/>
                    <a:pt x="353" y="1270"/>
                  </a:cubicBezTo>
                  <a:cubicBezTo>
                    <a:pt x="664" y="1677"/>
                    <a:pt x="1109" y="2030"/>
                    <a:pt x="1427" y="2252"/>
                  </a:cubicBezTo>
                  <a:lnTo>
                    <a:pt x="1642" y="2244"/>
                  </a:lnTo>
                  <a:lnTo>
                    <a:pt x="1385" y="1121"/>
                  </a:lnTo>
                  <a:cubicBezTo>
                    <a:pt x="576" y="695"/>
                    <a:pt x="43" y="1"/>
                    <a:pt x="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7" name="Google Shape;1429;p40">
              <a:extLst>
                <a:ext uri="{FF2B5EF4-FFF2-40B4-BE49-F238E27FC236}">
                  <a16:creationId xmlns:a16="http://schemas.microsoft.com/office/drawing/2014/main" id="{7795BCBA-0E01-5CBC-6C04-41D9BC38977F}"/>
                </a:ext>
              </a:extLst>
            </p:cNvPr>
            <p:cNvSpPr/>
            <p:nvPr/>
          </p:nvSpPr>
          <p:spPr>
            <a:xfrm>
              <a:off x="7403889" y="3827005"/>
              <a:ext cx="132645" cy="33212"/>
            </a:xfrm>
            <a:custGeom>
              <a:avLst/>
              <a:gdLst/>
              <a:ahLst/>
              <a:cxnLst/>
              <a:rect l="l" t="t" r="r" b="b"/>
              <a:pathLst>
                <a:path w="1957" h="490" extrusionOk="0">
                  <a:moveTo>
                    <a:pt x="1619" y="0"/>
                  </a:moveTo>
                  <a:cubicBezTo>
                    <a:pt x="1428" y="0"/>
                    <a:pt x="1216" y="66"/>
                    <a:pt x="1216" y="66"/>
                  </a:cubicBezTo>
                  <a:cubicBezTo>
                    <a:pt x="1216" y="66"/>
                    <a:pt x="1143" y="64"/>
                    <a:pt x="1033" y="64"/>
                  </a:cubicBezTo>
                  <a:cubicBezTo>
                    <a:pt x="694" y="64"/>
                    <a:pt x="1" y="88"/>
                    <a:pt x="15" y="285"/>
                  </a:cubicBezTo>
                  <a:cubicBezTo>
                    <a:pt x="23" y="403"/>
                    <a:pt x="512" y="489"/>
                    <a:pt x="993" y="489"/>
                  </a:cubicBezTo>
                  <a:cubicBezTo>
                    <a:pt x="1479" y="489"/>
                    <a:pt x="1956" y="401"/>
                    <a:pt x="1918" y="170"/>
                  </a:cubicBezTo>
                  <a:cubicBezTo>
                    <a:pt x="1896" y="38"/>
                    <a:pt x="1763" y="0"/>
                    <a:pt x="1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430;p40">
              <a:extLst>
                <a:ext uri="{FF2B5EF4-FFF2-40B4-BE49-F238E27FC236}">
                  <a16:creationId xmlns:a16="http://schemas.microsoft.com/office/drawing/2014/main" id="{3C35D8E3-8B1A-EFB0-DDD0-6F1ACA789E1E}"/>
                </a:ext>
              </a:extLst>
            </p:cNvPr>
            <p:cNvSpPr/>
            <p:nvPr/>
          </p:nvSpPr>
          <p:spPr>
            <a:xfrm>
              <a:off x="7430120" y="3338852"/>
              <a:ext cx="135492" cy="510926"/>
            </a:xfrm>
            <a:custGeom>
              <a:avLst/>
              <a:gdLst/>
              <a:ahLst/>
              <a:cxnLst/>
              <a:rect l="l" t="t" r="r" b="b"/>
              <a:pathLst>
                <a:path w="1999" h="7538" extrusionOk="0">
                  <a:moveTo>
                    <a:pt x="0" y="0"/>
                  </a:moveTo>
                  <a:lnTo>
                    <a:pt x="825" y="7261"/>
                  </a:lnTo>
                  <a:cubicBezTo>
                    <a:pt x="819" y="7261"/>
                    <a:pt x="797" y="7260"/>
                    <a:pt x="764" y="7260"/>
                  </a:cubicBezTo>
                  <a:cubicBezTo>
                    <a:pt x="575" y="7260"/>
                    <a:pt x="29" y="7271"/>
                    <a:pt x="62" y="7422"/>
                  </a:cubicBezTo>
                  <a:cubicBezTo>
                    <a:pt x="79" y="7500"/>
                    <a:pt x="349" y="7538"/>
                    <a:pt x="653" y="7538"/>
                  </a:cubicBezTo>
                  <a:cubicBezTo>
                    <a:pt x="1022" y="7538"/>
                    <a:pt x="1440" y="7481"/>
                    <a:pt x="1512" y="7372"/>
                  </a:cubicBezTo>
                  <a:lnTo>
                    <a:pt x="1531" y="7372"/>
                  </a:lnTo>
                  <a:lnTo>
                    <a:pt x="1531" y="7337"/>
                  </a:lnTo>
                  <a:cubicBezTo>
                    <a:pt x="1538" y="7149"/>
                    <a:pt x="1738" y="3759"/>
                    <a:pt x="1999"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431;p40">
              <a:extLst>
                <a:ext uri="{FF2B5EF4-FFF2-40B4-BE49-F238E27FC236}">
                  <a16:creationId xmlns:a16="http://schemas.microsoft.com/office/drawing/2014/main" id="{53F30A5A-DC7F-626D-A4BA-52A1568BE390}"/>
                </a:ext>
              </a:extLst>
            </p:cNvPr>
            <p:cNvSpPr/>
            <p:nvPr/>
          </p:nvSpPr>
          <p:spPr>
            <a:xfrm>
              <a:off x="8566387" y="3721878"/>
              <a:ext cx="78693" cy="125867"/>
            </a:xfrm>
            <a:custGeom>
              <a:avLst/>
              <a:gdLst/>
              <a:ahLst/>
              <a:cxnLst/>
              <a:rect l="l" t="t" r="r" b="b"/>
              <a:pathLst>
                <a:path w="1161" h="1857" extrusionOk="0">
                  <a:moveTo>
                    <a:pt x="679" y="1"/>
                  </a:moveTo>
                  <a:cubicBezTo>
                    <a:pt x="396" y="1"/>
                    <a:pt x="399" y="639"/>
                    <a:pt x="399" y="639"/>
                  </a:cubicBezTo>
                  <a:cubicBezTo>
                    <a:pt x="399" y="639"/>
                    <a:pt x="1" y="1798"/>
                    <a:pt x="258" y="1855"/>
                  </a:cubicBezTo>
                  <a:cubicBezTo>
                    <a:pt x="261" y="1856"/>
                    <a:pt x="264" y="1856"/>
                    <a:pt x="267" y="1856"/>
                  </a:cubicBezTo>
                  <a:cubicBezTo>
                    <a:pt x="509" y="1856"/>
                    <a:pt x="1160" y="63"/>
                    <a:pt x="706" y="3"/>
                  </a:cubicBezTo>
                  <a:cubicBezTo>
                    <a:pt x="697" y="1"/>
                    <a:pt x="688" y="1"/>
                    <a:pt x="6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432;p40">
              <a:extLst>
                <a:ext uri="{FF2B5EF4-FFF2-40B4-BE49-F238E27FC236}">
                  <a16:creationId xmlns:a16="http://schemas.microsoft.com/office/drawing/2014/main" id="{A320A241-5ABC-0208-A1A0-286602DE89B2}"/>
                </a:ext>
              </a:extLst>
            </p:cNvPr>
            <p:cNvSpPr/>
            <p:nvPr/>
          </p:nvSpPr>
          <p:spPr>
            <a:xfrm>
              <a:off x="8278592" y="3449605"/>
              <a:ext cx="346017" cy="368655"/>
            </a:xfrm>
            <a:custGeom>
              <a:avLst/>
              <a:gdLst/>
              <a:ahLst/>
              <a:cxnLst/>
              <a:rect l="l" t="t" r="r" b="b"/>
              <a:pathLst>
                <a:path w="5105" h="5439" extrusionOk="0">
                  <a:moveTo>
                    <a:pt x="584" y="0"/>
                  </a:moveTo>
                  <a:lnTo>
                    <a:pt x="1" y="1914"/>
                  </a:lnTo>
                  <a:lnTo>
                    <a:pt x="4649" y="4626"/>
                  </a:lnTo>
                  <a:cubicBezTo>
                    <a:pt x="4649" y="4629"/>
                    <a:pt x="4645" y="4649"/>
                    <a:pt x="4645" y="4649"/>
                  </a:cubicBezTo>
                  <a:cubicBezTo>
                    <a:pt x="4645" y="4649"/>
                    <a:pt x="4389" y="5423"/>
                    <a:pt x="4573" y="5439"/>
                  </a:cubicBezTo>
                  <a:cubicBezTo>
                    <a:pt x="4574" y="5439"/>
                    <a:pt x="4575" y="5439"/>
                    <a:pt x="4576" y="5439"/>
                  </a:cubicBezTo>
                  <a:cubicBezTo>
                    <a:pt x="4757" y="5439"/>
                    <a:pt x="5105" y="4222"/>
                    <a:pt x="4948" y="4039"/>
                  </a:cubicBezTo>
                  <a:lnTo>
                    <a:pt x="4952" y="4020"/>
                  </a:lnTo>
                  <a:cubicBezTo>
                    <a:pt x="4952" y="4020"/>
                    <a:pt x="3046" y="2351"/>
                    <a:pt x="584"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433;p40">
              <a:extLst>
                <a:ext uri="{FF2B5EF4-FFF2-40B4-BE49-F238E27FC236}">
                  <a16:creationId xmlns:a16="http://schemas.microsoft.com/office/drawing/2014/main" id="{129357AC-F964-6E86-3687-0468D26F17E2}"/>
                </a:ext>
              </a:extLst>
            </p:cNvPr>
            <p:cNvSpPr/>
            <p:nvPr/>
          </p:nvSpPr>
          <p:spPr>
            <a:xfrm>
              <a:off x="7407210" y="3000629"/>
              <a:ext cx="1037305" cy="659838"/>
            </a:xfrm>
            <a:custGeom>
              <a:avLst/>
              <a:gdLst/>
              <a:ahLst/>
              <a:cxnLst/>
              <a:rect l="l" t="t" r="r" b="b"/>
              <a:pathLst>
                <a:path w="15304" h="9735" extrusionOk="0">
                  <a:moveTo>
                    <a:pt x="4803" y="599"/>
                  </a:moveTo>
                  <a:cubicBezTo>
                    <a:pt x="4803" y="599"/>
                    <a:pt x="737" y="3529"/>
                    <a:pt x="269" y="4599"/>
                  </a:cubicBezTo>
                  <a:cubicBezTo>
                    <a:pt x="1" y="5332"/>
                    <a:pt x="473" y="7997"/>
                    <a:pt x="473" y="7997"/>
                  </a:cubicBezTo>
                  <a:lnTo>
                    <a:pt x="2471" y="7997"/>
                  </a:lnTo>
                  <a:lnTo>
                    <a:pt x="2605" y="6314"/>
                  </a:lnTo>
                  <a:lnTo>
                    <a:pt x="7813" y="3188"/>
                  </a:lnTo>
                  <a:lnTo>
                    <a:pt x="8749" y="3188"/>
                  </a:lnTo>
                  <a:cubicBezTo>
                    <a:pt x="8749" y="3188"/>
                    <a:pt x="11189" y="7552"/>
                    <a:pt x="11706" y="8085"/>
                  </a:cubicBezTo>
                  <a:cubicBezTo>
                    <a:pt x="12216" y="8615"/>
                    <a:pt x="14257" y="9735"/>
                    <a:pt x="14257" y="9735"/>
                  </a:cubicBezTo>
                  <a:cubicBezTo>
                    <a:pt x="14855" y="9363"/>
                    <a:pt x="15196" y="8845"/>
                    <a:pt x="15304" y="8185"/>
                  </a:cubicBezTo>
                  <a:lnTo>
                    <a:pt x="13655" y="6482"/>
                  </a:lnTo>
                  <a:cubicBezTo>
                    <a:pt x="13306" y="5616"/>
                    <a:pt x="12542" y="1776"/>
                    <a:pt x="12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434;p40">
              <a:extLst>
                <a:ext uri="{FF2B5EF4-FFF2-40B4-BE49-F238E27FC236}">
                  <a16:creationId xmlns:a16="http://schemas.microsoft.com/office/drawing/2014/main" id="{036E458B-8C46-67AF-3C78-FF9195C83FAB}"/>
                </a:ext>
              </a:extLst>
            </p:cNvPr>
            <p:cNvSpPr/>
            <p:nvPr/>
          </p:nvSpPr>
          <p:spPr>
            <a:xfrm>
              <a:off x="7456079" y="3025572"/>
              <a:ext cx="370282" cy="278576"/>
            </a:xfrm>
            <a:custGeom>
              <a:avLst/>
              <a:gdLst/>
              <a:ahLst/>
              <a:cxnLst/>
              <a:rect l="l" t="t" r="r" b="b"/>
              <a:pathLst>
                <a:path w="5463" h="4110" extrusionOk="0">
                  <a:moveTo>
                    <a:pt x="4258" y="1"/>
                  </a:moveTo>
                  <a:cubicBezTo>
                    <a:pt x="4258" y="1"/>
                    <a:pt x="3526" y="630"/>
                    <a:pt x="2805" y="1190"/>
                  </a:cubicBezTo>
                  <a:cubicBezTo>
                    <a:pt x="2364" y="1849"/>
                    <a:pt x="2064" y="2252"/>
                    <a:pt x="1961" y="2348"/>
                  </a:cubicBezTo>
                  <a:cubicBezTo>
                    <a:pt x="1876" y="2436"/>
                    <a:pt x="1712" y="2586"/>
                    <a:pt x="1554" y="2732"/>
                  </a:cubicBezTo>
                  <a:cubicBezTo>
                    <a:pt x="1554" y="2567"/>
                    <a:pt x="1550" y="2413"/>
                    <a:pt x="1554" y="2371"/>
                  </a:cubicBezTo>
                  <a:cubicBezTo>
                    <a:pt x="1589" y="2294"/>
                    <a:pt x="1700" y="2156"/>
                    <a:pt x="1850" y="1949"/>
                  </a:cubicBezTo>
                  <a:lnTo>
                    <a:pt x="1850" y="1949"/>
                  </a:lnTo>
                  <a:cubicBezTo>
                    <a:pt x="1155" y="2513"/>
                    <a:pt x="454" y="3127"/>
                    <a:pt x="1" y="3621"/>
                  </a:cubicBezTo>
                  <a:cubicBezTo>
                    <a:pt x="1" y="3633"/>
                    <a:pt x="5" y="3637"/>
                    <a:pt x="9" y="3641"/>
                  </a:cubicBezTo>
                  <a:cubicBezTo>
                    <a:pt x="16" y="3650"/>
                    <a:pt x="27" y="3654"/>
                    <a:pt x="39" y="3654"/>
                  </a:cubicBezTo>
                  <a:cubicBezTo>
                    <a:pt x="168" y="3654"/>
                    <a:pt x="524" y="3192"/>
                    <a:pt x="580" y="3192"/>
                  </a:cubicBezTo>
                  <a:cubicBezTo>
                    <a:pt x="657" y="3192"/>
                    <a:pt x="158" y="3602"/>
                    <a:pt x="235" y="3679"/>
                  </a:cubicBezTo>
                  <a:cubicBezTo>
                    <a:pt x="240" y="3684"/>
                    <a:pt x="247" y="3687"/>
                    <a:pt x="255" y="3687"/>
                  </a:cubicBezTo>
                  <a:cubicBezTo>
                    <a:pt x="365" y="3687"/>
                    <a:pt x="734" y="3248"/>
                    <a:pt x="937" y="3081"/>
                  </a:cubicBezTo>
                  <a:cubicBezTo>
                    <a:pt x="1063" y="2969"/>
                    <a:pt x="1167" y="2873"/>
                    <a:pt x="1251" y="2870"/>
                  </a:cubicBezTo>
                  <a:cubicBezTo>
                    <a:pt x="1253" y="2869"/>
                    <a:pt x="1255" y="2869"/>
                    <a:pt x="1257" y="2869"/>
                  </a:cubicBezTo>
                  <a:cubicBezTo>
                    <a:pt x="1288" y="2869"/>
                    <a:pt x="1310" y="2899"/>
                    <a:pt x="1328" y="2943"/>
                  </a:cubicBezTo>
                  <a:cubicBezTo>
                    <a:pt x="1267" y="2992"/>
                    <a:pt x="1213" y="3042"/>
                    <a:pt x="1178" y="3077"/>
                  </a:cubicBezTo>
                  <a:cubicBezTo>
                    <a:pt x="1017" y="3222"/>
                    <a:pt x="649" y="3587"/>
                    <a:pt x="684" y="3675"/>
                  </a:cubicBezTo>
                  <a:cubicBezTo>
                    <a:pt x="687" y="3682"/>
                    <a:pt x="692" y="3685"/>
                    <a:pt x="700" y="3685"/>
                  </a:cubicBezTo>
                  <a:cubicBezTo>
                    <a:pt x="789" y="3685"/>
                    <a:pt x="1170" y="3276"/>
                    <a:pt x="1226" y="3276"/>
                  </a:cubicBezTo>
                  <a:cubicBezTo>
                    <a:pt x="1227" y="3276"/>
                    <a:pt x="1228" y="3276"/>
                    <a:pt x="1228" y="3276"/>
                  </a:cubicBezTo>
                  <a:cubicBezTo>
                    <a:pt x="1274" y="3292"/>
                    <a:pt x="657" y="3848"/>
                    <a:pt x="753" y="3970"/>
                  </a:cubicBezTo>
                  <a:cubicBezTo>
                    <a:pt x="756" y="3974"/>
                    <a:pt x="761" y="3976"/>
                    <a:pt x="767" y="3976"/>
                  </a:cubicBezTo>
                  <a:cubicBezTo>
                    <a:pt x="869" y="3976"/>
                    <a:pt x="1353" y="3441"/>
                    <a:pt x="1421" y="3441"/>
                  </a:cubicBezTo>
                  <a:cubicBezTo>
                    <a:pt x="1422" y="3441"/>
                    <a:pt x="1423" y="3441"/>
                    <a:pt x="1424" y="3441"/>
                  </a:cubicBezTo>
                  <a:cubicBezTo>
                    <a:pt x="1489" y="3453"/>
                    <a:pt x="971" y="4016"/>
                    <a:pt x="1040" y="4101"/>
                  </a:cubicBezTo>
                  <a:cubicBezTo>
                    <a:pt x="1045" y="4107"/>
                    <a:pt x="1052" y="4110"/>
                    <a:pt x="1059" y="4110"/>
                  </a:cubicBezTo>
                  <a:cubicBezTo>
                    <a:pt x="1168" y="4110"/>
                    <a:pt x="1550" y="3567"/>
                    <a:pt x="1630" y="3567"/>
                  </a:cubicBezTo>
                  <a:cubicBezTo>
                    <a:pt x="1632" y="3567"/>
                    <a:pt x="1633" y="3567"/>
                    <a:pt x="1635" y="3568"/>
                  </a:cubicBezTo>
                  <a:cubicBezTo>
                    <a:pt x="1708" y="3598"/>
                    <a:pt x="1363" y="4036"/>
                    <a:pt x="1435" y="4074"/>
                  </a:cubicBezTo>
                  <a:cubicBezTo>
                    <a:pt x="1439" y="4076"/>
                    <a:pt x="1443" y="4076"/>
                    <a:pt x="1447" y="4076"/>
                  </a:cubicBezTo>
                  <a:cubicBezTo>
                    <a:pt x="1549" y="4076"/>
                    <a:pt x="1949" y="3681"/>
                    <a:pt x="2107" y="3468"/>
                  </a:cubicBezTo>
                  <a:cubicBezTo>
                    <a:pt x="2268" y="3249"/>
                    <a:pt x="2471" y="3061"/>
                    <a:pt x="2659" y="2839"/>
                  </a:cubicBezTo>
                  <a:cubicBezTo>
                    <a:pt x="2824" y="2636"/>
                    <a:pt x="4392" y="1604"/>
                    <a:pt x="5462" y="476"/>
                  </a:cubicBezTo>
                  <a:lnTo>
                    <a:pt x="4258" y="1"/>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435;p40">
              <a:extLst>
                <a:ext uri="{FF2B5EF4-FFF2-40B4-BE49-F238E27FC236}">
                  <a16:creationId xmlns:a16="http://schemas.microsoft.com/office/drawing/2014/main" id="{31036C41-ECD9-C616-BBBF-2BDE4BA533F6}"/>
                </a:ext>
              </a:extLst>
            </p:cNvPr>
            <p:cNvSpPr/>
            <p:nvPr/>
          </p:nvSpPr>
          <p:spPr>
            <a:xfrm>
              <a:off x="7729301" y="3000629"/>
              <a:ext cx="512959" cy="127765"/>
            </a:xfrm>
            <a:custGeom>
              <a:avLst/>
              <a:gdLst/>
              <a:ahLst/>
              <a:cxnLst/>
              <a:rect l="l" t="t" r="r" b="b"/>
              <a:pathLst>
                <a:path w="7568" h="1885" extrusionOk="0">
                  <a:moveTo>
                    <a:pt x="7445" y="1"/>
                  </a:moveTo>
                  <a:lnTo>
                    <a:pt x="51" y="599"/>
                  </a:lnTo>
                  <a:cubicBezTo>
                    <a:pt x="51" y="599"/>
                    <a:pt x="12" y="626"/>
                    <a:pt x="1" y="633"/>
                  </a:cubicBezTo>
                  <a:cubicBezTo>
                    <a:pt x="1" y="633"/>
                    <a:pt x="1840" y="1885"/>
                    <a:pt x="4136" y="1885"/>
                  </a:cubicBezTo>
                  <a:cubicBezTo>
                    <a:pt x="4170" y="1885"/>
                    <a:pt x="4205" y="1884"/>
                    <a:pt x="4239" y="1884"/>
                  </a:cubicBezTo>
                  <a:cubicBezTo>
                    <a:pt x="6582" y="1845"/>
                    <a:pt x="7568" y="703"/>
                    <a:pt x="7568" y="703"/>
                  </a:cubicBezTo>
                  <a:cubicBezTo>
                    <a:pt x="7522" y="446"/>
                    <a:pt x="7484" y="208"/>
                    <a:pt x="7445"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436;p40">
              <a:extLst>
                <a:ext uri="{FF2B5EF4-FFF2-40B4-BE49-F238E27FC236}">
                  <a16:creationId xmlns:a16="http://schemas.microsoft.com/office/drawing/2014/main" id="{8304EBB0-388D-32DB-6597-8D3D00B218F9}"/>
                </a:ext>
              </a:extLst>
            </p:cNvPr>
            <p:cNvSpPr/>
            <p:nvPr/>
          </p:nvSpPr>
          <p:spPr>
            <a:xfrm>
              <a:off x="7531248" y="2373120"/>
              <a:ext cx="261563" cy="802786"/>
            </a:xfrm>
            <a:custGeom>
              <a:avLst/>
              <a:gdLst/>
              <a:ahLst/>
              <a:cxnLst/>
              <a:rect l="l" t="t" r="r" b="b"/>
              <a:pathLst>
                <a:path w="3859" h="11844" extrusionOk="0">
                  <a:moveTo>
                    <a:pt x="2969" y="7011"/>
                  </a:moveTo>
                  <a:cubicBezTo>
                    <a:pt x="3548" y="5170"/>
                    <a:pt x="3859" y="1619"/>
                    <a:pt x="3659" y="284"/>
                  </a:cubicBezTo>
                  <a:lnTo>
                    <a:pt x="2628" y="0"/>
                  </a:lnTo>
                  <a:cubicBezTo>
                    <a:pt x="2002" y="848"/>
                    <a:pt x="1692" y="4430"/>
                    <a:pt x="1427" y="6432"/>
                  </a:cubicBezTo>
                  <a:cubicBezTo>
                    <a:pt x="618" y="9807"/>
                    <a:pt x="196" y="11272"/>
                    <a:pt x="0" y="11637"/>
                  </a:cubicBezTo>
                  <a:lnTo>
                    <a:pt x="461" y="11844"/>
                  </a:lnTo>
                  <a:cubicBezTo>
                    <a:pt x="614" y="11506"/>
                    <a:pt x="2210" y="9799"/>
                    <a:pt x="2969" y="701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437;p40">
              <a:extLst>
                <a:ext uri="{FF2B5EF4-FFF2-40B4-BE49-F238E27FC236}">
                  <a16:creationId xmlns:a16="http://schemas.microsoft.com/office/drawing/2014/main" id="{1F7B986D-4606-552E-A307-7216CB811D33}"/>
                </a:ext>
              </a:extLst>
            </p:cNvPr>
            <p:cNvSpPr/>
            <p:nvPr/>
          </p:nvSpPr>
          <p:spPr>
            <a:xfrm>
              <a:off x="7510981" y="2193503"/>
              <a:ext cx="744834" cy="961866"/>
            </a:xfrm>
            <a:custGeom>
              <a:avLst/>
              <a:gdLst/>
              <a:ahLst/>
              <a:cxnLst/>
              <a:rect l="l" t="t" r="r" b="b"/>
              <a:pathLst>
                <a:path w="10989" h="14191" extrusionOk="0">
                  <a:moveTo>
                    <a:pt x="10988" y="12054"/>
                  </a:moveTo>
                  <a:cubicBezTo>
                    <a:pt x="10540" y="12369"/>
                    <a:pt x="7226" y="14191"/>
                    <a:pt x="3072" y="12162"/>
                  </a:cubicBezTo>
                  <a:cubicBezTo>
                    <a:pt x="4231" y="9258"/>
                    <a:pt x="0" y="2719"/>
                    <a:pt x="4756" y="1362"/>
                  </a:cubicBezTo>
                  <a:cubicBezTo>
                    <a:pt x="9964" y="0"/>
                    <a:pt x="10294" y="7172"/>
                    <a:pt x="10988" y="1205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438;p40">
              <a:extLst>
                <a:ext uri="{FF2B5EF4-FFF2-40B4-BE49-F238E27FC236}">
                  <a16:creationId xmlns:a16="http://schemas.microsoft.com/office/drawing/2014/main" id="{C0A69D65-FE30-EDC1-FD02-DC8BA82B0CCC}"/>
                </a:ext>
              </a:extLst>
            </p:cNvPr>
            <p:cNvSpPr/>
            <p:nvPr/>
          </p:nvSpPr>
          <p:spPr>
            <a:xfrm>
              <a:off x="7722320" y="2274093"/>
              <a:ext cx="257428" cy="155487"/>
            </a:xfrm>
            <a:custGeom>
              <a:avLst/>
              <a:gdLst/>
              <a:ahLst/>
              <a:cxnLst/>
              <a:rect l="l" t="t" r="r" b="b"/>
              <a:pathLst>
                <a:path w="3798" h="2294" extrusionOk="0">
                  <a:moveTo>
                    <a:pt x="2853" y="0"/>
                  </a:moveTo>
                  <a:cubicBezTo>
                    <a:pt x="2480" y="0"/>
                    <a:pt x="2076" y="54"/>
                    <a:pt x="1638" y="169"/>
                  </a:cubicBezTo>
                  <a:cubicBezTo>
                    <a:pt x="886" y="383"/>
                    <a:pt x="361" y="729"/>
                    <a:pt x="0" y="1166"/>
                  </a:cubicBezTo>
                  <a:cubicBezTo>
                    <a:pt x="170" y="1773"/>
                    <a:pt x="664" y="2294"/>
                    <a:pt x="1456" y="2294"/>
                  </a:cubicBezTo>
                  <a:cubicBezTo>
                    <a:pt x="1559" y="2294"/>
                    <a:pt x="1667" y="2285"/>
                    <a:pt x="1780" y="2267"/>
                  </a:cubicBezTo>
                  <a:cubicBezTo>
                    <a:pt x="2954" y="2075"/>
                    <a:pt x="3797" y="982"/>
                    <a:pt x="3690" y="100"/>
                  </a:cubicBezTo>
                  <a:cubicBezTo>
                    <a:pt x="3430" y="35"/>
                    <a:pt x="3152" y="0"/>
                    <a:pt x="28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439;p40">
              <a:extLst>
                <a:ext uri="{FF2B5EF4-FFF2-40B4-BE49-F238E27FC236}">
                  <a16:creationId xmlns:a16="http://schemas.microsoft.com/office/drawing/2014/main" id="{6AE69EEA-DE36-501B-5D1D-4338C101B586}"/>
                </a:ext>
              </a:extLst>
            </p:cNvPr>
            <p:cNvSpPr/>
            <p:nvPr/>
          </p:nvSpPr>
          <p:spPr>
            <a:xfrm>
              <a:off x="7750923" y="2164628"/>
              <a:ext cx="180430" cy="233231"/>
            </a:xfrm>
            <a:custGeom>
              <a:avLst/>
              <a:gdLst/>
              <a:ahLst/>
              <a:cxnLst/>
              <a:rect l="l" t="t" r="r" b="b"/>
              <a:pathLst>
                <a:path w="2662" h="3441" extrusionOk="0">
                  <a:moveTo>
                    <a:pt x="591" y="1998"/>
                  </a:moveTo>
                  <a:lnTo>
                    <a:pt x="192" y="388"/>
                  </a:lnTo>
                  <a:lnTo>
                    <a:pt x="1427" y="0"/>
                  </a:lnTo>
                  <a:lnTo>
                    <a:pt x="1899" y="1615"/>
                  </a:lnTo>
                  <a:cubicBezTo>
                    <a:pt x="2459" y="1607"/>
                    <a:pt x="2662" y="1634"/>
                    <a:pt x="2662" y="1634"/>
                  </a:cubicBezTo>
                  <a:cubicBezTo>
                    <a:pt x="2662" y="1634"/>
                    <a:pt x="2627" y="3222"/>
                    <a:pt x="1112" y="3356"/>
                  </a:cubicBezTo>
                  <a:cubicBezTo>
                    <a:pt x="146" y="3441"/>
                    <a:pt x="0" y="2378"/>
                    <a:pt x="0" y="2378"/>
                  </a:cubicBezTo>
                  <a:cubicBezTo>
                    <a:pt x="0" y="2378"/>
                    <a:pt x="311" y="2133"/>
                    <a:pt x="591" y="1998"/>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440;p40">
              <a:extLst>
                <a:ext uri="{FF2B5EF4-FFF2-40B4-BE49-F238E27FC236}">
                  <a16:creationId xmlns:a16="http://schemas.microsoft.com/office/drawing/2014/main" id="{8836D8E5-1C3E-D154-29CE-E4D1109035DC}"/>
                </a:ext>
              </a:extLst>
            </p:cNvPr>
            <p:cNvSpPr/>
            <p:nvPr/>
          </p:nvSpPr>
          <p:spPr>
            <a:xfrm>
              <a:off x="7451945" y="3159235"/>
              <a:ext cx="113396" cy="108719"/>
            </a:xfrm>
            <a:custGeom>
              <a:avLst/>
              <a:gdLst/>
              <a:ahLst/>
              <a:cxnLst/>
              <a:rect l="l" t="t" r="r" b="b"/>
              <a:pathLst>
                <a:path w="1673" h="1604" extrusionOk="0">
                  <a:moveTo>
                    <a:pt x="1178" y="0"/>
                  </a:moveTo>
                  <a:cubicBezTo>
                    <a:pt x="1178" y="0"/>
                    <a:pt x="929" y="503"/>
                    <a:pt x="564" y="917"/>
                  </a:cubicBezTo>
                  <a:cubicBezTo>
                    <a:pt x="250" y="1270"/>
                    <a:pt x="1" y="1481"/>
                    <a:pt x="62" y="1557"/>
                  </a:cubicBezTo>
                  <a:cubicBezTo>
                    <a:pt x="70" y="1567"/>
                    <a:pt x="80" y="1571"/>
                    <a:pt x="92" y="1571"/>
                  </a:cubicBezTo>
                  <a:cubicBezTo>
                    <a:pt x="221" y="1571"/>
                    <a:pt x="581" y="1093"/>
                    <a:pt x="637" y="1093"/>
                  </a:cubicBezTo>
                  <a:cubicBezTo>
                    <a:pt x="718" y="1093"/>
                    <a:pt x="212" y="1519"/>
                    <a:pt x="288" y="1596"/>
                  </a:cubicBezTo>
                  <a:cubicBezTo>
                    <a:pt x="294" y="1601"/>
                    <a:pt x="301" y="1604"/>
                    <a:pt x="309" y="1604"/>
                  </a:cubicBezTo>
                  <a:cubicBezTo>
                    <a:pt x="422" y="1604"/>
                    <a:pt x="798" y="1153"/>
                    <a:pt x="998" y="978"/>
                  </a:cubicBezTo>
                  <a:cubicBezTo>
                    <a:pt x="1132" y="863"/>
                    <a:pt x="1232" y="767"/>
                    <a:pt x="1320" y="760"/>
                  </a:cubicBezTo>
                  <a:cubicBezTo>
                    <a:pt x="1322" y="759"/>
                    <a:pt x="1325" y="759"/>
                    <a:pt x="1327" y="759"/>
                  </a:cubicBezTo>
                  <a:cubicBezTo>
                    <a:pt x="1441" y="759"/>
                    <a:pt x="1424" y="1122"/>
                    <a:pt x="1521" y="1122"/>
                  </a:cubicBezTo>
                  <a:cubicBezTo>
                    <a:pt x="1526" y="1122"/>
                    <a:pt x="1530" y="1121"/>
                    <a:pt x="1535" y="1120"/>
                  </a:cubicBezTo>
                  <a:cubicBezTo>
                    <a:pt x="1673" y="1086"/>
                    <a:pt x="1619" y="353"/>
                    <a:pt x="1631" y="249"/>
                  </a:cubicBezTo>
                  <a:lnTo>
                    <a:pt x="1178" y="0"/>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441;p40">
              <a:extLst>
                <a:ext uri="{FF2B5EF4-FFF2-40B4-BE49-F238E27FC236}">
                  <a16:creationId xmlns:a16="http://schemas.microsoft.com/office/drawing/2014/main" id="{BC790B1F-E6CB-77BA-A5C1-4B6A33E4EB4F}"/>
                </a:ext>
              </a:extLst>
            </p:cNvPr>
            <p:cNvSpPr/>
            <p:nvPr/>
          </p:nvSpPr>
          <p:spPr>
            <a:xfrm>
              <a:off x="7839580" y="1384478"/>
              <a:ext cx="343170" cy="798381"/>
            </a:xfrm>
            <a:custGeom>
              <a:avLst/>
              <a:gdLst/>
              <a:ahLst/>
              <a:cxnLst/>
              <a:rect l="l" t="t" r="r" b="b"/>
              <a:pathLst>
                <a:path w="5063" h="11779" extrusionOk="0">
                  <a:moveTo>
                    <a:pt x="2704" y="645"/>
                  </a:moveTo>
                  <a:cubicBezTo>
                    <a:pt x="2704" y="645"/>
                    <a:pt x="3329" y="1"/>
                    <a:pt x="3490" y="346"/>
                  </a:cubicBezTo>
                  <a:cubicBezTo>
                    <a:pt x="3651" y="687"/>
                    <a:pt x="2969" y="944"/>
                    <a:pt x="2969" y="944"/>
                  </a:cubicBezTo>
                  <a:cubicBezTo>
                    <a:pt x="4257" y="1535"/>
                    <a:pt x="4909" y="2459"/>
                    <a:pt x="4986" y="4300"/>
                  </a:cubicBezTo>
                  <a:cubicBezTo>
                    <a:pt x="5063" y="6141"/>
                    <a:pt x="3759" y="8062"/>
                    <a:pt x="3759" y="8062"/>
                  </a:cubicBezTo>
                  <a:cubicBezTo>
                    <a:pt x="3682" y="9827"/>
                    <a:pt x="1864" y="11779"/>
                    <a:pt x="303" y="11748"/>
                  </a:cubicBezTo>
                  <a:lnTo>
                    <a:pt x="0" y="301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442;p40">
              <a:extLst>
                <a:ext uri="{FF2B5EF4-FFF2-40B4-BE49-F238E27FC236}">
                  <a16:creationId xmlns:a16="http://schemas.microsoft.com/office/drawing/2014/main" id="{273D8F54-030F-E594-F874-1C0391C653B6}"/>
                </a:ext>
              </a:extLst>
            </p:cNvPr>
            <p:cNvSpPr/>
            <p:nvPr/>
          </p:nvSpPr>
          <p:spPr>
            <a:xfrm>
              <a:off x="7852051" y="1769741"/>
              <a:ext cx="304739" cy="411086"/>
            </a:xfrm>
            <a:custGeom>
              <a:avLst/>
              <a:gdLst/>
              <a:ahLst/>
              <a:cxnLst/>
              <a:rect l="l" t="t" r="r" b="b"/>
              <a:pathLst>
                <a:path w="4496" h="6065" extrusionOk="0">
                  <a:moveTo>
                    <a:pt x="1465" y="0"/>
                  </a:moveTo>
                  <a:lnTo>
                    <a:pt x="0" y="2486"/>
                  </a:lnTo>
                  <a:lnTo>
                    <a:pt x="123" y="6064"/>
                  </a:lnTo>
                  <a:cubicBezTo>
                    <a:pt x="135" y="6064"/>
                    <a:pt x="147" y="6064"/>
                    <a:pt x="159" y="6064"/>
                  </a:cubicBezTo>
                  <a:cubicBezTo>
                    <a:pt x="1716" y="6064"/>
                    <a:pt x="3502" y="4129"/>
                    <a:pt x="3579" y="2378"/>
                  </a:cubicBezTo>
                  <a:cubicBezTo>
                    <a:pt x="3579" y="2378"/>
                    <a:pt x="4131" y="1558"/>
                    <a:pt x="4495" y="480"/>
                  </a:cubicBezTo>
                  <a:lnTo>
                    <a:pt x="4495" y="480"/>
                  </a:lnTo>
                  <a:cubicBezTo>
                    <a:pt x="4247" y="837"/>
                    <a:pt x="3827" y="1267"/>
                    <a:pt x="3194" y="1267"/>
                  </a:cubicBezTo>
                  <a:cubicBezTo>
                    <a:pt x="3180" y="1267"/>
                    <a:pt x="3167" y="1267"/>
                    <a:pt x="3153" y="1266"/>
                  </a:cubicBezTo>
                  <a:cubicBezTo>
                    <a:pt x="1926" y="1228"/>
                    <a:pt x="1465" y="0"/>
                    <a:pt x="1465" y="0"/>
                  </a:cubicBezTo>
                  <a:close/>
                </a:path>
              </a:pathLst>
            </a:custGeom>
            <a:solidFill>
              <a:srgbClr val="000000">
                <a:alpha val="3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443;p40">
              <a:extLst>
                <a:ext uri="{FF2B5EF4-FFF2-40B4-BE49-F238E27FC236}">
                  <a16:creationId xmlns:a16="http://schemas.microsoft.com/office/drawing/2014/main" id="{2B9E3E45-7322-52B4-7E91-FAF33052E30A}"/>
                </a:ext>
              </a:extLst>
            </p:cNvPr>
            <p:cNvSpPr/>
            <p:nvPr/>
          </p:nvSpPr>
          <p:spPr>
            <a:xfrm>
              <a:off x="7329534" y="1520784"/>
              <a:ext cx="728093" cy="777098"/>
            </a:xfrm>
            <a:custGeom>
              <a:avLst/>
              <a:gdLst/>
              <a:ahLst/>
              <a:cxnLst/>
              <a:rect l="l" t="t" r="r" b="b"/>
              <a:pathLst>
                <a:path w="10742" h="11465" extrusionOk="0">
                  <a:moveTo>
                    <a:pt x="4685" y="0"/>
                  </a:moveTo>
                  <a:cubicBezTo>
                    <a:pt x="4444" y="0"/>
                    <a:pt x="4195" y="21"/>
                    <a:pt x="3939" y="64"/>
                  </a:cubicBezTo>
                  <a:cubicBezTo>
                    <a:pt x="0" y="732"/>
                    <a:pt x="733" y="3229"/>
                    <a:pt x="1066" y="6347"/>
                  </a:cubicBezTo>
                  <a:cubicBezTo>
                    <a:pt x="1135" y="6995"/>
                    <a:pt x="756" y="7724"/>
                    <a:pt x="909" y="8437"/>
                  </a:cubicBezTo>
                  <a:cubicBezTo>
                    <a:pt x="1093" y="9291"/>
                    <a:pt x="2952" y="11464"/>
                    <a:pt x="4753" y="11464"/>
                  </a:cubicBezTo>
                  <a:cubicBezTo>
                    <a:pt x="4870" y="11464"/>
                    <a:pt x="4986" y="11455"/>
                    <a:pt x="5101" y="11436"/>
                  </a:cubicBezTo>
                  <a:cubicBezTo>
                    <a:pt x="6409" y="11214"/>
                    <a:pt x="8607" y="9791"/>
                    <a:pt x="9136" y="7589"/>
                  </a:cubicBezTo>
                  <a:cubicBezTo>
                    <a:pt x="9650" y="7294"/>
                    <a:pt x="10356" y="7409"/>
                    <a:pt x="10578" y="6454"/>
                  </a:cubicBezTo>
                  <a:cubicBezTo>
                    <a:pt x="10742" y="5759"/>
                    <a:pt x="10222" y="5196"/>
                    <a:pt x="9756" y="5196"/>
                  </a:cubicBezTo>
                  <a:cubicBezTo>
                    <a:pt x="9590" y="5196"/>
                    <a:pt x="9431" y="5268"/>
                    <a:pt x="9312" y="5430"/>
                  </a:cubicBezTo>
                  <a:cubicBezTo>
                    <a:pt x="9136" y="2613"/>
                    <a:pt x="7386" y="0"/>
                    <a:pt x="4685"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444;p40">
              <a:extLst>
                <a:ext uri="{FF2B5EF4-FFF2-40B4-BE49-F238E27FC236}">
                  <a16:creationId xmlns:a16="http://schemas.microsoft.com/office/drawing/2014/main" id="{E85088E5-35AB-D08B-61A1-6A3A72828F7C}"/>
                </a:ext>
              </a:extLst>
            </p:cNvPr>
            <p:cNvSpPr/>
            <p:nvPr/>
          </p:nvSpPr>
          <p:spPr>
            <a:xfrm>
              <a:off x="7663826" y="1722701"/>
              <a:ext cx="150810" cy="70220"/>
            </a:xfrm>
            <a:custGeom>
              <a:avLst/>
              <a:gdLst/>
              <a:ahLst/>
              <a:cxnLst/>
              <a:rect l="l" t="t" r="r" b="b"/>
              <a:pathLst>
                <a:path w="2225" h="1036" extrusionOk="0">
                  <a:moveTo>
                    <a:pt x="43" y="403"/>
                  </a:moveTo>
                  <a:cubicBezTo>
                    <a:pt x="0" y="629"/>
                    <a:pt x="438" y="418"/>
                    <a:pt x="1170" y="495"/>
                  </a:cubicBezTo>
                  <a:cubicBezTo>
                    <a:pt x="1765" y="556"/>
                    <a:pt x="2137" y="1036"/>
                    <a:pt x="2183" y="806"/>
                  </a:cubicBezTo>
                  <a:cubicBezTo>
                    <a:pt x="2225" y="579"/>
                    <a:pt x="1799" y="227"/>
                    <a:pt x="1209" y="115"/>
                  </a:cubicBezTo>
                  <a:cubicBezTo>
                    <a:pt x="618" y="0"/>
                    <a:pt x="85" y="177"/>
                    <a:pt x="43" y="4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445;p40">
              <a:extLst>
                <a:ext uri="{FF2B5EF4-FFF2-40B4-BE49-F238E27FC236}">
                  <a16:creationId xmlns:a16="http://schemas.microsoft.com/office/drawing/2014/main" id="{7997D4E6-8785-90B0-D4CC-B171076064C1}"/>
                </a:ext>
              </a:extLst>
            </p:cNvPr>
            <p:cNvSpPr/>
            <p:nvPr/>
          </p:nvSpPr>
          <p:spPr>
            <a:xfrm>
              <a:off x="7368507" y="1768182"/>
              <a:ext cx="105330" cy="99094"/>
            </a:xfrm>
            <a:custGeom>
              <a:avLst/>
              <a:gdLst/>
              <a:ahLst/>
              <a:cxnLst/>
              <a:rect l="l" t="t" r="r" b="b"/>
              <a:pathLst>
                <a:path w="1554" h="1462" extrusionOk="0">
                  <a:moveTo>
                    <a:pt x="1412" y="158"/>
                  </a:moveTo>
                  <a:cubicBezTo>
                    <a:pt x="1554" y="315"/>
                    <a:pt x="1151" y="334"/>
                    <a:pt x="679" y="679"/>
                  </a:cubicBezTo>
                  <a:cubicBezTo>
                    <a:pt x="300" y="959"/>
                    <a:pt x="280" y="1462"/>
                    <a:pt x="142" y="1304"/>
                  </a:cubicBezTo>
                  <a:cubicBezTo>
                    <a:pt x="0" y="1143"/>
                    <a:pt x="116" y="718"/>
                    <a:pt x="465" y="403"/>
                  </a:cubicBezTo>
                  <a:cubicBezTo>
                    <a:pt x="814" y="93"/>
                    <a:pt x="1270" y="0"/>
                    <a:pt x="1412" y="15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446;p40">
              <a:extLst>
                <a:ext uri="{FF2B5EF4-FFF2-40B4-BE49-F238E27FC236}">
                  <a16:creationId xmlns:a16="http://schemas.microsoft.com/office/drawing/2014/main" id="{2D02E4E0-112B-06BC-AA69-8944B69A4DF4}"/>
                </a:ext>
              </a:extLst>
            </p:cNvPr>
            <p:cNvSpPr/>
            <p:nvPr/>
          </p:nvSpPr>
          <p:spPr>
            <a:xfrm>
              <a:off x="7526029" y="1983926"/>
              <a:ext cx="107702" cy="79574"/>
            </a:xfrm>
            <a:custGeom>
              <a:avLst/>
              <a:gdLst/>
              <a:ahLst/>
              <a:cxnLst/>
              <a:rect l="l" t="t" r="r" b="b"/>
              <a:pathLst>
                <a:path w="1589" h="1174" extrusionOk="0">
                  <a:moveTo>
                    <a:pt x="794" y="0"/>
                  </a:moveTo>
                  <a:cubicBezTo>
                    <a:pt x="792" y="0"/>
                    <a:pt x="789" y="1"/>
                    <a:pt x="787" y="1"/>
                  </a:cubicBezTo>
                  <a:cubicBezTo>
                    <a:pt x="100" y="100"/>
                    <a:pt x="1" y="576"/>
                    <a:pt x="258" y="871"/>
                  </a:cubicBezTo>
                  <a:cubicBezTo>
                    <a:pt x="392" y="1037"/>
                    <a:pt x="654" y="1174"/>
                    <a:pt x="1034" y="1174"/>
                  </a:cubicBezTo>
                  <a:cubicBezTo>
                    <a:pt x="1174" y="1174"/>
                    <a:pt x="1329" y="1155"/>
                    <a:pt x="1500" y="1113"/>
                  </a:cubicBezTo>
                  <a:cubicBezTo>
                    <a:pt x="1554" y="1098"/>
                    <a:pt x="1589" y="1040"/>
                    <a:pt x="1573" y="986"/>
                  </a:cubicBezTo>
                  <a:cubicBezTo>
                    <a:pt x="1560" y="937"/>
                    <a:pt x="1516" y="907"/>
                    <a:pt x="1469" y="907"/>
                  </a:cubicBezTo>
                  <a:cubicBezTo>
                    <a:pt x="1462" y="907"/>
                    <a:pt x="1454" y="908"/>
                    <a:pt x="1447" y="910"/>
                  </a:cubicBezTo>
                  <a:cubicBezTo>
                    <a:pt x="1190" y="971"/>
                    <a:pt x="992" y="1004"/>
                    <a:pt x="833" y="1004"/>
                  </a:cubicBezTo>
                  <a:cubicBezTo>
                    <a:pt x="596" y="1004"/>
                    <a:pt x="448" y="930"/>
                    <a:pt x="331" y="772"/>
                  </a:cubicBezTo>
                  <a:cubicBezTo>
                    <a:pt x="189" y="580"/>
                    <a:pt x="212" y="239"/>
                    <a:pt x="810" y="212"/>
                  </a:cubicBezTo>
                  <a:cubicBezTo>
                    <a:pt x="814" y="212"/>
                    <a:pt x="818" y="212"/>
                    <a:pt x="825" y="208"/>
                  </a:cubicBezTo>
                  <a:cubicBezTo>
                    <a:pt x="879" y="193"/>
                    <a:pt x="906" y="143"/>
                    <a:pt x="902" y="93"/>
                  </a:cubicBezTo>
                  <a:cubicBezTo>
                    <a:pt x="891" y="38"/>
                    <a:pt x="845" y="0"/>
                    <a:pt x="794"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447;p40">
              <a:extLst>
                <a:ext uri="{FF2B5EF4-FFF2-40B4-BE49-F238E27FC236}">
                  <a16:creationId xmlns:a16="http://schemas.microsoft.com/office/drawing/2014/main" id="{2A287328-9BEA-8BF4-C82C-AD1D8B637D43}"/>
                </a:ext>
              </a:extLst>
            </p:cNvPr>
            <p:cNvSpPr/>
            <p:nvPr/>
          </p:nvSpPr>
          <p:spPr>
            <a:xfrm>
              <a:off x="7951078" y="1922585"/>
              <a:ext cx="59646" cy="74422"/>
            </a:xfrm>
            <a:custGeom>
              <a:avLst/>
              <a:gdLst/>
              <a:ahLst/>
              <a:cxnLst/>
              <a:rect l="l" t="t" r="r" b="b"/>
              <a:pathLst>
                <a:path w="880" h="1098" extrusionOk="0">
                  <a:moveTo>
                    <a:pt x="370" y="1"/>
                  </a:moveTo>
                  <a:cubicBezTo>
                    <a:pt x="313" y="1"/>
                    <a:pt x="250" y="9"/>
                    <a:pt x="181" y="27"/>
                  </a:cubicBezTo>
                  <a:lnTo>
                    <a:pt x="0" y="1098"/>
                  </a:lnTo>
                  <a:cubicBezTo>
                    <a:pt x="0" y="1098"/>
                    <a:pt x="537" y="933"/>
                    <a:pt x="718" y="679"/>
                  </a:cubicBezTo>
                  <a:cubicBezTo>
                    <a:pt x="880" y="456"/>
                    <a:pt x="792" y="1"/>
                    <a:pt x="370"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448;p40">
              <a:extLst>
                <a:ext uri="{FF2B5EF4-FFF2-40B4-BE49-F238E27FC236}">
                  <a16:creationId xmlns:a16="http://schemas.microsoft.com/office/drawing/2014/main" id="{8EED3360-DAAC-B8A5-9792-CAEB0F4648BD}"/>
                </a:ext>
              </a:extLst>
            </p:cNvPr>
            <p:cNvSpPr/>
            <p:nvPr/>
          </p:nvSpPr>
          <p:spPr>
            <a:xfrm>
              <a:off x="7634675" y="1839750"/>
              <a:ext cx="192427" cy="125327"/>
            </a:xfrm>
            <a:custGeom>
              <a:avLst/>
              <a:gdLst/>
              <a:ahLst/>
              <a:cxnLst/>
              <a:rect l="l" t="t" r="r" b="b"/>
              <a:pathLst>
                <a:path w="2839" h="1858" extrusionOk="0">
                  <a:moveTo>
                    <a:pt x="1468" y="0"/>
                  </a:moveTo>
                  <a:cubicBezTo>
                    <a:pt x="711" y="0"/>
                    <a:pt x="1" y="935"/>
                    <a:pt x="607" y="1691"/>
                  </a:cubicBezTo>
                  <a:cubicBezTo>
                    <a:pt x="698" y="1805"/>
                    <a:pt x="880" y="1857"/>
                    <a:pt x="1096" y="1857"/>
                  </a:cubicBezTo>
                  <a:cubicBezTo>
                    <a:pt x="1792" y="1857"/>
                    <a:pt x="2838" y="1306"/>
                    <a:pt x="2302" y="498"/>
                  </a:cubicBezTo>
                  <a:cubicBezTo>
                    <a:pt x="2068" y="144"/>
                    <a:pt x="1764" y="0"/>
                    <a:pt x="1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449;p40">
              <a:extLst>
                <a:ext uri="{FF2B5EF4-FFF2-40B4-BE49-F238E27FC236}">
                  <a16:creationId xmlns:a16="http://schemas.microsoft.com/office/drawing/2014/main" id="{08889833-C669-392C-6FFF-08EE74E47B46}"/>
                </a:ext>
              </a:extLst>
            </p:cNvPr>
            <p:cNvSpPr/>
            <p:nvPr/>
          </p:nvSpPr>
          <p:spPr>
            <a:xfrm>
              <a:off x="7670604" y="1816780"/>
              <a:ext cx="140169" cy="98620"/>
            </a:xfrm>
            <a:custGeom>
              <a:avLst/>
              <a:gdLst/>
              <a:ahLst/>
              <a:cxnLst/>
              <a:rect l="l" t="t" r="r" b="b"/>
              <a:pathLst>
                <a:path w="2068" h="1455" extrusionOk="0">
                  <a:moveTo>
                    <a:pt x="12" y="802"/>
                  </a:moveTo>
                  <a:cubicBezTo>
                    <a:pt x="23" y="894"/>
                    <a:pt x="710" y="139"/>
                    <a:pt x="1323" y="469"/>
                  </a:cubicBezTo>
                  <a:cubicBezTo>
                    <a:pt x="2067" y="864"/>
                    <a:pt x="1895" y="1454"/>
                    <a:pt x="1895" y="1454"/>
                  </a:cubicBezTo>
                  <a:cubicBezTo>
                    <a:pt x="1895" y="1454"/>
                    <a:pt x="2002" y="1362"/>
                    <a:pt x="2018" y="1209"/>
                  </a:cubicBezTo>
                  <a:cubicBezTo>
                    <a:pt x="2029" y="1105"/>
                    <a:pt x="2002" y="530"/>
                    <a:pt x="1404" y="307"/>
                  </a:cubicBezTo>
                  <a:cubicBezTo>
                    <a:pt x="568" y="1"/>
                    <a:pt x="0" y="741"/>
                    <a:pt x="12" y="8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450;p40">
              <a:extLst>
                <a:ext uri="{FF2B5EF4-FFF2-40B4-BE49-F238E27FC236}">
                  <a16:creationId xmlns:a16="http://schemas.microsoft.com/office/drawing/2014/main" id="{62508A1A-A172-8F40-B5C6-BE73E3B8E8CA}"/>
                </a:ext>
              </a:extLst>
            </p:cNvPr>
            <p:cNvSpPr/>
            <p:nvPr/>
          </p:nvSpPr>
          <p:spPr>
            <a:xfrm>
              <a:off x="7648711" y="1843553"/>
              <a:ext cx="130070" cy="127426"/>
            </a:xfrm>
            <a:custGeom>
              <a:avLst/>
              <a:gdLst/>
              <a:ahLst/>
              <a:cxnLst/>
              <a:rect l="l" t="t" r="r" b="b"/>
              <a:pathLst>
                <a:path w="1919" h="1880" extrusionOk="0">
                  <a:moveTo>
                    <a:pt x="764" y="112"/>
                  </a:moveTo>
                  <a:cubicBezTo>
                    <a:pt x="672" y="131"/>
                    <a:pt x="595" y="177"/>
                    <a:pt x="519" y="219"/>
                  </a:cubicBezTo>
                  <a:cubicBezTo>
                    <a:pt x="166" y="545"/>
                    <a:pt x="1" y="1098"/>
                    <a:pt x="392" y="1638"/>
                  </a:cubicBezTo>
                  <a:cubicBezTo>
                    <a:pt x="557" y="1880"/>
                    <a:pt x="1094" y="1857"/>
                    <a:pt x="1550" y="1658"/>
                  </a:cubicBezTo>
                  <a:cubicBezTo>
                    <a:pt x="1788" y="1447"/>
                    <a:pt x="1919" y="1121"/>
                    <a:pt x="1842" y="791"/>
                  </a:cubicBezTo>
                  <a:cubicBezTo>
                    <a:pt x="1738" y="308"/>
                    <a:pt x="1255" y="1"/>
                    <a:pt x="764" y="1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451;p40">
              <a:extLst>
                <a:ext uri="{FF2B5EF4-FFF2-40B4-BE49-F238E27FC236}">
                  <a16:creationId xmlns:a16="http://schemas.microsoft.com/office/drawing/2014/main" id="{1B939FE7-B484-7FDA-8946-CD27CDF71C03}"/>
                </a:ext>
              </a:extLst>
            </p:cNvPr>
            <p:cNvSpPr/>
            <p:nvPr/>
          </p:nvSpPr>
          <p:spPr>
            <a:xfrm>
              <a:off x="7402825" y="1877450"/>
              <a:ext cx="135476" cy="118599"/>
            </a:xfrm>
            <a:custGeom>
              <a:avLst/>
              <a:gdLst/>
              <a:ahLst/>
              <a:cxnLst/>
              <a:rect l="l" t="t" r="r" b="b"/>
              <a:pathLst>
                <a:path w="2038" h="1765" extrusionOk="0">
                  <a:moveTo>
                    <a:pt x="887" y="1"/>
                  </a:moveTo>
                  <a:cubicBezTo>
                    <a:pt x="516" y="1"/>
                    <a:pt x="167" y="248"/>
                    <a:pt x="90" y="839"/>
                  </a:cubicBezTo>
                  <a:cubicBezTo>
                    <a:pt x="0" y="1508"/>
                    <a:pt x="493" y="1764"/>
                    <a:pt x="984" y="1764"/>
                  </a:cubicBezTo>
                  <a:cubicBezTo>
                    <a:pt x="1399" y="1764"/>
                    <a:pt x="1813" y="1582"/>
                    <a:pt x="1873" y="1311"/>
                  </a:cubicBezTo>
                  <a:cubicBezTo>
                    <a:pt x="2038" y="544"/>
                    <a:pt x="1438" y="1"/>
                    <a:pt x="8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452;p40">
              <a:extLst>
                <a:ext uri="{FF2B5EF4-FFF2-40B4-BE49-F238E27FC236}">
                  <a16:creationId xmlns:a16="http://schemas.microsoft.com/office/drawing/2014/main" id="{4CBC5255-3809-42BE-9B7D-0C472AC7AAD9}"/>
                </a:ext>
              </a:extLst>
            </p:cNvPr>
            <p:cNvSpPr/>
            <p:nvPr/>
          </p:nvSpPr>
          <p:spPr>
            <a:xfrm>
              <a:off x="7389587" y="1844096"/>
              <a:ext cx="125867" cy="131832"/>
            </a:xfrm>
            <a:custGeom>
              <a:avLst/>
              <a:gdLst/>
              <a:ahLst/>
              <a:cxnLst/>
              <a:rect l="l" t="t" r="r" b="b"/>
              <a:pathLst>
                <a:path w="1857" h="1945" extrusionOk="0">
                  <a:moveTo>
                    <a:pt x="1822" y="840"/>
                  </a:moveTo>
                  <a:cubicBezTo>
                    <a:pt x="1787" y="871"/>
                    <a:pt x="1132" y="169"/>
                    <a:pt x="537" y="783"/>
                  </a:cubicBezTo>
                  <a:cubicBezTo>
                    <a:pt x="0" y="1339"/>
                    <a:pt x="380" y="1945"/>
                    <a:pt x="380" y="1945"/>
                  </a:cubicBezTo>
                  <a:cubicBezTo>
                    <a:pt x="380" y="1945"/>
                    <a:pt x="234" y="1853"/>
                    <a:pt x="180" y="1688"/>
                  </a:cubicBezTo>
                  <a:cubicBezTo>
                    <a:pt x="127" y="1527"/>
                    <a:pt x="12" y="1097"/>
                    <a:pt x="403" y="714"/>
                  </a:cubicBezTo>
                  <a:cubicBezTo>
                    <a:pt x="1147" y="0"/>
                    <a:pt x="1856" y="810"/>
                    <a:pt x="1822" y="8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453;p40">
              <a:extLst>
                <a:ext uri="{FF2B5EF4-FFF2-40B4-BE49-F238E27FC236}">
                  <a16:creationId xmlns:a16="http://schemas.microsoft.com/office/drawing/2014/main" id="{B61C1994-AF76-CB94-2D4F-5AE6C9BAFD59}"/>
                </a:ext>
              </a:extLst>
            </p:cNvPr>
            <p:cNvSpPr/>
            <p:nvPr/>
          </p:nvSpPr>
          <p:spPr>
            <a:xfrm>
              <a:off x="7398670" y="1877376"/>
              <a:ext cx="118615" cy="125325"/>
            </a:xfrm>
            <a:custGeom>
              <a:avLst/>
              <a:gdLst/>
              <a:ahLst/>
              <a:cxnLst/>
              <a:rect l="l" t="t" r="r" b="b"/>
              <a:pathLst>
                <a:path w="1750" h="1849" extrusionOk="0">
                  <a:moveTo>
                    <a:pt x="641" y="96"/>
                  </a:moveTo>
                  <a:cubicBezTo>
                    <a:pt x="560" y="135"/>
                    <a:pt x="468" y="135"/>
                    <a:pt x="403" y="200"/>
                  </a:cubicBezTo>
                  <a:cubicBezTo>
                    <a:pt x="257" y="345"/>
                    <a:pt x="142" y="541"/>
                    <a:pt x="104" y="840"/>
                  </a:cubicBezTo>
                  <a:cubicBezTo>
                    <a:pt x="0" y="1646"/>
                    <a:pt x="748" y="1849"/>
                    <a:pt x="1308" y="1734"/>
                  </a:cubicBezTo>
                  <a:cubicBezTo>
                    <a:pt x="1596" y="1538"/>
                    <a:pt x="1749" y="1174"/>
                    <a:pt x="1665" y="794"/>
                  </a:cubicBezTo>
                  <a:cubicBezTo>
                    <a:pt x="1558" y="311"/>
                    <a:pt x="1097" y="0"/>
                    <a:pt x="641" y="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454;p40">
              <a:extLst>
                <a:ext uri="{FF2B5EF4-FFF2-40B4-BE49-F238E27FC236}">
                  <a16:creationId xmlns:a16="http://schemas.microsoft.com/office/drawing/2014/main" id="{5AEC73D8-1930-B7D4-F735-E23ED57B0711}"/>
                </a:ext>
              </a:extLst>
            </p:cNvPr>
            <p:cNvSpPr/>
            <p:nvPr/>
          </p:nvSpPr>
          <p:spPr>
            <a:xfrm>
              <a:off x="7425985" y="1883883"/>
              <a:ext cx="16132" cy="7049"/>
            </a:xfrm>
            <a:custGeom>
              <a:avLst/>
              <a:gdLst/>
              <a:ahLst/>
              <a:cxnLst/>
              <a:rect l="l" t="t" r="r" b="b"/>
              <a:pathLst>
                <a:path w="238" h="104" extrusionOk="0">
                  <a:moveTo>
                    <a:pt x="234" y="0"/>
                  </a:moveTo>
                  <a:cubicBezTo>
                    <a:pt x="146" y="19"/>
                    <a:pt x="77" y="62"/>
                    <a:pt x="0" y="104"/>
                  </a:cubicBezTo>
                  <a:cubicBezTo>
                    <a:pt x="73" y="39"/>
                    <a:pt x="157" y="39"/>
                    <a:pt x="234" y="0"/>
                  </a:cubicBezTo>
                  <a:cubicBezTo>
                    <a:pt x="238" y="0"/>
                    <a:pt x="23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455;p40">
              <a:extLst>
                <a:ext uri="{FF2B5EF4-FFF2-40B4-BE49-F238E27FC236}">
                  <a16:creationId xmlns:a16="http://schemas.microsoft.com/office/drawing/2014/main" id="{FB95CAD4-DD53-42DD-247D-3231BAD8C2E9}"/>
                </a:ext>
              </a:extLst>
            </p:cNvPr>
            <p:cNvSpPr/>
            <p:nvPr/>
          </p:nvSpPr>
          <p:spPr>
            <a:xfrm>
              <a:off x="7630546" y="2162256"/>
              <a:ext cx="46362" cy="18301"/>
            </a:xfrm>
            <a:custGeom>
              <a:avLst/>
              <a:gdLst/>
              <a:ahLst/>
              <a:cxnLst/>
              <a:rect l="l" t="t" r="r" b="b"/>
              <a:pathLst>
                <a:path w="684" h="270" extrusionOk="0">
                  <a:moveTo>
                    <a:pt x="0" y="269"/>
                  </a:moveTo>
                  <a:cubicBezTo>
                    <a:pt x="277" y="216"/>
                    <a:pt x="495" y="116"/>
                    <a:pt x="683" y="1"/>
                  </a:cubicBezTo>
                  <a:cubicBezTo>
                    <a:pt x="495" y="116"/>
                    <a:pt x="277" y="216"/>
                    <a:pt x="0" y="269"/>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456;p40">
              <a:extLst>
                <a:ext uri="{FF2B5EF4-FFF2-40B4-BE49-F238E27FC236}">
                  <a16:creationId xmlns:a16="http://schemas.microsoft.com/office/drawing/2014/main" id="{F84C75E9-C0A7-6D74-BAD8-5E0C4073C567}"/>
                </a:ext>
              </a:extLst>
            </p:cNvPr>
            <p:cNvSpPr/>
            <p:nvPr/>
          </p:nvSpPr>
          <p:spPr>
            <a:xfrm>
              <a:off x="7688227" y="2136567"/>
              <a:ext cx="18572" cy="16674"/>
            </a:xfrm>
            <a:custGeom>
              <a:avLst/>
              <a:gdLst/>
              <a:ahLst/>
              <a:cxnLst/>
              <a:rect l="l" t="t" r="r" b="b"/>
              <a:pathLst>
                <a:path w="274" h="246" extrusionOk="0">
                  <a:moveTo>
                    <a:pt x="273" y="0"/>
                  </a:moveTo>
                  <a:cubicBezTo>
                    <a:pt x="204" y="84"/>
                    <a:pt x="101" y="165"/>
                    <a:pt x="1" y="246"/>
                  </a:cubicBezTo>
                  <a:cubicBezTo>
                    <a:pt x="101" y="161"/>
                    <a:pt x="200" y="84"/>
                    <a:pt x="273" y="0"/>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457;p40">
              <a:extLst>
                <a:ext uri="{FF2B5EF4-FFF2-40B4-BE49-F238E27FC236}">
                  <a16:creationId xmlns:a16="http://schemas.microsoft.com/office/drawing/2014/main" id="{0C8A57EA-0CE3-6254-4C4E-8A761FD5E601}"/>
                </a:ext>
              </a:extLst>
            </p:cNvPr>
            <p:cNvSpPr/>
            <p:nvPr/>
          </p:nvSpPr>
          <p:spPr>
            <a:xfrm>
              <a:off x="7574898" y="2135008"/>
              <a:ext cx="12810" cy="1084"/>
            </a:xfrm>
            <a:custGeom>
              <a:avLst/>
              <a:gdLst/>
              <a:ahLst/>
              <a:cxnLst/>
              <a:rect l="l" t="t" r="r" b="b"/>
              <a:pathLst>
                <a:path w="189" h="16" extrusionOk="0">
                  <a:moveTo>
                    <a:pt x="1" y="15"/>
                  </a:moveTo>
                  <a:cubicBezTo>
                    <a:pt x="66" y="12"/>
                    <a:pt x="116" y="4"/>
                    <a:pt x="189" y="0"/>
                  </a:cubicBezTo>
                  <a:cubicBezTo>
                    <a:pt x="120" y="4"/>
                    <a:pt x="66" y="12"/>
                    <a:pt x="1" y="15"/>
                  </a:cubicBezTo>
                  <a:close/>
                </a:path>
              </a:pathLst>
            </a:custGeom>
            <a:solidFill>
              <a:srgbClr val="844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458;p40">
              <a:extLst>
                <a:ext uri="{FF2B5EF4-FFF2-40B4-BE49-F238E27FC236}">
                  <a16:creationId xmlns:a16="http://schemas.microsoft.com/office/drawing/2014/main" id="{1F99071E-247E-0AA7-B3E0-3A26416EE5D6}"/>
                </a:ext>
              </a:extLst>
            </p:cNvPr>
            <p:cNvSpPr/>
            <p:nvPr/>
          </p:nvSpPr>
          <p:spPr>
            <a:xfrm>
              <a:off x="7525283" y="2108438"/>
              <a:ext cx="198934" cy="71847"/>
            </a:xfrm>
            <a:custGeom>
              <a:avLst/>
              <a:gdLst/>
              <a:ahLst/>
              <a:cxnLst/>
              <a:rect l="l" t="t" r="r" b="b"/>
              <a:pathLst>
                <a:path w="2935" h="1060" extrusionOk="0">
                  <a:moveTo>
                    <a:pt x="2896" y="5"/>
                  </a:moveTo>
                  <a:cubicBezTo>
                    <a:pt x="2873" y="1"/>
                    <a:pt x="2604" y="70"/>
                    <a:pt x="2255" y="158"/>
                  </a:cubicBezTo>
                  <a:cubicBezTo>
                    <a:pt x="2263" y="150"/>
                    <a:pt x="2282" y="150"/>
                    <a:pt x="2294" y="147"/>
                  </a:cubicBezTo>
                  <a:cubicBezTo>
                    <a:pt x="2148" y="242"/>
                    <a:pt x="1856" y="415"/>
                    <a:pt x="1431" y="503"/>
                  </a:cubicBezTo>
                  <a:cubicBezTo>
                    <a:pt x="863" y="618"/>
                    <a:pt x="487" y="457"/>
                    <a:pt x="437" y="434"/>
                  </a:cubicBezTo>
                  <a:lnTo>
                    <a:pt x="460" y="434"/>
                  </a:lnTo>
                  <a:cubicBezTo>
                    <a:pt x="226" y="450"/>
                    <a:pt x="65" y="453"/>
                    <a:pt x="65" y="453"/>
                  </a:cubicBezTo>
                  <a:cubicBezTo>
                    <a:pt x="0" y="584"/>
                    <a:pt x="564" y="1048"/>
                    <a:pt x="1266" y="1059"/>
                  </a:cubicBezTo>
                  <a:cubicBezTo>
                    <a:pt x="1507" y="856"/>
                    <a:pt x="1964" y="553"/>
                    <a:pt x="2685" y="396"/>
                  </a:cubicBezTo>
                  <a:cubicBezTo>
                    <a:pt x="2857" y="193"/>
                    <a:pt x="2934" y="9"/>
                    <a:pt x="2896" y="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459;p40">
              <a:extLst>
                <a:ext uri="{FF2B5EF4-FFF2-40B4-BE49-F238E27FC236}">
                  <a16:creationId xmlns:a16="http://schemas.microsoft.com/office/drawing/2014/main" id="{B3D4C00A-8061-3435-815C-AE95140A7CB3}"/>
                </a:ext>
              </a:extLst>
            </p:cNvPr>
            <p:cNvSpPr/>
            <p:nvPr/>
          </p:nvSpPr>
          <p:spPr>
            <a:xfrm>
              <a:off x="7557004" y="2136025"/>
              <a:ext cx="18233" cy="1627"/>
            </a:xfrm>
            <a:custGeom>
              <a:avLst/>
              <a:gdLst/>
              <a:ahLst/>
              <a:cxnLst/>
              <a:rect l="l" t="t" r="r" b="b"/>
              <a:pathLst>
                <a:path w="269" h="24" extrusionOk="0">
                  <a:moveTo>
                    <a:pt x="269" y="0"/>
                  </a:moveTo>
                  <a:cubicBezTo>
                    <a:pt x="169" y="8"/>
                    <a:pt x="73" y="20"/>
                    <a:pt x="0" y="23"/>
                  </a:cubicBezTo>
                  <a:cubicBezTo>
                    <a:pt x="81" y="20"/>
                    <a:pt x="173" y="8"/>
                    <a:pt x="269"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460;p40">
              <a:extLst>
                <a:ext uri="{FF2B5EF4-FFF2-40B4-BE49-F238E27FC236}">
                  <a16:creationId xmlns:a16="http://schemas.microsoft.com/office/drawing/2014/main" id="{6E09FB72-7CE7-E103-E75B-86721923998E}"/>
                </a:ext>
              </a:extLst>
            </p:cNvPr>
            <p:cNvSpPr/>
            <p:nvPr/>
          </p:nvSpPr>
          <p:spPr>
            <a:xfrm>
              <a:off x="7623496" y="2119148"/>
              <a:ext cx="54698" cy="10980"/>
            </a:xfrm>
            <a:custGeom>
              <a:avLst/>
              <a:gdLst/>
              <a:ahLst/>
              <a:cxnLst/>
              <a:rect l="l" t="t" r="r" b="b"/>
              <a:pathLst>
                <a:path w="807" h="162" extrusionOk="0">
                  <a:moveTo>
                    <a:pt x="806" y="0"/>
                  </a:moveTo>
                  <a:lnTo>
                    <a:pt x="806" y="0"/>
                  </a:lnTo>
                  <a:cubicBezTo>
                    <a:pt x="561" y="54"/>
                    <a:pt x="289" y="115"/>
                    <a:pt x="1" y="161"/>
                  </a:cubicBezTo>
                  <a:cubicBezTo>
                    <a:pt x="289" y="119"/>
                    <a:pt x="565" y="58"/>
                    <a:pt x="806"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7" name="Google Shape;1461;p40">
              <a:extLst>
                <a:ext uri="{FF2B5EF4-FFF2-40B4-BE49-F238E27FC236}">
                  <a16:creationId xmlns:a16="http://schemas.microsoft.com/office/drawing/2014/main" id="{B6C73679-B5B9-B8F3-0572-6333C439305E}"/>
                </a:ext>
              </a:extLst>
            </p:cNvPr>
            <p:cNvSpPr/>
            <p:nvPr/>
          </p:nvSpPr>
          <p:spPr>
            <a:xfrm>
              <a:off x="7587641" y="2130060"/>
              <a:ext cx="36195" cy="5016"/>
            </a:xfrm>
            <a:custGeom>
              <a:avLst/>
              <a:gdLst/>
              <a:ahLst/>
              <a:cxnLst/>
              <a:rect l="l" t="t" r="r" b="b"/>
              <a:pathLst>
                <a:path w="534" h="74" extrusionOk="0">
                  <a:moveTo>
                    <a:pt x="534" y="0"/>
                  </a:moveTo>
                  <a:cubicBezTo>
                    <a:pt x="346" y="31"/>
                    <a:pt x="169" y="54"/>
                    <a:pt x="1" y="73"/>
                  </a:cubicBezTo>
                  <a:cubicBezTo>
                    <a:pt x="169" y="54"/>
                    <a:pt x="354" y="31"/>
                    <a:pt x="534" y="0"/>
                  </a:cubicBezTo>
                  <a:close/>
                </a:path>
              </a:pathLst>
            </a:custGeom>
            <a:solidFill>
              <a:srgbClr val="E8DE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8" name="Google Shape;1462;p40">
              <a:extLst>
                <a:ext uri="{FF2B5EF4-FFF2-40B4-BE49-F238E27FC236}">
                  <a16:creationId xmlns:a16="http://schemas.microsoft.com/office/drawing/2014/main" id="{0574ECB2-C466-CEF6-8CBA-EBD9E5384B59}"/>
                </a:ext>
              </a:extLst>
            </p:cNvPr>
            <p:cNvSpPr/>
            <p:nvPr/>
          </p:nvSpPr>
          <p:spPr>
            <a:xfrm>
              <a:off x="7555174" y="2118334"/>
              <a:ext cx="125867" cy="27044"/>
            </a:xfrm>
            <a:custGeom>
              <a:avLst/>
              <a:gdLst/>
              <a:ahLst/>
              <a:cxnLst/>
              <a:rect l="l" t="t" r="r" b="b"/>
              <a:pathLst>
                <a:path w="1857" h="399" extrusionOk="0">
                  <a:moveTo>
                    <a:pt x="1857" y="1"/>
                  </a:moveTo>
                  <a:cubicBezTo>
                    <a:pt x="1849" y="4"/>
                    <a:pt x="1826" y="4"/>
                    <a:pt x="1818" y="12"/>
                  </a:cubicBezTo>
                  <a:cubicBezTo>
                    <a:pt x="1573" y="70"/>
                    <a:pt x="1300" y="131"/>
                    <a:pt x="1013" y="173"/>
                  </a:cubicBezTo>
                  <a:cubicBezTo>
                    <a:pt x="829" y="204"/>
                    <a:pt x="648" y="227"/>
                    <a:pt x="480" y="246"/>
                  </a:cubicBezTo>
                  <a:cubicBezTo>
                    <a:pt x="414" y="254"/>
                    <a:pt x="361" y="254"/>
                    <a:pt x="292" y="261"/>
                  </a:cubicBezTo>
                  <a:cubicBezTo>
                    <a:pt x="196" y="269"/>
                    <a:pt x="108" y="281"/>
                    <a:pt x="23" y="284"/>
                  </a:cubicBezTo>
                  <a:lnTo>
                    <a:pt x="0" y="284"/>
                  </a:lnTo>
                  <a:cubicBezTo>
                    <a:pt x="37" y="304"/>
                    <a:pt x="256" y="398"/>
                    <a:pt x="597" y="398"/>
                  </a:cubicBezTo>
                  <a:cubicBezTo>
                    <a:pt x="715" y="398"/>
                    <a:pt x="848" y="387"/>
                    <a:pt x="994" y="357"/>
                  </a:cubicBezTo>
                  <a:cubicBezTo>
                    <a:pt x="1415" y="269"/>
                    <a:pt x="1715" y="96"/>
                    <a:pt x="18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9" name="Google Shape;1463;p40">
              <a:extLst>
                <a:ext uri="{FF2B5EF4-FFF2-40B4-BE49-F238E27FC236}">
                  <a16:creationId xmlns:a16="http://schemas.microsoft.com/office/drawing/2014/main" id="{F43F7C8C-F74C-0DA5-88FA-A965620DFDED}"/>
                </a:ext>
              </a:extLst>
            </p:cNvPr>
            <p:cNvSpPr/>
            <p:nvPr/>
          </p:nvSpPr>
          <p:spPr>
            <a:xfrm>
              <a:off x="7676839" y="2153173"/>
              <a:ext cx="10980" cy="9150"/>
            </a:xfrm>
            <a:custGeom>
              <a:avLst/>
              <a:gdLst/>
              <a:ahLst/>
              <a:cxnLst/>
              <a:rect l="l" t="t" r="r" b="b"/>
              <a:pathLst>
                <a:path w="162" h="135" extrusionOk="0">
                  <a:moveTo>
                    <a:pt x="161" y="1"/>
                  </a:moveTo>
                  <a:lnTo>
                    <a:pt x="161" y="1"/>
                  </a:lnTo>
                  <a:cubicBezTo>
                    <a:pt x="104" y="43"/>
                    <a:pt x="65" y="93"/>
                    <a:pt x="0" y="135"/>
                  </a:cubicBezTo>
                  <a:cubicBezTo>
                    <a:pt x="65" y="93"/>
                    <a:pt x="111" y="43"/>
                    <a:pt x="161" y="1"/>
                  </a:cubicBezTo>
                  <a:close/>
                </a:path>
              </a:pathLst>
            </a:custGeom>
            <a:solidFill>
              <a:srgbClr val="AA5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0" name="Google Shape;1464;p40">
              <a:extLst>
                <a:ext uri="{FF2B5EF4-FFF2-40B4-BE49-F238E27FC236}">
                  <a16:creationId xmlns:a16="http://schemas.microsoft.com/office/drawing/2014/main" id="{2A576F5C-8B98-2495-7653-3670E7472340}"/>
                </a:ext>
              </a:extLst>
            </p:cNvPr>
            <p:cNvSpPr/>
            <p:nvPr/>
          </p:nvSpPr>
          <p:spPr>
            <a:xfrm>
              <a:off x="7611025" y="2135212"/>
              <a:ext cx="96248" cy="46090"/>
            </a:xfrm>
            <a:custGeom>
              <a:avLst/>
              <a:gdLst/>
              <a:ahLst/>
              <a:cxnLst/>
              <a:rect l="l" t="t" r="r" b="b"/>
              <a:pathLst>
                <a:path w="1420" h="680" extrusionOk="0">
                  <a:moveTo>
                    <a:pt x="1420" y="1"/>
                  </a:moveTo>
                  <a:lnTo>
                    <a:pt x="1420" y="1"/>
                  </a:lnTo>
                  <a:cubicBezTo>
                    <a:pt x="703" y="166"/>
                    <a:pt x="242" y="469"/>
                    <a:pt x="1" y="664"/>
                  </a:cubicBezTo>
                  <a:cubicBezTo>
                    <a:pt x="63" y="673"/>
                    <a:pt x="116" y="680"/>
                    <a:pt x="170" y="680"/>
                  </a:cubicBezTo>
                  <a:cubicBezTo>
                    <a:pt x="208" y="680"/>
                    <a:pt x="247" y="676"/>
                    <a:pt x="288" y="668"/>
                  </a:cubicBezTo>
                  <a:cubicBezTo>
                    <a:pt x="557" y="615"/>
                    <a:pt x="783" y="515"/>
                    <a:pt x="971" y="400"/>
                  </a:cubicBezTo>
                  <a:cubicBezTo>
                    <a:pt x="1036" y="358"/>
                    <a:pt x="1082" y="312"/>
                    <a:pt x="1132" y="266"/>
                  </a:cubicBezTo>
                  <a:cubicBezTo>
                    <a:pt x="1236" y="185"/>
                    <a:pt x="1339" y="101"/>
                    <a:pt x="1405" y="20"/>
                  </a:cubicBezTo>
                  <a:cubicBezTo>
                    <a:pt x="1412" y="12"/>
                    <a:pt x="1416" y="5"/>
                    <a:pt x="1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1" name="Google Shape;1465;p40">
              <a:extLst>
                <a:ext uri="{FF2B5EF4-FFF2-40B4-BE49-F238E27FC236}">
                  <a16:creationId xmlns:a16="http://schemas.microsoft.com/office/drawing/2014/main" id="{4BBA2F92-ABE4-305C-2A0A-EBE30B89DBEA}"/>
                </a:ext>
              </a:extLst>
            </p:cNvPr>
            <p:cNvSpPr/>
            <p:nvPr/>
          </p:nvSpPr>
          <p:spPr>
            <a:xfrm>
              <a:off x="7603772" y="1445074"/>
              <a:ext cx="350219" cy="305484"/>
            </a:xfrm>
            <a:custGeom>
              <a:avLst/>
              <a:gdLst/>
              <a:ahLst/>
              <a:cxnLst/>
              <a:rect l="l" t="t" r="r" b="b"/>
              <a:pathLst>
                <a:path w="5167" h="4507" extrusionOk="0">
                  <a:moveTo>
                    <a:pt x="0" y="1128"/>
                  </a:moveTo>
                  <a:cubicBezTo>
                    <a:pt x="1278" y="1028"/>
                    <a:pt x="2148" y="1745"/>
                    <a:pt x="2812" y="2716"/>
                  </a:cubicBezTo>
                  <a:cubicBezTo>
                    <a:pt x="3479" y="3690"/>
                    <a:pt x="4246" y="4507"/>
                    <a:pt x="5167" y="4403"/>
                  </a:cubicBezTo>
                  <a:cubicBezTo>
                    <a:pt x="5167" y="4403"/>
                    <a:pt x="5167" y="2048"/>
                    <a:pt x="3579" y="1020"/>
                  </a:cubicBezTo>
                  <a:cubicBezTo>
                    <a:pt x="1995" y="0"/>
                    <a:pt x="0" y="1128"/>
                    <a:pt x="0" y="11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2" name="Google Shape;1466;p40">
              <a:extLst>
                <a:ext uri="{FF2B5EF4-FFF2-40B4-BE49-F238E27FC236}">
                  <a16:creationId xmlns:a16="http://schemas.microsoft.com/office/drawing/2014/main" id="{E18A897C-89C9-8A68-1441-02BC535CECBA}"/>
                </a:ext>
              </a:extLst>
            </p:cNvPr>
            <p:cNvSpPr/>
            <p:nvPr/>
          </p:nvSpPr>
          <p:spPr>
            <a:xfrm>
              <a:off x="7875978" y="1707315"/>
              <a:ext cx="96248" cy="223945"/>
            </a:xfrm>
            <a:custGeom>
              <a:avLst/>
              <a:gdLst/>
              <a:ahLst/>
              <a:cxnLst/>
              <a:rect l="l" t="t" r="r" b="b"/>
              <a:pathLst>
                <a:path w="1420" h="3304" extrusionOk="0">
                  <a:moveTo>
                    <a:pt x="0" y="1"/>
                  </a:moveTo>
                  <a:cubicBezTo>
                    <a:pt x="614" y="1842"/>
                    <a:pt x="345" y="3303"/>
                    <a:pt x="921" y="3303"/>
                  </a:cubicBezTo>
                  <a:cubicBezTo>
                    <a:pt x="1193" y="3303"/>
                    <a:pt x="1419" y="2459"/>
                    <a:pt x="1419" y="2459"/>
                  </a:cubicBezTo>
                  <a:lnTo>
                    <a:pt x="1419" y="34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3" name="Google Shape;1467;p40">
              <a:extLst>
                <a:ext uri="{FF2B5EF4-FFF2-40B4-BE49-F238E27FC236}">
                  <a16:creationId xmlns:a16="http://schemas.microsoft.com/office/drawing/2014/main" id="{ED782B5A-F1C1-4C33-ACA6-17D9B6DA58F5}"/>
                </a:ext>
              </a:extLst>
            </p:cNvPr>
            <p:cNvSpPr/>
            <p:nvPr/>
          </p:nvSpPr>
          <p:spPr>
            <a:xfrm>
              <a:off x="7992899" y="1340014"/>
              <a:ext cx="57274" cy="106957"/>
            </a:xfrm>
            <a:custGeom>
              <a:avLst/>
              <a:gdLst/>
              <a:ahLst/>
              <a:cxnLst/>
              <a:rect l="l" t="t" r="r" b="b"/>
              <a:pathLst>
                <a:path w="845" h="1578" extrusionOk="0">
                  <a:moveTo>
                    <a:pt x="1" y="1535"/>
                  </a:moveTo>
                  <a:cubicBezTo>
                    <a:pt x="1" y="1535"/>
                    <a:pt x="78" y="1"/>
                    <a:pt x="461" y="43"/>
                  </a:cubicBezTo>
                  <a:cubicBezTo>
                    <a:pt x="845" y="81"/>
                    <a:pt x="269" y="1577"/>
                    <a:pt x="269" y="1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4" name="Google Shape;1468;p40">
              <a:extLst>
                <a:ext uri="{FF2B5EF4-FFF2-40B4-BE49-F238E27FC236}">
                  <a16:creationId xmlns:a16="http://schemas.microsoft.com/office/drawing/2014/main" id="{547230E0-0081-EB93-9E16-F982FF78D638}"/>
                </a:ext>
              </a:extLst>
            </p:cNvPr>
            <p:cNvSpPr/>
            <p:nvPr/>
          </p:nvSpPr>
          <p:spPr>
            <a:xfrm>
              <a:off x="7685651" y="1987044"/>
              <a:ext cx="14369" cy="14369"/>
            </a:xfrm>
            <a:custGeom>
              <a:avLst/>
              <a:gdLst/>
              <a:ahLst/>
              <a:cxnLst/>
              <a:rect l="l" t="t" r="r" b="b"/>
              <a:pathLst>
                <a:path w="212" h="212" extrusionOk="0">
                  <a:moveTo>
                    <a:pt x="104" y="1"/>
                  </a:moveTo>
                  <a:cubicBezTo>
                    <a:pt x="47" y="1"/>
                    <a:pt x="1" y="51"/>
                    <a:pt x="1" y="108"/>
                  </a:cubicBezTo>
                  <a:cubicBezTo>
                    <a:pt x="1" y="166"/>
                    <a:pt x="47" y="212"/>
                    <a:pt x="104" y="212"/>
                  </a:cubicBezTo>
                  <a:cubicBezTo>
                    <a:pt x="162" y="212"/>
                    <a:pt x="212" y="166"/>
                    <a:pt x="212" y="108"/>
                  </a:cubicBezTo>
                  <a:cubicBezTo>
                    <a:pt x="212" y="51"/>
                    <a:pt x="162" y="1"/>
                    <a:pt x="104"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5" name="Google Shape;1469;p40">
              <a:extLst>
                <a:ext uri="{FF2B5EF4-FFF2-40B4-BE49-F238E27FC236}">
                  <a16:creationId xmlns:a16="http://schemas.microsoft.com/office/drawing/2014/main" id="{759CFA54-18F4-3E01-32BB-3FEE72F33BE3}"/>
                </a:ext>
              </a:extLst>
            </p:cNvPr>
            <p:cNvSpPr/>
            <p:nvPr/>
          </p:nvSpPr>
          <p:spPr>
            <a:xfrm>
              <a:off x="7418394" y="2012529"/>
              <a:ext cx="14369" cy="14369"/>
            </a:xfrm>
            <a:custGeom>
              <a:avLst/>
              <a:gdLst/>
              <a:ahLst/>
              <a:cxnLst/>
              <a:rect l="l" t="t" r="r" b="b"/>
              <a:pathLst>
                <a:path w="212" h="212" extrusionOk="0">
                  <a:moveTo>
                    <a:pt x="108" y="1"/>
                  </a:moveTo>
                  <a:cubicBezTo>
                    <a:pt x="51" y="1"/>
                    <a:pt x="1" y="47"/>
                    <a:pt x="1" y="104"/>
                  </a:cubicBezTo>
                  <a:cubicBezTo>
                    <a:pt x="1" y="162"/>
                    <a:pt x="51" y="212"/>
                    <a:pt x="108" y="212"/>
                  </a:cubicBezTo>
                  <a:cubicBezTo>
                    <a:pt x="166" y="212"/>
                    <a:pt x="212" y="162"/>
                    <a:pt x="212" y="104"/>
                  </a:cubicBezTo>
                  <a:cubicBezTo>
                    <a:pt x="212" y="47"/>
                    <a:pt x="166" y="1"/>
                    <a:pt x="108"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6" name="Google Shape;1470;p40">
              <a:extLst>
                <a:ext uri="{FF2B5EF4-FFF2-40B4-BE49-F238E27FC236}">
                  <a16:creationId xmlns:a16="http://schemas.microsoft.com/office/drawing/2014/main" id="{8184FB4D-8FAD-AEC9-BC9A-B5AFD42E4928}"/>
                </a:ext>
              </a:extLst>
            </p:cNvPr>
            <p:cNvSpPr/>
            <p:nvPr/>
          </p:nvSpPr>
          <p:spPr>
            <a:xfrm>
              <a:off x="7804198" y="1951731"/>
              <a:ext cx="14369" cy="14369"/>
            </a:xfrm>
            <a:custGeom>
              <a:avLst/>
              <a:gdLst/>
              <a:ahLst/>
              <a:cxnLst/>
              <a:rect l="l" t="t" r="r" b="b"/>
              <a:pathLst>
                <a:path w="212" h="212" extrusionOk="0">
                  <a:moveTo>
                    <a:pt x="104" y="0"/>
                  </a:moveTo>
                  <a:cubicBezTo>
                    <a:pt x="47" y="0"/>
                    <a:pt x="0" y="46"/>
                    <a:pt x="0" y="108"/>
                  </a:cubicBezTo>
                  <a:cubicBezTo>
                    <a:pt x="0" y="165"/>
                    <a:pt x="47" y="211"/>
                    <a:pt x="104" y="211"/>
                  </a:cubicBezTo>
                  <a:cubicBezTo>
                    <a:pt x="162" y="211"/>
                    <a:pt x="211" y="165"/>
                    <a:pt x="211" y="108"/>
                  </a:cubicBezTo>
                  <a:cubicBezTo>
                    <a:pt x="211" y="46"/>
                    <a:pt x="162" y="0"/>
                    <a:pt x="104"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7" name="Google Shape;1471;p40">
              <a:extLst>
                <a:ext uri="{FF2B5EF4-FFF2-40B4-BE49-F238E27FC236}">
                  <a16:creationId xmlns:a16="http://schemas.microsoft.com/office/drawing/2014/main" id="{44568DFA-95AD-BCA6-EEFC-E9EE895E628C}"/>
                </a:ext>
              </a:extLst>
            </p:cNvPr>
            <p:cNvSpPr/>
            <p:nvPr/>
          </p:nvSpPr>
          <p:spPr>
            <a:xfrm>
              <a:off x="7413513" y="2070278"/>
              <a:ext cx="14302" cy="14369"/>
            </a:xfrm>
            <a:custGeom>
              <a:avLst/>
              <a:gdLst/>
              <a:ahLst/>
              <a:cxnLst/>
              <a:rect l="l" t="t" r="r" b="b"/>
              <a:pathLst>
                <a:path w="211" h="212" extrusionOk="0">
                  <a:moveTo>
                    <a:pt x="107" y="0"/>
                  </a:moveTo>
                  <a:cubicBezTo>
                    <a:pt x="50" y="0"/>
                    <a:pt x="0" y="50"/>
                    <a:pt x="0" y="107"/>
                  </a:cubicBezTo>
                  <a:cubicBezTo>
                    <a:pt x="0" y="165"/>
                    <a:pt x="50" y="211"/>
                    <a:pt x="107" y="211"/>
                  </a:cubicBezTo>
                  <a:cubicBezTo>
                    <a:pt x="165" y="211"/>
                    <a:pt x="211" y="165"/>
                    <a:pt x="211" y="107"/>
                  </a:cubicBezTo>
                  <a:cubicBezTo>
                    <a:pt x="211" y="50"/>
                    <a:pt x="165" y="0"/>
                    <a:pt x="107" y="0"/>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8" name="Google Shape;1472;p40">
              <a:extLst>
                <a:ext uri="{FF2B5EF4-FFF2-40B4-BE49-F238E27FC236}">
                  <a16:creationId xmlns:a16="http://schemas.microsoft.com/office/drawing/2014/main" id="{FE95B817-8F5F-FE5B-2A68-FE8EEA7B7750}"/>
                </a:ext>
              </a:extLst>
            </p:cNvPr>
            <p:cNvSpPr/>
            <p:nvPr/>
          </p:nvSpPr>
          <p:spPr>
            <a:xfrm>
              <a:off x="7497425" y="2056451"/>
              <a:ext cx="14369" cy="14369"/>
            </a:xfrm>
            <a:custGeom>
              <a:avLst/>
              <a:gdLst/>
              <a:ahLst/>
              <a:cxnLst/>
              <a:rect l="l" t="t" r="r" b="b"/>
              <a:pathLst>
                <a:path w="212" h="212" extrusionOk="0">
                  <a:moveTo>
                    <a:pt x="104" y="1"/>
                  </a:moveTo>
                  <a:cubicBezTo>
                    <a:pt x="47" y="1"/>
                    <a:pt x="1" y="47"/>
                    <a:pt x="1" y="104"/>
                  </a:cubicBezTo>
                  <a:cubicBezTo>
                    <a:pt x="1" y="162"/>
                    <a:pt x="47" y="212"/>
                    <a:pt x="104" y="212"/>
                  </a:cubicBezTo>
                  <a:cubicBezTo>
                    <a:pt x="162" y="212"/>
                    <a:pt x="212" y="162"/>
                    <a:pt x="212" y="104"/>
                  </a:cubicBezTo>
                  <a:cubicBezTo>
                    <a:pt x="212" y="47"/>
                    <a:pt x="162" y="1"/>
                    <a:pt x="104"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9" name="Google Shape;1473;p40">
              <a:extLst>
                <a:ext uri="{FF2B5EF4-FFF2-40B4-BE49-F238E27FC236}">
                  <a16:creationId xmlns:a16="http://schemas.microsoft.com/office/drawing/2014/main" id="{15CA00B6-5D01-D396-513E-BE4C9FF6FA5F}"/>
                </a:ext>
              </a:extLst>
            </p:cNvPr>
            <p:cNvSpPr/>
            <p:nvPr/>
          </p:nvSpPr>
          <p:spPr>
            <a:xfrm>
              <a:off x="7757159" y="2021883"/>
              <a:ext cx="14369" cy="14369"/>
            </a:xfrm>
            <a:custGeom>
              <a:avLst/>
              <a:gdLst/>
              <a:ahLst/>
              <a:cxnLst/>
              <a:rect l="l" t="t" r="r" b="b"/>
              <a:pathLst>
                <a:path w="212" h="212" extrusionOk="0">
                  <a:moveTo>
                    <a:pt x="104" y="1"/>
                  </a:moveTo>
                  <a:cubicBezTo>
                    <a:pt x="46" y="1"/>
                    <a:pt x="0" y="47"/>
                    <a:pt x="0" y="104"/>
                  </a:cubicBezTo>
                  <a:cubicBezTo>
                    <a:pt x="0" y="166"/>
                    <a:pt x="46" y="212"/>
                    <a:pt x="104" y="212"/>
                  </a:cubicBezTo>
                  <a:cubicBezTo>
                    <a:pt x="161" y="212"/>
                    <a:pt x="211" y="166"/>
                    <a:pt x="211" y="104"/>
                  </a:cubicBezTo>
                  <a:cubicBezTo>
                    <a:pt x="211" y="47"/>
                    <a:pt x="161" y="1"/>
                    <a:pt x="104"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0" name="Google Shape;1474;p40">
              <a:extLst>
                <a:ext uri="{FF2B5EF4-FFF2-40B4-BE49-F238E27FC236}">
                  <a16:creationId xmlns:a16="http://schemas.microsoft.com/office/drawing/2014/main" id="{3A3FB4CB-8443-4483-362C-227393736C35}"/>
                </a:ext>
              </a:extLst>
            </p:cNvPr>
            <p:cNvSpPr/>
            <p:nvPr/>
          </p:nvSpPr>
          <p:spPr>
            <a:xfrm>
              <a:off x="7279580" y="1474626"/>
              <a:ext cx="400173" cy="264003"/>
            </a:xfrm>
            <a:custGeom>
              <a:avLst/>
              <a:gdLst/>
              <a:ahLst/>
              <a:cxnLst/>
              <a:rect l="l" t="t" r="r" b="b"/>
              <a:pathLst>
                <a:path w="5904" h="3895" extrusionOk="0">
                  <a:moveTo>
                    <a:pt x="3418" y="0"/>
                  </a:moveTo>
                  <a:cubicBezTo>
                    <a:pt x="2925" y="0"/>
                    <a:pt x="2425" y="120"/>
                    <a:pt x="1961" y="439"/>
                  </a:cubicBezTo>
                  <a:cubicBezTo>
                    <a:pt x="1" y="1785"/>
                    <a:pt x="1500" y="3894"/>
                    <a:pt x="1500" y="3894"/>
                  </a:cubicBezTo>
                  <a:lnTo>
                    <a:pt x="1535" y="3875"/>
                  </a:lnTo>
                  <a:cubicBezTo>
                    <a:pt x="1577" y="2310"/>
                    <a:pt x="2202" y="1160"/>
                    <a:pt x="4676" y="745"/>
                  </a:cubicBezTo>
                  <a:cubicBezTo>
                    <a:pt x="4859" y="714"/>
                    <a:pt x="5033" y="697"/>
                    <a:pt x="5206" y="697"/>
                  </a:cubicBezTo>
                  <a:cubicBezTo>
                    <a:pt x="5435" y="697"/>
                    <a:pt x="5662" y="727"/>
                    <a:pt x="5903" y="795"/>
                  </a:cubicBezTo>
                  <a:cubicBezTo>
                    <a:pt x="5315" y="458"/>
                    <a:pt x="4380" y="0"/>
                    <a:pt x="3418" y="0"/>
                  </a:cubicBezTo>
                  <a:close/>
                </a:path>
              </a:pathLst>
            </a:custGeom>
            <a:solidFill>
              <a:srgbClr val="000000">
                <a:alpha val="3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1" name="Google Shape;1475;p40">
              <a:extLst>
                <a:ext uri="{FF2B5EF4-FFF2-40B4-BE49-F238E27FC236}">
                  <a16:creationId xmlns:a16="http://schemas.microsoft.com/office/drawing/2014/main" id="{48EC209B-E944-78CE-F506-EBCC57B65DEA}"/>
                </a:ext>
              </a:extLst>
            </p:cNvPr>
            <p:cNvSpPr/>
            <p:nvPr/>
          </p:nvSpPr>
          <p:spPr>
            <a:xfrm>
              <a:off x="7266363" y="1373430"/>
              <a:ext cx="818376" cy="424167"/>
            </a:xfrm>
            <a:custGeom>
              <a:avLst/>
              <a:gdLst/>
              <a:ahLst/>
              <a:cxnLst/>
              <a:rect l="l" t="t" r="r" b="b"/>
              <a:pathLst>
                <a:path w="12074" h="6258" extrusionOk="0">
                  <a:moveTo>
                    <a:pt x="3932" y="0"/>
                  </a:moveTo>
                  <a:cubicBezTo>
                    <a:pt x="3840" y="0"/>
                    <a:pt x="3748" y="4"/>
                    <a:pt x="3655" y="10"/>
                  </a:cubicBezTo>
                  <a:cubicBezTo>
                    <a:pt x="3061" y="22"/>
                    <a:pt x="2486" y="233"/>
                    <a:pt x="1956" y="497"/>
                  </a:cubicBezTo>
                  <a:cubicBezTo>
                    <a:pt x="1469" y="785"/>
                    <a:pt x="990" y="1161"/>
                    <a:pt x="694" y="1632"/>
                  </a:cubicBezTo>
                  <a:cubicBezTo>
                    <a:pt x="0" y="2553"/>
                    <a:pt x="108" y="3773"/>
                    <a:pt x="483" y="4559"/>
                  </a:cubicBezTo>
                  <a:cubicBezTo>
                    <a:pt x="840" y="5376"/>
                    <a:pt x="1373" y="5920"/>
                    <a:pt x="1761" y="6258"/>
                  </a:cubicBezTo>
                  <a:cubicBezTo>
                    <a:pt x="1749" y="6158"/>
                    <a:pt x="1745" y="6062"/>
                    <a:pt x="1741" y="5966"/>
                  </a:cubicBezTo>
                  <a:cubicBezTo>
                    <a:pt x="1385" y="5637"/>
                    <a:pt x="955" y="5176"/>
                    <a:pt x="652" y="4486"/>
                  </a:cubicBezTo>
                  <a:cubicBezTo>
                    <a:pt x="288" y="3738"/>
                    <a:pt x="177" y="2610"/>
                    <a:pt x="829" y="1736"/>
                  </a:cubicBezTo>
                  <a:cubicBezTo>
                    <a:pt x="1116" y="1268"/>
                    <a:pt x="1542" y="927"/>
                    <a:pt x="2044" y="631"/>
                  </a:cubicBezTo>
                  <a:cubicBezTo>
                    <a:pt x="2539" y="382"/>
                    <a:pt x="3084" y="171"/>
                    <a:pt x="3663" y="156"/>
                  </a:cubicBezTo>
                  <a:cubicBezTo>
                    <a:pt x="3762" y="148"/>
                    <a:pt x="3860" y="144"/>
                    <a:pt x="3959" y="144"/>
                  </a:cubicBezTo>
                  <a:cubicBezTo>
                    <a:pt x="5008" y="144"/>
                    <a:pt x="6022" y="575"/>
                    <a:pt x="6888" y="1038"/>
                  </a:cubicBezTo>
                  <a:cubicBezTo>
                    <a:pt x="7855" y="1552"/>
                    <a:pt x="8680" y="2162"/>
                    <a:pt x="9454" y="2576"/>
                  </a:cubicBezTo>
                  <a:cubicBezTo>
                    <a:pt x="9892" y="2815"/>
                    <a:pt x="10341" y="2915"/>
                    <a:pt x="10733" y="2915"/>
                  </a:cubicBezTo>
                  <a:cubicBezTo>
                    <a:pt x="11045" y="2915"/>
                    <a:pt x="11322" y="2852"/>
                    <a:pt x="11529" y="2745"/>
                  </a:cubicBezTo>
                  <a:cubicBezTo>
                    <a:pt x="12009" y="2488"/>
                    <a:pt x="12066" y="2127"/>
                    <a:pt x="12066" y="2127"/>
                  </a:cubicBezTo>
                  <a:lnTo>
                    <a:pt x="12066" y="2123"/>
                  </a:lnTo>
                  <a:cubicBezTo>
                    <a:pt x="12074" y="2097"/>
                    <a:pt x="12055" y="2077"/>
                    <a:pt x="12035" y="2074"/>
                  </a:cubicBezTo>
                  <a:cubicBezTo>
                    <a:pt x="12033" y="2073"/>
                    <a:pt x="12030" y="2073"/>
                    <a:pt x="12027" y="2073"/>
                  </a:cubicBezTo>
                  <a:cubicBezTo>
                    <a:pt x="12005" y="2073"/>
                    <a:pt x="11989" y="2087"/>
                    <a:pt x="11986" y="2108"/>
                  </a:cubicBezTo>
                  <a:cubicBezTo>
                    <a:pt x="11986" y="2107"/>
                    <a:pt x="11986" y="2107"/>
                    <a:pt x="11985" y="2107"/>
                  </a:cubicBezTo>
                  <a:cubicBezTo>
                    <a:pt x="11982" y="2107"/>
                    <a:pt x="11925" y="2438"/>
                    <a:pt x="11491" y="2664"/>
                  </a:cubicBezTo>
                  <a:cubicBezTo>
                    <a:pt x="11302" y="2760"/>
                    <a:pt x="11042" y="2817"/>
                    <a:pt x="10748" y="2817"/>
                  </a:cubicBezTo>
                  <a:cubicBezTo>
                    <a:pt x="10367" y="2817"/>
                    <a:pt x="9928" y="2721"/>
                    <a:pt x="9504" y="2488"/>
                  </a:cubicBezTo>
                  <a:cubicBezTo>
                    <a:pt x="8741" y="2070"/>
                    <a:pt x="7916" y="1456"/>
                    <a:pt x="6946" y="927"/>
                  </a:cubicBezTo>
                  <a:cubicBezTo>
                    <a:pt x="6061" y="449"/>
                    <a:pt x="5029" y="0"/>
                    <a:pt x="3932" y="0"/>
                  </a:cubicBezTo>
                  <a:close/>
                </a:path>
              </a:pathLst>
            </a:custGeom>
            <a:solidFill>
              <a:srgbClr val="000000">
                <a:alpha val="3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2" name="Google Shape;1476;p40">
              <a:extLst>
                <a:ext uri="{FF2B5EF4-FFF2-40B4-BE49-F238E27FC236}">
                  <a16:creationId xmlns:a16="http://schemas.microsoft.com/office/drawing/2014/main" id="{691198B8-1F51-DA3C-33E3-3A4C68C4E719}"/>
                </a:ext>
              </a:extLst>
            </p:cNvPr>
            <p:cNvSpPr/>
            <p:nvPr/>
          </p:nvSpPr>
          <p:spPr>
            <a:xfrm>
              <a:off x="7877266" y="1627470"/>
              <a:ext cx="221031" cy="118615"/>
            </a:xfrm>
            <a:custGeom>
              <a:avLst/>
              <a:gdLst/>
              <a:ahLst/>
              <a:cxnLst/>
              <a:rect l="l" t="t" r="r" b="b"/>
              <a:pathLst>
                <a:path w="3261" h="1750" extrusionOk="0">
                  <a:moveTo>
                    <a:pt x="3175" y="0"/>
                  </a:moveTo>
                  <a:cubicBezTo>
                    <a:pt x="3172" y="0"/>
                    <a:pt x="3168" y="1"/>
                    <a:pt x="3164" y="2"/>
                  </a:cubicBezTo>
                  <a:cubicBezTo>
                    <a:pt x="3130" y="2"/>
                    <a:pt x="3103" y="32"/>
                    <a:pt x="3107" y="67"/>
                  </a:cubicBezTo>
                  <a:cubicBezTo>
                    <a:pt x="3107" y="67"/>
                    <a:pt x="3126" y="331"/>
                    <a:pt x="2934" y="673"/>
                  </a:cubicBezTo>
                  <a:cubicBezTo>
                    <a:pt x="2758" y="1003"/>
                    <a:pt x="2324" y="1382"/>
                    <a:pt x="1830" y="1509"/>
                  </a:cubicBezTo>
                  <a:cubicBezTo>
                    <a:pt x="1638" y="1560"/>
                    <a:pt x="1441" y="1580"/>
                    <a:pt x="1250" y="1580"/>
                  </a:cubicBezTo>
                  <a:cubicBezTo>
                    <a:pt x="941" y="1580"/>
                    <a:pt x="646" y="1527"/>
                    <a:pt x="411" y="1470"/>
                  </a:cubicBezTo>
                  <a:cubicBezTo>
                    <a:pt x="238" y="1428"/>
                    <a:pt x="104" y="1386"/>
                    <a:pt x="0" y="1348"/>
                  </a:cubicBezTo>
                  <a:lnTo>
                    <a:pt x="0" y="1348"/>
                  </a:lnTo>
                  <a:cubicBezTo>
                    <a:pt x="8" y="1355"/>
                    <a:pt x="19" y="1367"/>
                    <a:pt x="35" y="1375"/>
                  </a:cubicBezTo>
                  <a:cubicBezTo>
                    <a:pt x="54" y="1444"/>
                    <a:pt x="58" y="1501"/>
                    <a:pt x="77" y="1566"/>
                  </a:cubicBezTo>
                  <a:cubicBezTo>
                    <a:pt x="169" y="1597"/>
                    <a:pt x="246" y="1620"/>
                    <a:pt x="368" y="1647"/>
                  </a:cubicBezTo>
                  <a:cubicBezTo>
                    <a:pt x="603" y="1701"/>
                    <a:pt x="892" y="1750"/>
                    <a:pt x="1203" y="1750"/>
                  </a:cubicBezTo>
                  <a:cubicBezTo>
                    <a:pt x="1421" y="1750"/>
                    <a:pt x="1649" y="1726"/>
                    <a:pt x="1876" y="1662"/>
                  </a:cubicBezTo>
                  <a:cubicBezTo>
                    <a:pt x="2424" y="1501"/>
                    <a:pt x="2854" y="1106"/>
                    <a:pt x="3053" y="734"/>
                  </a:cubicBezTo>
                  <a:cubicBezTo>
                    <a:pt x="3260" y="358"/>
                    <a:pt x="3237" y="55"/>
                    <a:pt x="3237" y="55"/>
                  </a:cubicBezTo>
                  <a:cubicBezTo>
                    <a:pt x="3227" y="28"/>
                    <a:pt x="3204" y="0"/>
                    <a:pt x="3175" y="0"/>
                  </a:cubicBezTo>
                  <a:close/>
                </a:path>
              </a:pathLst>
            </a:custGeom>
            <a:solidFill>
              <a:srgbClr val="000000">
                <a:alpha val="3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3" name="Google Shape;1477;p40">
              <a:extLst>
                <a:ext uri="{FF2B5EF4-FFF2-40B4-BE49-F238E27FC236}">
                  <a16:creationId xmlns:a16="http://schemas.microsoft.com/office/drawing/2014/main" id="{6BCD996C-D618-2DD2-B0B8-33420F1F5C2A}"/>
                </a:ext>
              </a:extLst>
            </p:cNvPr>
            <p:cNvSpPr/>
            <p:nvPr/>
          </p:nvSpPr>
          <p:spPr>
            <a:xfrm>
              <a:off x="7738452" y="2352854"/>
              <a:ext cx="351778" cy="706335"/>
            </a:xfrm>
            <a:custGeom>
              <a:avLst/>
              <a:gdLst/>
              <a:ahLst/>
              <a:cxnLst/>
              <a:rect l="l" t="t" r="r" b="b"/>
              <a:pathLst>
                <a:path w="5190" h="10421" extrusionOk="0">
                  <a:moveTo>
                    <a:pt x="4345" y="1"/>
                  </a:moveTo>
                  <a:cubicBezTo>
                    <a:pt x="3894" y="1"/>
                    <a:pt x="3377" y="467"/>
                    <a:pt x="3145" y="1711"/>
                  </a:cubicBezTo>
                  <a:cubicBezTo>
                    <a:pt x="2604" y="3613"/>
                    <a:pt x="2106" y="5312"/>
                    <a:pt x="1695" y="6562"/>
                  </a:cubicBezTo>
                  <a:cubicBezTo>
                    <a:pt x="1089" y="7862"/>
                    <a:pt x="510" y="8998"/>
                    <a:pt x="0" y="9934"/>
                  </a:cubicBezTo>
                  <a:cubicBezTo>
                    <a:pt x="449" y="10137"/>
                    <a:pt x="882" y="10298"/>
                    <a:pt x="1304" y="10421"/>
                  </a:cubicBezTo>
                  <a:cubicBezTo>
                    <a:pt x="1975" y="9577"/>
                    <a:pt x="2666" y="8591"/>
                    <a:pt x="3199" y="7521"/>
                  </a:cubicBezTo>
                  <a:cubicBezTo>
                    <a:pt x="4219" y="5649"/>
                    <a:pt x="5189" y="2156"/>
                    <a:pt x="5151" y="974"/>
                  </a:cubicBezTo>
                  <a:cubicBezTo>
                    <a:pt x="5132" y="410"/>
                    <a:pt x="4767" y="1"/>
                    <a:pt x="4345" y="1"/>
                  </a:cubicBez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4" name="Google Shape;1478;p40">
              <a:extLst>
                <a:ext uri="{FF2B5EF4-FFF2-40B4-BE49-F238E27FC236}">
                  <a16:creationId xmlns:a16="http://schemas.microsoft.com/office/drawing/2014/main" id="{3284529A-F5E3-CA32-7FDF-4826B385D0E5}"/>
                </a:ext>
              </a:extLst>
            </p:cNvPr>
            <p:cNvSpPr/>
            <p:nvPr/>
          </p:nvSpPr>
          <p:spPr>
            <a:xfrm>
              <a:off x="7500340" y="2338620"/>
              <a:ext cx="594159" cy="957121"/>
            </a:xfrm>
            <a:custGeom>
              <a:avLst/>
              <a:gdLst/>
              <a:ahLst/>
              <a:cxnLst/>
              <a:rect l="l" t="t" r="r" b="b"/>
              <a:pathLst>
                <a:path w="8766" h="14121" extrusionOk="0">
                  <a:moveTo>
                    <a:pt x="7958" y="0"/>
                  </a:moveTo>
                  <a:cubicBezTo>
                    <a:pt x="7506" y="0"/>
                    <a:pt x="6974" y="460"/>
                    <a:pt x="6689" y="1687"/>
                  </a:cubicBezTo>
                  <a:cubicBezTo>
                    <a:pt x="6056" y="3577"/>
                    <a:pt x="5473" y="5261"/>
                    <a:pt x="5009" y="6488"/>
                  </a:cubicBezTo>
                  <a:cubicBezTo>
                    <a:pt x="3245" y="9867"/>
                    <a:pt x="1691" y="12092"/>
                    <a:pt x="1438" y="12345"/>
                  </a:cubicBezTo>
                  <a:cubicBezTo>
                    <a:pt x="1377" y="12326"/>
                    <a:pt x="1335" y="12314"/>
                    <a:pt x="1335" y="12314"/>
                  </a:cubicBezTo>
                  <a:cubicBezTo>
                    <a:pt x="1158" y="12491"/>
                    <a:pt x="702" y="12916"/>
                    <a:pt x="537" y="13070"/>
                  </a:cubicBezTo>
                  <a:cubicBezTo>
                    <a:pt x="376" y="13223"/>
                    <a:pt x="0" y="13599"/>
                    <a:pt x="35" y="13683"/>
                  </a:cubicBezTo>
                  <a:cubicBezTo>
                    <a:pt x="38" y="13690"/>
                    <a:pt x="43" y="13694"/>
                    <a:pt x="51" y="13694"/>
                  </a:cubicBezTo>
                  <a:cubicBezTo>
                    <a:pt x="142" y="13694"/>
                    <a:pt x="528" y="13273"/>
                    <a:pt x="581" y="13273"/>
                  </a:cubicBezTo>
                  <a:cubicBezTo>
                    <a:pt x="582" y="13273"/>
                    <a:pt x="582" y="13273"/>
                    <a:pt x="583" y="13273"/>
                  </a:cubicBezTo>
                  <a:cubicBezTo>
                    <a:pt x="633" y="13288"/>
                    <a:pt x="8" y="13864"/>
                    <a:pt x="104" y="13986"/>
                  </a:cubicBezTo>
                  <a:cubicBezTo>
                    <a:pt x="107" y="13990"/>
                    <a:pt x="111" y="13992"/>
                    <a:pt x="117" y="13992"/>
                  </a:cubicBezTo>
                  <a:cubicBezTo>
                    <a:pt x="219" y="13992"/>
                    <a:pt x="711" y="13434"/>
                    <a:pt x="781" y="13434"/>
                  </a:cubicBezTo>
                  <a:cubicBezTo>
                    <a:pt x="781" y="13434"/>
                    <a:pt x="782" y="13434"/>
                    <a:pt x="782" y="13434"/>
                  </a:cubicBezTo>
                  <a:cubicBezTo>
                    <a:pt x="844" y="13450"/>
                    <a:pt x="322" y="14025"/>
                    <a:pt x="391" y="14113"/>
                  </a:cubicBezTo>
                  <a:cubicBezTo>
                    <a:pt x="396" y="14118"/>
                    <a:pt x="402" y="14121"/>
                    <a:pt x="410" y="14121"/>
                  </a:cubicBezTo>
                  <a:cubicBezTo>
                    <a:pt x="522" y="14121"/>
                    <a:pt x="910" y="13560"/>
                    <a:pt x="989" y="13560"/>
                  </a:cubicBezTo>
                  <a:cubicBezTo>
                    <a:pt x="991" y="13560"/>
                    <a:pt x="992" y="13560"/>
                    <a:pt x="993" y="13561"/>
                  </a:cubicBezTo>
                  <a:cubicBezTo>
                    <a:pt x="1070" y="13584"/>
                    <a:pt x="713" y="14036"/>
                    <a:pt x="790" y="14075"/>
                  </a:cubicBezTo>
                  <a:cubicBezTo>
                    <a:pt x="793" y="14076"/>
                    <a:pt x="796" y="14077"/>
                    <a:pt x="799" y="14077"/>
                  </a:cubicBezTo>
                  <a:cubicBezTo>
                    <a:pt x="891" y="14077"/>
                    <a:pt x="1210" y="13599"/>
                    <a:pt x="1365" y="13384"/>
                  </a:cubicBezTo>
                  <a:cubicBezTo>
                    <a:pt x="1530" y="13158"/>
                    <a:pt x="1691" y="12951"/>
                    <a:pt x="1879" y="12732"/>
                  </a:cubicBezTo>
                  <a:cubicBezTo>
                    <a:pt x="1895" y="12717"/>
                    <a:pt x="1875" y="12702"/>
                    <a:pt x="1879" y="12686"/>
                  </a:cubicBezTo>
                  <a:lnTo>
                    <a:pt x="1879" y="12686"/>
                  </a:lnTo>
                  <a:lnTo>
                    <a:pt x="1983" y="12771"/>
                  </a:lnTo>
                  <a:cubicBezTo>
                    <a:pt x="2240" y="12449"/>
                    <a:pt x="4917" y="10285"/>
                    <a:pt x="6478" y="7501"/>
                  </a:cubicBezTo>
                  <a:cubicBezTo>
                    <a:pt x="7590" y="5683"/>
                    <a:pt x="8729" y="2220"/>
                    <a:pt x="8752" y="1027"/>
                  </a:cubicBezTo>
                  <a:cubicBezTo>
                    <a:pt x="8765" y="438"/>
                    <a:pt x="8400" y="0"/>
                    <a:pt x="7958"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5" name="Google Shape;1479;p40">
              <a:extLst>
                <a:ext uri="{FF2B5EF4-FFF2-40B4-BE49-F238E27FC236}">
                  <a16:creationId xmlns:a16="http://schemas.microsoft.com/office/drawing/2014/main" id="{6986DDB2-2B7C-2DAC-E330-08D4A7547720}"/>
                </a:ext>
              </a:extLst>
            </p:cNvPr>
            <p:cNvSpPr/>
            <p:nvPr/>
          </p:nvSpPr>
          <p:spPr>
            <a:xfrm>
              <a:off x="8154893" y="3109552"/>
              <a:ext cx="120920" cy="99908"/>
            </a:xfrm>
            <a:custGeom>
              <a:avLst/>
              <a:gdLst/>
              <a:ahLst/>
              <a:cxnLst/>
              <a:rect l="l" t="t" r="r" b="b"/>
              <a:pathLst>
                <a:path w="1784" h="1474" extrusionOk="0">
                  <a:moveTo>
                    <a:pt x="1477" y="1"/>
                  </a:moveTo>
                  <a:lnTo>
                    <a:pt x="0" y="373"/>
                  </a:lnTo>
                  <a:cubicBezTo>
                    <a:pt x="0" y="373"/>
                    <a:pt x="577" y="1473"/>
                    <a:pt x="1630" y="1473"/>
                  </a:cubicBezTo>
                  <a:cubicBezTo>
                    <a:pt x="1680" y="1473"/>
                    <a:pt x="1731" y="1471"/>
                    <a:pt x="1784" y="1466"/>
                  </a:cubicBezTo>
                  <a:lnTo>
                    <a:pt x="1477" y="1"/>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6" name="Google Shape;1480;p40">
              <a:extLst>
                <a:ext uri="{FF2B5EF4-FFF2-40B4-BE49-F238E27FC236}">
                  <a16:creationId xmlns:a16="http://schemas.microsoft.com/office/drawing/2014/main" id="{AD67B93D-F69C-B805-F59A-3BA16CAEA09A}"/>
                </a:ext>
              </a:extLst>
            </p:cNvPr>
            <p:cNvSpPr/>
            <p:nvPr/>
          </p:nvSpPr>
          <p:spPr>
            <a:xfrm>
              <a:off x="8333494" y="3516369"/>
              <a:ext cx="110820" cy="143355"/>
            </a:xfrm>
            <a:custGeom>
              <a:avLst/>
              <a:gdLst/>
              <a:ahLst/>
              <a:cxnLst/>
              <a:rect l="l" t="t" r="r" b="b"/>
              <a:pathLst>
                <a:path w="1635" h="2115" extrusionOk="0">
                  <a:moveTo>
                    <a:pt x="1089" y="1"/>
                  </a:moveTo>
                  <a:cubicBezTo>
                    <a:pt x="1001" y="296"/>
                    <a:pt x="725" y="1079"/>
                    <a:pt x="0" y="1777"/>
                  </a:cubicBezTo>
                  <a:cubicBezTo>
                    <a:pt x="342" y="1984"/>
                    <a:pt x="587" y="2114"/>
                    <a:pt x="587" y="2114"/>
                  </a:cubicBezTo>
                  <a:cubicBezTo>
                    <a:pt x="1185" y="1746"/>
                    <a:pt x="1527" y="1228"/>
                    <a:pt x="1634" y="565"/>
                  </a:cubicBezTo>
                  <a:lnTo>
                    <a:pt x="1089" y="1"/>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7" name="Google Shape;1481;p40">
              <a:extLst>
                <a:ext uri="{FF2B5EF4-FFF2-40B4-BE49-F238E27FC236}">
                  <a16:creationId xmlns:a16="http://schemas.microsoft.com/office/drawing/2014/main" id="{D93FDA4B-DA2B-A2FE-88F9-17C0978CB609}"/>
                </a:ext>
              </a:extLst>
            </p:cNvPr>
            <p:cNvSpPr/>
            <p:nvPr/>
          </p:nvSpPr>
          <p:spPr>
            <a:xfrm>
              <a:off x="7430391" y="3484919"/>
              <a:ext cx="148980" cy="57545"/>
            </a:xfrm>
            <a:custGeom>
              <a:avLst/>
              <a:gdLst/>
              <a:ahLst/>
              <a:cxnLst/>
              <a:rect l="l" t="t" r="r" b="b"/>
              <a:pathLst>
                <a:path w="2198" h="849" extrusionOk="0">
                  <a:moveTo>
                    <a:pt x="0" y="1"/>
                  </a:moveTo>
                  <a:cubicBezTo>
                    <a:pt x="69" y="488"/>
                    <a:pt x="131" y="848"/>
                    <a:pt x="131" y="848"/>
                  </a:cubicBezTo>
                  <a:lnTo>
                    <a:pt x="2129" y="848"/>
                  </a:lnTo>
                  <a:lnTo>
                    <a:pt x="2198" y="1"/>
                  </a:lnTo>
                  <a:close/>
                </a:path>
              </a:pathLst>
            </a:custGeom>
            <a:solidFill>
              <a:srgbClr val="434343">
                <a:alpha val="2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71739BBA-4846-5075-5EAD-02B8DC10BBB5}"/>
              </a:ext>
            </a:extLst>
          </p:cNvPr>
          <p:cNvGrpSpPr/>
          <p:nvPr/>
        </p:nvGrpSpPr>
        <p:grpSpPr>
          <a:xfrm>
            <a:off x="2359933" y="1853179"/>
            <a:ext cx="4390692" cy="1259922"/>
            <a:chOff x="1139190" y="1435763"/>
            <a:chExt cx="3467446" cy="1120140"/>
          </a:xfrm>
        </p:grpSpPr>
        <p:sp>
          <p:nvSpPr>
            <p:cNvPr id="9" name="Scroll: Horizontal 8">
              <a:extLst>
                <a:ext uri="{FF2B5EF4-FFF2-40B4-BE49-F238E27FC236}">
                  <a16:creationId xmlns:a16="http://schemas.microsoft.com/office/drawing/2014/main" id="{D3789595-F56E-E5D2-67DC-F681B6775DF8}"/>
                </a:ext>
              </a:extLst>
            </p:cNvPr>
            <p:cNvSpPr/>
            <p:nvPr/>
          </p:nvSpPr>
          <p:spPr>
            <a:xfrm>
              <a:off x="1139190" y="1435763"/>
              <a:ext cx="3467446" cy="1120140"/>
            </a:xfrm>
            <a:prstGeom prst="horizontalScroll">
              <a:avLst>
                <a:gd name="adj" fmla="val 7864"/>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dirty="0">
                <a:solidFill>
                  <a:schemeClr val="bg1">
                    <a:lumMod val="95000"/>
                    <a:lumOff val="5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4FF5AF8-0459-A81B-02DB-D2CB0ACD8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225" y="1562963"/>
              <a:ext cx="863100" cy="865739"/>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B1F48E35-AF49-6806-FA84-53A02498BB87}"/>
                </a:ext>
              </a:extLst>
            </p:cNvPr>
            <p:cNvSpPr txBox="1">
              <a:spLocks/>
            </p:cNvSpPr>
            <p:nvPr/>
          </p:nvSpPr>
          <p:spPr>
            <a:xfrm>
              <a:off x="2352120" y="1709483"/>
              <a:ext cx="205848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3600" dirty="0">
                  <a:solidFill>
                    <a:schemeClr val="bg2">
                      <a:lumMod val="50000"/>
                    </a:schemeClr>
                  </a:solidFill>
                  <a:latin typeface="Arial" panose="020B0604020202020204" pitchFamily="34" charset="0"/>
                  <a:cs typeface="Arial" panose="020B0604020202020204" pitchFamily="34" charset="0"/>
                </a:rPr>
                <a:t>QUAN SÁT</a:t>
              </a:r>
            </a:p>
          </p:txBody>
        </p:sp>
      </p:grpSp>
      <p:pic>
        <p:nvPicPr>
          <p:cNvPr id="2" name="Google Shape;260;p5">
            <a:extLst>
              <a:ext uri="{FF2B5EF4-FFF2-40B4-BE49-F238E27FC236}">
                <a16:creationId xmlns:a16="http://schemas.microsoft.com/office/drawing/2014/main" id="{6C4EBF82-DA53-C29F-5F81-B70F9BEA77AD}"/>
              </a:ext>
            </a:extLst>
          </p:cNvPr>
          <p:cNvPicPr preferRelativeResize="0"/>
          <p:nvPr/>
        </p:nvPicPr>
        <p:blipFill rotWithShape="1">
          <a:blip r:embed="rId4">
            <a:alphaModFix/>
          </a:blip>
          <a:srcRect/>
          <a:stretch/>
        </p:blipFill>
        <p:spPr>
          <a:xfrm>
            <a:off x="7925107" y="4765993"/>
            <a:ext cx="1132211" cy="303986"/>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sp>
        <p:nvSpPr>
          <p:cNvPr id="3" name="Title 2">
            <a:extLst>
              <a:ext uri="{FF2B5EF4-FFF2-40B4-BE49-F238E27FC236}">
                <a16:creationId xmlns:a16="http://schemas.microsoft.com/office/drawing/2014/main" id="{4BC15204-7DDD-028E-9EFC-C63B08744B26}"/>
              </a:ext>
            </a:extLst>
          </p:cNvPr>
          <p:cNvSpPr>
            <a:spLocks noGrp="1"/>
          </p:cNvSpPr>
          <p:nvPr>
            <p:ph type="title"/>
          </p:nvPr>
        </p:nvSpPr>
        <p:spPr>
          <a:xfrm>
            <a:off x="471714" y="493486"/>
            <a:ext cx="8200572" cy="466182"/>
          </a:xfrm>
        </p:spPr>
        <p:txBody>
          <a:bodyPr anchor="ctr"/>
          <a:lstStyle/>
          <a:p>
            <a:pPr algn="ctr">
              <a:lnSpc>
                <a:spcPct val="100000"/>
              </a:lnSpc>
            </a:pPr>
            <a:r>
              <a:rPr lang="vi-VN" sz="24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1. Tìm hiểu vẻ đẹp TPMT về chủ đề Gia đình</a:t>
            </a:r>
            <a:endParaRPr lang="vi-VN" sz="2400" dirty="0">
              <a:solidFill>
                <a:schemeClr val="bg1">
                  <a:lumMod val="75000"/>
                </a:schemeClr>
              </a:solidFill>
              <a:effectLst/>
              <a:latin typeface="Arial" panose="020B0604020202020204" pitchFamily="34" charset="0"/>
              <a:ea typeface="SimSun" panose="02010600030101010101" pitchFamily="2" charset="-122"/>
              <a:cs typeface="Arial" panose="020B0604020202020204" pitchFamily="34" charset="0"/>
            </a:endParaRPr>
          </a:p>
        </p:txBody>
      </p:sp>
      <p:grpSp>
        <p:nvGrpSpPr>
          <p:cNvPr id="24" name="Group 23">
            <a:extLst>
              <a:ext uri="{FF2B5EF4-FFF2-40B4-BE49-F238E27FC236}">
                <a16:creationId xmlns:a16="http://schemas.microsoft.com/office/drawing/2014/main" id="{21807584-DC40-CCC7-FC49-7E95C7CA0D24}"/>
              </a:ext>
            </a:extLst>
          </p:cNvPr>
          <p:cNvGrpSpPr/>
          <p:nvPr/>
        </p:nvGrpSpPr>
        <p:grpSpPr>
          <a:xfrm>
            <a:off x="3011714" y="3115395"/>
            <a:ext cx="3120572" cy="1939036"/>
            <a:chOff x="3011714" y="1976024"/>
            <a:chExt cx="3120572" cy="1939036"/>
          </a:xfrm>
        </p:grpSpPr>
        <p:sp>
          <p:nvSpPr>
            <p:cNvPr id="23" name="Freeform 9">
              <a:extLst>
                <a:ext uri="{FF2B5EF4-FFF2-40B4-BE49-F238E27FC236}">
                  <a16:creationId xmlns:a16="http://schemas.microsoft.com/office/drawing/2014/main" id="{CE03588A-EDF6-349D-5CC5-14EA58185FA9}"/>
                </a:ext>
              </a:extLst>
            </p:cNvPr>
            <p:cNvSpPr/>
            <p:nvPr/>
          </p:nvSpPr>
          <p:spPr>
            <a:xfrm>
              <a:off x="3266634" y="1976024"/>
              <a:ext cx="2610731" cy="1527277"/>
            </a:xfrm>
            <a:custGeom>
              <a:avLst/>
              <a:gdLst/>
              <a:ahLst/>
              <a:cxnLst/>
              <a:rect l="l" t="t" r="r" b="b"/>
              <a:pathLst>
                <a:path w="2561631" h="1498554">
                  <a:moveTo>
                    <a:pt x="0" y="0"/>
                  </a:moveTo>
                  <a:lnTo>
                    <a:pt x="2561630" y="0"/>
                  </a:lnTo>
                  <a:lnTo>
                    <a:pt x="2561630" y="1498554"/>
                  </a:lnTo>
                  <a:lnTo>
                    <a:pt x="0" y="1498554"/>
                  </a:lnTo>
                  <a:lnTo>
                    <a:pt x="0" y="0"/>
                  </a:lnTo>
                  <a:close/>
                </a:path>
              </a:pathLst>
            </a:custGeom>
            <a:blipFill>
              <a:blip r:embed="rId3"/>
              <a:stretch>
                <a:fillRect/>
              </a:stretch>
            </a:blipFill>
          </p:spPr>
        </p:sp>
        <p:sp>
          <p:nvSpPr>
            <p:cNvPr id="20" name="Rectangle: Rounded Corners 19">
              <a:extLst>
                <a:ext uri="{FF2B5EF4-FFF2-40B4-BE49-F238E27FC236}">
                  <a16:creationId xmlns:a16="http://schemas.microsoft.com/office/drawing/2014/main" id="{7E059751-2E98-856F-6A1F-B5A75FCE51AB}"/>
                </a:ext>
              </a:extLst>
            </p:cNvPr>
            <p:cNvSpPr/>
            <p:nvPr/>
          </p:nvSpPr>
          <p:spPr>
            <a:xfrm>
              <a:off x="3011714" y="3392546"/>
              <a:ext cx="3120572" cy="522514"/>
            </a:xfrm>
            <a:prstGeom prst="roundRect">
              <a:avLst>
                <a:gd name="adj" fmla="val 50000"/>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vi-VN" sz="2200" b="1" dirty="0">
                  <a:solidFill>
                    <a:schemeClr val="accent6"/>
                  </a:solidFill>
                  <a:latin typeface="Arial" panose="020B0604020202020204" pitchFamily="34" charset="0"/>
                  <a:cs typeface="Arial" panose="020B0604020202020204" pitchFamily="34" charset="0"/>
                </a:rPr>
                <a:t>THẢO LUẬN NHÓM</a:t>
              </a:r>
            </a:p>
          </p:txBody>
        </p:sp>
      </p:grpSp>
      <p:sp>
        <p:nvSpPr>
          <p:cNvPr id="25" name="Speech Bubble: Rectangle with Corners Rounded 24">
            <a:extLst>
              <a:ext uri="{FF2B5EF4-FFF2-40B4-BE49-F238E27FC236}">
                <a16:creationId xmlns:a16="http://schemas.microsoft.com/office/drawing/2014/main" id="{78D5C81E-403F-E7E3-83A2-F228E9010411}"/>
              </a:ext>
            </a:extLst>
          </p:cNvPr>
          <p:cNvSpPr/>
          <p:nvPr/>
        </p:nvSpPr>
        <p:spPr>
          <a:xfrm>
            <a:off x="632913" y="1267911"/>
            <a:ext cx="2233658" cy="2215517"/>
          </a:xfrm>
          <a:prstGeom prst="wedgeRoundRectCallout">
            <a:avLst>
              <a:gd name="adj1" fmla="val 44516"/>
              <a:gd name="adj2" fmla="val 64876"/>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rPr>
              <a:t>Tìm những hình ảnh trong tác phẩm thể hiện về chủ đề Gia đình?</a:t>
            </a:r>
          </a:p>
        </p:txBody>
      </p:sp>
      <p:sp>
        <p:nvSpPr>
          <p:cNvPr id="26" name="Speech Bubble: Rectangle with Corners Rounded 25">
            <a:extLst>
              <a:ext uri="{FF2B5EF4-FFF2-40B4-BE49-F238E27FC236}">
                <a16:creationId xmlns:a16="http://schemas.microsoft.com/office/drawing/2014/main" id="{63E05D23-9D02-D1A5-0F89-88E68E55A06E}"/>
              </a:ext>
            </a:extLst>
          </p:cNvPr>
          <p:cNvSpPr/>
          <p:nvPr/>
        </p:nvSpPr>
        <p:spPr>
          <a:xfrm>
            <a:off x="3329796" y="1176359"/>
            <a:ext cx="2484406" cy="1527277"/>
          </a:xfrm>
          <a:prstGeom prst="wedgeRoundRectCallout">
            <a:avLst>
              <a:gd name="adj1" fmla="val -35002"/>
              <a:gd name="adj2" fmla="val 64401"/>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Em thấy các thành viên trong gia đình có các hoạt động gì?</a:t>
            </a:r>
          </a:p>
        </p:txBody>
      </p:sp>
      <p:sp>
        <p:nvSpPr>
          <p:cNvPr id="2" name="Speech Bubble: Rectangle with Corners Rounded 1">
            <a:extLst>
              <a:ext uri="{FF2B5EF4-FFF2-40B4-BE49-F238E27FC236}">
                <a16:creationId xmlns:a16="http://schemas.microsoft.com/office/drawing/2014/main" id="{3B9B40A6-B80C-A6FA-6C20-43A9D4B0A14B}"/>
              </a:ext>
            </a:extLst>
          </p:cNvPr>
          <p:cNvSpPr/>
          <p:nvPr/>
        </p:nvSpPr>
        <p:spPr>
          <a:xfrm>
            <a:off x="6277427" y="1267911"/>
            <a:ext cx="2484406" cy="2215517"/>
          </a:xfrm>
          <a:prstGeom prst="wedgeRoundRectCallout">
            <a:avLst>
              <a:gd name="adj1" fmla="val -49705"/>
              <a:gd name="adj2" fmla="val 61273"/>
              <a:gd name="adj3" fmla="val 16667"/>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rPr>
              <a:t>Vẻ đẹp trong tác phẩm mĩ thuật được thể hiện qua các yếu tố và nguyên lí tạo hình nào? </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9"/>
        <p:cNvGrpSpPr/>
        <p:nvPr/>
      </p:nvGrpSpPr>
      <p:grpSpPr>
        <a:xfrm>
          <a:off x="0" y="0"/>
          <a:ext cx="0" cy="0"/>
          <a:chOff x="0" y="0"/>
          <a:chExt cx="0" cy="0"/>
        </a:xfrm>
      </p:grpSpPr>
      <p:sp>
        <p:nvSpPr>
          <p:cNvPr id="2" name="Title 1">
            <a:extLst>
              <a:ext uri="{FF2B5EF4-FFF2-40B4-BE49-F238E27FC236}">
                <a16:creationId xmlns:a16="http://schemas.microsoft.com/office/drawing/2014/main" id="{25C882DC-9A35-FBBD-1585-FD71C09BA2A1}"/>
              </a:ext>
            </a:extLst>
          </p:cNvPr>
          <p:cNvSpPr>
            <a:spLocks noGrp="1"/>
          </p:cNvSpPr>
          <p:nvPr>
            <p:ph type="title"/>
          </p:nvPr>
        </p:nvSpPr>
        <p:spPr>
          <a:xfrm>
            <a:off x="720000" y="294348"/>
            <a:ext cx="7704000" cy="572700"/>
          </a:xfrm>
        </p:spPr>
        <p:txBody>
          <a:bodyPr anchor="ctr"/>
          <a:lstStyle/>
          <a:p>
            <a:pPr algn="ctr"/>
            <a:r>
              <a:rPr lang="vi-VN" sz="2200" b="1"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rPr>
              <a:t> Quan sát một số hình minh họa SGK tr.18</a:t>
            </a:r>
            <a:endParaRPr lang="vi-VN" sz="2200" b="1" dirty="0">
              <a:solidFill>
                <a:schemeClr val="bg1">
                  <a:lumMod val="75000"/>
                </a:schemeClr>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8FB40CF5-B52B-6D8D-4CA5-4A5B5F5DCB35}"/>
              </a:ext>
            </a:extLst>
          </p:cNvPr>
          <p:cNvGrpSpPr/>
          <p:nvPr/>
        </p:nvGrpSpPr>
        <p:grpSpPr>
          <a:xfrm>
            <a:off x="894172" y="908867"/>
            <a:ext cx="3260000" cy="4098457"/>
            <a:chOff x="406868" y="963504"/>
            <a:chExt cx="3260000" cy="4098457"/>
          </a:xfrm>
        </p:grpSpPr>
        <p:sp>
          <p:nvSpPr>
            <p:cNvPr id="11" name="TextBox 10">
              <a:extLst>
                <a:ext uri="{FF2B5EF4-FFF2-40B4-BE49-F238E27FC236}">
                  <a16:creationId xmlns:a16="http://schemas.microsoft.com/office/drawing/2014/main" id="{29856E02-3619-262C-C77B-86B00D216599}"/>
                </a:ext>
              </a:extLst>
            </p:cNvPr>
            <p:cNvSpPr txBox="1"/>
            <p:nvPr/>
          </p:nvSpPr>
          <p:spPr>
            <a:xfrm>
              <a:off x="406868" y="4040078"/>
              <a:ext cx="3260000" cy="1021883"/>
            </a:xfrm>
            <a:prstGeom prst="rect">
              <a:avLst/>
            </a:prstGeom>
            <a:solidFill>
              <a:schemeClr val="accent6"/>
            </a:solidFill>
          </p:spPr>
          <p:txBody>
            <a:bodyPr wrap="square">
              <a:spAutoFit/>
            </a:bodyPr>
            <a:lstStyle/>
            <a:p>
              <a:pPr algn="ctr">
                <a:lnSpc>
                  <a:spcPct val="150000"/>
                </a:lnSpc>
              </a:pPr>
              <a:r>
                <a:rPr lang="vi-VN" dirty="0"/>
                <a:t>Giôn Mích Stan-lây (John Mix Stanley), </a:t>
              </a:r>
              <a:r>
                <a:rPr lang="vi-VN" i="1" dirty="0"/>
                <a:t>Gia đình W-li-am-son </a:t>
              </a:r>
              <a:r>
                <a:rPr lang="vi-VN" dirty="0"/>
                <a:t>(The Williamson family), 1841 – 1842</a:t>
              </a:r>
            </a:p>
          </p:txBody>
        </p:sp>
        <p:pic>
          <p:nvPicPr>
            <p:cNvPr id="3" name="Picture 2" descr="John Mix Stanley | The Williamson Family | American | The Metropolitan  Museum of Art">
              <a:extLst>
                <a:ext uri="{FF2B5EF4-FFF2-40B4-BE49-F238E27FC236}">
                  <a16:creationId xmlns:a16="http://schemas.microsoft.com/office/drawing/2014/main" id="{D1D17E1A-E741-1F1A-628A-4C289522F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55" y="963504"/>
              <a:ext cx="2586826" cy="30765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80FD75D-22B4-C068-0A83-D242DD3694EB}"/>
              </a:ext>
            </a:extLst>
          </p:cNvPr>
          <p:cNvGrpSpPr/>
          <p:nvPr/>
        </p:nvGrpSpPr>
        <p:grpSpPr>
          <a:xfrm>
            <a:off x="5171455" y="908867"/>
            <a:ext cx="2571916" cy="4098457"/>
            <a:chOff x="750910" y="963504"/>
            <a:chExt cx="2571916" cy="4098457"/>
          </a:xfrm>
        </p:grpSpPr>
        <p:sp>
          <p:nvSpPr>
            <p:cNvPr id="14" name="TextBox 13">
              <a:extLst>
                <a:ext uri="{FF2B5EF4-FFF2-40B4-BE49-F238E27FC236}">
                  <a16:creationId xmlns:a16="http://schemas.microsoft.com/office/drawing/2014/main" id="{670DED60-4F89-171E-33E9-331114B97A3E}"/>
                </a:ext>
              </a:extLst>
            </p:cNvPr>
            <p:cNvSpPr txBox="1"/>
            <p:nvPr/>
          </p:nvSpPr>
          <p:spPr>
            <a:xfrm>
              <a:off x="750910" y="4040078"/>
              <a:ext cx="2571916" cy="1021883"/>
            </a:xfrm>
            <a:prstGeom prst="rect">
              <a:avLst/>
            </a:prstGeom>
            <a:solidFill>
              <a:schemeClr val="accent6"/>
            </a:solidFill>
          </p:spPr>
          <p:txBody>
            <a:bodyPr wrap="square">
              <a:spAutoFit/>
            </a:bodyPr>
            <a:lstStyle/>
            <a:p>
              <a:pPr algn="ctr">
                <a:lnSpc>
                  <a:spcPct val="150000"/>
                </a:lnSpc>
              </a:pPr>
              <a:r>
                <a:rPr lang="vi-VN" dirty="0"/>
                <a:t>Ke-da-mun và gia đình (Kedamun and his family), 1550 – 1295 TCN, tượng đá </a:t>
              </a:r>
            </a:p>
          </p:txBody>
        </p:sp>
        <p:pic>
          <p:nvPicPr>
            <p:cNvPr id="15" name="Picture 14">
              <a:extLst>
                <a:ext uri="{FF2B5EF4-FFF2-40B4-BE49-F238E27FC236}">
                  <a16:creationId xmlns:a16="http://schemas.microsoft.com/office/drawing/2014/main" id="{4F50CD76-0BF0-A49C-3EA9-0F4090AE0EE6}"/>
                </a:ext>
              </a:extLst>
            </p:cNvPr>
            <p:cNvPicPr>
              <a:picLocks noChangeAspect="1" noChangeArrowheads="1"/>
            </p:cNvPicPr>
            <p:nvPr/>
          </p:nvPicPr>
          <p:blipFill>
            <a:blip r:embed="rId4"/>
            <a:srcRect/>
            <a:stretch/>
          </p:blipFill>
          <p:spPr bwMode="auto">
            <a:xfrm>
              <a:off x="826749" y="963504"/>
              <a:ext cx="2420238" cy="307657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Google Shape;260;p5">
            <a:extLst>
              <a:ext uri="{FF2B5EF4-FFF2-40B4-BE49-F238E27FC236}">
                <a16:creationId xmlns:a16="http://schemas.microsoft.com/office/drawing/2014/main" id="{2474E190-A4D0-B1FC-2356-69070A2922A9}"/>
              </a:ext>
            </a:extLst>
          </p:cNvPr>
          <p:cNvPicPr preferRelativeResize="0"/>
          <p:nvPr/>
        </p:nvPicPr>
        <p:blipFill rotWithShape="1">
          <a:blip r:embed="rId5">
            <a:alphaModFix/>
          </a:blip>
          <a:srcRect/>
          <a:stretch/>
        </p:blipFill>
        <p:spPr>
          <a:xfrm>
            <a:off x="7925107" y="4765993"/>
            <a:ext cx="1132211" cy="303986"/>
          </a:xfrm>
          <a:prstGeom prst="rect">
            <a:avLst/>
          </a:prstGeom>
          <a:noFill/>
          <a:ln>
            <a:noFill/>
          </a:ln>
        </p:spPr>
      </p:pic>
    </p:spTree>
    <p:extLst>
      <p:ext uri="{BB962C8B-B14F-4D97-AF65-F5344CB8AC3E}">
        <p14:creationId xmlns:p14="http://schemas.microsoft.com/office/powerpoint/2010/main" val="25219224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ersity and Inclusion in Education by Slidesgo">
  <a:themeElements>
    <a:clrScheme name="Simple Light">
      <a:dk1>
        <a:srgbClr val="847CB7"/>
      </a:dk1>
      <a:lt1>
        <a:srgbClr val="E9666E"/>
      </a:lt1>
      <a:dk2>
        <a:srgbClr val="434343"/>
      </a:dk2>
      <a:lt2>
        <a:srgbClr val="FFFBFE"/>
      </a:lt2>
      <a:accent1>
        <a:srgbClr val="46639D"/>
      </a:accent1>
      <a:accent2>
        <a:srgbClr val="72B7C3"/>
      </a:accent2>
      <a:accent3>
        <a:srgbClr val="9A9B3F"/>
      </a:accent3>
      <a:accent4>
        <a:srgbClr val="EFC0CF"/>
      </a:accent4>
      <a:accent5>
        <a:srgbClr val="F9D698"/>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ck-to-School Presentation by Slidesgo">
  <a:themeElements>
    <a:clrScheme name="Simple Light">
      <a:dk1>
        <a:srgbClr val="120737"/>
      </a:dk1>
      <a:lt1>
        <a:srgbClr val="FDE4C5"/>
      </a:lt1>
      <a:dk2>
        <a:srgbClr val="FFFAF4"/>
      </a:dk2>
      <a:lt2>
        <a:srgbClr val="FAC827"/>
      </a:lt2>
      <a:accent1>
        <a:srgbClr val="ED4D1B"/>
      </a:accent1>
      <a:accent2>
        <a:srgbClr val="247AE3"/>
      </a:accent2>
      <a:accent3>
        <a:srgbClr val="006AC2"/>
      </a:accent3>
      <a:accent4>
        <a:srgbClr val="7E65FD"/>
      </a:accent4>
      <a:accent5>
        <a:srgbClr val="28AD6D"/>
      </a:accent5>
      <a:accent6>
        <a:srgbClr val="148248"/>
      </a:accent6>
      <a:hlink>
        <a:srgbClr val="1207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1243</TotalTime>
  <Words>2807</Words>
  <Application>Microsoft Office PowerPoint</Application>
  <PresentationFormat>On-screen Show (16:9)</PresentationFormat>
  <Paragraphs>250</Paragraphs>
  <Slides>65</Slides>
  <Notes>54</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65</vt:i4>
      </vt:variant>
    </vt:vector>
  </HeadingPairs>
  <TitlesOfParts>
    <vt:vector size="77" baseType="lpstr">
      <vt:lpstr>Times New Roman</vt:lpstr>
      <vt:lpstr>Calibri</vt:lpstr>
      <vt:lpstr>Quicksand Medium</vt:lpstr>
      <vt:lpstr>Fredoka One</vt:lpstr>
      <vt:lpstr>Nunito Light</vt:lpstr>
      <vt:lpstr>Aharoni</vt:lpstr>
      <vt:lpstr>DM Sans</vt:lpstr>
      <vt:lpstr>Rammetto One</vt:lpstr>
      <vt:lpstr>Arial</vt:lpstr>
      <vt:lpstr>Cabin</vt:lpstr>
      <vt:lpstr>Diversity and Inclusion in Education by Slidesgo</vt:lpstr>
      <vt:lpstr>Back-to-School Presentation by Slidesgo</vt:lpstr>
      <vt:lpstr>NHIỆT LIỆT CHÀO MỪNG CÁC BẠN ĐẾN VỚI  BÀI HỌC MỚI!</vt:lpstr>
      <vt:lpstr>PowerPoint Presentation</vt:lpstr>
      <vt:lpstr>KHỞI ĐỘNG</vt:lpstr>
      <vt:lpstr>PowerPoint Presentation</vt:lpstr>
      <vt:lpstr>CHỦ ĐỀ 3: GIA ĐÌNH</vt:lpstr>
      <vt:lpstr>NỘI DUNG BÀI HỌC</vt:lpstr>
      <vt:lpstr>PowerPoint Presentation</vt:lpstr>
      <vt:lpstr>1. Tìm hiểu vẻ đẹp TPMT về chủ đề Gia đình</vt:lpstr>
      <vt:lpstr> Quan sát một số hình minh họa SGK tr.18</vt:lpstr>
      <vt:lpstr>Nhận xét hình ảnh SGK tr.18</vt:lpstr>
      <vt:lpstr>Nhận xét hình ảnh SGK tr.18</vt:lpstr>
      <vt:lpstr> Quan sát một số TPMT về chủ đề Gia đình</vt:lpstr>
      <vt:lpstr>PowerPoint Presentation</vt:lpstr>
      <vt:lpstr>PowerPoint Presentation</vt:lpstr>
      <vt:lpstr>CÂU HỎI MỞ RỘNG</vt:lpstr>
      <vt:lpstr>Một số hoạt động trong gia đình</vt:lpstr>
      <vt:lpstr>Một số hoạt động trong gia đình</vt:lpstr>
      <vt:lpstr>PowerPoint Presentation</vt:lpstr>
      <vt:lpstr>2. Tìm hiểu vẻ đẹp SPMT về chủ đề Gia đình</vt:lpstr>
      <vt:lpstr> Quan sát một số hình minh họa SGK tr.18</vt:lpstr>
      <vt:lpstr>PowerPoint Presentation</vt:lpstr>
      <vt:lpstr>Quan sát một số SPMT về chủ đề Gia đình</vt:lpstr>
      <vt:lpstr>Quan sát một số SPMT về chủ đề Gia đình</vt:lpstr>
      <vt:lpstr>CÂU HỎI MỞ RỘNG</vt:lpstr>
      <vt:lpstr>PowerPoint Presentation</vt:lpstr>
      <vt:lpstr>EM CÓ BIẾT?</vt:lpstr>
      <vt:lpstr>PowerPoint Presentation</vt:lpstr>
      <vt:lpstr>1. Gợi ý cách làm SPMT 3D về chủ đề Đi chợ với mẹ</vt:lpstr>
      <vt:lpstr>Quan sát hình ảnh minh họa SGK tr.20-21</vt:lpstr>
      <vt:lpstr>Các bước làm SPMT 3D về chủ đề Đi chợ với mẹ</vt:lpstr>
      <vt:lpstr>Các bước làm SPMT 3D về chủ đề Đi chợ với mẹ</vt:lpstr>
      <vt:lpstr>Các bước làm SPMT 3D về chủ đề Đi chợ với mẹ</vt:lpstr>
      <vt:lpstr>1. Gợi ý cách làm SPMT 3D về chủ đề Đi chợ với mẹ</vt:lpstr>
      <vt:lpstr>PowerPoint Presentation</vt:lpstr>
      <vt:lpstr>Lưu ý</vt:lpstr>
      <vt:lpstr>2. Thực hành, sáng tạo sản phẩm mĩ thuật về chủ đề Gia đình</vt:lpstr>
      <vt:lpstr>Quan sát một số SPMT về chủ đề Gia đình</vt:lpstr>
      <vt:lpstr>Quan sát một số SPMT về chủ đề Gia đình</vt:lpstr>
      <vt:lpstr>Quan sát một số SPMT về chủ đề Gia đình</vt:lpstr>
      <vt:lpstr>Quan sát một số SPMT về chủ đề Gia đình</vt:lpstr>
      <vt:lpstr>PowerPoint Presentation</vt:lpstr>
      <vt:lpstr>PowerPoint Presentation</vt:lpstr>
      <vt:lpstr>CÂU HỎI MỞ RỘNG</vt:lpstr>
      <vt:lpstr>PowerPoint Presentation</vt:lpstr>
      <vt:lpstr>1. Tìm hiểu về sản phẩm thủ công mĩ nghệ sử dụng trong gia đình</vt:lpstr>
      <vt:lpstr>Quan sát hình ảnh SGK tr.22</vt:lpstr>
      <vt:lpstr>Quan sát hình ảnh SGK tr.22</vt:lpstr>
      <vt:lpstr>PowerPoint Presentation</vt:lpstr>
      <vt:lpstr>EM CÓ BIẾT?</vt:lpstr>
      <vt:lpstr>Quan sát một số sản phẩm thủ công mĩ nghệ dùng trong gia đình</vt:lpstr>
      <vt:lpstr>Quan sát một số sản phẩm thủ công mĩ nghệ dùng trong gia đình</vt:lpstr>
      <vt:lpstr>2. Thiết kế một đồ dùng gia dụng, dựa vào đặc điểm của sản phẩm thủ công mĩ nghệ, theo cách em yêu thích</vt:lpstr>
      <vt:lpstr>2. Thiết kế một đồ dùng gia dụng, dựa vào đặc điểm của sản phẩm thủ công mĩ nghệ, theo cách em yêu thích</vt:lpstr>
      <vt:lpstr>PowerPoint Presentation</vt:lpstr>
      <vt:lpstr>PowerPoint Presentation</vt:lpstr>
      <vt:lpstr>VÙNG MIỀN ĐA SẮC MÀU</vt:lpstr>
      <vt:lpstr>PowerPoint Presentation</vt:lpstr>
      <vt:lpstr>PowerPoint Presentation</vt:lpstr>
      <vt:lpstr>PowerPoint Presentation</vt:lpstr>
      <vt:lpstr>PowerPoint Presentation</vt:lpstr>
      <vt:lpstr>PowerPoint Presentation</vt:lpstr>
      <vt:lpstr>TRƯNG BÀY, NHẬN XÉT SẢN PHẨM CUỐI CHỦ ĐỀ</vt:lpstr>
      <vt:lpstr>PowerPoint Presentation</vt:lpstr>
      <vt:lpstr>HƯỚNG DẪN VỀ NHÀ</vt:lpstr>
      <vt:lpstr>CẢM ƠN CÁC BẠN  ĐÃ CHÚ Ý LẮNG NGHE BÀI HỌC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81</cp:revision>
  <dcterms:modified xsi:type="dcterms:W3CDTF">2025-04-20T16:27:34Z</dcterms:modified>
</cp:coreProperties>
</file>