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4"/>
  </p:notesMasterIdLst>
  <p:sldIdLst>
    <p:sldId id="256" r:id="rId3"/>
    <p:sldId id="402" r:id="rId4"/>
    <p:sldId id="266" r:id="rId5"/>
    <p:sldId id="267" r:id="rId6"/>
    <p:sldId id="258" r:id="rId7"/>
    <p:sldId id="268" r:id="rId8"/>
    <p:sldId id="257" r:id="rId9"/>
    <p:sldId id="259" r:id="rId10"/>
    <p:sldId id="269" r:id="rId11"/>
    <p:sldId id="270" r:id="rId12"/>
    <p:sldId id="271" r:id="rId13"/>
    <p:sldId id="272" r:id="rId14"/>
    <p:sldId id="260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65" r:id="rId23"/>
  </p:sldIdLst>
  <p:sldSz cx="18288000" cy="10287000"/>
  <p:notesSz cx="6858000" cy="9144000"/>
  <p:embeddedFontLst>
    <p:embeddedFont>
      <p:font typeface="DM Sans" pitchFamily="2" charset="0"/>
      <p:regular r:id="rId25"/>
      <p:bold r:id="rId26"/>
      <p:italic r:id="rId27"/>
      <p:boldItalic r:id="rId28"/>
    </p:embeddedFont>
    <p:embeddedFont>
      <p:font typeface="Nunito Light" pitchFamily="2" charset="0"/>
      <p:regular r:id="rId29"/>
      <p:italic r:id="rId30"/>
    </p:embeddedFont>
    <p:embeddedFont>
      <p:font typeface="Quicksand Medium" panose="020B0604020202020204" charset="0"/>
      <p:regular r:id="rId31"/>
      <p:bold r:id="rId32"/>
    </p:embeddedFont>
    <p:embeddedFont>
      <p:font typeface="Rammetto On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F2B"/>
    <a:srgbClr val="F8F3CE"/>
    <a:srgbClr val="527434"/>
    <a:srgbClr val="ED61A7"/>
    <a:srgbClr val="F07CC9"/>
    <a:srgbClr val="7E9C5A"/>
    <a:srgbClr val="71986C"/>
    <a:srgbClr val="E5F4FB"/>
    <a:srgbClr val="EEEC71"/>
    <a:srgbClr val="8FA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2" autoAdjust="0"/>
    <p:restoredTop sz="94622" autoAdjust="0"/>
  </p:normalViewPr>
  <p:slideViewPr>
    <p:cSldViewPr>
      <p:cViewPr varScale="1">
        <p:scale>
          <a:sx n="42" d="100"/>
          <a:sy n="42" d="100"/>
        </p:scale>
        <p:origin x="2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E0413-3482-4570-858E-780A39FB901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FAB93-B0B3-44AE-8611-FEFEB32E01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467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 rot="10800000" flipH="1">
            <a:off x="2713" y="3048"/>
            <a:ext cx="18282578" cy="102778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399000" y="396000"/>
            <a:ext cx="17490000" cy="9495000"/>
          </a:xfrm>
          <a:prstGeom prst="roundRect">
            <a:avLst>
              <a:gd name="adj" fmla="val 6922"/>
            </a:avLst>
          </a:prstGeom>
          <a:solidFill>
            <a:srgbClr val="F3F3F3">
              <a:alpha val="911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1426450" y="6683700"/>
            <a:ext cx="9196800" cy="12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1426450" y="7825800"/>
            <a:ext cx="9196800" cy="1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>
            <a:spLocks noGrp="1"/>
          </p:cNvSpPr>
          <p:nvPr>
            <p:ph type="pic" idx="2"/>
          </p:nvPr>
        </p:nvSpPr>
        <p:spPr>
          <a:xfrm>
            <a:off x="1426450" y="1079006"/>
            <a:ext cx="4605600" cy="530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1" name="Google Shape;91;p15"/>
          <p:cNvSpPr>
            <a:spLocks noGrp="1"/>
          </p:cNvSpPr>
          <p:nvPr>
            <p:ph type="pic" idx="3"/>
          </p:nvPr>
        </p:nvSpPr>
        <p:spPr>
          <a:xfrm>
            <a:off x="11129128" y="1079000"/>
            <a:ext cx="5732400" cy="812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2" name="Google Shape;92;p15"/>
          <p:cNvSpPr>
            <a:spLocks noGrp="1"/>
          </p:cNvSpPr>
          <p:nvPr>
            <p:ph type="pic" idx="4"/>
          </p:nvPr>
        </p:nvSpPr>
        <p:spPr>
          <a:xfrm>
            <a:off x="6277800" y="1079000"/>
            <a:ext cx="4605600" cy="530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362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7"/>
          <p:cNvSpPr/>
          <p:nvPr/>
        </p:nvSpPr>
        <p:spPr>
          <a:xfrm>
            <a:off x="16696251" y="4635339"/>
            <a:ext cx="935986" cy="28651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2" name="Google Shape;482;p27"/>
          <p:cNvSpPr/>
          <p:nvPr/>
        </p:nvSpPr>
        <p:spPr>
          <a:xfrm>
            <a:off x="10010003" y="860139"/>
            <a:ext cx="935930" cy="286586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3" name="Google Shape;483;p27"/>
          <p:cNvSpPr/>
          <p:nvPr/>
        </p:nvSpPr>
        <p:spPr>
          <a:xfrm>
            <a:off x="15757414" y="591072"/>
            <a:ext cx="938820" cy="28650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4" name="Google Shape;484;p27"/>
          <p:cNvSpPr/>
          <p:nvPr/>
        </p:nvSpPr>
        <p:spPr>
          <a:xfrm>
            <a:off x="16696325" y="304578"/>
            <a:ext cx="935846" cy="28650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5" name="Google Shape;485;p27"/>
          <p:cNvSpPr/>
          <p:nvPr/>
        </p:nvSpPr>
        <p:spPr>
          <a:xfrm>
            <a:off x="5216377" y="9357205"/>
            <a:ext cx="935986" cy="28651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6" name="Google Shape;486;p27"/>
          <p:cNvSpPr/>
          <p:nvPr/>
        </p:nvSpPr>
        <p:spPr>
          <a:xfrm>
            <a:off x="17349033" y="5000255"/>
            <a:ext cx="938790" cy="286518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7" name="Google Shape;487;p27"/>
          <p:cNvSpPr/>
          <p:nvPr/>
        </p:nvSpPr>
        <p:spPr>
          <a:xfrm>
            <a:off x="6144565" y="9643713"/>
            <a:ext cx="935986" cy="28651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8" name="Google Shape;488;p27"/>
          <p:cNvSpPr/>
          <p:nvPr/>
        </p:nvSpPr>
        <p:spPr>
          <a:xfrm flipH="1">
            <a:off x="813265" y="4635339"/>
            <a:ext cx="935986" cy="28651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9" name="Google Shape;489;p27"/>
          <p:cNvSpPr/>
          <p:nvPr/>
        </p:nvSpPr>
        <p:spPr>
          <a:xfrm flipH="1">
            <a:off x="7499569" y="860139"/>
            <a:ext cx="935930" cy="286586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0" name="Google Shape;490;p27"/>
          <p:cNvSpPr/>
          <p:nvPr/>
        </p:nvSpPr>
        <p:spPr>
          <a:xfrm flipH="1">
            <a:off x="1749264" y="591072"/>
            <a:ext cx="938820" cy="28650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1" name="Google Shape;491;p27"/>
          <p:cNvSpPr/>
          <p:nvPr/>
        </p:nvSpPr>
        <p:spPr>
          <a:xfrm flipH="1">
            <a:off x="813331" y="304578"/>
            <a:ext cx="935846" cy="28650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27"/>
          <p:cNvSpPr/>
          <p:nvPr/>
        </p:nvSpPr>
        <p:spPr>
          <a:xfrm flipH="1">
            <a:off x="157677" y="5000255"/>
            <a:ext cx="938790" cy="286518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27"/>
          <p:cNvSpPr/>
          <p:nvPr/>
        </p:nvSpPr>
        <p:spPr>
          <a:xfrm>
            <a:off x="1426465" y="8860813"/>
            <a:ext cx="935986" cy="28651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27"/>
          <p:cNvSpPr/>
          <p:nvPr/>
        </p:nvSpPr>
        <p:spPr>
          <a:xfrm flipH="1">
            <a:off x="15122265" y="8090139"/>
            <a:ext cx="935986" cy="28651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4943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10" name="Google Shape;10;p2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1822200" y="2443350"/>
            <a:ext cx="14643600" cy="40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>
            <a:off x="4615250" y="6892050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69" name="Google Shape;69;p2"/>
          <p:cNvGrpSpPr/>
          <p:nvPr/>
        </p:nvGrpSpPr>
        <p:grpSpPr>
          <a:xfrm rot="10370899" flipH="1">
            <a:off x="12523800" y="644860"/>
            <a:ext cx="801088" cy="535748"/>
            <a:chOff x="5609880" y="3647520"/>
            <a:chExt cx="455400" cy="304560"/>
          </a:xfrm>
        </p:grpSpPr>
        <p:sp>
          <p:nvSpPr>
            <p:cNvPr id="70" name="Google Shape;70;p2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8426814">
            <a:off x="7918944" y="9049048"/>
            <a:ext cx="825708" cy="552252"/>
            <a:chOff x="5609880" y="3647520"/>
            <a:chExt cx="455400" cy="304560"/>
          </a:xfrm>
        </p:grpSpPr>
        <p:sp>
          <p:nvSpPr>
            <p:cNvPr id="73" name="Google Shape;73;p2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12025300" y="9058601"/>
            <a:ext cx="3741600" cy="1310498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396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4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146" name="Google Shape;146;p4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" name="Google Shape;203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"/>
          <p:cNvSpPr txBox="1">
            <a:spLocks noGrp="1"/>
          </p:cNvSpPr>
          <p:nvPr>
            <p:ph type="body" idx="1"/>
          </p:nvPr>
        </p:nvSpPr>
        <p:spPr>
          <a:xfrm>
            <a:off x="1440000" y="2431502"/>
            <a:ext cx="15408000" cy="8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solidFill>
                  <a:srgbClr val="191919"/>
                </a:solidFill>
              </a:defRPr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 rot="10800000">
            <a:off x="10647651" y="9537134"/>
            <a:ext cx="756966" cy="506240"/>
            <a:chOff x="5609880" y="3647520"/>
            <a:chExt cx="455400" cy="304560"/>
          </a:xfrm>
        </p:grpSpPr>
        <p:sp>
          <p:nvSpPr>
            <p:cNvPr id="206" name="Google Shape;206;p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 rot="6726136">
            <a:off x="1135060" y="1958965"/>
            <a:ext cx="756940" cy="506222"/>
            <a:chOff x="5609880" y="3647520"/>
            <a:chExt cx="455400" cy="304560"/>
          </a:xfrm>
        </p:grpSpPr>
        <p:sp>
          <p:nvSpPr>
            <p:cNvPr id="209" name="Google Shape;209;p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 rot="3614538" flipH="1">
            <a:off x="16061939" y="606442"/>
            <a:ext cx="756962" cy="506236"/>
            <a:chOff x="5609880" y="3647520"/>
            <a:chExt cx="455400" cy="304560"/>
          </a:xfrm>
        </p:grpSpPr>
        <p:sp>
          <p:nvSpPr>
            <p:cNvPr id="212" name="Google Shape;212;p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 rot="872216">
            <a:off x="798811" y="8091487"/>
            <a:ext cx="1255318" cy="1823530"/>
            <a:chOff x="2621880" y="330840"/>
            <a:chExt cx="843840" cy="1225800"/>
          </a:xfrm>
        </p:grpSpPr>
        <p:sp>
          <p:nvSpPr>
            <p:cNvPr id="215" name="Google Shape;215;p4"/>
            <p:cNvSpPr/>
            <p:nvPr/>
          </p:nvSpPr>
          <p:spPr>
            <a:xfrm>
              <a:off x="2621880" y="654480"/>
              <a:ext cx="843120" cy="902160"/>
            </a:xfrm>
            <a:custGeom>
              <a:avLst/>
              <a:gdLst/>
              <a:ahLst/>
              <a:cxnLst/>
              <a:rect l="l" t="t" r="r" b="b"/>
              <a:pathLst>
                <a:path w="2342" h="2506" extrusionOk="0">
                  <a:moveTo>
                    <a:pt x="1705" y="2418"/>
                  </a:moveTo>
                  <a:cubicBezTo>
                    <a:pt x="1149" y="2623"/>
                    <a:pt x="464" y="2407"/>
                    <a:pt x="464" y="2407"/>
                  </a:cubicBezTo>
                  <a:lnTo>
                    <a:pt x="14" y="295"/>
                  </a:lnTo>
                  <a:lnTo>
                    <a:pt x="0" y="226"/>
                  </a:lnTo>
                  <a:cubicBezTo>
                    <a:pt x="1387" y="-244"/>
                    <a:pt x="2342" y="167"/>
                    <a:pt x="2342" y="167"/>
                  </a:cubicBezTo>
                  <a:lnTo>
                    <a:pt x="1713" y="2389"/>
                  </a:lnTo>
                  <a:lnTo>
                    <a:pt x="1705" y="24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634480" y="666720"/>
              <a:ext cx="817200" cy="134280"/>
            </a:xfrm>
            <a:custGeom>
              <a:avLst/>
              <a:gdLst/>
              <a:ahLst/>
              <a:cxnLst/>
              <a:rect l="l" t="t" r="r" b="b"/>
              <a:pathLst>
                <a:path w="2270" h="373" extrusionOk="0">
                  <a:moveTo>
                    <a:pt x="0" y="213"/>
                  </a:moveTo>
                  <a:cubicBezTo>
                    <a:pt x="0" y="213"/>
                    <a:pt x="392" y="15"/>
                    <a:pt x="1182" y="1"/>
                  </a:cubicBezTo>
                  <a:cubicBezTo>
                    <a:pt x="1929" y="-12"/>
                    <a:pt x="2270" y="155"/>
                    <a:pt x="2270" y="155"/>
                  </a:cubicBezTo>
                  <a:cubicBezTo>
                    <a:pt x="2270" y="155"/>
                    <a:pt x="905" y="605"/>
                    <a:pt x="0" y="213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2637000" y="667080"/>
              <a:ext cx="817200" cy="133920"/>
            </a:xfrm>
            <a:custGeom>
              <a:avLst/>
              <a:gdLst/>
              <a:ahLst/>
              <a:cxnLst/>
              <a:rect l="l" t="t" r="r" b="b"/>
              <a:pathLst>
                <a:path w="2270" h="372" extrusionOk="0">
                  <a:moveTo>
                    <a:pt x="2270" y="154"/>
                  </a:moveTo>
                  <a:cubicBezTo>
                    <a:pt x="2270" y="154"/>
                    <a:pt x="2171" y="187"/>
                    <a:pt x="2009" y="226"/>
                  </a:cubicBezTo>
                  <a:cubicBezTo>
                    <a:pt x="1974" y="235"/>
                    <a:pt x="1936" y="244"/>
                    <a:pt x="1895" y="254"/>
                  </a:cubicBezTo>
                  <a:cubicBezTo>
                    <a:pt x="1892" y="254"/>
                    <a:pt x="1888" y="255"/>
                    <a:pt x="1885" y="256"/>
                  </a:cubicBezTo>
                  <a:cubicBezTo>
                    <a:pt x="1837" y="266"/>
                    <a:pt x="1787" y="277"/>
                    <a:pt x="1734" y="287"/>
                  </a:cubicBezTo>
                  <a:cubicBezTo>
                    <a:pt x="1731" y="288"/>
                    <a:pt x="1727" y="288"/>
                    <a:pt x="1724" y="289"/>
                  </a:cubicBezTo>
                  <a:cubicBezTo>
                    <a:pt x="1679" y="297"/>
                    <a:pt x="1633" y="306"/>
                    <a:pt x="1585" y="313"/>
                  </a:cubicBezTo>
                  <a:cubicBezTo>
                    <a:pt x="1581" y="314"/>
                    <a:pt x="1578" y="314"/>
                    <a:pt x="1575" y="315"/>
                  </a:cubicBezTo>
                  <a:cubicBezTo>
                    <a:pt x="1540" y="320"/>
                    <a:pt x="1504" y="326"/>
                    <a:pt x="1467" y="331"/>
                  </a:cubicBezTo>
                  <a:cubicBezTo>
                    <a:pt x="1428" y="336"/>
                    <a:pt x="1387" y="342"/>
                    <a:pt x="1345" y="346"/>
                  </a:cubicBezTo>
                  <a:cubicBezTo>
                    <a:pt x="1306" y="351"/>
                    <a:pt x="1265" y="354"/>
                    <a:pt x="1225" y="358"/>
                  </a:cubicBezTo>
                  <a:cubicBezTo>
                    <a:pt x="1222" y="358"/>
                    <a:pt x="1220" y="359"/>
                    <a:pt x="1217" y="359"/>
                  </a:cubicBezTo>
                  <a:cubicBezTo>
                    <a:pt x="1135" y="365"/>
                    <a:pt x="1052" y="370"/>
                    <a:pt x="967" y="371"/>
                  </a:cubicBezTo>
                  <a:cubicBezTo>
                    <a:pt x="965" y="371"/>
                    <a:pt x="962" y="372"/>
                    <a:pt x="960" y="371"/>
                  </a:cubicBezTo>
                  <a:cubicBezTo>
                    <a:pt x="929" y="372"/>
                    <a:pt x="899" y="372"/>
                    <a:pt x="868" y="372"/>
                  </a:cubicBezTo>
                  <a:cubicBezTo>
                    <a:pt x="816" y="372"/>
                    <a:pt x="763" y="370"/>
                    <a:pt x="710" y="367"/>
                  </a:cubicBezTo>
                  <a:cubicBezTo>
                    <a:pt x="674" y="364"/>
                    <a:pt x="637" y="361"/>
                    <a:pt x="601" y="358"/>
                  </a:cubicBezTo>
                  <a:cubicBezTo>
                    <a:pt x="597" y="358"/>
                    <a:pt x="594" y="357"/>
                    <a:pt x="590" y="357"/>
                  </a:cubicBezTo>
                  <a:cubicBezTo>
                    <a:pt x="544" y="352"/>
                    <a:pt x="498" y="346"/>
                    <a:pt x="452" y="339"/>
                  </a:cubicBezTo>
                  <a:cubicBezTo>
                    <a:pt x="449" y="338"/>
                    <a:pt x="445" y="338"/>
                    <a:pt x="442" y="337"/>
                  </a:cubicBezTo>
                  <a:cubicBezTo>
                    <a:pt x="395" y="330"/>
                    <a:pt x="348" y="321"/>
                    <a:pt x="303" y="310"/>
                  </a:cubicBezTo>
                  <a:cubicBezTo>
                    <a:pt x="299" y="309"/>
                    <a:pt x="296" y="308"/>
                    <a:pt x="292" y="307"/>
                  </a:cubicBezTo>
                  <a:cubicBezTo>
                    <a:pt x="256" y="299"/>
                    <a:pt x="221" y="290"/>
                    <a:pt x="186" y="279"/>
                  </a:cubicBezTo>
                  <a:cubicBezTo>
                    <a:pt x="122" y="260"/>
                    <a:pt x="60" y="238"/>
                    <a:pt x="0" y="212"/>
                  </a:cubicBezTo>
                  <a:cubicBezTo>
                    <a:pt x="0" y="212"/>
                    <a:pt x="49" y="187"/>
                    <a:pt x="149" y="154"/>
                  </a:cubicBezTo>
                  <a:cubicBezTo>
                    <a:pt x="175" y="145"/>
                    <a:pt x="204" y="136"/>
                    <a:pt x="237" y="127"/>
                  </a:cubicBezTo>
                  <a:cubicBezTo>
                    <a:pt x="240" y="126"/>
                    <a:pt x="243" y="125"/>
                    <a:pt x="246" y="124"/>
                  </a:cubicBezTo>
                  <a:cubicBezTo>
                    <a:pt x="281" y="115"/>
                    <a:pt x="319" y="105"/>
                    <a:pt x="361" y="95"/>
                  </a:cubicBezTo>
                  <a:cubicBezTo>
                    <a:pt x="364" y="94"/>
                    <a:pt x="367" y="94"/>
                    <a:pt x="370" y="93"/>
                  </a:cubicBezTo>
                  <a:cubicBezTo>
                    <a:pt x="407" y="84"/>
                    <a:pt x="447" y="76"/>
                    <a:pt x="490" y="68"/>
                  </a:cubicBezTo>
                  <a:cubicBezTo>
                    <a:pt x="494" y="67"/>
                    <a:pt x="497" y="66"/>
                    <a:pt x="500" y="66"/>
                  </a:cubicBezTo>
                  <a:cubicBezTo>
                    <a:pt x="534" y="60"/>
                    <a:pt x="569" y="54"/>
                    <a:pt x="606" y="48"/>
                  </a:cubicBezTo>
                  <a:cubicBezTo>
                    <a:pt x="675" y="37"/>
                    <a:pt x="751" y="28"/>
                    <a:pt x="833" y="20"/>
                  </a:cubicBezTo>
                  <a:cubicBezTo>
                    <a:pt x="865" y="17"/>
                    <a:pt x="897" y="14"/>
                    <a:pt x="931" y="12"/>
                  </a:cubicBezTo>
                  <a:cubicBezTo>
                    <a:pt x="933" y="12"/>
                    <a:pt x="936" y="11"/>
                    <a:pt x="938" y="11"/>
                  </a:cubicBezTo>
                  <a:cubicBezTo>
                    <a:pt x="1015" y="6"/>
                    <a:pt x="1097" y="2"/>
                    <a:pt x="1182" y="0"/>
                  </a:cubicBezTo>
                  <a:cubicBezTo>
                    <a:pt x="1183" y="0"/>
                    <a:pt x="1183" y="0"/>
                    <a:pt x="1184" y="0"/>
                  </a:cubicBezTo>
                  <a:cubicBezTo>
                    <a:pt x="1187" y="0"/>
                    <a:pt x="1189" y="0"/>
                    <a:pt x="1192" y="0"/>
                  </a:cubicBezTo>
                  <a:cubicBezTo>
                    <a:pt x="1234" y="0"/>
                    <a:pt x="1275" y="0"/>
                    <a:pt x="1315" y="0"/>
                  </a:cubicBezTo>
                  <a:cubicBezTo>
                    <a:pt x="1403" y="1"/>
                    <a:pt x="1485" y="4"/>
                    <a:pt x="1561" y="10"/>
                  </a:cubicBezTo>
                  <a:cubicBezTo>
                    <a:pt x="1594" y="12"/>
                    <a:pt x="1625" y="15"/>
                    <a:pt x="1656" y="18"/>
                  </a:cubicBezTo>
                  <a:cubicBezTo>
                    <a:pt x="1659" y="18"/>
                    <a:pt x="1662" y="18"/>
                    <a:pt x="1665" y="19"/>
                  </a:cubicBezTo>
                  <a:cubicBezTo>
                    <a:pt x="1711" y="23"/>
                    <a:pt x="1755" y="29"/>
                    <a:pt x="1796" y="34"/>
                  </a:cubicBezTo>
                  <a:cubicBezTo>
                    <a:pt x="1799" y="35"/>
                    <a:pt x="1802" y="35"/>
                    <a:pt x="1805" y="36"/>
                  </a:cubicBezTo>
                  <a:cubicBezTo>
                    <a:pt x="1857" y="43"/>
                    <a:pt x="1903" y="51"/>
                    <a:pt x="1946" y="60"/>
                  </a:cubicBezTo>
                  <a:cubicBezTo>
                    <a:pt x="1949" y="60"/>
                    <a:pt x="1952" y="61"/>
                    <a:pt x="1955" y="62"/>
                  </a:cubicBezTo>
                  <a:cubicBezTo>
                    <a:pt x="1992" y="69"/>
                    <a:pt x="2026" y="77"/>
                    <a:pt x="2056" y="84"/>
                  </a:cubicBezTo>
                  <a:cubicBezTo>
                    <a:pt x="2201" y="120"/>
                    <a:pt x="2270" y="154"/>
                    <a:pt x="2270" y="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165480" y="361800"/>
              <a:ext cx="300240" cy="424440"/>
            </a:xfrm>
            <a:custGeom>
              <a:avLst/>
              <a:gdLst/>
              <a:ahLst/>
              <a:cxnLst/>
              <a:rect l="l" t="t" r="r" b="b"/>
              <a:pathLst>
                <a:path w="834" h="1179" extrusionOk="0">
                  <a:moveTo>
                    <a:pt x="107" y="1163"/>
                  </a:moveTo>
                  <a:cubicBezTo>
                    <a:pt x="72" y="1169"/>
                    <a:pt x="36" y="1174"/>
                    <a:pt x="0" y="1179"/>
                  </a:cubicBezTo>
                  <a:lnTo>
                    <a:pt x="93" y="858"/>
                  </a:lnTo>
                  <a:lnTo>
                    <a:pt x="328" y="44"/>
                  </a:lnTo>
                  <a:cubicBezTo>
                    <a:pt x="329" y="44"/>
                    <a:pt x="330" y="44"/>
                    <a:pt x="330" y="43"/>
                  </a:cubicBezTo>
                  <a:cubicBezTo>
                    <a:pt x="389" y="17"/>
                    <a:pt x="442" y="4"/>
                    <a:pt x="490" y="1"/>
                  </a:cubicBezTo>
                  <a:cubicBezTo>
                    <a:pt x="584" y="-5"/>
                    <a:pt x="659" y="25"/>
                    <a:pt x="714" y="62"/>
                  </a:cubicBezTo>
                  <a:cubicBezTo>
                    <a:pt x="773" y="101"/>
                    <a:pt x="810" y="148"/>
                    <a:pt x="826" y="170"/>
                  </a:cubicBezTo>
                  <a:cubicBezTo>
                    <a:pt x="831" y="178"/>
                    <a:pt x="834" y="183"/>
                    <a:pt x="834" y="183"/>
                  </a:cubicBezTo>
                  <a:lnTo>
                    <a:pt x="588" y="932"/>
                  </a:lnTo>
                  <a:lnTo>
                    <a:pt x="542" y="1074"/>
                  </a:lnTo>
                  <a:cubicBezTo>
                    <a:pt x="506" y="1083"/>
                    <a:pt x="468" y="1092"/>
                    <a:pt x="427" y="1102"/>
                  </a:cubicBezTo>
                  <a:cubicBezTo>
                    <a:pt x="424" y="1102"/>
                    <a:pt x="420" y="1103"/>
                    <a:pt x="417" y="1104"/>
                  </a:cubicBezTo>
                  <a:cubicBezTo>
                    <a:pt x="370" y="1114"/>
                    <a:pt x="320" y="1125"/>
                    <a:pt x="266" y="1135"/>
                  </a:cubicBezTo>
                  <a:cubicBezTo>
                    <a:pt x="263" y="1136"/>
                    <a:pt x="259" y="1136"/>
                    <a:pt x="256" y="1137"/>
                  </a:cubicBezTo>
                  <a:cubicBezTo>
                    <a:pt x="211" y="1145"/>
                    <a:pt x="165" y="1154"/>
                    <a:pt x="117" y="1161"/>
                  </a:cubicBezTo>
                  <a:cubicBezTo>
                    <a:pt x="114" y="1162"/>
                    <a:pt x="110" y="1162"/>
                    <a:pt x="107" y="11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165480" y="377280"/>
              <a:ext cx="300240" cy="408960"/>
            </a:xfrm>
            <a:custGeom>
              <a:avLst/>
              <a:gdLst/>
              <a:ahLst/>
              <a:cxnLst/>
              <a:rect l="l" t="t" r="r" b="b"/>
              <a:pathLst>
                <a:path w="834" h="1136" extrusionOk="0">
                  <a:moveTo>
                    <a:pt x="542" y="1032"/>
                  </a:moveTo>
                  <a:cubicBezTo>
                    <a:pt x="506" y="1040"/>
                    <a:pt x="468" y="1049"/>
                    <a:pt x="427" y="1059"/>
                  </a:cubicBezTo>
                  <a:cubicBezTo>
                    <a:pt x="424" y="1060"/>
                    <a:pt x="420" y="1060"/>
                    <a:pt x="417" y="1061"/>
                  </a:cubicBezTo>
                  <a:cubicBezTo>
                    <a:pt x="370" y="1071"/>
                    <a:pt x="320" y="1082"/>
                    <a:pt x="266" y="1092"/>
                  </a:cubicBezTo>
                  <a:cubicBezTo>
                    <a:pt x="263" y="1093"/>
                    <a:pt x="259" y="1093"/>
                    <a:pt x="256" y="1094"/>
                  </a:cubicBezTo>
                  <a:cubicBezTo>
                    <a:pt x="211" y="1103"/>
                    <a:pt x="165" y="1111"/>
                    <a:pt x="117" y="1118"/>
                  </a:cubicBezTo>
                  <a:cubicBezTo>
                    <a:pt x="114" y="1119"/>
                    <a:pt x="110" y="1119"/>
                    <a:pt x="107" y="1120"/>
                  </a:cubicBezTo>
                  <a:cubicBezTo>
                    <a:pt x="72" y="1126"/>
                    <a:pt x="36" y="1131"/>
                    <a:pt x="0" y="1136"/>
                  </a:cubicBezTo>
                  <a:lnTo>
                    <a:pt x="93" y="815"/>
                  </a:lnTo>
                  <a:lnTo>
                    <a:pt x="328" y="1"/>
                  </a:lnTo>
                  <a:cubicBezTo>
                    <a:pt x="329" y="1"/>
                    <a:pt x="330" y="1"/>
                    <a:pt x="330" y="0"/>
                  </a:cubicBezTo>
                  <a:cubicBezTo>
                    <a:pt x="341" y="8"/>
                    <a:pt x="353" y="15"/>
                    <a:pt x="363" y="21"/>
                  </a:cubicBezTo>
                  <a:cubicBezTo>
                    <a:pt x="376" y="28"/>
                    <a:pt x="389" y="35"/>
                    <a:pt x="401" y="41"/>
                  </a:cubicBezTo>
                  <a:cubicBezTo>
                    <a:pt x="404" y="42"/>
                    <a:pt x="407" y="44"/>
                    <a:pt x="410" y="45"/>
                  </a:cubicBezTo>
                  <a:cubicBezTo>
                    <a:pt x="451" y="66"/>
                    <a:pt x="494" y="83"/>
                    <a:pt x="538" y="96"/>
                  </a:cubicBezTo>
                  <a:cubicBezTo>
                    <a:pt x="541" y="97"/>
                    <a:pt x="544" y="98"/>
                    <a:pt x="547" y="99"/>
                  </a:cubicBezTo>
                  <a:cubicBezTo>
                    <a:pt x="600" y="114"/>
                    <a:pt x="654" y="123"/>
                    <a:pt x="709" y="127"/>
                  </a:cubicBezTo>
                  <a:cubicBezTo>
                    <a:pt x="713" y="127"/>
                    <a:pt x="716" y="128"/>
                    <a:pt x="719" y="128"/>
                  </a:cubicBezTo>
                  <a:cubicBezTo>
                    <a:pt x="754" y="130"/>
                    <a:pt x="790" y="130"/>
                    <a:pt x="826" y="127"/>
                  </a:cubicBezTo>
                  <a:cubicBezTo>
                    <a:pt x="831" y="135"/>
                    <a:pt x="834" y="140"/>
                    <a:pt x="834" y="140"/>
                  </a:cubicBezTo>
                  <a:lnTo>
                    <a:pt x="588" y="889"/>
                  </a:lnTo>
                  <a:lnTo>
                    <a:pt x="542" y="10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315600" y="423000"/>
              <a:ext cx="108720" cy="336240"/>
            </a:xfrm>
            <a:custGeom>
              <a:avLst/>
              <a:gdLst/>
              <a:ahLst/>
              <a:cxnLst/>
              <a:rect l="l" t="t" r="r" b="b"/>
              <a:pathLst>
                <a:path w="302" h="934" extrusionOk="0">
                  <a:moveTo>
                    <a:pt x="10" y="932"/>
                  </a:moveTo>
                  <a:cubicBezTo>
                    <a:pt x="7" y="932"/>
                    <a:pt x="3" y="933"/>
                    <a:pt x="0" y="934"/>
                  </a:cubicBezTo>
                  <a:lnTo>
                    <a:pt x="61" y="738"/>
                  </a:lnTo>
                  <a:lnTo>
                    <a:pt x="292" y="0"/>
                  </a:lnTo>
                  <a:cubicBezTo>
                    <a:pt x="295" y="0"/>
                    <a:pt x="299" y="1"/>
                    <a:pt x="302" y="1"/>
                  </a:cubicBezTo>
                  <a:lnTo>
                    <a:pt x="70" y="740"/>
                  </a:lnTo>
                  <a:lnTo>
                    <a:pt x="10" y="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257640" y="411840"/>
              <a:ext cx="104760" cy="359280"/>
            </a:xfrm>
            <a:custGeom>
              <a:avLst/>
              <a:gdLst/>
              <a:ahLst/>
              <a:cxnLst/>
              <a:rect l="l" t="t" r="r" b="b"/>
              <a:pathLst>
                <a:path w="291" h="998" extrusionOk="0">
                  <a:moveTo>
                    <a:pt x="10" y="996"/>
                  </a:moveTo>
                  <a:cubicBezTo>
                    <a:pt x="7" y="997"/>
                    <a:pt x="3" y="997"/>
                    <a:pt x="0" y="998"/>
                  </a:cubicBezTo>
                  <a:lnTo>
                    <a:pt x="72" y="744"/>
                  </a:lnTo>
                  <a:lnTo>
                    <a:pt x="282" y="0"/>
                  </a:lnTo>
                  <a:cubicBezTo>
                    <a:pt x="285" y="1"/>
                    <a:pt x="288" y="2"/>
                    <a:pt x="291" y="3"/>
                  </a:cubicBezTo>
                  <a:lnTo>
                    <a:pt x="81" y="745"/>
                  </a:lnTo>
                  <a:lnTo>
                    <a:pt x="10" y="9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204000" y="392040"/>
              <a:ext cx="109080" cy="388440"/>
            </a:xfrm>
            <a:custGeom>
              <a:avLst/>
              <a:gdLst/>
              <a:ahLst/>
              <a:cxnLst/>
              <a:rect l="l" t="t" r="r" b="b"/>
              <a:pathLst>
                <a:path w="303" h="1079" extrusionOk="0">
                  <a:moveTo>
                    <a:pt x="90" y="783"/>
                  </a:moveTo>
                  <a:lnTo>
                    <a:pt x="10" y="1077"/>
                  </a:lnTo>
                  <a:cubicBezTo>
                    <a:pt x="7" y="1078"/>
                    <a:pt x="3" y="1078"/>
                    <a:pt x="0" y="1079"/>
                  </a:cubicBezTo>
                  <a:lnTo>
                    <a:pt x="81" y="782"/>
                  </a:lnTo>
                  <a:lnTo>
                    <a:pt x="294" y="0"/>
                  </a:lnTo>
                  <a:cubicBezTo>
                    <a:pt x="297" y="2"/>
                    <a:pt x="300" y="3"/>
                    <a:pt x="303" y="4"/>
                  </a:cubicBezTo>
                  <a:lnTo>
                    <a:pt x="90" y="7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341880" y="361800"/>
              <a:ext cx="81000" cy="33480"/>
            </a:xfrm>
            <a:custGeom>
              <a:avLst/>
              <a:gdLst/>
              <a:ahLst/>
              <a:cxnLst/>
              <a:rect l="l" t="t" r="r" b="b"/>
              <a:pathLst>
                <a:path w="225" h="93" extrusionOk="0">
                  <a:moveTo>
                    <a:pt x="0" y="1"/>
                  </a:moveTo>
                  <a:cubicBezTo>
                    <a:pt x="94" y="-5"/>
                    <a:pt x="169" y="25"/>
                    <a:pt x="225" y="62"/>
                  </a:cubicBezTo>
                  <a:cubicBezTo>
                    <a:pt x="184" y="125"/>
                    <a:pt x="77" y="77"/>
                    <a:pt x="38" y="52"/>
                  </a:cubicBezTo>
                  <a:cubicBezTo>
                    <a:pt x="21" y="42"/>
                    <a:pt x="3" y="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2657880" y="407880"/>
              <a:ext cx="234720" cy="391320"/>
            </a:xfrm>
            <a:custGeom>
              <a:avLst/>
              <a:gdLst/>
              <a:ahLst/>
              <a:cxnLst/>
              <a:rect l="l" t="t" r="r" b="b"/>
              <a:pathLst>
                <a:path w="652" h="1087" extrusionOk="0">
                  <a:moveTo>
                    <a:pt x="548" y="768"/>
                  </a:moveTo>
                  <a:lnTo>
                    <a:pt x="652" y="1087"/>
                  </a:lnTo>
                  <a:cubicBezTo>
                    <a:pt x="616" y="1085"/>
                    <a:pt x="579" y="1082"/>
                    <a:pt x="543" y="1078"/>
                  </a:cubicBezTo>
                  <a:cubicBezTo>
                    <a:pt x="540" y="1078"/>
                    <a:pt x="536" y="1078"/>
                    <a:pt x="533" y="1077"/>
                  </a:cubicBezTo>
                  <a:cubicBezTo>
                    <a:pt x="486" y="1073"/>
                    <a:pt x="440" y="1067"/>
                    <a:pt x="395" y="1059"/>
                  </a:cubicBezTo>
                  <a:cubicBezTo>
                    <a:pt x="391" y="1059"/>
                    <a:pt x="388" y="1058"/>
                    <a:pt x="384" y="1058"/>
                  </a:cubicBezTo>
                  <a:cubicBezTo>
                    <a:pt x="337" y="1050"/>
                    <a:pt x="291" y="1041"/>
                    <a:pt x="245" y="1030"/>
                  </a:cubicBezTo>
                  <a:cubicBezTo>
                    <a:pt x="242" y="1030"/>
                    <a:pt x="238" y="1029"/>
                    <a:pt x="234" y="1028"/>
                  </a:cubicBezTo>
                  <a:cubicBezTo>
                    <a:pt x="199" y="1019"/>
                    <a:pt x="163" y="1010"/>
                    <a:pt x="128" y="999"/>
                  </a:cubicBezTo>
                  <a:lnTo>
                    <a:pt x="92" y="874"/>
                  </a:lnTo>
                  <a:lnTo>
                    <a:pt x="0" y="559"/>
                  </a:lnTo>
                  <a:lnTo>
                    <a:pt x="2" y="547"/>
                  </a:lnTo>
                  <a:lnTo>
                    <a:pt x="44" y="194"/>
                  </a:lnTo>
                  <a:lnTo>
                    <a:pt x="68" y="0"/>
                  </a:lnTo>
                  <a:lnTo>
                    <a:pt x="214" y="157"/>
                  </a:lnTo>
                  <a:lnTo>
                    <a:pt x="420" y="379"/>
                  </a:lnTo>
                  <a:lnTo>
                    <a:pt x="421" y="382"/>
                  </a:lnTo>
                  <a:lnTo>
                    <a:pt x="548" y="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657880" y="545400"/>
              <a:ext cx="234720" cy="253800"/>
            </a:xfrm>
            <a:custGeom>
              <a:avLst/>
              <a:gdLst/>
              <a:ahLst/>
              <a:cxnLst/>
              <a:rect l="l" t="t" r="r" b="b"/>
              <a:pathLst>
                <a:path w="652" h="705" extrusionOk="0">
                  <a:moveTo>
                    <a:pt x="548" y="386"/>
                  </a:moveTo>
                  <a:lnTo>
                    <a:pt x="652" y="705"/>
                  </a:lnTo>
                  <a:cubicBezTo>
                    <a:pt x="616" y="703"/>
                    <a:pt x="579" y="700"/>
                    <a:pt x="543" y="696"/>
                  </a:cubicBezTo>
                  <a:cubicBezTo>
                    <a:pt x="540" y="696"/>
                    <a:pt x="536" y="696"/>
                    <a:pt x="533" y="695"/>
                  </a:cubicBezTo>
                  <a:cubicBezTo>
                    <a:pt x="486" y="691"/>
                    <a:pt x="440" y="685"/>
                    <a:pt x="395" y="677"/>
                  </a:cubicBezTo>
                  <a:cubicBezTo>
                    <a:pt x="391" y="677"/>
                    <a:pt x="388" y="676"/>
                    <a:pt x="384" y="676"/>
                  </a:cubicBezTo>
                  <a:cubicBezTo>
                    <a:pt x="337" y="668"/>
                    <a:pt x="291" y="659"/>
                    <a:pt x="245" y="648"/>
                  </a:cubicBezTo>
                  <a:cubicBezTo>
                    <a:pt x="242" y="648"/>
                    <a:pt x="238" y="647"/>
                    <a:pt x="234" y="646"/>
                  </a:cubicBezTo>
                  <a:cubicBezTo>
                    <a:pt x="199" y="637"/>
                    <a:pt x="163" y="628"/>
                    <a:pt x="128" y="617"/>
                  </a:cubicBezTo>
                  <a:lnTo>
                    <a:pt x="92" y="492"/>
                  </a:lnTo>
                  <a:lnTo>
                    <a:pt x="0" y="177"/>
                  </a:lnTo>
                  <a:lnTo>
                    <a:pt x="2" y="165"/>
                  </a:lnTo>
                  <a:cubicBezTo>
                    <a:pt x="31" y="171"/>
                    <a:pt x="61" y="172"/>
                    <a:pt x="90" y="171"/>
                  </a:cubicBezTo>
                  <a:cubicBezTo>
                    <a:pt x="93" y="171"/>
                    <a:pt x="96" y="171"/>
                    <a:pt x="99" y="170"/>
                  </a:cubicBezTo>
                  <a:cubicBezTo>
                    <a:pt x="136" y="168"/>
                    <a:pt x="172" y="159"/>
                    <a:pt x="206" y="147"/>
                  </a:cubicBezTo>
                  <a:cubicBezTo>
                    <a:pt x="209" y="146"/>
                    <a:pt x="212" y="144"/>
                    <a:pt x="215" y="143"/>
                  </a:cubicBezTo>
                  <a:cubicBezTo>
                    <a:pt x="227" y="139"/>
                    <a:pt x="238" y="134"/>
                    <a:pt x="249" y="129"/>
                  </a:cubicBezTo>
                  <a:cubicBezTo>
                    <a:pt x="274" y="116"/>
                    <a:pt x="298" y="101"/>
                    <a:pt x="321" y="85"/>
                  </a:cubicBezTo>
                  <a:lnTo>
                    <a:pt x="322" y="85"/>
                  </a:lnTo>
                  <a:cubicBezTo>
                    <a:pt x="324" y="83"/>
                    <a:pt x="327" y="81"/>
                    <a:pt x="330" y="79"/>
                  </a:cubicBezTo>
                  <a:cubicBezTo>
                    <a:pt x="362" y="55"/>
                    <a:pt x="392" y="28"/>
                    <a:pt x="421" y="0"/>
                  </a:cubicBezTo>
                  <a:lnTo>
                    <a:pt x="548" y="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2690280" y="606600"/>
              <a:ext cx="55800" cy="172080"/>
            </a:xfrm>
            <a:custGeom>
              <a:avLst/>
              <a:gdLst/>
              <a:ahLst/>
              <a:cxnLst/>
              <a:rect l="l" t="t" r="r" b="b"/>
              <a:pathLst>
                <a:path w="155" h="478" extrusionOk="0">
                  <a:moveTo>
                    <a:pt x="155" y="478"/>
                  </a:moveTo>
                  <a:cubicBezTo>
                    <a:pt x="152" y="478"/>
                    <a:pt x="148" y="477"/>
                    <a:pt x="144" y="476"/>
                  </a:cubicBezTo>
                  <a:lnTo>
                    <a:pt x="89" y="295"/>
                  </a:lnTo>
                  <a:lnTo>
                    <a:pt x="0" y="1"/>
                  </a:lnTo>
                  <a:cubicBezTo>
                    <a:pt x="3" y="1"/>
                    <a:pt x="6" y="1"/>
                    <a:pt x="9" y="0"/>
                  </a:cubicBezTo>
                  <a:lnTo>
                    <a:pt x="98" y="293"/>
                  </a:lnTo>
                  <a:lnTo>
                    <a:pt x="155" y="4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2732040" y="596880"/>
              <a:ext cx="68040" cy="192240"/>
            </a:xfrm>
            <a:custGeom>
              <a:avLst/>
              <a:gdLst/>
              <a:ahLst/>
              <a:cxnLst/>
              <a:rect l="l" t="t" r="r" b="b"/>
              <a:pathLst>
                <a:path w="189" h="534" extrusionOk="0">
                  <a:moveTo>
                    <a:pt x="189" y="534"/>
                  </a:moveTo>
                  <a:cubicBezTo>
                    <a:pt x="185" y="533"/>
                    <a:pt x="182" y="533"/>
                    <a:pt x="178" y="532"/>
                  </a:cubicBezTo>
                  <a:lnTo>
                    <a:pt x="97" y="290"/>
                  </a:lnTo>
                  <a:lnTo>
                    <a:pt x="0" y="3"/>
                  </a:lnTo>
                  <a:cubicBezTo>
                    <a:pt x="3" y="2"/>
                    <a:pt x="6" y="1"/>
                    <a:pt x="9" y="0"/>
                  </a:cubicBezTo>
                  <a:lnTo>
                    <a:pt x="106" y="288"/>
                  </a:lnTo>
                  <a:lnTo>
                    <a:pt x="189" y="5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773440" y="573840"/>
              <a:ext cx="79920" cy="222120"/>
            </a:xfrm>
            <a:custGeom>
              <a:avLst/>
              <a:gdLst/>
              <a:ahLst/>
              <a:cxnLst/>
              <a:rect l="l" t="t" r="r" b="b"/>
              <a:pathLst>
                <a:path w="222" h="617" extrusionOk="0">
                  <a:moveTo>
                    <a:pt x="222" y="617"/>
                  </a:moveTo>
                  <a:cubicBezTo>
                    <a:pt x="219" y="617"/>
                    <a:pt x="215" y="617"/>
                    <a:pt x="212" y="616"/>
                  </a:cubicBezTo>
                  <a:lnTo>
                    <a:pt x="111" y="327"/>
                  </a:lnTo>
                  <a:lnTo>
                    <a:pt x="0" y="5"/>
                  </a:lnTo>
                  <a:lnTo>
                    <a:pt x="0" y="5"/>
                  </a:lnTo>
                  <a:cubicBezTo>
                    <a:pt x="3" y="3"/>
                    <a:pt x="6" y="2"/>
                    <a:pt x="8" y="0"/>
                  </a:cubicBezTo>
                  <a:lnTo>
                    <a:pt x="121" y="325"/>
                  </a:lnTo>
                  <a:lnTo>
                    <a:pt x="222" y="6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673720" y="407880"/>
              <a:ext cx="61200" cy="78480"/>
            </a:xfrm>
            <a:custGeom>
              <a:avLst/>
              <a:gdLst/>
              <a:ahLst/>
              <a:cxnLst/>
              <a:rect l="l" t="t" r="r" b="b"/>
              <a:pathLst>
                <a:path w="170" h="218" extrusionOk="0">
                  <a:moveTo>
                    <a:pt x="170" y="157"/>
                  </a:moveTo>
                  <a:cubicBezTo>
                    <a:pt x="159" y="223"/>
                    <a:pt x="53" y="235"/>
                    <a:pt x="0" y="194"/>
                  </a:cubicBezTo>
                  <a:lnTo>
                    <a:pt x="24" y="0"/>
                  </a:lnTo>
                  <a:lnTo>
                    <a:pt x="170" y="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908440" y="330840"/>
              <a:ext cx="178560" cy="85320"/>
            </a:xfrm>
            <a:custGeom>
              <a:avLst/>
              <a:gdLst/>
              <a:ahLst/>
              <a:cxnLst/>
              <a:rect l="l" t="t" r="r" b="b"/>
              <a:pathLst>
                <a:path w="496" h="237" extrusionOk="0">
                  <a:moveTo>
                    <a:pt x="8" y="237"/>
                  </a:moveTo>
                  <a:cubicBezTo>
                    <a:pt x="8" y="237"/>
                    <a:pt x="-59" y="36"/>
                    <a:pt x="216" y="4"/>
                  </a:cubicBezTo>
                  <a:cubicBezTo>
                    <a:pt x="518" y="-32"/>
                    <a:pt x="495" y="179"/>
                    <a:pt x="495" y="179"/>
                  </a:cubicBezTo>
                  <a:lnTo>
                    <a:pt x="8" y="2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0300" rIns="90000" bIns="40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911320" y="395640"/>
              <a:ext cx="209880" cy="405360"/>
            </a:xfrm>
            <a:custGeom>
              <a:avLst/>
              <a:gdLst/>
              <a:ahLst/>
              <a:cxnLst/>
              <a:rect l="l" t="t" r="r" b="b"/>
              <a:pathLst>
                <a:path w="583" h="1126" extrusionOk="0">
                  <a:moveTo>
                    <a:pt x="455" y="1113"/>
                  </a:moveTo>
                  <a:cubicBezTo>
                    <a:pt x="373" y="1120"/>
                    <a:pt x="291" y="1124"/>
                    <a:pt x="206" y="1126"/>
                  </a:cubicBezTo>
                  <a:cubicBezTo>
                    <a:pt x="203" y="1126"/>
                    <a:pt x="200" y="1126"/>
                    <a:pt x="198" y="1126"/>
                  </a:cubicBezTo>
                  <a:cubicBezTo>
                    <a:pt x="167" y="1126"/>
                    <a:pt x="137" y="1126"/>
                    <a:pt x="106" y="1126"/>
                  </a:cubicBezTo>
                  <a:lnTo>
                    <a:pt x="71" y="77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7" y="133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lnTo>
                    <a:pt x="494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553" y="754"/>
                  </a:lnTo>
                  <a:lnTo>
                    <a:pt x="583" y="1100"/>
                  </a:lnTo>
                  <a:cubicBezTo>
                    <a:pt x="544" y="1105"/>
                    <a:pt x="503" y="1109"/>
                    <a:pt x="463" y="1112"/>
                  </a:cubicBezTo>
                  <a:cubicBezTo>
                    <a:pt x="460" y="1112"/>
                    <a:pt x="458" y="1113"/>
                    <a:pt x="455" y="1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956680" y="482760"/>
              <a:ext cx="28800" cy="318240"/>
            </a:xfrm>
            <a:custGeom>
              <a:avLst/>
              <a:gdLst/>
              <a:ahLst/>
              <a:cxnLst/>
              <a:rect l="l" t="t" r="r" b="b"/>
              <a:pathLst>
                <a:path w="80" h="884" extrusionOk="0">
                  <a:moveTo>
                    <a:pt x="50" y="523"/>
                  </a:moveTo>
                  <a:lnTo>
                    <a:pt x="80" y="884"/>
                  </a:lnTo>
                  <a:cubicBezTo>
                    <a:pt x="77" y="884"/>
                    <a:pt x="74" y="884"/>
                    <a:pt x="72" y="884"/>
                  </a:cubicBezTo>
                  <a:lnTo>
                    <a:pt x="43" y="524"/>
                  </a:lnTo>
                  <a:lnTo>
                    <a:pt x="2" y="26"/>
                  </a:lnTo>
                  <a:lnTo>
                    <a:pt x="0" y="5"/>
                  </a:lnTo>
                  <a:cubicBezTo>
                    <a:pt x="0" y="3"/>
                    <a:pt x="2" y="1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lnTo>
                    <a:pt x="10" y="25"/>
                  </a:lnTo>
                  <a:lnTo>
                    <a:pt x="50" y="5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045240" y="474120"/>
              <a:ext cx="32760" cy="322200"/>
            </a:xfrm>
            <a:custGeom>
              <a:avLst/>
              <a:gdLst/>
              <a:ahLst/>
              <a:cxnLst/>
              <a:rect l="l" t="t" r="r" b="b"/>
              <a:pathLst>
                <a:path w="91" h="895" extrusionOk="0">
                  <a:moveTo>
                    <a:pt x="58" y="536"/>
                  </a:moveTo>
                  <a:lnTo>
                    <a:pt x="91" y="894"/>
                  </a:lnTo>
                  <a:cubicBezTo>
                    <a:pt x="88" y="894"/>
                    <a:pt x="86" y="895"/>
                    <a:pt x="83" y="895"/>
                  </a:cubicBezTo>
                  <a:lnTo>
                    <a:pt x="50" y="536"/>
                  </a:lnTo>
                  <a:lnTo>
                    <a:pt x="2" y="21"/>
                  </a:ln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lnTo>
                    <a:pt x="10" y="20"/>
                  </a:lnTo>
                  <a:lnTo>
                    <a:pt x="58" y="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911320" y="395640"/>
              <a:ext cx="182160" cy="100800"/>
            </a:xfrm>
            <a:custGeom>
              <a:avLst/>
              <a:gdLst/>
              <a:ahLst/>
              <a:cxnLst/>
              <a:rect l="l" t="t" r="r" b="b"/>
              <a:pathLst>
                <a:path w="506" h="280" extrusionOk="0">
                  <a:moveTo>
                    <a:pt x="487" y="0"/>
                  </a:moveTo>
                  <a:lnTo>
                    <a:pt x="493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8" y="140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2913840" y="422640"/>
              <a:ext cx="175320" cy="23400"/>
            </a:xfrm>
            <a:custGeom>
              <a:avLst/>
              <a:gdLst/>
              <a:ahLst/>
              <a:cxnLst/>
              <a:rect l="l" t="t" r="r" b="b"/>
              <a:pathLst>
                <a:path w="487" h="65" extrusionOk="0">
                  <a:moveTo>
                    <a:pt x="486" y="0"/>
                  </a:moveTo>
                  <a:lnTo>
                    <a:pt x="487" y="8"/>
                  </a:lnTo>
                  <a:lnTo>
                    <a:pt x="1" y="65"/>
                  </a:lnTo>
                  <a:lnTo>
                    <a:pt x="0" y="57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2916000" y="442440"/>
              <a:ext cx="174960" cy="23760"/>
            </a:xfrm>
            <a:custGeom>
              <a:avLst/>
              <a:gdLst/>
              <a:ahLst/>
              <a:cxnLst/>
              <a:rect l="l" t="t" r="r" b="b"/>
              <a:pathLst>
                <a:path w="486" h="66" extrusionOk="0">
                  <a:moveTo>
                    <a:pt x="485" y="0"/>
                  </a:moveTo>
                  <a:lnTo>
                    <a:pt x="486" y="9"/>
                  </a:lnTo>
                  <a:lnTo>
                    <a:pt x="1" y="66"/>
                  </a:lnTo>
                  <a:lnTo>
                    <a:pt x="0" y="57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51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9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565" name="Google Shape;565;p9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p9"/>
          <p:cNvSpPr txBox="1">
            <a:spLocks noGrp="1"/>
          </p:cNvSpPr>
          <p:nvPr>
            <p:ph type="title"/>
          </p:nvPr>
        </p:nvSpPr>
        <p:spPr>
          <a:xfrm>
            <a:off x="7115750" y="2465050"/>
            <a:ext cx="9745800" cy="23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9"/>
          <p:cNvSpPr txBox="1">
            <a:spLocks noGrp="1"/>
          </p:cNvSpPr>
          <p:nvPr>
            <p:ph type="subTitle" idx="1"/>
          </p:nvPr>
        </p:nvSpPr>
        <p:spPr>
          <a:xfrm>
            <a:off x="7115750" y="4787900"/>
            <a:ext cx="9745800" cy="13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2724151" y="8426101"/>
            <a:ext cx="3578214" cy="1253306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9"/>
          <p:cNvSpPr/>
          <p:nvPr/>
        </p:nvSpPr>
        <p:spPr>
          <a:xfrm>
            <a:off x="14677451" y="8665601"/>
            <a:ext cx="3578214" cy="1253306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9"/>
          <p:cNvSpPr/>
          <p:nvPr/>
        </p:nvSpPr>
        <p:spPr>
          <a:xfrm>
            <a:off x="0" y="9470550"/>
            <a:ext cx="18288020" cy="816452"/>
          </a:xfrm>
          <a:custGeom>
            <a:avLst/>
            <a:gdLst/>
            <a:ahLst/>
            <a:cxnLst/>
            <a:rect l="l" t="t" r="r" b="b"/>
            <a:pathLst>
              <a:path w="27236" h="1134" extrusionOk="0">
                <a:moveTo>
                  <a:pt x="0" y="0"/>
                </a:moveTo>
                <a:lnTo>
                  <a:pt x="27236" y="0"/>
                </a:lnTo>
                <a:lnTo>
                  <a:pt x="27236" y="1134"/>
                </a:lnTo>
                <a:lnTo>
                  <a:pt x="0" y="113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9"/>
          <p:cNvGrpSpPr/>
          <p:nvPr/>
        </p:nvGrpSpPr>
        <p:grpSpPr>
          <a:xfrm rot="-321427">
            <a:off x="17049931" y="6746159"/>
            <a:ext cx="1803946" cy="2382846"/>
            <a:chOff x="8972640" y="2325240"/>
            <a:chExt cx="936720" cy="1237320"/>
          </a:xfrm>
        </p:grpSpPr>
        <p:sp>
          <p:nvSpPr>
            <p:cNvPr id="628" name="Google Shape;628;p9"/>
            <p:cNvSpPr/>
            <p:nvPr/>
          </p:nvSpPr>
          <p:spPr>
            <a:xfrm>
              <a:off x="9010080" y="2372040"/>
              <a:ext cx="265320" cy="242640"/>
            </a:xfrm>
            <a:custGeom>
              <a:avLst/>
              <a:gdLst/>
              <a:ahLst/>
              <a:cxnLst/>
              <a:rect l="l" t="t" r="r" b="b"/>
              <a:pathLst>
                <a:path w="737" h="674" extrusionOk="0">
                  <a:moveTo>
                    <a:pt x="737" y="674"/>
                  </a:moveTo>
                  <a:cubicBezTo>
                    <a:pt x="706" y="501"/>
                    <a:pt x="603" y="345"/>
                    <a:pt x="469" y="232"/>
                  </a:cubicBezTo>
                  <a:cubicBezTo>
                    <a:pt x="335" y="119"/>
                    <a:pt x="170" y="45"/>
                    <a:pt x="0" y="0"/>
                  </a:cubicBezTo>
                  <a:cubicBezTo>
                    <a:pt x="49" y="170"/>
                    <a:pt x="140" y="333"/>
                    <a:pt x="271" y="451"/>
                  </a:cubicBezTo>
                  <a:cubicBezTo>
                    <a:pt x="401" y="570"/>
                    <a:pt x="563" y="642"/>
                    <a:pt x="737" y="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8972640" y="2582640"/>
              <a:ext cx="351360" cy="125640"/>
            </a:xfrm>
            <a:custGeom>
              <a:avLst/>
              <a:gdLst/>
              <a:ahLst/>
              <a:cxnLst/>
              <a:rect l="l" t="t" r="r" b="b"/>
              <a:pathLst>
                <a:path w="976" h="349" extrusionOk="0">
                  <a:moveTo>
                    <a:pt x="976" y="325"/>
                  </a:moveTo>
                  <a:cubicBezTo>
                    <a:pt x="711" y="93"/>
                    <a:pt x="351" y="-25"/>
                    <a:pt x="0" y="5"/>
                  </a:cubicBezTo>
                  <a:cubicBezTo>
                    <a:pt x="122" y="139"/>
                    <a:pt x="275" y="247"/>
                    <a:pt x="447" y="302"/>
                  </a:cubicBezTo>
                  <a:cubicBezTo>
                    <a:pt x="619" y="357"/>
                    <a:pt x="800" y="363"/>
                    <a:pt x="976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9053280" y="2736720"/>
              <a:ext cx="349920" cy="95400"/>
            </a:xfrm>
            <a:custGeom>
              <a:avLst/>
              <a:gdLst/>
              <a:ahLst/>
              <a:cxnLst/>
              <a:rect l="l" t="t" r="r" b="b"/>
              <a:pathLst>
                <a:path w="972" h="265" extrusionOk="0">
                  <a:moveTo>
                    <a:pt x="972" y="198"/>
                  </a:moveTo>
                  <a:cubicBezTo>
                    <a:pt x="692" y="6"/>
                    <a:pt x="324" y="-51"/>
                    <a:pt x="0" y="48"/>
                  </a:cubicBezTo>
                  <a:cubicBezTo>
                    <a:pt x="132" y="155"/>
                    <a:pt x="292" y="231"/>
                    <a:pt x="460" y="255"/>
                  </a:cubicBezTo>
                  <a:cubicBezTo>
                    <a:pt x="628" y="278"/>
                    <a:pt x="815" y="264"/>
                    <a:pt x="972" y="1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9127080" y="2876760"/>
              <a:ext cx="347760" cy="93960"/>
            </a:xfrm>
            <a:custGeom>
              <a:avLst/>
              <a:gdLst/>
              <a:ahLst/>
              <a:cxnLst/>
              <a:rect l="l" t="t" r="r" b="b"/>
              <a:pathLst>
                <a:path w="966" h="261" extrusionOk="0">
                  <a:moveTo>
                    <a:pt x="966" y="146"/>
                  </a:moveTo>
                  <a:cubicBezTo>
                    <a:pt x="822" y="60"/>
                    <a:pt x="657" y="10"/>
                    <a:pt x="490" y="2"/>
                  </a:cubicBezTo>
                  <a:cubicBezTo>
                    <a:pt x="322" y="-7"/>
                    <a:pt x="152" y="26"/>
                    <a:pt x="0" y="97"/>
                  </a:cubicBezTo>
                  <a:cubicBezTo>
                    <a:pt x="130" y="207"/>
                    <a:pt x="302" y="261"/>
                    <a:pt x="472" y="261"/>
                  </a:cubicBezTo>
                  <a:cubicBezTo>
                    <a:pt x="643" y="262"/>
                    <a:pt x="805" y="199"/>
                    <a:pt x="966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9204120" y="2990520"/>
              <a:ext cx="330120" cy="95040"/>
            </a:xfrm>
            <a:custGeom>
              <a:avLst/>
              <a:gdLst/>
              <a:ahLst/>
              <a:cxnLst/>
              <a:rect l="l" t="t" r="r" b="b"/>
              <a:pathLst>
                <a:path w="917" h="264" extrusionOk="0">
                  <a:moveTo>
                    <a:pt x="917" y="178"/>
                  </a:moveTo>
                  <a:cubicBezTo>
                    <a:pt x="786" y="86"/>
                    <a:pt x="631" y="27"/>
                    <a:pt x="473" y="7"/>
                  </a:cubicBezTo>
                  <a:cubicBezTo>
                    <a:pt x="314" y="-13"/>
                    <a:pt x="150" y="7"/>
                    <a:pt x="0" y="64"/>
                  </a:cubicBezTo>
                  <a:cubicBezTo>
                    <a:pt x="129" y="166"/>
                    <a:pt x="287" y="235"/>
                    <a:pt x="450" y="257"/>
                  </a:cubicBezTo>
                  <a:cubicBezTo>
                    <a:pt x="612" y="279"/>
                    <a:pt x="766" y="242"/>
                    <a:pt x="917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9270720" y="3117600"/>
              <a:ext cx="310320" cy="84960"/>
            </a:xfrm>
            <a:custGeom>
              <a:avLst/>
              <a:gdLst/>
              <a:ahLst/>
              <a:cxnLst/>
              <a:rect l="l" t="t" r="r" b="b"/>
              <a:pathLst>
                <a:path w="862" h="236" extrusionOk="0">
                  <a:moveTo>
                    <a:pt x="862" y="166"/>
                  </a:moveTo>
                  <a:cubicBezTo>
                    <a:pt x="739" y="78"/>
                    <a:pt x="593" y="22"/>
                    <a:pt x="443" y="5"/>
                  </a:cubicBezTo>
                  <a:cubicBezTo>
                    <a:pt x="294" y="-11"/>
                    <a:pt x="139" y="11"/>
                    <a:pt x="0" y="70"/>
                  </a:cubicBezTo>
                  <a:cubicBezTo>
                    <a:pt x="124" y="154"/>
                    <a:pt x="270" y="216"/>
                    <a:pt x="419" y="231"/>
                  </a:cubicBezTo>
                  <a:cubicBezTo>
                    <a:pt x="568" y="245"/>
                    <a:pt x="724" y="224"/>
                    <a:pt x="862" y="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9296280" y="3216960"/>
              <a:ext cx="321480" cy="105120"/>
            </a:xfrm>
            <a:custGeom>
              <a:avLst/>
              <a:gdLst/>
              <a:ahLst/>
              <a:cxnLst/>
              <a:rect l="l" t="t" r="r" b="b"/>
              <a:pathLst>
                <a:path w="893" h="292" extrusionOk="0">
                  <a:moveTo>
                    <a:pt x="893" y="256"/>
                  </a:moveTo>
                  <a:cubicBezTo>
                    <a:pt x="776" y="146"/>
                    <a:pt x="630" y="67"/>
                    <a:pt x="475" y="28"/>
                  </a:cubicBezTo>
                  <a:cubicBezTo>
                    <a:pt x="320" y="-11"/>
                    <a:pt x="155" y="-10"/>
                    <a:pt x="0" y="31"/>
                  </a:cubicBezTo>
                  <a:cubicBezTo>
                    <a:pt x="115" y="143"/>
                    <a:pt x="257" y="226"/>
                    <a:pt x="412" y="265"/>
                  </a:cubicBezTo>
                  <a:cubicBezTo>
                    <a:pt x="568" y="304"/>
                    <a:pt x="739" y="299"/>
                    <a:pt x="893" y="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9337320" y="3334680"/>
              <a:ext cx="305640" cy="117360"/>
            </a:xfrm>
            <a:custGeom>
              <a:avLst/>
              <a:gdLst/>
              <a:ahLst/>
              <a:cxnLst/>
              <a:rect l="l" t="t" r="r" b="b"/>
              <a:pathLst>
                <a:path w="849" h="326" extrusionOk="0">
                  <a:moveTo>
                    <a:pt x="849" y="290"/>
                  </a:moveTo>
                  <a:cubicBezTo>
                    <a:pt x="751" y="169"/>
                    <a:pt x="611" y="87"/>
                    <a:pt x="461" y="43"/>
                  </a:cubicBezTo>
                  <a:cubicBezTo>
                    <a:pt x="312" y="0"/>
                    <a:pt x="154" y="-7"/>
                    <a:pt x="0" y="6"/>
                  </a:cubicBezTo>
                  <a:cubicBezTo>
                    <a:pt x="79" y="147"/>
                    <a:pt x="216" y="251"/>
                    <a:pt x="369" y="299"/>
                  </a:cubicBezTo>
                  <a:cubicBezTo>
                    <a:pt x="523" y="348"/>
                    <a:pt x="691" y="322"/>
                    <a:pt x="849" y="2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9702720" y="3194280"/>
              <a:ext cx="206640" cy="218520"/>
            </a:xfrm>
            <a:custGeom>
              <a:avLst/>
              <a:gdLst/>
              <a:ahLst/>
              <a:cxnLst/>
              <a:rect l="l" t="t" r="r" b="b"/>
              <a:pathLst>
                <a:path w="574" h="607" extrusionOk="0">
                  <a:moveTo>
                    <a:pt x="574" y="0"/>
                  </a:moveTo>
                  <a:cubicBezTo>
                    <a:pt x="306" y="105"/>
                    <a:pt x="90" y="334"/>
                    <a:pt x="0" y="607"/>
                  </a:cubicBezTo>
                  <a:cubicBezTo>
                    <a:pt x="143" y="578"/>
                    <a:pt x="283" y="508"/>
                    <a:pt x="383" y="403"/>
                  </a:cubicBezTo>
                  <a:cubicBezTo>
                    <a:pt x="484" y="298"/>
                    <a:pt x="551" y="144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9675720" y="3061800"/>
              <a:ext cx="223200" cy="222840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620" y="0"/>
                  </a:moveTo>
                  <a:cubicBezTo>
                    <a:pt x="335" y="100"/>
                    <a:pt x="100" y="334"/>
                    <a:pt x="0" y="619"/>
                  </a:cubicBezTo>
                  <a:cubicBezTo>
                    <a:pt x="148" y="574"/>
                    <a:pt x="291" y="499"/>
                    <a:pt x="400" y="389"/>
                  </a:cubicBezTo>
                  <a:cubicBezTo>
                    <a:pt x="510" y="279"/>
                    <a:pt x="575" y="149"/>
                    <a:pt x="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9630720" y="2918520"/>
              <a:ext cx="214200" cy="234720"/>
            </a:xfrm>
            <a:custGeom>
              <a:avLst/>
              <a:gdLst/>
              <a:ahLst/>
              <a:cxnLst/>
              <a:rect l="l" t="t" r="r" b="b"/>
              <a:pathLst>
                <a:path w="595" h="652" extrusionOk="0">
                  <a:moveTo>
                    <a:pt x="595" y="0"/>
                  </a:moveTo>
                  <a:cubicBezTo>
                    <a:pt x="445" y="40"/>
                    <a:pt x="306" y="123"/>
                    <a:pt x="201" y="237"/>
                  </a:cubicBezTo>
                  <a:cubicBezTo>
                    <a:pt x="96" y="352"/>
                    <a:pt x="25" y="498"/>
                    <a:pt x="0" y="652"/>
                  </a:cubicBezTo>
                  <a:cubicBezTo>
                    <a:pt x="277" y="536"/>
                    <a:pt x="507" y="287"/>
                    <a:pt x="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9578520" y="2776680"/>
              <a:ext cx="218520" cy="256320"/>
            </a:xfrm>
            <a:custGeom>
              <a:avLst/>
              <a:gdLst/>
              <a:ahLst/>
              <a:cxnLst/>
              <a:rect l="l" t="t" r="r" b="b"/>
              <a:pathLst>
                <a:path w="607" h="712" extrusionOk="0">
                  <a:moveTo>
                    <a:pt x="607" y="0"/>
                  </a:moveTo>
                  <a:cubicBezTo>
                    <a:pt x="315" y="135"/>
                    <a:pt x="87" y="403"/>
                    <a:pt x="0" y="712"/>
                  </a:cubicBezTo>
                  <a:cubicBezTo>
                    <a:pt x="151" y="641"/>
                    <a:pt x="299" y="562"/>
                    <a:pt x="413" y="441"/>
                  </a:cubicBezTo>
                  <a:cubicBezTo>
                    <a:pt x="528" y="319"/>
                    <a:pt x="604" y="167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9517320" y="2597400"/>
              <a:ext cx="180000" cy="306720"/>
            </a:xfrm>
            <a:custGeom>
              <a:avLst/>
              <a:gdLst/>
              <a:ahLst/>
              <a:cxnLst/>
              <a:rect l="l" t="t" r="r" b="b"/>
              <a:pathLst>
                <a:path w="500" h="852" extrusionOk="0">
                  <a:moveTo>
                    <a:pt x="500" y="0"/>
                  </a:moveTo>
                  <a:cubicBezTo>
                    <a:pt x="356" y="92"/>
                    <a:pt x="234" y="218"/>
                    <a:pt x="147" y="366"/>
                  </a:cubicBezTo>
                  <a:cubicBezTo>
                    <a:pt x="60" y="513"/>
                    <a:pt x="10" y="681"/>
                    <a:pt x="0" y="852"/>
                  </a:cubicBezTo>
                  <a:cubicBezTo>
                    <a:pt x="158" y="775"/>
                    <a:pt x="295" y="651"/>
                    <a:pt x="388" y="501"/>
                  </a:cubicBezTo>
                  <a:cubicBezTo>
                    <a:pt x="481" y="350"/>
                    <a:pt x="502" y="176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9440640" y="2468160"/>
              <a:ext cx="156600" cy="319320"/>
            </a:xfrm>
            <a:custGeom>
              <a:avLst/>
              <a:gdLst/>
              <a:ahLst/>
              <a:cxnLst/>
              <a:rect l="l" t="t" r="r" b="b"/>
              <a:pathLst>
                <a:path w="435" h="887" extrusionOk="0">
                  <a:moveTo>
                    <a:pt x="431" y="0"/>
                  </a:moveTo>
                  <a:cubicBezTo>
                    <a:pt x="289" y="97"/>
                    <a:pt x="174" y="232"/>
                    <a:pt x="99" y="387"/>
                  </a:cubicBezTo>
                  <a:cubicBezTo>
                    <a:pt x="25" y="542"/>
                    <a:pt x="-9" y="716"/>
                    <a:pt x="2" y="887"/>
                  </a:cubicBezTo>
                  <a:cubicBezTo>
                    <a:pt x="143" y="792"/>
                    <a:pt x="262" y="660"/>
                    <a:pt x="335" y="506"/>
                  </a:cubicBezTo>
                  <a:cubicBezTo>
                    <a:pt x="408" y="352"/>
                    <a:pt x="446" y="17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9365760" y="2325240"/>
              <a:ext cx="132480" cy="355320"/>
            </a:xfrm>
            <a:custGeom>
              <a:avLst/>
              <a:gdLst/>
              <a:ahLst/>
              <a:cxnLst/>
              <a:rect l="l" t="t" r="r" b="b"/>
              <a:pathLst>
                <a:path w="368" h="987" extrusionOk="0">
                  <a:moveTo>
                    <a:pt x="347" y="0"/>
                  </a:moveTo>
                  <a:cubicBezTo>
                    <a:pt x="101" y="260"/>
                    <a:pt x="-27" y="629"/>
                    <a:pt x="6" y="987"/>
                  </a:cubicBezTo>
                  <a:cubicBezTo>
                    <a:pt x="145" y="865"/>
                    <a:pt x="250" y="713"/>
                    <a:pt x="309" y="539"/>
                  </a:cubicBezTo>
                  <a:cubicBezTo>
                    <a:pt x="369" y="364"/>
                    <a:pt x="384" y="181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9099000" y="2449440"/>
              <a:ext cx="736200" cy="1113120"/>
            </a:xfrm>
            <a:custGeom>
              <a:avLst/>
              <a:gdLst/>
              <a:ahLst/>
              <a:cxnLst/>
              <a:rect l="l" t="t" r="r" b="b"/>
              <a:pathLst>
                <a:path w="2045" h="3092" extrusionOk="0">
                  <a:moveTo>
                    <a:pt x="1956" y="2028"/>
                  </a:moveTo>
                  <a:lnTo>
                    <a:pt x="1528" y="2416"/>
                  </a:lnTo>
                  <a:cubicBezTo>
                    <a:pt x="1553" y="2526"/>
                    <a:pt x="1574" y="2637"/>
                    <a:pt x="1590" y="2749"/>
                  </a:cubicBezTo>
                  <a:lnTo>
                    <a:pt x="2019" y="2349"/>
                  </a:lnTo>
                  <a:cubicBezTo>
                    <a:pt x="2025" y="2343"/>
                    <a:pt x="2035" y="2343"/>
                    <a:pt x="2041" y="2349"/>
                  </a:cubicBezTo>
                  <a:cubicBezTo>
                    <a:pt x="2047" y="2356"/>
                    <a:pt x="2047" y="2366"/>
                    <a:pt x="2040" y="2372"/>
                  </a:cubicBezTo>
                  <a:lnTo>
                    <a:pt x="1595" y="2787"/>
                  </a:lnTo>
                  <a:cubicBezTo>
                    <a:pt x="1608" y="2882"/>
                    <a:pt x="1618" y="2979"/>
                    <a:pt x="1625" y="3075"/>
                  </a:cubicBezTo>
                  <a:cubicBezTo>
                    <a:pt x="1625" y="3082"/>
                    <a:pt x="1621" y="3088"/>
                    <a:pt x="1614" y="3091"/>
                  </a:cubicBezTo>
                  <a:cubicBezTo>
                    <a:pt x="1613" y="3091"/>
                    <a:pt x="1611" y="3091"/>
                    <a:pt x="1610" y="3092"/>
                  </a:cubicBezTo>
                  <a:cubicBezTo>
                    <a:pt x="1601" y="3092"/>
                    <a:pt x="1594" y="3086"/>
                    <a:pt x="1593" y="3077"/>
                  </a:cubicBezTo>
                  <a:cubicBezTo>
                    <a:pt x="1587" y="2982"/>
                    <a:pt x="1577" y="2887"/>
                    <a:pt x="1564" y="2793"/>
                  </a:cubicBezTo>
                  <a:lnTo>
                    <a:pt x="1053" y="2637"/>
                  </a:lnTo>
                  <a:cubicBezTo>
                    <a:pt x="1044" y="2635"/>
                    <a:pt x="1040" y="2626"/>
                    <a:pt x="1042" y="2618"/>
                  </a:cubicBezTo>
                  <a:cubicBezTo>
                    <a:pt x="1045" y="2609"/>
                    <a:pt x="1053" y="2605"/>
                    <a:pt x="1062" y="2607"/>
                  </a:cubicBezTo>
                  <a:lnTo>
                    <a:pt x="1560" y="2758"/>
                  </a:lnTo>
                  <a:cubicBezTo>
                    <a:pt x="1543" y="2646"/>
                    <a:pt x="1522" y="2534"/>
                    <a:pt x="1497" y="2424"/>
                  </a:cubicBezTo>
                  <a:lnTo>
                    <a:pt x="990" y="2306"/>
                  </a:lnTo>
                  <a:cubicBezTo>
                    <a:pt x="982" y="2304"/>
                    <a:pt x="977" y="2295"/>
                    <a:pt x="979" y="2287"/>
                  </a:cubicBezTo>
                  <a:cubicBezTo>
                    <a:pt x="981" y="2279"/>
                    <a:pt x="989" y="2273"/>
                    <a:pt x="998" y="2275"/>
                  </a:cubicBezTo>
                  <a:lnTo>
                    <a:pt x="1489" y="2389"/>
                  </a:lnTo>
                  <a:cubicBezTo>
                    <a:pt x="1461" y="2274"/>
                    <a:pt x="1429" y="2160"/>
                    <a:pt x="1392" y="2048"/>
                  </a:cubicBezTo>
                  <a:lnTo>
                    <a:pt x="918" y="1983"/>
                  </a:lnTo>
                  <a:cubicBezTo>
                    <a:pt x="910" y="1982"/>
                    <a:pt x="904" y="1974"/>
                    <a:pt x="905" y="1966"/>
                  </a:cubicBezTo>
                  <a:cubicBezTo>
                    <a:pt x="906" y="1957"/>
                    <a:pt x="913" y="1951"/>
                    <a:pt x="922" y="1952"/>
                  </a:cubicBezTo>
                  <a:lnTo>
                    <a:pt x="1382" y="2015"/>
                  </a:lnTo>
                  <a:cubicBezTo>
                    <a:pt x="1347" y="1913"/>
                    <a:pt x="1309" y="1813"/>
                    <a:pt x="1268" y="1714"/>
                  </a:cubicBezTo>
                  <a:lnTo>
                    <a:pt x="740" y="1647"/>
                  </a:lnTo>
                  <a:cubicBezTo>
                    <a:pt x="731" y="1645"/>
                    <a:pt x="725" y="1638"/>
                    <a:pt x="726" y="1629"/>
                  </a:cubicBezTo>
                  <a:cubicBezTo>
                    <a:pt x="727" y="1620"/>
                    <a:pt x="735" y="1614"/>
                    <a:pt x="744" y="1615"/>
                  </a:cubicBezTo>
                  <a:lnTo>
                    <a:pt x="1254" y="1681"/>
                  </a:lnTo>
                  <a:cubicBezTo>
                    <a:pt x="1207" y="1572"/>
                    <a:pt x="1156" y="1465"/>
                    <a:pt x="1100" y="1361"/>
                  </a:cubicBezTo>
                  <a:lnTo>
                    <a:pt x="547" y="1341"/>
                  </a:lnTo>
                  <a:cubicBezTo>
                    <a:pt x="538" y="1340"/>
                    <a:pt x="530" y="1332"/>
                    <a:pt x="531" y="1324"/>
                  </a:cubicBezTo>
                  <a:cubicBezTo>
                    <a:pt x="531" y="1315"/>
                    <a:pt x="539" y="1309"/>
                    <a:pt x="548" y="1309"/>
                  </a:cubicBezTo>
                  <a:lnTo>
                    <a:pt x="1083" y="1329"/>
                  </a:lnTo>
                  <a:cubicBezTo>
                    <a:pt x="1027" y="1225"/>
                    <a:pt x="967" y="1124"/>
                    <a:pt x="903" y="1025"/>
                  </a:cubicBezTo>
                  <a:lnTo>
                    <a:pt x="385" y="960"/>
                  </a:lnTo>
                  <a:cubicBezTo>
                    <a:pt x="376" y="959"/>
                    <a:pt x="370" y="951"/>
                    <a:pt x="371" y="942"/>
                  </a:cubicBezTo>
                  <a:cubicBezTo>
                    <a:pt x="372" y="933"/>
                    <a:pt x="380" y="927"/>
                    <a:pt x="389" y="928"/>
                  </a:cubicBezTo>
                  <a:lnTo>
                    <a:pt x="881" y="991"/>
                  </a:lnTo>
                  <a:cubicBezTo>
                    <a:pt x="824" y="905"/>
                    <a:pt x="764" y="821"/>
                    <a:pt x="702" y="739"/>
                  </a:cubicBezTo>
                  <a:lnTo>
                    <a:pt x="148" y="561"/>
                  </a:lnTo>
                  <a:cubicBezTo>
                    <a:pt x="140" y="558"/>
                    <a:pt x="135" y="549"/>
                    <a:pt x="138" y="541"/>
                  </a:cubicBezTo>
                  <a:cubicBezTo>
                    <a:pt x="141" y="533"/>
                    <a:pt x="149" y="528"/>
                    <a:pt x="158" y="531"/>
                  </a:cubicBezTo>
                  <a:lnTo>
                    <a:pt x="667" y="695"/>
                  </a:lnTo>
                  <a:cubicBezTo>
                    <a:pt x="472" y="449"/>
                    <a:pt x="250" y="224"/>
                    <a:pt x="6" y="28"/>
                  </a:cubicBezTo>
                  <a:cubicBezTo>
                    <a:pt x="-1" y="23"/>
                    <a:pt x="-2" y="13"/>
                    <a:pt x="4" y="6"/>
                  </a:cubicBezTo>
                  <a:cubicBezTo>
                    <a:pt x="9" y="-1"/>
                    <a:pt x="19" y="-2"/>
                    <a:pt x="26" y="4"/>
                  </a:cubicBezTo>
                  <a:cubicBezTo>
                    <a:pt x="279" y="206"/>
                    <a:pt x="507" y="439"/>
                    <a:pt x="707" y="695"/>
                  </a:cubicBezTo>
                  <a:lnTo>
                    <a:pt x="881" y="227"/>
                  </a:lnTo>
                  <a:cubicBezTo>
                    <a:pt x="884" y="219"/>
                    <a:pt x="893" y="215"/>
                    <a:pt x="902" y="218"/>
                  </a:cubicBezTo>
                  <a:cubicBezTo>
                    <a:pt x="910" y="221"/>
                    <a:pt x="913" y="230"/>
                    <a:pt x="911" y="238"/>
                  </a:cubicBezTo>
                  <a:lnTo>
                    <a:pt x="730" y="724"/>
                  </a:lnTo>
                  <a:cubicBezTo>
                    <a:pt x="794" y="808"/>
                    <a:pt x="855" y="893"/>
                    <a:pt x="912" y="981"/>
                  </a:cubicBezTo>
                  <a:lnTo>
                    <a:pt x="1159" y="511"/>
                  </a:lnTo>
                  <a:cubicBezTo>
                    <a:pt x="1163" y="503"/>
                    <a:pt x="1172" y="501"/>
                    <a:pt x="1180" y="505"/>
                  </a:cubicBezTo>
                  <a:cubicBezTo>
                    <a:pt x="1188" y="509"/>
                    <a:pt x="1191" y="518"/>
                    <a:pt x="1186" y="526"/>
                  </a:cubicBezTo>
                  <a:lnTo>
                    <a:pt x="931" y="1011"/>
                  </a:lnTo>
                  <a:cubicBezTo>
                    <a:pt x="995" y="1110"/>
                    <a:pt x="1056" y="1212"/>
                    <a:pt x="1112" y="1317"/>
                  </a:cubicBezTo>
                  <a:lnTo>
                    <a:pt x="1398" y="880"/>
                  </a:lnTo>
                  <a:cubicBezTo>
                    <a:pt x="1402" y="873"/>
                    <a:pt x="1412" y="871"/>
                    <a:pt x="1419" y="876"/>
                  </a:cubicBezTo>
                  <a:cubicBezTo>
                    <a:pt x="1427" y="880"/>
                    <a:pt x="1429" y="890"/>
                    <a:pt x="1424" y="897"/>
                  </a:cubicBezTo>
                  <a:lnTo>
                    <a:pt x="1129" y="1348"/>
                  </a:lnTo>
                  <a:cubicBezTo>
                    <a:pt x="1185" y="1453"/>
                    <a:pt x="1237" y="1561"/>
                    <a:pt x="1284" y="1671"/>
                  </a:cubicBezTo>
                  <a:lnTo>
                    <a:pt x="1639" y="1262"/>
                  </a:lnTo>
                  <a:cubicBezTo>
                    <a:pt x="1645" y="1255"/>
                    <a:pt x="1655" y="1254"/>
                    <a:pt x="1661" y="1260"/>
                  </a:cubicBezTo>
                  <a:cubicBezTo>
                    <a:pt x="1668" y="1265"/>
                    <a:pt x="1668" y="1276"/>
                    <a:pt x="1663" y="1282"/>
                  </a:cubicBezTo>
                  <a:lnTo>
                    <a:pt x="1298" y="1704"/>
                  </a:lnTo>
                  <a:cubicBezTo>
                    <a:pt x="1339" y="1803"/>
                    <a:pt x="1377" y="1903"/>
                    <a:pt x="1412" y="2005"/>
                  </a:cubicBezTo>
                  <a:lnTo>
                    <a:pt x="1758" y="1649"/>
                  </a:lnTo>
                  <a:cubicBezTo>
                    <a:pt x="1764" y="1643"/>
                    <a:pt x="1774" y="1643"/>
                    <a:pt x="1780" y="1649"/>
                  </a:cubicBezTo>
                  <a:cubicBezTo>
                    <a:pt x="1787" y="1655"/>
                    <a:pt x="1787" y="1665"/>
                    <a:pt x="1781" y="1671"/>
                  </a:cubicBezTo>
                  <a:lnTo>
                    <a:pt x="1423" y="2039"/>
                  </a:lnTo>
                  <a:cubicBezTo>
                    <a:pt x="1459" y="2152"/>
                    <a:pt x="1492" y="2266"/>
                    <a:pt x="1519" y="2381"/>
                  </a:cubicBezTo>
                  <a:lnTo>
                    <a:pt x="1935" y="2005"/>
                  </a:lnTo>
                  <a:cubicBezTo>
                    <a:pt x="1942" y="1999"/>
                    <a:pt x="1951" y="2000"/>
                    <a:pt x="1957" y="2006"/>
                  </a:cubicBezTo>
                  <a:cubicBezTo>
                    <a:pt x="1963" y="2013"/>
                    <a:pt x="1963" y="2022"/>
                    <a:pt x="1956" y="2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9"/>
          <p:cNvGrpSpPr/>
          <p:nvPr/>
        </p:nvGrpSpPr>
        <p:grpSpPr>
          <a:xfrm rot="610335" flipH="1">
            <a:off x="-289178" y="1765238"/>
            <a:ext cx="2498460" cy="2747228"/>
            <a:chOff x="8481600" y="3909240"/>
            <a:chExt cx="1084680" cy="1192680"/>
          </a:xfrm>
        </p:grpSpPr>
        <p:sp>
          <p:nvSpPr>
            <p:cNvPr id="645" name="Google Shape;645;p9"/>
            <p:cNvSpPr/>
            <p:nvPr/>
          </p:nvSpPr>
          <p:spPr>
            <a:xfrm>
              <a:off x="8737560" y="4023360"/>
              <a:ext cx="152280" cy="29160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253" y="810"/>
                  </a:moveTo>
                  <a:cubicBezTo>
                    <a:pt x="31" y="639"/>
                    <a:pt x="-165" y="49"/>
                    <a:pt x="216" y="2"/>
                  </a:cubicBezTo>
                  <a:cubicBezTo>
                    <a:pt x="598" y="-46"/>
                    <a:pt x="356" y="647"/>
                    <a:pt x="253" y="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920440" y="4254120"/>
              <a:ext cx="123840" cy="240840"/>
            </a:xfrm>
            <a:custGeom>
              <a:avLst/>
              <a:gdLst/>
              <a:ahLst/>
              <a:cxnLst/>
              <a:rect l="l" t="t" r="r" b="b"/>
              <a:pathLst>
                <a:path w="344" h="669" extrusionOk="0">
                  <a:moveTo>
                    <a:pt x="192" y="669"/>
                  </a:moveTo>
                  <a:cubicBezTo>
                    <a:pt x="34" y="440"/>
                    <a:pt x="-120" y="22"/>
                    <a:pt x="142" y="1"/>
                  </a:cubicBezTo>
                  <a:cubicBezTo>
                    <a:pt x="403" y="-20"/>
                    <a:pt x="402" y="438"/>
                    <a:pt x="192" y="6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9009000" y="4134600"/>
              <a:ext cx="159120" cy="267840"/>
            </a:xfrm>
            <a:custGeom>
              <a:avLst/>
              <a:gdLst/>
              <a:ahLst/>
              <a:cxnLst/>
              <a:rect l="l" t="t" r="r" b="b"/>
              <a:pathLst>
                <a:path w="442" h="744" extrusionOk="0">
                  <a:moveTo>
                    <a:pt x="423" y="744"/>
                  </a:moveTo>
                  <a:cubicBezTo>
                    <a:pt x="243" y="665"/>
                    <a:pt x="-178" y="213"/>
                    <a:pt x="82" y="32"/>
                  </a:cubicBezTo>
                  <a:cubicBezTo>
                    <a:pt x="343" y="-149"/>
                    <a:pt x="497" y="502"/>
                    <a:pt x="423" y="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9129600" y="3909240"/>
              <a:ext cx="173880" cy="310680"/>
            </a:xfrm>
            <a:custGeom>
              <a:avLst/>
              <a:gdLst/>
              <a:ahLst/>
              <a:cxnLst/>
              <a:rect l="l" t="t" r="r" b="b"/>
              <a:pathLst>
                <a:path w="483" h="863" extrusionOk="0">
                  <a:moveTo>
                    <a:pt x="410" y="863"/>
                  </a:moveTo>
                  <a:cubicBezTo>
                    <a:pt x="212" y="685"/>
                    <a:pt x="-173" y="130"/>
                    <a:pt x="87" y="15"/>
                  </a:cubicBezTo>
                  <a:cubicBezTo>
                    <a:pt x="348" y="-101"/>
                    <a:pt x="615" y="477"/>
                    <a:pt x="410" y="8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9316080" y="4117320"/>
              <a:ext cx="189360" cy="229680"/>
            </a:xfrm>
            <a:custGeom>
              <a:avLst/>
              <a:gdLst/>
              <a:ahLst/>
              <a:cxnLst/>
              <a:rect l="l" t="t" r="r" b="b"/>
              <a:pathLst>
                <a:path w="526" h="638" extrusionOk="0">
                  <a:moveTo>
                    <a:pt x="0" y="638"/>
                  </a:moveTo>
                  <a:cubicBezTo>
                    <a:pt x="19" y="365"/>
                    <a:pt x="223" y="-144"/>
                    <a:pt x="462" y="39"/>
                  </a:cubicBezTo>
                  <a:cubicBezTo>
                    <a:pt x="701" y="221"/>
                    <a:pt x="210" y="646"/>
                    <a:pt x="0" y="6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9275400" y="4455720"/>
              <a:ext cx="138240" cy="284760"/>
            </a:xfrm>
            <a:custGeom>
              <a:avLst/>
              <a:gdLst/>
              <a:ahLst/>
              <a:cxnLst/>
              <a:rect l="l" t="t" r="r" b="b"/>
              <a:pathLst>
                <a:path w="384" h="791" extrusionOk="0">
                  <a:moveTo>
                    <a:pt x="310" y="791"/>
                  </a:moveTo>
                  <a:cubicBezTo>
                    <a:pt x="72" y="612"/>
                    <a:pt x="-156" y="137"/>
                    <a:pt x="141" y="15"/>
                  </a:cubicBezTo>
                  <a:cubicBezTo>
                    <a:pt x="438" y="-107"/>
                    <a:pt x="420" y="594"/>
                    <a:pt x="310" y="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9440280" y="4487040"/>
              <a:ext cx="126000" cy="255240"/>
            </a:xfrm>
            <a:custGeom>
              <a:avLst/>
              <a:gdLst/>
              <a:ahLst/>
              <a:cxnLst/>
              <a:rect l="l" t="t" r="r" b="b"/>
              <a:pathLst>
                <a:path w="350" h="709" extrusionOk="0">
                  <a:moveTo>
                    <a:pt x="38" y="709"/>
                  </a:moveTo>
                  <a:cubicBezTo>
                    <a:pt x="-38" y="507"/>
                    <a:pt x="-13" y="-60"/>
                    <a:pt x="232" y="6"/>
                  </a:cubicBezTo>
                  <a:cubicBezTo>
                    <a:pt x="478" y="71"/>
                    <a:pt x="302" y="556"/>
                    <a:pt x="38" y="7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916120" y="4662720"/>
              <a:ext cx="194760" cy="170280"/>
            </a:xfrm>
            <a:custGeom>
              <a:avLst/>
              <a:gdLst/>
              <a:ahLst/>
              <a:cxnLst/>
              <a:rect l="l" t="t" r="r" b="b"/>
              <a:pathLst>
                <a:path w="541" h="473" extrusionOk="0">
                  <a:moveTo>
                    <a:pt x="540" y="473"/>
                  </a:moveTo>
                  <a:cubicBezTo>
                    <a:pt x="322" y="447"/>
                    <a:pt x="-126" y="271"/>
                    <a:pt x="34" y="58"/>
                  </a:cubicBezTo>
                  <a:cubicBezTo>
                    <a:pt x="195" y="-155"/>
                    <a:pt x="548" y="271"/>
                    <a:pt x="540" y="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789040" y="4495320"/>
              <a:ext cx="222120" cy="137520"/>
            </a:xfrm>
            <a:custGeom>
              <a:avLst/>
              <a:gdLst/>
              <a:ahLst/>
              <a:cxnLst/>
              <a:rect l="l" t="t" r="r" b="b"/>
              <a:pathLst>
                <a:path w="617" h="382" extrusionOk="0">
                  <a:moveTo>
                    <a:pt x="617" y="340"/>
                  </a:moveTo>
                  <a:cubicBezTo>
                    <a:pt x="399" y="135"/>
                    <a:pt x="58" y="-164"/>
                    <a:pt x="5" y="109"/>
                  </a:cubicBezTo>
                  <a:cubicBezTo>
                    <a:pt x="-48" y="383"/>
                    <a:pt x="374" y="431"/>
                    <a:pt x="617" y="3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656920" y="4556520"/>
              <a:ext cx="190800" cy="223560"/>
            </a:xfrm>
            <a:custGeom>
              <a:avLst/>
              <a:gdLst/>
              <a:ahLst/>
              <a:cxnLst/>
              <a:rect l="l" t="t" r="r" b="b"/>
              <a:pathLst>
                <a:path w="530" h="621" extrusionOk="0">
                  <a:moveTo>
                    <a:pt x="530" y="621"/>
                  </a:moveTo>
                  <a:cubicBezTo>
                    <a:pt x="471" y="324"/>
                    <a:pt x="266" y="-170"/>
                    <a:pt x="59" y="58"/>
                  </a:cubicBezTo>
                  <a:cubicBezTo>
                    <a:pt x="-148" y="287"/>
                    <a:pt x="235" y="582"/>
                    <a:pt x="530" y="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755200" y="4847040"/>
              <a:ext cx="220680" cy="124560"/>
            </a:xfrm>
            <a:custGeom>
              <a:avLst/>
              <a:gdLst/>
              <a:ahLst/>
              <a:cxnLst/>
              <a:rect l="l" t="t" r="r" b="b"/>
              <a:pathLst>
                <a:path w="613" h="346" extrusionOk="0">
                  <a:moveTo>
                    <a:pt x="613" y="94"/>
                  </a:moveTo>
                  <a:cubicBezTo>
                    <a:pt x="345" y="-27"/>
                    <a:pt x="-90" y="-71"/>
                    <a:pt x="17" y="211"/>
                  </a:cubicBezTo>
                  <a:cubicBezTo>
                    <a:pt x="123" y="494"/>
                    <a:pt x="463" y="273"/>
                    <a:pt x="613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481600" y="4233600"/>
              <a:ext cx="216000" cy="184320"/>
            </a:xfrm>
            <a:custGeom>
              <a:avLst/>
              <a:gdLst/>
              <a:ahLst/>
              <a:cxnLst/>
              <a:rect l="l" t="t" r="r" b="b"/>
              <a:pathLst>
                <a:path w="600" h="512" extrusionOk="0">
                  <a:moveTo>
                    <a:pt x="600" y="512"/>
                  </a:moveTo>
                  <a:cubicBezTo>
                    <a:pt x="479" y="244"/>
                    <a:pt x="171" y="-178"/>
                    <a:pt x="30" y="82"/>
                  </a:cubicBezTo>
                  <a:cubicBezTo>
                    <a:pt x="-111" y="343"/>
                    <a:pt x="280" y="513"/>
                    <a:pt x="600" y="5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483400" y="4440600"/>
              <a:ext cx="252360" cy="135360"/>
            </a:xfrm>
            <a:custGeom>
              <a:avLst/>
              <a:gdLst/>
              <a:ahLst/>
              <a:cxnLst/>
              <a:rect l="l" t="t" r="r" b="b"/>
              <a:pathLst>
                <a:path w="701" h="376" extrusionOk="0">
                  <a:moveTo>
                    <a:pt x="701" y="80"/>
                  </a:moveTo>
                  <a:cubicBezTo>
                    <a:pt x="461" y="-1"/>
                    <a:pt x="-66" y="-90"/>
                    <a:pt x="7" y="200"/>
                  </a:cubicBezTo>
                  <a:cubicBezTo>
                    <a:pt x="79" y="491"/>
                    <a:pt x="525" y="399"/>
                    <a:pt x="701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546760" y="3990600"/>
              <a:ext cx="951480" cy="1111320"/>
            </a:xfrm>
            <a:custGeom>
              <a:avLst/>
              <a:gdLst/>
              <a:ahLst/>
              <a:cxnLst/>
              <a:rect l="l" t="t" r="r" b="b"/>
              <a:pathLst>
                <a:path w="2643" h="3087" extrusionOk="0">
                  <a:moveTo>
                    <a:pt x="1794" y="2"/>
                  </a:moveTo>
                  <a:cubicBezTo>
                    <a:pt x="1788" y="7"/>
                    <a:pt x="1786" y="16"/>
                    <a:pt x="1790" y="22"/>
                  </a:cubicBezTo>
                  <a:cubicBezTo>
                    <a:pt x="2020" y="355"/>
                    <a:pt x="2084" y="801"/>
                    <a:pt x="1958" y="1185"/>
                  </a:cubicBezTo>
                  <a:cubicBezTo>
                    <a:pt x="1942" y="1232"/>
                    <a:pt x="1924" y="1279"/>
                    <a:pt x="1905" y="1325"/>
                  </a:cubicBezTo>
                  <a:cubicBezTo>
                    <a:pt x="1717" y="1170"/>
                    <a:pt x="1574" y="958"/>
                    <a:pt x="1501" y="725"/>
                  </a:cubicBezTo>
                  <a:cubicBezTo>
                    <a:pt x="1499" y="717"/>
                    <a:pt x="1491" y="713"/>
                    <a:pt x="1483" y="715"/>
                  </a:cubicBezTo>
                  <a:cubicBezTo>
                    <a:pt x="1476" y="718"/>
                    <a:pt x="1472" y="726"/>
                    <a:pt x="1474" y="733"/>
                  </a:cubicBezTo>
                  <a:cubicBezTo>
                    <a:pt x="1549" y="974"/>
                    <a:pt x="1698" y="1194"/>
                    <a:pt x="1893" y="1353"/>
                  </a:cubicBezTo>
                  <a:cubicBezTo>
                    <a:pt x="1891" y="1358"/>
                    <a:pt x="1889" y="1363"/>
                    <a:pt x="1887" y="1368"/>
                  </a:cubicBezTo>
                  <a:cubicBezTo>
                    <a:pt x="1861" y="1431"/>
                    <a:pt x="1833" y="1497"/>
                    <a:pt x="1812" y="1565"/>
                  </a:cubicBezTo>
                  <a:cubicBezTo>
                    <a:pt x="1771" y="1695"/>
                    <a:pt x="1762" y="1813"/>
                    <a:pt x="1786" y="1918"/>
                  </a:cubicBezTo>
                  <a:cubicBezTo>
                    <a:pt x="1784" y="1916"/>
                    <a:pt x="1781" y="1913"/>
                    <a:pt x="1778" y="1911"/>
                  </a:cubicBezTo>
                  <a:cubicBezTo>
                    <a:pt x="1678" y="1819"/>
                    <a:pt x="1566" y="1739"/>
                    <a:pt x="1457" y="1661"/>
                  </a:cubicBezTo>
                  <a:cubicBezTo>
                    <a:pt x="1378" y="1605"/>
                    <a:pt x="1299" y="1547"/>
                    <a:pt x="1222" y="1485"/>
                  </a:cubicBezTo>
                  <a:cubicBezTo>
                    <a:pt x="1270" y="1332"/>
                    <a:pt x="1274" y="1161"/>
                    <a:pt x="1235" y="1005"/>
                  </a:cubicBezTo>
                  <a:cubicBezTo>
                    <a:pt x="1233" y="998"/>
                    <a:pt x="1225" y="993"/>
                    <a:pt x="1218" y="995"/>
                  </a:cubicBezTo>
                  <a:cubicBezTo>
                    <a:pt x="1210" y="997"/>
                    <a:pt x="1205" y="1005"/>
                    <a:pt x="1207" y="1012"/>
                  </a:cubicBezTo>
                  <a:cubicBezTo>
                    <a:pt x="1245" y="1160"/>
                    <a:pt x="1241" y="1320"/>
                    <a:pt x="1199" y="1465"/>
                  </a:cubicBezTo>
                  <a:cubicBezTo>
                    <a:pt x="1150" y="1426"/>
                    <a:pt x="1103" y="1382"/>
                    <a:pt x="1061" y="1336"/>
                  </a:cubicBezTo>
                  <a:cubicBezTo>
                    <a:pt x="814" y="1071"/>
                    <a:pt x="691" y="697"/>
                    <a:pt x="732" y="337"/>
                  </a:cubicBezTo>
                  <a:cubicBezTo>
                    <a:pt x="733" y="329"/>
                    <a:pt x="727" y="322"/>
                    <a:pt x="719" y="321"/>
                  </a:cubicBezTo>
                  <a:cubicBezTo>
                    <a:pt x="712" y="320"/>
                    <a:pt x="705" y="326"/>
                    <a:pt x="704" y="333"/>
                  </a:cubicBezTo>
                  <a:cubicBezTo>
                    <a:pt x="666" y="665"/>
                    <a:pt x="764" y="1007"/>
                    <a:pt x="967" y="1270"/>
                  </a:cubicBezTo>
                  <a:cubicBezTo>
                    <a:pt x="855" y="1276"/>
                    <a:pt x="742" y="1266"/>
                    <a:pt x="633" y="1241"/>
                  </a:cubicBezTo>
                  <a:lnTo>
                    <a:pt x="633" y="1241"/>
                  </a:lnTo>
                  <a:cubicBezTo>
                    <a:pt x="404" y="1189"/>
                    <a:pt x="190" y="1073"/>
                    <a:pt x="25" y="906"/>
                  </a:cubicBezTo>
                  <a:cubicBezTo>
                    <a:pt x="19" y="901"/>
                    <a:pt x="10" y="901"/>
                    <a:pt x="5" y="906"/>
                  </a:cubicBezTo>
                  <a:cubicBezTo>
                    <a:pt x="-1" y="912"/>
                    <a:pt x="-1" y="921"/>
                    <a:pt x="4" y="926"/>
                  </a:cubicBezTo>
                  <a:cubicBezTo>
                    <a:pt x="167" y="1091"/>
                    <a:pt x="376" y="1206"/>
                    <a:pt x="600" y="1262"/>
                  </a:cubicBezTo>
                  <a:cubicBezTo>
                    <a:pt x="452" y="1376"/>
                    <a:pt x="260" y="1437"/>
                    <a:pt x="68" y="1431"/>
                  </a:cubicBezTo>
                  <a:cubicBezTo>
                    <a:pt x="60" y="1431"/>
                    <a:pt x="53" y="1436"/>
                    <a:pt x="53" y="1444"/>
                  </a:cubicBezTo>
                  <a:cubicBezTo>
                    <a:pt x="52" y="1453"/>
                    <a:pt x="59" y="1458"/>
                    <a:pt x="67" y="1458"/>
                  </a:cubicBezTo>
                  <a:cubicBezTo>
                    <a:pt x="273" y="1466"/>
                    <a:pt x="480" y="1398"/>
                    <a:pt x="635" y="1270"/>
                  </a:cubicBezTo>
                  <a:cubicBezTo>
                    <a:pt x="751" y="1296"/>
                    <a:pt x="870" y="1305"/>
                    <a:pt x="989" y="1297"/>
                  </a:cubicBezTo>
                  <a:cubicBezTo>
                    <a:pt x="1005" y="1317"/>
                    <a:pt x="1022" y="1337"/>
                    <a:pt x="1039" y="1355"/>
                  </a:cubicBezTo>
                  <a:cubicBezTo>
                    <a:pt x="1158" y="1482"/>
                    <a:pt x="1302" y="1585"/>
                    <a:pt x="1440" y="1684"/>
                  </a:cubicBezTo>
                  <a:cubicBezTo>
                    <a:pt x="1460" y="1698"/>
                    <a:pt x="1479" y="1712"/>
                    <a:pt x="1499" y="1726"/>
                  </a:cubicBezTo>
                  <a:cubicBezTo>
                    <a:pt x="1301" y="1745"/>
                    <a:pt x="1097" y="1711"/>
                    <a:pt x="909" y="1624"/>
                  </a:cubicBezTo>
                  <a:cubicBezTo>
                    <a:pt x="901" y="1621"/>
                    <a:pt x="893" y="1624"/>
                    <a:pt x="890" y="1631"/>
                  </a:cubicBezTo>
                  <a:cubicBezTo>
                    <a:pt x="886" y="1638"/>
                    <a:pt x="889" y="1647"/>
                    <a:pt x="897" y="1650"/>
                  </a:cubicBezTo>
                  <a:cubicBezTo>
                    <a:pt x="1100" y="1743"/>
                    <a:pt x="1320" y="1778"/>
                    <a:pt x="1533" y="1751"/>
                  </a:cubicBezTo>
                  <a:cubicBezTo>
                    <a:pt x="1611" y="1807"/>
                    <a:pt x="1688" y="1867"/>
                    <a:pt x="1759" y="1931"/>
                  </a:cubicBezTo>
                  <a:cubicBezTo>
                    <a:pt x="1903" y="2064"/>
                    <a:pt x="2021" y="2221"/>
                    <a:pt x="2108" y="2394"/>
                  </a:cubicBezTo>
                  <a:cubicBezTo>
                    <a:pt x="1972" y="2437"/>
                    <a:pt x="1828" y="2457"/>
                    <a:pt x="1682" y="2456"/>
                  </a:cubicBezTo>
                  <a:cubicBezTo>
                    <a:pt x="1542" y="2276"/>
                    <a:pt x="1375" y="2121"/>
                    <a:pt x="1199" y="2006"/>
                  </a:cubicBezTo>
                  <a:cubicBezTo>
                    <a:pt x="1192" y="2002"/>
                    <a:pt x="1183" y="2004"/>
                    <a:pt x="1179" y="2010"/>
                  </a:cubicBezTo>
                  <a:cubicBezTo>
                    <a:pt x="1175" y="2017"/>
                    <a:pt x="1177" y="2026"/>
                    <a:pt x="1183" y="2030"/>
                  </a:cubicBezTo>
                  <a:cubicBezTo>
                    <a:pt x="1350" y="2139"/>
                    <a:pt x="1510" y="2286"/>
                    <a:pt x="1645" y="2455"/>
                  </a:cubicBezTo>
                  <a:cubicBezTo>
                    <a:pt x="1498" y="2449"/>
                    <a:pt x="1349" y="2421"/>
                    <a:pt x="1206" y="2370"/>
                  </a:cubicBezTo>
                  <a:cubicBezTo>
                    <a:pt x="910" y="2266"/>
                    <a:pt x="653" y="2064"/>
                    <a:pt x="482" y="1801"/>
                  </a:cubicBezTo>
                  <a:cubicBezTo>
                    <a:pt x="477" y="1794"/>
                    <a:pt x="468" y="1793"/>
                    <a:pt x="462" y="1797"/>
                  </a:cubicBezTo>
                  <a:cubicBezTo>
                    <a:pt x="455" y="1802"/>
                    <a:pt x="453" y="1810"/>
                    <a:pt x="458" y="1816"/>
                  </a:cubicBezTo>
                  <a:cubicBezTo>
                    <a:pt x="633" y="2084"/>
                    <a:pt x="895" y="2291"/>
                    <a:pt x="1197" y="2397"/>
                  </a:cubicBezTo>
                  <a:cubicBezTo>
                    <a:pt x="1217" y="2404"/>
                    <a:pt x="1237" y="2411"/>
                    <a:pt x="1258" y="2417"/>
                  </a:cubicBezTo>
                  <a:cubicBezTo>
                    <a:pt x="1114" y="2510"/>
                    <a:pt x="949" y="2566"/>
                    <a:pt x="778" y="2581"/>
                  </a:cubicBezTo>
                  <a:cubicBezTo>
                    <a:pt x="771" y="2582"/>
                    <a:pt x="764" y="2589"/>
                    <a:pt x="765" y="2597"/>
                  </a:cubicBezTo>
                  <a:cubicBezTo>
                    <a:pt x="765" y="2605"/>
                    <a:pt x="773" y="2611"/>
                    <a:pt x="781" y="2610"/>
                  </a:cubicBezTo>
                  <a:cubicBezTo>
                    <a:pt x="964" y="2594"/>
                    <a:pt x="1141" y="2531"/>
                    <a:pt x="1294" y="2428"/>
                  </a:cubicBezTo>
                  <a:cubicBezTo>
                    <a:pt x="1569" y="2505"/>
                    <a:pt x="1859" y="2503"/>
                    <a:pt x="2121" y="2420"/>
                  </a:cubicBezTo>
                  <a:cubicBezTo>
                    <a:pt x="2219" y="2623"/>
                    <a:pt x="2275" y="2846"/>
                    <a:pt x="2282" y="3073"/>
                  </a:cubicBezTo>
                  <a:cubicBezTo>
                    <a:pt x="2282" y="3081"/>
                    <a:pt x="2289" y="3087"/>
                    <a:pt x="2297" y="3087"/>
                  </a:cubicBezTo>
                  <a:cubicBezTo>
                    <a:pt x="2301" y="3087"/>
                    <a:pt x="2305" y="3086"/>
                    <a:pt x="2307" y="3083"/>
                  </a:cubicBezTo>
                  <a:cubicBezTo>
                    <a:pt x="2310" y="3080"/>
                    <a:pt x="2311" y="3076"/>
                    <a:pt x="2311" y="3072"/>
                  </a:cubicBezTo>
                  <a:cubicBezTo>
                    <a:pt x="2305" y="2906"/>
                    <a:pt x="2275" y="2743"/>
                    <a:pt x="2221" y="2588"/>
                  </a:cubicBezTo>
                  <a:cubicBezTo>
                    <a:pt x="2222" y="2587"/>
                    <a:pt x="2223" y="2587"/>
                    <a:pt x="2224" y="2586"/>
                  </a:cubicBezTo>
                  <a:lnTo>
                    <a:pt x="2224" y="2585"/>
                  </a:lnTo>
                  <a:cubicBezTo>
                    <a:pt x="2303" y="2497"/>
                    <a:pt x="2373" y="2399"/>
                    <a:pt x="2432" y="2296"/>
                  </a:cubicBezTo>
                  <a:lnTo>
                    <a:pt x="2432" y="2296"/>
                  </a:lnTo>
                  <a:cubicBezTo>
                    <a:pt x="2434" y="2294"/>
                    <a:pt x="2435" y="2292"/>
                    <a:pt x="2435" y="2290"/>
                  </a:cubicBezTo>
                  <a:cubicBezTo>
                    <a:pt x="2538" y="2110"/>
                    <a:pt x="2610" y="1910"/>
                    <a:pt x="2643" y="1706"/>
                  </a:cubicBezTo>
                  <a:cubicBezTo>
                    <a:pt x="2644" y="1699"/>
                    <a:pt x="2639" y="1691"/>
                    <a:pt x="2631" y="1690"/>
                  </a:cubicBezTo>
                  <a:cubicBezTo>
                    <a:pt x="2623" y="1689"/>
                    <a:pt x="2616" y="1694"/>
                    <a:pt x="2614" y="1702"/>
                  </a:cubicBezTo>
                  <a:cubicBezTo>
                    <a:pt x="2583" y="1894"/>
                    <a:pt x="2517" y="2083"/>
                    <a:pt x="2422" y="2255"/>
                  </a:cubicBezTo>
                  <a:cubicBezTo>
                    <a:pt x="2337" y="2085"/>
                    <a:pt x="2287" y="1900"/>
                    <a:pt x="2275" y="1705"/>
                  </a:cubicBezTo>
                  <a:cubicBezTo>
                    <a:pt x="2274" y="1697"/>
                    <a:pt x="2268" y="1691"/>
                    <a:pt x="2260" y="1692"/>
                  </a:cubicBezTo>
                  <a:cubicBezTo>
                    <a:pt x="2252" y="1692"/>
                    <a:pt x="2246" y="1699"/>
                    <a:pt x="2246" y="1707"/>
                  </a:cubicBezTo>
                  <a:cubicBezTo>
                    <a:pt x="2259" y="1912"/>
                    <a:pt x="2313" y="2106"/>
                    <a:pt x="2405" y="2285"/>
                  </a:cubicBezTo>
                  <a:cubicBezTo>
                    <a:pt x="2349" y="2382"/>
                    <a:pt x="2284" y="2474"/>
                    <a:pt x="2210" y="2558"/>
                  </a:cubicBezTo>
                  <a:cubicBezTo>
                    <a:pt x="2128" y="2333"/>
                    <a:pt x="1997" y="2127"/>
                    <a:pt x="1827" y="1957"/>
                  </a:cubicBezTo>
                  <a:cubicBezTo>
                    <a:pt x="1789" y="1846"/>
                    <a:pt x="1793" y="1717"/>
                    <a:pt x="1839" y="1573"/>
                  </a:cubicBezTo>
                  <a:cubicBezTo>
                    <a:pt x="1860" y="1507"/>
                    <a:pt x="1887" y="1441"/>
                    <a:pt x="1913" y="1378"/>
                  </a:cubicBezTo>
                  <a:cubicBezTo>
                    <a:pt x="1938" y="1318"/>
                    <a:pt x="1964" y="1256"/>
                    <a:pt x="1985" y="1193"/>
                  </a:cubicBezTo>
                  <a:cubicBezTo>
                    <a:pt x="1994" y="1165"/>
                    <a:pt x="2002" y="1137"/>
                    <a:pt x="2009" y="1109"/>
                  </a:cubicBezTo>
                  <a:cubicBezTo>
                    <a:pt x="2077" y="1063"/>
                    <a:pt x="2139" y="1011"/>
                    <a:pt x="2196" y="952"/>
                  </a:cubicBezTo>
                  <a:cubicBezTo>
                    <a:pt x="2277" y="868"/>
                    <a:pt x="2345" y="773"/>
                    <a:pt x="2397" y="668"/>
                  </a:cubicBezTo>
                  <a:cubicBezTo>
                    <a:pt x="2401" y="661"/>
                    <a:pt x="2398" y="652"/>
                    <a:pt x="2391" y="649"/>
                  </a:cubicBezTo>
                  <a:cubicBezTo>
                    <a:pt x="2384" y="645"/>
                    <a:pt x="2375" y="648"/>
                    <a:pt x="2372" y="655"/>
                  </a:cubicBezTo>
                  <a:cubicBezTo>
                    <a:pt x="2290" y="819"/>
                    <a:pt x="2168" y="961"/>
                    <a:pt x="2019" y="1067"/>
                  </a:cubicBezTo>
                  <a:cubicBezTo>
                    <a:pt x="2098" y="706"/>
                    <a:pt x="2024" y="310"/>
                    <a:pt x="1814" y="5"/>
                  </a:cubicBezTo>
                  <a:cubicBezTo>
                    <a:pt x="1809" y="-1"/>
                    <a:pt x="1800" y="-2"/>
                    <a:pt x="179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9"/>
          <p:cNvGrpSpPr/>
          <p:nvPr/>
        </p:nvGrpSpPr>
        <p:grpSpPr>
          <a:xfrm rot="-9390072">
            <a:off x="71029" y="4718485"/>
            <a:ext cx="498202" cy="2226794"/>
            <a:chOff x="8342280" y="2429640"/>
            <a:chExt cx="249120" cy="1113480"/>
          </a:xfrm>
        </p:grpSpPr>
        <p:sp>
          <p:nvSpPr>
            <p:cNvPr id="660" name="Google Shape;660;p9"/>
            <p:cNvSpPr/>
            <p:nvPr/>
          </p:nvSpPr>
          <p:spPr>
            <a:xfrm>
              <a:off x="8344080" y="3376080"/>
              <a:ext cx="156240" cy="167040"/>
            </a:xfrm>
            <a:custGeom>
              <a:avLst/>
              <a:gdLst/>
              <a:ahLst/>
              <a:cxnLst/>
              <a:rect l="l" t="t" r="r" b="b"/>
              <a:pathLst>
                <a:path w="434" h="464" extrusionOk="0">
                  <a:moveTo>
                    <a:pt x="119" y="414"/>
                  </a:moveTo>
                  <a:cubicBezTo>
                    <a:pt x="127" y="442"/>
                    <a:pt x="150" y="461"/>
                    <a:pt x="179" y="464"/>
                  </a:cubicBezTo>
                  <a:cubicBezTo>
                    <a:pt x="208" y="466"/>
                    <a:pt x="233" y="451"/>
                    <a:pt x="245" y="425"/>
                  </a:cubicBezTo>
                  <a:lnTo>
                    <a:pt x="434" y="38"/>
                  </a:lnTo>
                  <a:lnTo>
                    <a:pt x="0" y="0"/>
                  </a:lnTo>
                  <a:lnTo>
                    <a:pt x="119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44080" y="336168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0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1" y="14"/>
                    <a:pt x="437" y="47"/>
                    <a:pt x="434" y="78"/>
                  </a:cubicBezTo>
                  <a:cubicBezTo>
                    <a:pt x="431" y="109"/>
                    <a:pt x="332" y="125"/>
                    <a:pt x="213" y="115"/>
                  </a:cubicBezTo>
                  <a:cubicBezTo>
                    <a:pt x="92" y="105"/>
                    <a:pt x="-3" y="71"/>
                    <a:pt x="0" y="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44080" y="2443680"/>
              <a:ext cx="237600" cy="946080"/>
            </a:xfrm>
            <a:custGeom>
              <a:avLst/>
              <a:gdLst/>
              <a:ahLst/>
              <a:cxnLst/>
              <a:rect l="l" t="t" r="r" b="b"/>
              <a:pathLst>
                <a:path w="660" h="2628" extrusionOk="0">
                  <a:moveTo>
                    <a:pt x="0" y="2590"/>
                  </a:moveTo>
                  <a:lnTo>
                    <a:pt x="225" y="0"/>
                  </a:lnTo>
                  <a:lnTo>
                    <a:pt x="660" y="38"/>
                  </a:lnTo>
                  <a:lnTo>
                    <a:pt x="434" y="2628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407440" y="263196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1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2" y="14"/>
                    <a:pt x="437" y="47"/>
                    <a:pt x="434" y="78"/>
                  </a:cubicBezTo>
                  <a:cubicBezTo>
                    <a:pt x="432" y="109"/>
                    <a:pt x="332" y="125"/>
                    <a:pt x="212" y="115"/>
                  </a:cubicBezTo>
                  <a:cubicBezTo>
                    <a:pt x="92" y="104"/>
                    <a:pt x="-2" y="71"/>
                    <a:pt x="1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397360" y="2444040"/>
              <a:ext cx="194040" cy="216000"/>
            </a:xfrm>
            <a:custGeom>
              <a:avLst/>
              <a:gdLst/>
              <a:ahLst/>
              <a:cxnLst/>
              <a:rect l="l" t="t" r="r" b="b"/>
              <a:pathLst>
                <a:path w="539" h="600" extrusionOk="0">
                  <a:moveTo>
                    <a:pt x="29" y="562"/>
                  </a:moveTo>
                  <a:lnTo>
                    <a:pt x="463" y="600"/>
                  </a:lnTo>
                  <a:cubicBezTo>
                    <a:pt x="463" y="600"/>
                    <a:pt x="594" y="367"/>
                    <a:pt x="512" y="37"/>
                  </a:cubicBezTo>
                  <a:lnTo>
                    <a:pt x="76" y="0"/>
                  </a:lnTo>
                  <a:cubicBezTo>
                    <a:pt x="-61" y="310"/>
                    <a:pt x="29" y="562"/>
                    <a:pt x="29" y="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424720" y="2429640"/>
              <a:ext cx="156600" cy="42120"/>
            </a:xfrm>
            <a:custGeom>
              <a:avLst/>
              <a:gdLst/>
              <a:ahLst/>
              <a:cxnLst/>
              <a:rect l="l" t="t" r="r" b="b"/>
              <a:pathLst>
                <a:path w="435" h="117" extrusionOk="0">
                  <a:moveTo>
                    <a:pt x="0" y="40"/>
                  </a:moveTo>
                  <a:cubicBezTo>
                    <a:pt x="3" y="9"/>
                    <a:pt x="103" y="-8"/>
                    <a:pt x="223" y="3"/>
                  </a:cubicBezTo>
                  <a:cubicBezTo>
                    <a:pt x="343" y="13"/>
                    <a:pt x="438" y="46"/>
                    <a:pt x="435" y="77"/>
                  </a:cubicBezTo>
                  <a:cubicBezTo>
                    <a:pt x="433" y="108"/>
                    <a:pt x="333" y="125"/>
                    <a:pt x="213" y="114"/>
                  </a:cubicBezTo>
                  <a:cubicBezTo>
                    <a:pt x="93" y="104"/>
                    <a:pt x="-1" y="70"/>
                    <a:pt x="0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376120" y="3487320"/>
              <a:ext cx="73440" cy="55800"/>
            </a:xfrm>
            <a:custGeom>
              <a:avLst/>
              <a:gdLst/>
              <a:ahLst/>
              <a:cxnLst/>
              <a:rect l="l" t="t" r="r" b="b"/>
              <a:pathLst>
                <a:path w="204" h="155" extrusionOk="0">
                  <a:moveTo>
                    <a:pt x="0" y="0"/>
                  </a:moveTo>
                  <a:lnTo>
                    <a:pt x="30" y="105"/>
                  </a:lnTo>
                  <a:cubicBezTo>
                    <a:pt x="38" y="133"/>
                    <a:pt x="61" y="152"/>
                    <a:pt x="90" y="155"/>
                  </a:cubicBezTo>
                  <a:cubicBezTo>
                    <a:pt x="119" y="157"/>
                    <a:pt x="144" y="142"/>
                    <a:pt x="156" y="116"/>
                  </a:cubicBezTo>
                  <a:lnTo>
                    <a:pt x="204" y="18"/>
                  </a:lnTo>
                  <a:cubicBezTo>
                    <a:pt x="176" y="22"/>
                    <a:pt x="140" y="23"/>
                    <a:pt x="102" y="19"/>
                  </a:cubicBezTo>
                  <a:cubicBezTo>
                    <a:pt x="62" y="16"/>
                    <a:pt x="27" y="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342280" y="2644560"/>
              <a:ext cx="223560" cy="761400"/>
            </a:xfrm>
            <a:custGeom>
              <a:avLst/>
              <a:gdLst/>
              <a:ahLst/>
              <a:cxnLst/>
              <a:rect l="l" t="t" r="r" b="b"/>
              <a:pathLst>
                <a:path w="621" h="2115" extrusionOk="0">
                  <a:moveTo>
                    <a:pt x="275" y="65"/>
                  </a:moveTo>
                  <a:lnTo>
                    <a:pt x="100" y="2083"/>
                  </a:lnTo>
                  <a:cubicBezTo>
                    <a:pt x="43" y="2068"/>
                    <a:pt x="8" y="2048"/>
                    <a:pt x="10" y="2033"/>
                  </a:cubicBezTo>
                  <a:cubicBezTo>
                    <a:pt x="10" y="2030"/>
                    <a:pt x="7" y="2028"/>
                    <a:pt x="5" y="2027"/>
                  </a:cubicBezTo>
                  <a:cubicBezTo>
                    <a:pt x="2" y="2027"/>
                    <a:pt x="0" y="2029"/>
                    <a:pt x="0" y="2032"/>
                  </a:cubicBezTo>
                  <a:cubicBezTo>
                    <a:pt x="-3" y="2071"/>
                    <a:pt x="109" y="2103"/>
                    <a:pt x="217" y="2112"/>
                  </a:cubicBezTo>
                  <a:cubicBezTo>
                    <a:pt x="324" y="2121"/>
                    <a:pt x="440" y="2110"/>
                    <a:pt x="444" y="2071"/>
                  </a:cubicBezTo>
                  <a:cubicBezTo>
                    <a:pt x="444" y="2068"/>
                    <a:pt x="442" y="2066"/>
                    <a:pt x="439" y="2065"/>
                  </a:cubicBezTo>
                  <a:cubicBezTo>
                    <a:pt x="437" y="2065"/>
                    <a:pt x="434" y="2067"/>
                    <a:pt x="434" y="2070"/>
                  </a:cubicBezTo>
                  <a:cubicBezTo>
                    <a:pt x="433" y="2085"/>
                    <a:pt x="397" y="2098"/>
                    <a:pt x="341" y="2103"/>
                  </a:cubicBezTo>
                  <a:lnTo>
                    <a:pt x="517" y="86"/>
                  </a:lnTo>
                  <a:cubicBezTo>
                    <a:pt x="575" y="81"/>
                    <a:pt x="619" y="67"/>
                    <a:pt x="621" y="43"/>
                  </a:cubicBezTo>
                  <a:cubicBezTo>
                    <a:pt x="621" y="41"/>
                    <a:pt x="619" y="38"/>
                    <a:pt x="616" y="38"/>
                  </a:cubicBezTo>
                  <a:cubicBezTo>
                    <a:pt x="614" y="38"/>
                    <a:pt x="611" y="40"/>
                    <a:pt x="611" y="43"/>
                  </a:cubicBezTo>
                  <a:cubicBezTo>
                    <a:pt x="609" y="67"/>
                    <a:pt x="519" y="86"/>
                    <a:pt x="394" y="75"/>
                  </a:cubicBezTo>
                  <a:cubicBezTo>
                    <a:pt x="352" y="71"/>
                    <a:pt x="315" y="65"/>
                    <a:pt x="284" y="57"/>
                  </a:cubicBezTo>
                  <a:cubicBezTo>
                    <a:pt x="283" y="57"/>
                    <a:pt x="282" y="56"/>
                    <a:pt x="281" y="56"/>
                  </a:cubicBezTo>
                  <a:cubicBezTo>
                    <a:pt x="281" y="56"/>
                    <a:pt x="280" y="56"/>
                    <a:pt x="279" y="56"/>
                  </a:cubicBezTo>
                  <a:cubicBezTo>
                    <a:pt x="221" y="41"/>
                    <a:pt x="186" y="21"/>
                    <a:pt x="187" y="6"/>
                  </a:cubicBezTo>
                  <a:cubicBezTo>
                    <a:pt x="187" y="3"/>
                    <a:pt x="185" y="1"/>
                    <a:pt x="182" y="0"/>
                  </a:cubicBezTo>
                  <a:cubicBezTo>
                    <a:pt x="180" y="0"/>
                    <a:pt x="177" y="2"/>
                    <a:pt x="177" y="5"/>
                  </a:cubicBezTo>
                  <a:cubicBezTo>
                    <a:pt x="175" y="29"/>
                    <a:pt x="217" y="51"/>
                    <a:pt x="275" y="65"/>
                  </a:cubicBezTo>
                  <a:moveTo>
                    <a:pt x="110" y="2085"/>
                  </a:moveTo>
                  <a:lnTo>
                    <a:pt x="285" y="68"/>
                  </a:lnTo>
                  <a:cubicBezTo>
                    <a:pt x="317" y="75"/>
                    <a:pt x="352" y="81"/>
                    <a:pt x="388" y="84"/>
                  </a:cubicBezTo>
                  <a:lnTo>
                    <a:pt x="213" y="2102"/>
                  </a:lnTo>
                  <a:cubicBezTo>
                    <a:pt x="174" y="2098"/>
                    <a:pt x="139" y="2092"/>
                    <a:pt x="110" y="2085"/>
                  </a:cubicBezTo>
                  <a:moveTo>
                    <a:pt x="331" y="2104"/>
                  </a:moveTo>
                  <a:cubicBezTo>
                    <a:pt x="300" y="2106"/>
                    <a:pt x="263" y="2106"/>
                    <a:pt x="223" y="2103"/>
                  </a:cubicBezTo>
                  <a:lnTo>
                    <a:pt x="398" y="85"/>
                  </a:lnTo>
                  <a:cubicBezTo>
                    <a:pt x="435" y="88"/>
                    <a:pt x="473" y="89"/>
                    <a:pt x="507" y="87"/>
                  </a:cubicBezTo>
                  <a:lnTo>
                    <a:pt x="331" y="2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9"/>
          <p:cNvSpPr/>
          <p:nvPr/>
        </p:nvSpPr>
        <p:spPr>
          <a:xfrm>
            <a:off x="8222751" y="9065251"/>
            <a:ext cx="3578214" cy="1253306"/>
          </a:xfrm>
          <a:custGeom>
            <a:avLst/>
            <a:gdLst/>
            <a:ahLst/>
            <a:cxnLst/>
            <a:rect l="l" t="t" r="r" b="b"/>
            <a:pathLst>
              <a:path w="6538" h="2290" extrusionOk="0">
                <a:moveTo>
                  <a:pt x="6520" y="2053"/>
                </a:moveTo>
                <a:cubicBezTo>
                  <a:pt x="6119" y="1582"/>
                  <a:pt x="5247" y="1652"/>
                  <a:pt x="5247" y="1652"/>
                </a:cubicBezTo>
                <a:cubicBezTo>
                  <a:pt x="5247" y="1652"/>
                  <a:pt x="6015" y="973"/>
                  <a:pt x="5509" y="938"/>
                </a:cubicBezTo>
                <a:cubicBezTo>
                  <a:pt x="5003" y="903"/>
                  <a:pt x="4610" y="1352"/>
                  <a:pt x="4610" y="1352"/>
                </a:cubicBezTo>
                <a:cubicBezTo>
                  <a:pt x="4610" y="1352"/>
                  <a:pt x="5154" y="245"/>
                  <a:pt x="4755" y="104"/>
                </a:cubicBezTo>
                <a:cubicBezTo>
                  <a:pt x="4581" y="43"/>
                  <a:pt x="4286" y="287"/>
                  <a:pt x="4003" y="589"/>
                </a:cubicBezTo>
                <a:cubicBezTo>
                  <a:pt x="4021" y="455"/>
                  <a:pt x="4022" y="228"/>
                  <a:pt x="3818" y="206"/>
                </a:cubicBezTo>
                <a:cubicBezTo>
                  <a:pt x="3578" y="180"/>
                  <a:pt x="3251" y="771"/>
                  <a:pt x="3173" y="1243"/>
                </a:cubicBezTo>
                <a:cubicBezTo>
                  <a:pt x="3031" y="801"/>
                  <a:pt x="2710" y="-13"/>
                  <a:pt x="2266" y="0"/>
                </a:cubicBezTo>
                <a:cubicBezTo>
                  <a:pt x="1655" y="17"/>
                  <a:pt x="1879" y="1230"/>
                  <a:pt x="1879" y="1230"/>
                </a:cubicBezTo>
                <a:cubicBezTo>
                  <a:pt x="1879" y="1230"/>
                  <a:pt x="1214" y="571"/>
                  <a:pt x="823" y="709"/>
                </a:cubicBezTo>
                <a:cubicBezTo>
                  <a:pt x="422" y="849"/>
                  <a:pt x="861" y="1657"/>
                  <a:pt x="861" y="1657"/>
                </a:cubicBezTo>
                <a:cubicBezTo>
                  <a:pt x="861" y="1657"/>
                  <a:pt x="286" y="1389"/>
                  <a:pt x="94" y="1504"/>
                </a:cubicBezTo>
                <a:cubicBezTo>
                  <a:pt x="-226" y="1695"/>
                  <a:pt x="368" y="2192"/>
                  <a:pt x="418" y="2175"/>
                </a:cubicBezTo>
                <a:cubicBezTo>
                  <a:pt x="522" y="2140"/>
                  <a:pt x="6922" y="2524"/>
                  <a:pt x="6520" y="205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p9"/>
          <p:cNvGrpSpPr/>
          <p:nvPr/>
        </p:nvGrpSpPr>
        <p:grpSpPr>
          <a:xfrm rot="-4064695">
            <a:off x="16988449" y="1662270"/>
            <a:ext cx="869362" cy="581464"/>
            <a:chOff x="5609880" y="3647520"/>
            <a:chExt cx="455400" cy="304560"/>
          </a:xfrm>
        </p:grpSpPr>
        <p:sp>
          <p:nvSpPr>
            <p:cNvPr id="670" name="Google Shape;670;p9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92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11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735" name="Google Shape;735;p11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1200698"/>
            <a:ext cx="13152000" cy="34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793" name="Google Shape;793;p11"/>
          <p:cNvSpPr txBox="1">
            <a:spLocks noGrp="1"/>
          </p:cNvSpPr>
          <p:nvPr>
            <p:ph type="subTitle" idx="1"/>
          </p:nvPr>
        </p:nvSpPr>
        <p:spPr>
          <a:xfrm>
            <a:off x="2568000" y="4633798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794" name="Google Shape;794;p11"/>
          <p:cNvGrpSpPr/>
          <p:nvPr/>
        </p:nvGrpSpPr>
        <p:grpSpPr>
          <a:xfrm rot="7105097">
            <a:off x="8222848" y="807305"/>
            <a:ext cx="830028" cy="555102"/>
            <a:chOff x="5609880" y="3647520"/>
            <a:chExt cx="455400" cy="304560"/>
          </a:xfrm>
        </p:grpSpPr>
        <p:sp>
          <p:nvSpPr>
            <p:cNvPr id="795" name="Google Shape;795;p11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11"/>
          <p:cNvGrpSpPr/>
          <p:nvPr/>
        </p:nvGrpSpPr>
        <p:grpSpPr>
          <a:xfrm rot="555027">
            <a:off x="16446698" y="5576099"/>
            <a:ext cx="830060" cy="555122"/>
            <a:chOff x="5609880" y="3647520"/>
            <a:chExt cx="455400" cy="304560"/>
          </a:xfrm>
        </p:grpSpPr>
        <p:sp>
          <p:nvSpPr>
            <p:cNvPr id="798" name="Google Shape;798;p11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11"/>
          <p:cNvSpPr/>
          <p:nvPr/>
        </p:nvSpPr>
        <p:spPr>
          <a:xfrm>
            <a:off x="0" y="9470550"/>
            <a:ext cx="18288020" cy="816452"/>
          </a:xfrm>
          <a:custGeom>
            <a:avLst/>
            <a:gdLst/>
            <a:ahLst/>
            <a:cxnLst/>
            <a:rect l="l" t="t" r="r" b="b"/>
            <a:pathLst>
              <a:path w="27236" h="1134" extrusionOk="0">
                <a:moveTo>
                  <a:pt x="0" y="0"/>
                </a:moveTo>
                <a:lnTo>
                  <a:pt x="27236" y="0"/>
                </a:lnTo>
                <a:lnTo>
                  <a:pt x="27236" y="1134"/>
                </a:lnTo>
                <a:lnTo>
                  <a:pt x="0" y="1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769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1036" name="Google Shape;1036;p16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6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6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16"/>
          <p:cNvSpPr txBox="1">
            <a:spLocks noGrp="1"/>
          </p:cNvSpPr>
          <p:nvPr>
            <p:ph type="title"/>
          </p:nvPr>
        </p:nvSpPr>
        <p:spPr>
          <a:xfrm>
            <a:off x="4076400" y="4659900"/>
            <a:ext cx="10135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094" name="Google Shape;1094;p16"/>
          <p:cNvSpPr txBox="1">
            <a:spLocks noGrp="1"/>
          </p:cNvSpPr>
          <p:nvPr>
            <p:ph type="title" idx="2" hasCustomPrompt="1"/>
          </p:nvPr>
        </p:nvSpPr>
        <p:spPr>
          <a:xfrm>
            <a:off x="7491900" y="2828100"/>
            <a:ext cx="3304200" cy="18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5" name="Google Shape;1095;p16"/>
          <p:cNvSpPr txBox="1">
            <a:spLocks noGrp="1"/>
          </p:cNvSpPr>
          <p:nvPr>
            <p:ph type="subTitle" idx="1"/>
          </p:nvPr>
        </p:nvSpPr>
        <p:spPr>
          <a:xfrm>
            <a:off x="4076400" y="6708900"/>
            <a:ext cx="101352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6" name="Google Shape;1096;p16"/>
          <p:cNvGrpSpPr/>
          <p:nvPr/>
        </p:nvGrpSpPr>
        <p:grpSpPr>
          <a:xfrm rot="-2826594">
            <a:off x="16694384" y="4690667"/>
            <a:ext cx="922048" cy="904162"/>
            <a:chOff x="6055920" y="2130840"/>
            <a:chExt cx="538200" cy="527760"/>
          </a:xfrm>
        </p:grpSpPr>
        <p:sp>
          <p:nvSpPr>
            <p:cNvPr id="1097" name="Google Shape;1097;p16"/>
            <p:cNvSpPr/>
            <p:nvPr/>
          </p:nvSpPr>
          <p:spPr>
            <a:xfrm>
              <a:off x="6055920" y="2130840"/>
              <a:ext cx="538200" cy="527760"/>
            </a:xfrm>
            <a:custGeom>
              <a:avLst/>
              <a:gdLst/>
              <a:ahLst/>
              <a:cxnLst/>
              <a:rect l="l" t="t" r="r" b="b"/>
              <a:pathLst>
                <a:path w="1495" h="1466" extrusionOk="0">
                  <a:moveTo>
                    <a:pt x="1469" y="870"/>
                  </a:moveTo>
                  <a:cubicBezTo>
                    <a:pt x="1586" y="476"/>
                    <a:pt x="1266" y="329"/>
                    <a:pt x="1165" y="336"/>
                  </a:cubicBezTo>
                  <a:cubicBezTo>
                    <a:pt x="1064" y="343"/>
                    <a:pt x="982" y="296"/>
                    <a:pt x="982" y="296"/>
                  </a:cubicBezTo>
                  <a:cubicBezTo>
                    <a:pt x="982" y="296"/>
                    <a:pt x="900" y="247"/>
                    <a:pt x="856" y="156"/>
                  </a:cubicBezTo>
                  <a:cubicBezTo>
                    <a:pt x="813" y="64"/>
                    <a:pt x="528" y="-142"/>
                    <a:pt x="242" y="155"/>
                  </a:cubicBezTo>
                  <a:cubicBezTo>
                    <a:pt x="-45" y="451"/>
                    <a:pt x="-156" y="1058"/>
                    <a:pt x="361" y="1359"/>
                  </a:cubicBezTo>
                  <a:cubicBezTo>
                    <a:pt x="877" y="1661"/>
                    <a:pt x="1352" y="1266"/>
                    <a:pt x="1469" y="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348600" y="2235960"/>
              <a:ext cx="90360" cy="58320"/>
            </a:xfrm>
            <a:custGeom>
              <a:avLst/>
              <a:gdLst/>
              <a:ahLst/>
              <a:cxnLst/>
              <a:rect l="l" t="t" r="r" b="b"/>
              <a:pathLst>
                <a:path w="251" h="162" extrusionOk="0">
                  <a:moveTo>
                    <a:pt x="0" y="0"/>
                  </a:moveTo>
                  <a:cubicBezTo>
                    <a:pt x="64" y="85"/>
                    <a:pt x="146" y="143"/>
                    <a:pt x="251" y="155"/>
                  </a:cubicBezTo>
                  <a:cubicBezTo>
                    <a:pt x="144" y="188"/>
                    <a:pt x="24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300" rIns="90000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380640" y="2197800"/>
              <a:ext cx="129600" cy="84960"/>
            </a:xfrm>
            <a:custGeom>
              <a:avLst/>
              <a:gdLst/>
              <a:ahLst/>
              <a:cxnLst/>
              <a:rect l="l" t="t" r="r" b="b"/>
              <a:pathLst>
                <a:path w="360" h="236" extrusionOk="0">
                  <a:moveTo>
                    <a:pt x="7" y="235"/>
                  </a:moveTo>
                  <a:cubicBezTo>
                    <a:pt x="0" y="231"/>
                    <a:pt x="-2" y="222"/>
                    <a:pt x="1" y="215"/>
                  </a:cubicBezTo>
                  <a:cubicBezTo>
                    <a:pt x="6" y="205"/>
                    <a:pt x="130" y="-23"/>
                    <a:pt x="347" y="2"/>
                  </a:cubicBezTo>
                  <a:cubicBezTo>
                    <a:pt x="355" y="3"/>
                    <a:pt x="361" y="11"/>
                    <a:pt x="360" y="19"/>
                  </a:cubicBezTo>
                  <a:cubicBezTo>
                    <a:pt x="359" y="27"/>
                    <a:pt x="352" y="33"/>
                    <a:pt x="344" y="32"/>
                  </a:cubicBezTo>
                  <a:cubicBezTo>
                    <a:pt x="147" y="8"/>
                    <a:pt x="29" y="227"/>
                    <a:pt x="27" y="229"/>
                  </a:cubicBezTo>
                  <a:cubicBezTo>
                    <a:pt x="24" y="236"/>
                    <a:pt x="15" y="239"/>
                    <a:pt x="8" y="235"/>
                  </a:cubicBezTo>
                  <a:cubicBezTo>
                    <a:pt x="7" y="235"/>
                    <a:pt x="7" y="235"/>
                    <a:pt x="7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0" name="Google Shape;1100;p16"/>
          <p:cNvGrpSpPr/>
          <p:nvPr/>
        </p:nvGrpSpPr>
        <p:grpSpPr>
          <a:xfrm rot="-3686575">
            <a:off x="6177646" y="826161"/>
            <a:ext cx="756976" cy="506246"/>
            <a:chOff x="5609880" y="3647520"/>
            <a:chExt cx="455400" cy="304560"/>
          </a:xfrm>
        </p:grpSpPr>
        <p:sp>
          <p:nvSpPr>
            <p:cNvPr id="1101" name="Google Shape;1101;p16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3" name="Google Shape;1103;p16"/>
          <p:cNvGrpSpPr/>
          <p:nvPr/>
        </p:nvGrpSpPr>
        <p:grpSpPr>
          <a:xfrm rot="3678057" flipH="1">
            <a:off x="1173385" y="8267427"/>
            <a:ext cx="756962" cy="506238"/>
            <a:chOff x="5609880" y="3647520"/>
            <a:chExt cx="455400" cy="304560"/>
          </a:xfrm>
        </p:grpSpPr>
        <p:sp>
          <p:nvSpPr>
            <p:cNvPr id="1104" name="Google Shape;1104;p16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956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3" name="Google Shape;1663;p24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1664" name="Google Shape;1664;p24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4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4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4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4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1" name="Google Shape;1721;p2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22" name="Google Shape;1722;p24"/>
          <p:cNvGrpSpPr/>
          <p:nvPr/>
        </p:nvGrpSpPr>
        <p:grpSpPr>
          <a:xfrm rot="-297344">
            <a:off x="15612227" y="7834260"/>
            <a:ext cx="2498682" cy="2747472"/>
            <a:chOff x="8481600" y="3909240"/>
            <a:chExt cx="1084680" cy="1192680"/>
          </a:xfrm>
        </p:grpSpPr>
        <p:sp>
          <p:nvSpPr>
            <p:cNvPr id="1723" name="Google Shape;1723;p24"/>
            <p:cNvSpPr/>
            <p:nvPr/>
          </p:nvSpPr>
          <p:spPr>
            <a:xfrm>
              <a:off x="8737560" y="4023360"/>
              <a:ext cx="152280" cy="29160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253" y="810"/>
                  </a:moveTo>
                  <a:cubicBezTo>
                    <a:pt x="31" y="639"/>
                    <a:pt x="-165" y="49"/>
                    <a:pt x="216" y="2"/>
                  </a:cubicBezTo>
                  <a:cubicBezTo>
                    <a:pt x="598" y="-46"/>
                    <a:pt x="356" y="647"/>
                    <a:pt x="253" y="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8920440" y="4254120"/>
              <a:ext cx="123840" cy="240840"/>
            </a:xfrm>
            <a:custGeom>
              <a:avLst/>
              <a:gdLst/>
              <a:ahLst/>
              <a:cxnLst/>
              <a:rect l="l" t="t" r="r" b="b"/>
              <a:pathLst>
                <a:path w="344" h="669" extrusionOk="0">
                  <a:moveTo>
                    <a:pt x="192" y="669"/>
                  </a:moveTo>
                  <a:cubicBezTo>
                    <a:pt x="34" y="440"/>
                    <a:pt x="-120" y="22"/>
                    <a:pt x="142" y="1"/>
                  </a:cubicBezTo>
                  <a:cubicBezTo>
                    <a:pt x="403" y="-20"/>
                    <a:pt x="402" y="438"/>
                    <a:pt x="192" y="6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9009000" y="4134600"/>
              <a:ext cx="159120" cy="267840"/>
            </a:xfrm>
            <a:custGeom>
              <a:avLst/>
              <a:gdLst/>
              <a:ahLst/>
              <a:cxnLst/>
              <a:rect l="l" t="t" r="r" b="b"/>
              <a:pathLst>
                <a:path w="442" h="744" extrusionOk="0">
                  <a:moveTo>
                    <a:pt x="423" y="744"/>
                  </a:moveTo>
                  <a:cubicBezTo>
                    <a:pt x="243" y="665"/>
                    <a:pt x="-178" y="213"/>
                    <a:pt x="82" y="32"/>
                  </a:cubicBezTo>
                  <a:cubicBezTo>
                    <a:pt x="343" y="-149"/>
                    <a:pt x="497" y="502"/>
                    <a:pt x="423" y="7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9129600" y="3909240"/>
              <a:ext cx="173880" cy="310680"/>
            </a:xfrm>
            <a:custGeom>
              <a:avLst/>
              <a:gdLst/>
              <a:ahLst/>
              <a:cxnLst/>
              <a:rect l="l" t="t" r="r" b="b"/>
              <a:pathLst>
                <a:path w="483" h="863" extrusionOk="0">
                  <a:moveTo>
                    <a:pt x="410" y="863"/>
                  </a:moveTo>
                  <a:cubicBezTo>
                    <a:pt x="212" y="685"/>
                    <a:pt x="-173" y="130"/>
                    <a:pt x="87" y="15"/>
                  </a:cubicBezTo>
                  <a:cubicBezTo>
                    <a:pt x="348" y="-101"/>
                    <a:pt x="615" y="477"/>
                    <a:pt x="410" y="8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4"/>
            <p:cNvSpPr/>
            <p:nvPr/>
          </p:nvSpPr>
          <p:spPr>
            <a:xfrm>
              <a:off x="9316080" y="4117320"/>
              <a:ext cx="189360" cy="229680"/>
            </a:xfrm>
            <a:custGeom>
              <a:avLst/>
              <a:gdLst/>
              <a:ahLst/>
              <a:cxnLst/>
              <a:rect l="l" t="t" r="r" b="b"/>
              <a:pathLst>
                <a:path w="526" h="638" extrusionOk="0">
                  <a:moveTo>
                    <a:pt x="0" y="638"/>
                  </a:moveTo>
                  <a:cubicBezTo>
                    <a:pt x="19" y="365"/>
                    <a:pt x="223" y="-144"/>
                    <a:pt x="462" y="39"/>
                  </a:cubicBezTo>
                  <a:cubicBezTo>
                    <a:pt x="701" y="221"/>
                    <a:pt x="210" y="646"/>
                    <a:pt x="0" y="6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4"/>
            <p:cNvSpPr/>
            <p:nvPr/>
          </p:nvSpPr>
          <p:spPr>
            <a:xfrm>
              <a:off x="9275400" y="4455720"/>
              <a:ext cx="138240" cy="284760"/>
            </a:xfrm>
            <a:custGeom>
              <a:avLst/>
              <a:gdLst/>
              <a:ahLst/>
              <a:cxnLst/>
              <a:rect l="l" t="t" r="r" b="b"/>
              <a:pathLst>
                <a:path w="384" h="791" extrusionOk="0">
                  <a:moveTo>
                    <a:pt x="310" y="791"/>
                  </a:moveTo>
                  <a:cubicBezTo>
                    <a:pt x="72" y="612"/>
                    <a:pt x="-156" y="137"/>
                    <a:pt x="141" y="15"/>
                  </a:cubicBezTo>
                  <a:cubicBezTo>
                    <a:pt x="438" y="-107"/>
                    <a:pt x="420" y="594"/>
                    <a:pt x="310" y="7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4"/>
            <p:cNvSpPr/>
            <p:nvPr/>
          </p:nvSpPr>
          <p:spPr>
            <a:xfrm>
              <a:off x="9440280" y="4487040"/>
              <a:ext cx="126000" cy="255240"/>
            </a:xfrm>
            <a:custGeom>
              <a:avLst/>
              <a:gdLst/>
              <a:ahLst/>
              <a:cxnLst/>
              <a:rect l="l" t="t" r="r" b="b"/>
              <a:pathLst>
                <a:path w="350" h="709" extrusionOk="0">
                  <a:moveTo>
                    <a:pt x="38" y="709"/>
                  </a:moveTo>
                  <a:cubicBezTo>
                    <a:pt x="-38" y="507"/>
                    <a:pt x="-13" y="-60"/>
                    <a:pt x="232" y="6"/>
                  </a:cubicBezTo>
                  <a:cubicBezTo>
                    <a:pt x="478" y="71"/>
                    <a:pt x="302" y="556"/>
                    <a:pt x="38" y="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4"/>
            <p:cNvSpPr/>
            <p:nvPr/>
          </p:nvSpPr>
          <p:spPr>
            <a:xfrm>
              <a:off x="8916120" y="4662720"/>
              <a:ext cx="194760" cy="170280"/>
            </a:xfrm>
            <a:custGeom>
              <a:avLst/>
              <a:gdLst/>
              <a:ahLst/>
              <a:cxnLst/>
              <a:rect l="l" t="t" r="r" b="b"/>
              <a:pathLst>
                <a:path w="541" h="473" extrusionOk="0">
                  <a:moveTo>
                    <a:pt x="540" y="473"/>
                  </a:moveTo>
                  <a:cubicBezTo>
                    <a:pt x="322" y="447"/>
                    <a:pt x="-126" y="271"/>
                    <a:pt x="34" y="58"/>
                  </a:cubicBezTo>
                  <a:cubicBezTo>
                    <a:pt x="195" y="-155"/>
                    <a:pt x="548" y="271"/>
                    <a:pt x="540" y="4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4"/>
            <p:cNvSpPr/>
            <p:nvPr/>
          </p:nvSpPr>
          <p:spPr>
            <a:xfrm>
              <a:off x="8789040" y="4495320"/>
              <a:ext cx="222120" cy="137520"/>
            </a:xfrm>
            <a:custGeom>
              <a:avLst/>
              <a:gdLst/>
              <a:ahLst/>
              <a:cxnLst/>
              <a:rect l="l" t="t" r="r" b="b"/>
              <a:pathLst>
                <a:path w="617" h="382" extrusionOk="0">
                  <a:moveTo>
                    <a:pt x="617" y="340"/>
                  </a:moveTo>
                  <a:cubicBezTo>
                    <a:pt x="399" y="135"/>
                    <a:pt x="58" y="-164"/>
                    <a:pt x="5" y="109"/>
                  </a:cubicBezTo>
                  <a:cubicBezTo>
                    <a:pt x="-48" y="383"/>
                    <a:pt x="374" y="431"/>
                    <a:pt x="617" y="3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4"/>
            <p:cNvSpPr/>
            <p:nvPr/>
          </p:nvSpPr>
          <p:spPr>
            <a:xfrm>
              <a:off x="8656920" y="4556520"/>
              <a:ext cx="190800" cy="223560"/>
            </a:xfrm>
            <a:custGeom>
              <a:avLst/>
              <a:gdLst/>
              <a:ahLst/>
              <a:cxnLst/>
              <a:rect l="l" t="t" r="r" b="b"/>
              <a:pathLst>
                <a:path w="530" h="621" extrusionOk="0">
                  <a:moveTo>
                    <a:pt x="530" y="621"/>
                  </a:moveTo>
                  <a:cubicBezTo>
                    <a:pt x="471" y="324"/>
                    <a:pt x="266" y="-170"/>
                    <a:pt x="59" y="58"/>
                  </a:cubicBezTo>
                  <a:cubicBezTo>
                    <a:pt x="-148" y="287"/>
                    <a:pt x="235" y="582"/>
                    <a:pt x="530" y="6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4"/>
            <p:cNvSpPr/>
            <p:nvPr/>
          </p:nvSpPr>
          <p:spPr>
            <a:xfrm>
              <a:off x="8755200" y="4847040"/>
              <a:ext cx="220680" cy="124560"/>
            </a:xfrm>
            <a:custGeom>
              <a:avLst/>
              <a:gdLst/>
              <a:ahLst/>
              <a:cxnLst/>
              <a:rect l="l" t="t" r="r" b="b"/>
              <a:pathLst>
                <a:path w="613" h="346" extrusionOk="0">
                  <a:moveTo>
                    <a:pt x="613" y="94"/>
                  </a:moveTo>
                  <a:cubicBezTo>
                    <a:pt x="345" y="-27"/>
                    <a:pt x="-90" y="-71"/>
                    <a:pt x="17" y="211"/>
                  </a:cubicBezTo>
                  <a:cubicBezTo>
                    <a:pt x="123" y="494"/>
                    <a:pt x="463" y="273"/>
                    <a:pt x="613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4"/>
            <p:cNvSpPr/>
            <p:nvPr/>
          </p:nvSpPr>
          <p:spPr>
            <a:xfrm>
              <a:off x="8481600" y="4233600"/>
              <a:ext cx="216000" cy="184320"/>
            </a:xfrm>
            <a:custGeom>
              <a:avLst/>
              <a:gdLst/>
              <a:ahLst/>
              <a:cxnLst/>
              <a:rect l="l" t="t" r="r" b="b"/>
              <a:pathLst>
                <a:path w="600" h="512" extrusionOk="0">
                  <a:moveTo>
                    <a:pt x="600" y="512"/>
                  </a:moveTo>
                  <a:cubicBezTo>
                    <a:pt x="479" y="244"/>
                    <a:pt x="171" y="-178"/>
                    <a:pt x="30" y="82"/>
                  </a:cubicBezTo>
                  <a:cubicBezTo>
                    <a:pt x="-111" y="343"/>
                    <a:pt x="280" y="513"/>
                    <a:pt x="600" y="5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4"/>
            <p:cNvSpPr/>
            <p:nvPr/>
          </p:nvSpPr>
          <p:spPr>
            <a:xfrm>
              <a:off x="8483400" y="4440600"/>
              <a:ext cx="252360" cy="135360"/>
            </a:xfrm>
            <a:custGeom>
              <a:avLst/>
              <a:gdLst/>
              <a:ahLst/>
              <a:cxnLst/>
              <a:rect l="l" t="t" r="r" b="b"/>
              <a:pathLst>
                <a:path w="701" h="376" extrusionOk="0">
                  <a:moveTo>
                    <a:pt x="701" y="80"/>
                  </a:moveTo>
                  <a:cubicBezTo>
                    <a:pt x="461" y="-1"/>
                    <a:pt x="-66" y="-90"/>
                    <a:pt x="7" y="200"/>
                  </a:cubicBezTo>
                  <a:cubicBezTo>
                    <a:pt x="79" y="491"/>
                    <a:pt x="525" y="399"/>
                    <a:pt x="701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4"/>
            <p:cNvSpPr/>
            <p:nvPr/>
          </p:nvSpPr>
          <p:spPr>
            <a:xfrm>
              <a:off x="8546760" y="3990600"/>
              <a:ext cx="951480" cy="1111320"/>
            </a:xfrm>
            <a:custGeom>
              <a:avLst/>
              <a:gdLst/>
              <a:ahLst/>
              <a:cxnLst/>
              <a:rect l="l" t="t" r="r" b="b"/>
              <a:pathLst>
                <a:path w="2643" h="3087" extrusionOk="0">
                  <a:moveTo>
                    <a:pt x="1794" y="2"/>
                  </a:moveTo>
                  <a:cubicBezTo>
                    <a:pt x="1788" y="7"/>
                    <a:pt x="1786" y="16"/>
                    <a:pt x="1790" y="22"/>
                  </a:cubicBezTo>
                  <a:cubicBezTo>
                    <a:pt x="2020" y="355"/>
                    <a:pt x="2084" y="801"/>
                    <a:pt x="1958" y="1185"/>
                  </a:cubicBezTo>
                  <a:cubicBezTo>
                    <a:pt x="1942" y="1232"/>
                    <a:pt x="1924" y="1279"/>
                    <a:pt x="1905" y="1325"/>
                  </a:cubicBezTo>
                  <a:cubicBezTo>
                    <a:pt x="1717" y="1170"/>
                    <a:pt x="1574" y="958"/>
                    <a:pt x="1501" y="725"/>
                  </a:cubicBezTo>
                  <a:cubicBezTo>
                    <a:pt x="1499" y="717"/>
                    <a:pt x="1491" y="713"/>
                    <a:pt x="1483" y="715"/>
                  </a:cubicBezTo>
                  <a:cubicBezTo>
                    <a:pt x="1476" y="718"/>
                    <a:pt x="1472" y="726"/>
                    <a:pt x="1474" y="733"/>
                  </a:cubicBezTo>
                  <a:cubicBezTo>
                    <a:pt x="1549" y="974"/>
                    <a:pt x="1698" y="1194"/>
                    <a:pt x="1893" y="1353"/>
                  </a:cubicBezTo>
                  <a:cubicBezTo>
                    <a:pt x="1891" y="1358"/>
                    <a:pt x="1889" y="1363"/>
                    <a:pt x="1887" y="1368"/>
                  </a:cubicBezTo>
                  <a:cubicBezTo>
                    <a:pt x="1861" y="1431"/>
                    <a:pt x="1833" y="1497"/>
                    <a:pt x="1812" y="1565"/>
                  </a:cubicBezTo>
                  <a:cubicBezTo>
                    <a:pt x="1771" y="1695"/>
                    <a:pt x="1762" y="1813"/>
                    <a:pt x="1786" y="1918"/>
                  </a:cubicBezTo>
                  <a:cubicBezTo>
                    <a:pt x="1784" y="1916"/>
                    <a:pt x="1781" y="1913"/>
                    <a:pt x="1778" y="1911"/>
                  </a:cubicBezTo>
                  <a:cubicBezTo>
                    <a:pt x="1678" y="1819"/>
                    <a:pt x="1566" y="1739"/>
                    <a:pt x="1457" y="1661"/>
                  </a:cubicBezTo>
                  <a:cubicBezTo>
                    <a:pt x="1378" y="1605"/>
                    <a:pt x="1299" y="1547"/>
                    <a:pt x="1222" y="1485"/>
                  </a:cubicBezTo>
                  <a:cubicBezTo>
                    <a:pt x="1270" y="1332"/>
                    <a:pt x="1274" y="1161"/>
                    <a:pt x="1235" y="1005"/>
                  </a:cubicBezTo>
                  <a:cubicBezTo>
                    <a:pt x="1233" y="998"/>
                    <a:pt x="1225" y="993"/>
                    <a:pt x="1218" y="995"/>
                  </a:cubicBezTo>
                  <a:cubicBezTo>
                    <a:pt x="1210" y="997"/>
                    <a:pt x="1205" y="1005"/>
                    <a:pt x="1207" y="1012"/>
                  </a:cubicBezTo>
                  <a:cubicBezTo>
                    <a:pt x="1245" y="1160"/>
                    <a:pt x="1241" y="1320"/>
                    <a:pt x="1199" y="1465"/>
                  </a:cubicBezTo>
                  <a:cubicBezTo>
                    <a:pt x="1150" y="1426"/>
                    <a:pt x="1103" y="1382"/>
                    <a:pt x="1061" y="1336"/>
                  </a:cubicBezTo>
                  <a:cubicBezTo>
                    <a:pt x="814" y="1071"/>
                    <a:pt x="691" y="697"/>
                    <a:pt x="732" y="337"/>
                  </a:cubicBezTo>
                  <a:cubicBezTo>
                    <a:pt x="733" y="329"/>
                    <a:pt x="727" y="322"/>
                    <a:pt x="719" y="321"/>
                  </a:cubicBezTo>
                  <a:cubicBezTo>
                    <a:pt x="712" y="320"/>
                    <a:pt x="705" y="326"/>
                    <a:pt x="704" y="333"/>
                  </a:cubicBezTo>
                  <a:cubicBezTo>
                    <a:pt x="666" y="665"/>
                    <a:pt x="764" y="1007"/>
                    <a:pt x="967" y="1270"/>
                  </a:cubicBezTo>
                  <a:cubicBezTo>
                    <a:pt x="855" y="1276"/>
                    <a:pt x="742" y="1266"/>
                    <a:pt x="633" y="1241"/>
                  </a:cubicBezTo>
                  <a:lnTo>
                    <a:pt x="633" y="1241"/>
                  </a:lnTo>
                  <a:cubicBezTo>
                    <a:pt x="404" y="1189"/>
                    <a:pt x="190" y="1073"/>
                    <a:pt x="25" y="906"/>
                  </a:cubicBezTo>
                  <a:cubicBezTo>
                    <a:pt x="19" y="901"/>
                    <a:pt x="10" y="901"/>
                    <a:pt x="5" y="906"/>
                  </a:cubicBezTo>
                  <a:cubicBezTo>
                    <a:pt x="-1" y="912"/>
                    <a:pt x="-1" y="921"/>
                    <a:pt x="4" y="926"/>
                  </a:cubicBezTo>
                  <a:cubicBezTo>
                    <a:pt x="167" y="1091"/>
                    <a:pt x="376" y="1206"/>
                    <a:pt x="600" y="1262"/>
                  </a:cubicBezTo>
                  <a:cubicBezTo>
                    <a:pt x="452" y="1376"/>
                    <a:pt x="260" y="1437"/>
                    <a:pt x="68" y="1431"/>
                  </a:cubicBezTo>
                  <a:cubicBezTo>
                    <a:pt x="60" y="1431"/>
                    <a:pt x="53" y="1436"/>
                    <a:pt x="53" y="1444"/>
                  </a:cubicBezTo>
                  <a:cubicBezTo>
                    <a:pt x="52" y="1453"/>
                    <a:pt x="59" y="1458"/>
                    <a:pt x="67" y="1458"/>
                  </a:cubicBezTo>
                  <a:cubicBezTo>
                    <a:pt x="273" y="1466"/>
                    <a:pt x="480" y="1398"/>
                    <a:pt x="635" y="1270"/>
                  </a:cubicBezTo>
                  <a:cubicBezTo>
                    <a:pt x="751" y="1296"/>
                    <a:pt x="870" y="1305"/>
                    <a:pt x="989" y="1297"/>
                  </a:cubicBezTo>
                  <a:cubicBezTo>
                    <a:pt x="1005" y="1317"/>
                    <a:pt x="1022" y="1337"/>
                    <a:pt x="1039" y="1355"/>
                  </a:cubicBezTo>
                  <a:cubicBezTo>
                    <a:pt x="1158" y="1482"/>
                    <a:pt x="1302" y="1585"/>
                    <a:pt x="1440" y="1684"/>
                  </a:cubicBezTo>
                  <a:cubicBezTo>
                    <a:pt x="1460" y="1698"/>
                    <a:pt x="1479" y="1712"/>
                    <a:pt x="1499" y="1726"/>
                  </a:cubicBezTo>
                  <a:cubicBezTo>
                    <a:pt x="1301" y="1745"/>
                    <a:pt x="1097" y="1711"/>
                    <a:pt x="909" y="1624"/>
                  </a:cubicBezTo>
                  <a:cubicBezTo>
                    <a:pt x="901" y="1621"/>
                    <a:pt x="893" y="1624"/>
                    <a:pt x="890" y="1631"/>
                  </a:cubicBezTo>
                  <a:cubicBezTo>
                    <a:pt x="886" y="1638"/>
                    <a:pt x="889" y="1647"/>
                    <a:pt x="897" y="1650"/>
                  </a:cubicBezTo>
                  <a:cubicBezTo>
                    <a:pt x="1100" y="1743"/>
                    <a:pt x="1320" y="1778"/>
                    <a:pt x="1533" y="1751"/>
                  </a:cubicBezTo>
                  <a:cubicBezTo>
                    <a:pt x="1611" y="1807"/>
                    <a:pt x="1688" y="1867"/>
                    <a:pt x="1759" y="1931"/>
                  </a:cubicBezTo>
                  <a:cubicBezTo>
                    <a:pt x="1903" y="2064"/>
                    <a:pt x="2021" y="2221"/>
                    <a:pt x="2108" y="2394"/>
                  </a:cubicBezTo>
                  <a:cubicBezTo>
                    <a:pt x="1972" y="2437"/>
                    <a:pt x="1828" y="2457"/>
                    <a:pt x="1682" y="2456"/>
                  </a:cubicBezTo>
                  <a:cubicBezTo>
                    <a:pt x="1542" y="2276"/>
                    <a:pt x="1375" y="2121"/>
                    <a:pt x="1199" y="2006"/>
                  </a:cubicBezTo>
                  <a:cubicBezTo>
                    <a:pt x="1192" y="2002"/>
                    <a:pt x="1183" y="2004"/>
                    <a:pt x="1179" y="2010"/>
                  </a:cubicBezTo>
                  <a:cubicBezTo>
                    <a:pt x="1175" y="2017"/>
                    <a:pt x="1177" y="2026"/>
                    <a:pt x="1183" y="2030"/>
                  </a:cubicBezTo>
                  <a:cubicBezTo>
                    <a:pt x="1350" y="2139"/>
                    <a:pt x="1510" y="2286"/>
                    <a:pt x="1645" y="2455"/>
                  </a:cubicBezTo>
                  <a:cubicBezTo>
                    <a:pt x="1498" y="2449"/>
                    <a:pt x="1349" y="2421"/>
                    <a:pt x="1206" y="2370"/>
                  </a:cubicBezTo>
                  <a:cubicBezTo>
                    <a:pt x="910" y="2266"/>
                    <a:pt x="653" y="2064"/>
                    <a:pt x="482" y="1801"/>
                  </a:cubicBezTo>
                  <a:cubicBezTo>
                    <a:pt x="477" y="1794"/>
                    <a:pt x="468" y="1793"/>
                    <a:pt x="462" y="1797"/>
                  </a:cubicBezTo>
                  <a:cubicBezTo>
                    <a:pt x="455" y="1802"/>
                    <a:pt x="453" y="1810"/>
                    <a:pt x="458" y="1816"/>
                  </a:cubicBezTo>
                  <a:cubicBezTo>
                    <a:pt x="633" y="2084"/>
                    <a:pt x="895" y="2291"/>
                    <a:pt x="1197" y="2397"/>
                  </a:cubicBezTo>
                  <a:cubicBezTo>
                    <a:pt x="1217" y="2404"/>
                    <a:pt x="1237" y="2411"/>
                    <a:pt x="1258" y="2417"/>
                  </a:cubicBezTo>
                  <a:cubicBezTo>
                    <a:pt x="1114" y="2510"/>
                    <a:pt x="949" y="2566"/>
                    <a:pt x="778" y="2581"/>
                  </a:cubicBezTo>
                  <a:cubicBezTo>
                    <a:pt x="771" y="2582"/>
                    <a:pt x="764" y="2589"/>
                    <a:pt x="765" y="2597"/>
                  </a:cubicBezTo>
                  <a:cubicBezTo>
                    <a:pt x="765" y="2605"/>
                    <a:pt x="773" y="2611"/>
                    <a:pt x="781" y="2610"/>
                  </a:cubicBezTo>
                  <a:cubicBezTo>
                    <a:pt x="964" y="2594"/>
                    <a:pt x="1141" y="2531"/>
                    <a:pt x="1294" y="2428"/>
                  </a:cubicBezTo>
                  <a:cubicBezTo>
                    <a:pt x="1569" y="2505"/>
                    <a:pt x="1859" y="2503"/>
                    <a:pt x="2121" y="2420"/>
                  </a:cubicBezTo>
                  <a:cubicBezTo>
                    <a:pt x="2219" y="2623"/>
                    <a:pt x="2275" y="2846"/>
                    <a:pt x="2282" y="3073"/>
                  </a:cubicBezTo>
                  <a:cubicBezTo>
                    <a:pt x="2282" y="3081"/>
                    <a:pt x="2289" y="3087"/>
                    <a:pt x="2297" y="3087"/>
                  </a:cubicBezTo>
                  <a:cubicBezTo>
                    <a:pt x="2301" y="3087"/>
                    <a:pt x="2305" y="3086"/>
                    <a:pt x="2307" y="3083"/>
                  </a:cubicBezTo>
                  <a:cubicBezTo>
                    <a:pt x="2310" y="3080"/>
                    <a:pt x="2311" y="3076"/>
                    <a:pt x="2311" y="3072"/>
                  </a:cubicBezTo>
                  <a:cubicBezTo>
                    <a:pt x="2305" y="2906"/>
                    <a:pt x="2275" y="2743"/>
                    <a:pt x="2221" y="2588"/>
                  </a:cubicBezTo>
                  <a:cubicBezTo>
                    <a:pt x="2222" y="2587"/>
                    <a:pt x="2223" y="2587"/>
                    <a:pt x="2224" y="2586"/>
                  </a:cubicBezTo>
                  <a:lnTo>
                    <a:pt x="2224" y="2585"/>
                  </a:lnTo>
                  <a:cubicBezTo>
                    <a:pt x="2303" y="2497"/>
                    <a:pt x="2373" y="2399"/>
                    <a:pt x="2432" y="2296"/>
                  </a:cubicBezTo>
                  <a:lnTo>
                    <a:pt x="2432" y="2296"/>
                  </a:lnTo>
                  <a:cubicBezTo>
                    <a:pt x="2434" y="2294"/>
                    <a:pt x="2435" y="2292"/>
                    <a:pt x="2435" y="2290"/>
                  </a:cubicBezTo>
                  <a:cubicBezTo>
                    <a:pt x="2538" y="2110"/>
                    <a:pt x="2610" y="1910"/>
                    <a:pt x="2643" y="1706"/>
                  </a:cubicBezTo>
                  <a:cubicBezTo>
                    <a:pt x="2644" y="1699"/>
                    <a:pt x="2639" y="1691"/>
                    <a:pt x="2631" y="1690"/>
                  </a:cubicBezTo>
                  <a:cubicBezTo>
                    <a:pt x="2623" y="1689"/>
                    <a:pt x="2616" y="1694"/>
                    <a:pt x="2614" y="1702"/>
                  </a:cubicBezTo>
                  <a:cubicBezTo>
                    <a:pt x="2583" y="1894"/>
                    <a:pt x="2517" y="2083"/>
                    <a:pt x="2422" y="2255"/>
                  </a:cubicBezTo>
                  <a:cubicBezTo>
                    <a:pt x="2337" y="2085"/>
                    <a:pt x="2287" y="1900"/>
                    <a:pt x="2275" y="1705"/>
                  </a:cubicBezTo>
                  <a:cubicBezTo>
                    <a:pt x="2274" y="1697"/>
                    <a:pt x="2268" y="1691"/>
                    <a:pt x="2260" y="1692"/>
                  </a:cubicBezTo>
                  <a:cubicBezTo>
                    <a:pt x="2252" y="1692"/>
                    <a:pt x="2246" y="1699"/>
                    <a:pt x="2246" y="1707"/>
                  </a:cubicBezTo>
                  <a:cubicBezTo>
                    <a:pt x="2259" y="1912"/>
                    <a:pt x="2313" y="2106"/>
                    <a:pt x="2405" y="2285"/>
                  </a:cubicBezTo>
                  <a:cubicBezTo>
                    <a:pt x="2349" y="2382"/>
                    <a:pt x="2284" y="2474"/>
                    <a:pt x="2210" y="2558"/>
                  </a:cubicBezTo>
                  <a:cubicBezTo>
                    <a:pt x="2128" y="2333"/>
                    <a:pt x="1997" y="2127"/>
                    <a:pt x="1827" y="1957"/>
                  </a:cubicBezTo>
                  <a:cubicBezTo>
                    <a:pt x="1789" y="1846"/>
                    <a:pt x="1793" y="1717"/>
                    <a:pt x="1839" y="1573"/>
                  </a:cubicBezTo>
                  <a:cubicBezTo>
                    <a:pt x="1860" y="1507"/>
                    <a:pt x="1887" y="1441"/>
                    <a:pt x="1913" y="1378"/>
                  </a:cubicBezTo>
                  <a:cubicBezTo>
                    <a:pt x="1938" y="1318"/>
                    <a:pt x="1964" y="1256"/>
                    <a:pt x="1985" y="1193"/>
                  </a:cubicBezTo>
                  <a:cubicBezTo>
                    <a:pt x="1994" y="1165"/>
                    <a:pt x="2002" y="1137"/>
                    <a:pt x="2009" y="1109"/>
                  </a:cubicBezTo>
                  <a:cubicBezTo>
                    <a:pt x="2077" y="1063"/>
                    <a:pt x="2139" y="1011"/>
                    <a:pt x="2196" y="952"/>
                  </a:cubicBezTo>
                  <a:cubicBezTo>
                    <a:pt x="2277" y="868"/>
                    <a:pt x="2345" y="773"/>
                    <a:pt x="2397" y="668"/>
                  </a:cubicBezTo>
                  <a:cubicBezTo>
                    <a:pt x="2401" y="661"/>
                    <a:pt x="2398" y="652"/>
                    <a:pt x="2391" y="649"/>
                  </a:cubicBezTo>
                  <a:cubicBezTo>
                    <a:pt x="2384" y="645"/>
                    <a:pt x="2375" y="648"/>
                    <a:pt x="2372" y="655"/>
                  </a:cubicBezTo>
                  <a:cubicBezTo>
                    <a:pt x="2290" y="819"/>
                    <a:pt x="2168" y="961"/>
                    <a:pt x="2019" y="1067"/>
                  </a:cubicBezTo>
                  <a:cubicBezTo>
                    <a:pt x="2098" y="706"/>
                    <a:pt x="2024" y="310"/>
                    <a:pt x="1814" y="5"/>
                  </a:cubicBezTo>
                  <a:cubicBezTo>
                    <a:pt x="1809" y="-1"/>
                    <a:pt x="1800" y="-2"/>
                    <a:pt x="179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24"/>
          <p:cNvGrpSpPr/>
          <p:nvPr/>
        </p:nvGrpSpPr>
        <p:grpSpPr>
          <a:xfrm rot="3841740" flipH="1">
            <a:off x="16780684" y="2162990"/>
            <a:ext cx="887888" cy="593796"/>
            <a:chOff x="5609880" y="3647520"/>
            <a:chExt cx="455400" cy="304560"/>
          </a:xfrm>
        </p:grpSpPr>
        <p:sp>
          <p:nvSpPr>
            <p:cNvPr id="1738" name="Google Shape;1738;p24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4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0" name="Google Shape;1740;p24"/>
          <p:cNvGrpSpPr/>
          <p:nvPr/>
        </p:nvGrpSpPr>
        <p:grpSpPr>
          <a:xfrm rot="9105488">
            <a:off x="606528" y="7965050"/>
            <a:ext cx="410432" cy="1834380"/>
            <a:chOff x="8342280" y="2429640"/>
            <a:chExt cx="249120" cy="1113480"/>
          </a:xfrm>
        </p:grpSpPr>
        <p:sp>
          <p:nvSpPr>
            <p:cNvPr id="1741" name="Google Shape;1741;p24"/>
            <p:cNvSpPr/>
            <p:nvPr/>
          </p:nvSpPr>
          <p:spPr>
            <a:xfrm>
              <a:off x="8344080" y="3376080"/>
              <a:ext cx="156240" cy="167040"/>
            </a:xfrm>
            <a:custGeom>
              <a:avLst/>
              <a:gdLst/>
              <a:ahLst/>
              <a:cxnLst/>
              <a:rect l="l" t="t" r="r" b="b"/>
              <a:pathLst>
                <a:path w="434" h="464" extrusionOk="0">
                  <a:moveTo>
                    <a:pt x="119" y="414"/>
                  </a:moveTo>
                  <a:cubicBezTo>
                    <a:pt x="127" y="442"/>
                    <a:pt x="150" y="461"/>
                    <a:pt x="179" y="464"/>
                  </a:cubicBezTo>
                  <a:cubicBezTo>
                    <a:pt x="208" y="466"/>
                    <a:pt x="233" y="451"/>
                    <a:pt x="245" y="425"/>
                  </a:cubicBezTo>
                  <a:lnTo>
                    <a:pt x="434" y="38"/>
                  </a:lnTo>
                  <a:lnTo>
                    <a:pt x="0" y="0"/>
                  </a:lnTo>
                  <a:lnTo>
                    <a:pt x="119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4"/>
            <p:cNvSpPr/>
            <p:nvPr/>
          </p:nvSpPr>
          <p:spPr>
            <a:xfrm>
              <a:off x="8344080" y="336168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0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1" y="14"/>
                    <a:pt x="437" y="47"/>
                    <a:pt x="434" y="78"/>
                  </a:cubicBezTo>
                  <a:cubicBezTo>
                    <a:pt x="431" y="109"/>
                    <a:pt x="332" y="125"/>
                    <a:pt x="213" y="115"/>
                  </a:cubicBezTo>
                  <a:cubicBezTo>
                    <a:pt x="92" y="105"/>
                    <a:pt x="-3" y="71"/>
                    <a:pt x="0" y="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4"/>
            <p:cNvSpPr/>
            <p:nvPr/>
          </p:nvSpPr>
          <p:spPr>
            <a:xfrm>
              <a:off x="8344080" y="2443680"/>
              <a:ext cx="237600" cy="946080"/>
            </a:xfrm>
            <a:custGeom>
              <a:avLst/>
              <a:gdLst/>
              <a:ahLst/>
              <a:cxnLst/>
              <a:rect l="l" t="t" r="r" b="b"/>
              <a:pathLst>
                <a:path w="660" h="2628" extrusionOk="0">
                  <a:moveTo>
                    <a:pt x="0" y="2590"/>
                  </a:moveTo>
                  <a:lnTo>
                    <a:pt x="225" y="0"/>
                  </a:lnTo>
                  <a:lnTo>
                    <a:pt x="660" y="38"/>
                  </a:lnTo>
                  <a:lnTo>
                    <a:pt x="434" y="2628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4"/>
            <p:cNvSpPr/>
            <p:nvPr/>
          </p:nvSpPr>
          <p:spPr>
            <a:xfrm>
              <a:off x="8407440" y="263196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1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2" y="14"/>
                    <a:pt x="437" y="47"/>
                    <a:pt x="434" y="78"/>
                  </a:cubicBezTo>
                  <a:cubicBezTo>
                    <a:pt x="432" y="109"/>
                    <a:pt x="332" y="125"/>
                    <a:pt x="212" y="115"/>
                  </a:cubicBezTo>
                  <a:cubicBezTo>
                    <a:pt x="92" y="104"/>
                    <a:pt x="-2" y="71"/>
                    <a:pt x="1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4"/>
            <p:cNvSpPr/>
            <p:nvPr/>
          </p:nvSpPr>
          <p:spPr>
            <a:xfrm>
              <a:off x="8397360" y="2444040"/>
              <a:ext cx="194040" cy="216000"/>
            </a:xfrm>
            <a:custGeom>
              <a:avLst/>
              <a:gdLst/>
              <a:ahLst/>
              <a:cxnLst/>
              <a:rect l="l" t="t" r="r" b="b"/>
              <a:pathLst>
                <a:path w="539" h="600" extrusionOk="0">
                  <a:moveTo>
                    <a:pt x="29" y="562"/>
                  </a:moveTo>
                  <a:lnTo>
                    <a:pt x="463" y="600"/>
                  </a:lnTo>
                  <a:cubicBezTo>
                    <a:pt x="463" y="600"/>
                    <a:pt x="594" y="367"/>
                    <a:pt x="512" y="37"/>
                  </a:cubicBezTo>
                  <a:lnTo>
                    <a:pt x="76" y="0"/>
                  </a:lnTo>
                  <a:cubicBezTo>
                    <a:pt x="-61" y="310"/>
                    <a:pt x="29" y="562"/>
                    <a:pt x="29" y="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4"/>
            <p:cNvSpPr/>
            <p:nvPr/>
          </p:nvSpPr>
          <p:spPr>
            <a:xfrm>
              <a:off x="8424720" y="2429640"/>
              <a:ext cx="156600" cy="42120"/>
            </a:xfrm>
            <a:custGeom>
              <a:avLst/>
              <a:gdLst/>
              <a:ahLst/>
              <a:cxnLst/>
              <a:rect l="l" t="t" r="r" b="b"/>
              <a:pathLst>
                <a:path w="435" h="117" extrusionOk="0">
                  <a:moveTo>
                    <a:pt x="0" y="40"/>
                  </a:moveTo>
                  <a:cubicBezTo>
                    <a:pt x="3" y="9"/>
                    <a:pt x="103" y="-8"/>
                    <a:pt x="223" y="3"/>
                  </a:cubicBezTo>
                  <a:cubicBezTo>
                    <a:pt x="343" y="13"/>
                    <a:pt x="438" y="46"/>
                    <a:pt x="435" y="77"/>
                  </a:cubicBezTo>
                  <a:cubicBezTo>
                    <a:pt x="433" y="108"/>
                    <a:pt x="333" y="125"/>
                    <a:pt x="213" y="114"/>
                  </a:cubicBezTo>
                  <a:cubicBezTo>
                    <a:pt x="93" y="104"/>
                    <a:pt x="-1" y="70"/>
                    <a:pt x="0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4"/>
            <p:cNvSpPr/>
            <p:nvPr/>
          </p:nvSpPr>
          <p:spPr>
            <a:xfrm>
              <a:off x="8376120" y="3487320"/>
              <a:ext cx="73440" cy="55800"/>
            </a:xfrm>
            <a:custGeom>
              <a:avLst/>
              <a:gdLst/>
              <a:ahLst/>
              <a:cxnLst/>
              <a:rect l="l" t="t" r="r" b="b"/>
              <a:pathLst>
                <a:path w="204" h="155" extrusionOk="0">
                  <a:moveTo>
                    <a:pt x="0" y="0"/>
                  </a:moveTo>
                  <a:lnTo>
                    <a:pt x="30" y="105"/>
                  </a:lnTo>
                  <a:cubicBezTo>
                    <a:pt x="38" y="133"/>
                    <a:pt x="61" y="152"/>
                    <a:pt x="90" y="155"/>
                  </a:cubicBezTo>
                  <a:cubicBezTo>
                    <a:pt x="119" y="157"/>
                    <a:pt x="144" y="142"/>
                    <a:pt x="156" y="116"/>
                  </a:cubicBezTo>
                  <a:lnTo>
                    <a:pt x="204" y="18"/>
                  </a:lnTo>
                  <a:cubicBezTo>
                    <a:pt x="176" y="22"/>
                    <a:pt x="140" y="23"/>
                    <a:pt x="102" y="19"/>
                  </a:cubicBezTo>
                  <a:cubicBezTo>
                    <a:pt x="62" y="16"/>
                    <a:pt x="27" y="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4"/>
            <p:cNvSpPr/>
            <p:nvPr/>
          </p:nvSpPr>
          <p:spPr>
            <a:xfrm>
              <a:off x="8342280" y="2644560"/>
              <a:ext cx="223560" cy="761400"/>
            </a:xfrm>
            <a:custGeom>
              <a:avLst/>
              <a:gdLst/>
              <a:ahLst/>
              <a:cxnLst/>
              <a:rect l="l" t="t" r="r" b="b"/>
              <a:pathLst>
                <a:path w="621" h="2115" extrusionOk="0">
                  <a:moveTo>
                    <a:pt x="275" y="65"/>
                  </a:moveTo>
                  <a:lnTo>
                    <a:pt x="100" y="2083"/>
                  </a:lnTo>
                  <a:cubicBezTo>
                    <a:pt x="43" y="2068"/>
                    <a:pt x="8" y="2048"/>
                    <a:pt x="10" y="2033"/>
                  </a:cubicBezTo>
                  <a:cubicBezTo>
                    <a:pt x="10" y="2030"/>
                    <a:pt x="7" y="2028"/>
                    <a:pt x="5" y="2027"/>
                  </a:cubicBezTo>
                  <a:cubicBezTo>
                    <a:pt x="2" y="2027"/>
                    <a:pt x="0" y="2029"/>
                    <a:pt x="0" y="2032"/>
                  </a:cubicBezTo>
                  <a:cubicBezTo>
                    <a:pt x="-3" y="2071"/>
                    <a:pt x="109" y="2103"/>
                    <a:pt x="217" y="2112"/>
                  </a:cubicBezTo>
                  <a:cubicBezTo>
                    <a:pt x="324" y="2121"/>
                    <a:pt x="440" y="2110"/>
                    <a:pt x="444" y="2071"/>
                  </a:cubicBezTo>
                  <a:cubicBezTo>
                    <a:pt x="444" y="2068"/>
                    <a:pt x="442" y="2066"/>
                    <a:pt x="439" y="2065"/>
                  </a:cubicBezTo>
                  <a:cubicBezTo>
                    <a:pt x="437" y="2065"/>
                    <a:pt x="434" y="2067"/>
                    <a:pt x="434" y="2070"/>
                  </a:cubicBezTo>
                  <a:cubicBezTo>
                    <a:pt x="433" y="2085"/>
                    <a:pt x="397" y="2098"/>
                    <a:pt x="341" y="2103"/>
                  </a:cubicBezTo>
                  <a:lnTo>
                    <a:pt x="517" y="86"/>
                  </a:lnTo>
                  <a:cubicBezTo>
                    <a:pt x="575" y="81"/>
                    <a:pt x="619" y="67"/>
                    <a:pt x="621" y="43"/>
                  </a:cubicBezTo>
                  <a:cubicBezTo>
                    <a:pt x="621" y="41"/>
                    <a:pt x="619" y="38"/>
                    <a:pt x="616" y="38"/>
                  </a:cubicBezTo>
                  <a:cubicBezTo>
                    <a:pt x="614" y="38"/>
                    <a:pt x="611" y="40"/>
                    <a:pt x="611" y="43"/>
                  </a:cubicBezTo>
                  <a:cubicBezTo>
                    <a:pt x="609" y="67"/>
                    <a:pt x="519" y="86"/>
                    <a:pt x="394" y="75"/>
                  </a:cubicBezTo>
                  <a:cubicBezTo>
                    <a:pt x="352" y="71"/>
                    <a:pt x="315" y="65"/>
                    <a:pt x="284" y="57"/>
                  </a:cubicBezTo>
                  <a:cubicBezTo>
                    <a:pt x="283" y="57"/>
                    <a:pt x="282" y="56"/>
                    <a:pt x="281" y="56"/>
                  </a:cubicBezTo>
                  <a:cubicBezTo>
                    <a:pt x="281" y="56"/>
                    <a:pt x="280" y="56"/>
                    <a:pt x="279" y="56"/>
                  </a:cubicBezTo>
                  <a:cubicBezTo>
                    <a:pt x="221" y="41"/>
                    <a:pt x="186" y="21"/>
                    <a:pt x="187" y="6"/>
                  </a:cubicBezTo>
                  <a:cubicBezTo>
                    <a:pt x="187" y="3"/>
                    <a:pt x="185" y="1"/>
                    <a:pt x="182" y="0"/>
                  </a:cubicBezTo>
                  <a:cubicBezTo>
                    <a:pt x="180" y="0"/>
                    <a:pt x="177" y="2"/>
                    <a:pt x="177" y="5"/>
                  </a:cubicBezTo>
                  <a:cubicBezTo>
                    <a:pt x="175" y="29"/>
                    <a:pt x="217" y="51"/>
                    <a:pt x="275" y="65"/>
                  </a:cubicBezTo>
                  <a:moveTo>
                    <a:pt x="110" y="2085"/>
                  </a:moveTo>
                  <a:lnTo>
                    <a:pt x="285" y="68"/>
                  </a:lnTo>
                  <a:cubicBezTo>
                    <a:pt x="317" y="75"/>
                    <a:pt x="352" y="81"/>
                    <a:pt x="388" y="84"/>
                  </a:cubicBezTo>
                  <a:lnTo>
                    <a:pt x="213" y="2102"/>
                  </a:lnTo>
                  <a:cubicBezTo>
                    <a:pt x="174" y="2098"/>
                    <a:pt x="139" y="2092"/>
                    <a:pt x="110" y="2085"/>
                  </a:cubicBezTo>
                  <a:moveTo>
                    <a:pt x="331" y="2104"/>
                  </a:moveTo>
                  <a:cubicBezTo>
                    <a:pt x="300" y="2106"/>
                    <a:pt x="263" y="2106"/>
                    <a:pt x="223" y="2103"/>
                  </a:cubicBezTo>
                  <a:lnTo>
                    <a:pt x="398" y="85"/>
                  </a:lnTo>
                  <a:cubicBezTo>
                    <a:pt x="435" y="88"/>
                    <a:pt x="473" y="89"/>
                    <a:pt x="507" y="87"/>
                  </a:cubicBezTo>
                  <a:lnTo>
                    <a:pt x="331" y="2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45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3" name="Google Shape;1943;p28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1944" name="Google Shape;1944;p28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8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8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8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8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8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8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8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8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8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8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8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8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8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8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8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8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8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8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28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28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8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8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8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8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8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8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8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8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8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8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8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8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8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8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8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8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8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8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8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8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8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8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8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8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8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8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8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8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8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8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8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8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8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8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8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8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1" name="Google Shape;2001;p28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28"/>
          <p:cNvSpPr txBox="1">
            <a:spLocks noGrp="1"/>
          </p:cNvSpPr>
          <p:nvPr>
            <p:ph type="subTitle" idx="1"/>
          </p:nvPr>
        </p:nvSpPr>
        <p:spPr>
          <a:xfrm>
            <a:off x="3223220" y="5441104"/>
            <a:ext cx="11841600" cy="30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28"/>
          <p:cNvSpPr txBox="1">
            <a:spLocks noGrp="1"/>
          </p:cNvSpPr>
          <p:nvPr>
            <p:ph type="subTitle" idx="2"/>
          </p:nvPr>
        </p:nvSpPr>
        <p:spPr>
          <a:xfrm>
            <a:off x="3223200" y="3154450"/>
            <a:ext cx="11841600" cy="30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04" name="Google Shape;2004;p28"/>
          <p:cNvGrpSpPr/>
          <p:nvPr/>
        </p:nvGrpSpPr>
        <p:grpSpPr>
          <a:xfrm flipH="1">
            <a:off x="-700937" y="2251297"/>
            <a:ext cx="1837266" cy="2525022"/>
            <a:chOff x="7492320" y="4032720"/>
            <a:chExt cx="678960" cy="933120"/>
          </a:xfrm>
        </p:grpSpPr>
        <p:sp>
          <p:nvSpPr>
            <p:cNvPr id="2005" name="Google Shape;2005;p28"/>
            <p:cNvSpPr/>
            <p:nvPr/>
          </p:nvSpPr>
          <p:spPr>
            <a:xfrm>
              <a:off x="7492320" y="4032720"/>
              <a:ext cx="621000" cy="825840"/>
            </a:xfrm>
            <a:custGeom>
              <a:avLst/>
              <a:gdLst/>
              <a:ahLst/>
              <a:cxnLst/>
              <a:rect l="l" t="t" r="r" b="b"/>
              <a:pathLst>
                <a:path w="1725" h="2294" extrusionOk="0">
                  <a:moveTo>
                    <a:pt x="983" y="2197"/>
                  </a:moveTo>
                  <a:cubicBezTo>
                    <a:pt x="1081" y="2337"/>
                    <a:pt x="1363" y="2295"/>
                    <a:pt x="1575" y="2253"/>
                  </a:cubicBezTo>
                  <a:cubicBezTo>
                    <a:pt x="1665" y="2096"/>
                    <a:pt x="1751" y="1871"/>
                    <a:pt x="1718" y="1756"/>
                  </a:cubicBezTo>
                  <a:cubicBezTo>
                    <a:pt x="1707" y="1716"/>
                    <a:pt x="1654" y="1707"/>
                    <a:pt x="1630" y="1740"/>
                  </a:cubicBezTo>
                  <a:cubicBezTo>
                    <a:pt x="1611" y="1767"/>
                    <a:pt x="1599" y="1805"/>
                    <a:pt x="1564" y="1809"/>
                  </a:cubicBezTo>
                  <a:cubicBezTo>
                    <a:pt x="1541" y="1812"/>
                    <a:pt x="1516" y="1793"/>
                    <a:pt x="1510" y="1770"/>
                  </a:cubicBezTo>
                  <a:cubicBezTo>
                    <a:pt x="1496" y="1722"/>
                    <a:pt x="1524" y="1683"/>
                    <a:pt x="1546" y="1644"/>
                  </a:cubicBezTo>
                  <a:cubicBezTo>
                    <a:pt x="1602" y="1543"/>
                    <a:pt x="1621" y="1422"/>
                    <a:pt x="1598" y="1308"/>
                  </a:cubicBezTo>
                  <a:cubicBezTo>
                    <a:pt x="1590" y="1272"/>
                    <a:pt x="1578" y="1236"/>
                    <a:pt x="1547" y="1213"/>
                  </a:cubicBezTo>
                  <a:cubicBezTo>
                    <a:pt x="1534" y="1204"/>
                    <a:pt x="1518" y="1199"/>
                    <a:pt x="1502" y="1199"/>
                  </a:cubicBezTo>
                  <a:cubicBezTo>
                    <a:pt x="1437" y="1200"/>
                    <a:pt x="1438" y="1284"/>
                    <a:pt x="1388" y="1300"/>
                  </a:cubicBezTo>
                  <a:cubicBezTo>
                    <a:pt x="1367" y="1306"/>
                    <a:pt x="1344" y="1298"/>
                    <a:pt x="1330" y="1281"/>
                  </a:cubicBezTo>
                  <a:cubicBezTo>
                    <a:pt x="1311" y="1259"/>
                    <a:pt x="1307" y="1231"/>
                    <a:pt x="1308" y="1203"/>
                  </a:cubicBezTo>
                  <a:cubicBezTo>
                    <a:pt x="1312" y="1140"/>
                    <a:pt x="1342" y="1081"/>
                    <a:pt x="1363" y="1022"/>
                  </a:cubicBezTo>
                  <a:cubicBezTo>
                    <a:pt x="1388" y="954"/>
                    <a:pt x="1402" y="875"/>
                    <a:pt x="1357" y="814"/>
                  </a:cubicBezTo>
                  <a:cubicBezTo>
                    <a:pt x="1333" y="781"/>
                    <a:pt x="1293" y="764"/>
                    <a:pt x="1254" y="772"/>
                  </a:cubicBezTo>
                  <a:cubicBezTo>
                    <a:pt x="1184" y="787"/>
                    <a:pt x="1192" y="859"/>
                    <a:pt x="1145" y="892"/>
                  </a:cubicBezTo>
                  <a:cubicBezTo>
                    <a:pt x="1135" y="899"/>
                    <a:pt x="1122" y="903"/>
                    <a:pt x="1109" y="901"/>
                  </a:cubicBezTo>
                  <a:cubicBezTo>
                    <a:pt x="1070" y="894"/>
                    <a:pt x="1065" y="843"/>
                    <a:pt x="1069" y="805"/>
                  </a:cubicBezTo>
                  <a:cubicBezTo>
                    <a:pt x="1075" y="732"/>
                    <a:pt x="1082" y="659"/>
                    <a:pt x="1088" y="586"/>
                  </a:cubicBezTo>
                  <a:cubicBezTo>
                    <a:pt x="1093" y="534"/>
                    <a:pt x="1097" y="478"/>
                    <a:pt x="1062" y="435"/>
                  </a:cubicBezTo>
                  <a:cubicBezTo>
                    <a:pt x="1045" y="414"/>
                    <a:pt x="1020" y="402"/>
                    <a:pt x="994" y="405"/>
                  </a:cubicBezTo>
                  <a:cubicBezTo>
                    <a:pt x="951" y="411"/>
                    <a:pt x="933" y="453"/>
                    <a:pt x="927" y="492"/>
                  </a:cubicBezTo>
                  <a:cubicBezTo>
                    <a:pt x="920" y="532"/>
                    <a:pt x="921" y="574"/>
                    <a:pt x="891" y="606"/>
                  </a:cubicBezTo>
                  <a:cubicBezTo>
                    <a:pt x="876" y="621"/>
                    <a:pt x="853" y="629"/>
                    <a:pt x="833" y="621"/>
                  </a:cubicBezTo>
                  <a:cubicBezTo>
                    <a:pt x="800" y="608"/>
                    <a:pt x="798" y="568"/>
                    <a:pt x="799" y="535"/>
                  </a:cubicBezTo>
                  <a:cubicBezTo>
                    <a:pt x="803" y="453"/>
                    <a:pt x="806" y="372"/>
                    <a:pt x="810" y="291"/>
                  </a:cubicBezTo>
                  <a:cubicBezTo>
                    <a:pt x="812" y="240"/>
                    <a:pt x="814" y="186"/>
                    <a:pt x="781" y="143"/>
                  </a:cubicBezTo>
                  <a:cubicBezTo>
                    <a:pt x="762" y="118"/>
                    <a:pt x="731" y="103"/>
                    <a:pt x="701" y="110"/>
                  </a:cubicBezTo>
                  <a:cubicBezTo>
                    <a:pt x="620" y="126"/>
                    <a:pt x="628" y="262"/>
                    <a:pt x="545" y="275"/>
                  </a:cubicBezTo>
                  <a:cubicBezTo>
                    <a:pt x="521" y="279"/>
                    <a:pt x="496" y="270"/>
                    <a:pt x="478" y="253"/>
                  </a:cubicBezTo>
                  <a:cubicBezTo>
                    <a:pt x="419" y="199"/>
                    <a:pt x="429" y="109"/>
                    <a:pt x="382" y="49"/>
                  </a:cubicBezTo>
                  <a:cubicBezTo>
                    <a:pt x="348" y="5"/>
                    <a:pt x="282" y="-12"/>
                    <a:pt x="230" y="8"/>
                  </a:cubicBezTo>
                  <a:cubicBezTo>
                    <a:pt x="178" y="29"/>
                    <a:pt x="143" y="87"/>
                    <a:pt x="148" y="143"/>
                  </a:cubicBezTo>
                  <a:cubicBezTo>
                    <a:pt x="154" y="206"/>
                    <a:pt x="203" y="255"/>
                    <a:pt x="239" y="308"/>
                  </a:cubicBezTo>
                  <a:cubicBezTo>
                    <a:pt x="275" y="361"/>
                    <a:pt x="296" y="439"/>
                    <a:pt x="250" y="484"/>
                  </a:cubicBezTo>
                  <a:cubicBezTo>
                    <a:pt x="188" y="543"/>
                    <a:pt x="67" y="483"/>
                    <a:pt x="15" y="569"/>
                  </a:cubicBezTo>
                  <a:cubicBezTo>
                    <a:pt x="-5" y="603"/>
                    <a:pt x="-4" y="647"/>
                    <a:pt x="16" y="681"/>
                  </a:cubicBezTo>
                  <a:cubicBezTo>
                    <a:pt x="70" y="777"/>
                    <a:pt x="182" y="791"/>
                    <a:pt x="270" y="836"/>
                  </a:cubicBezTo>
                  <a:cubicBezTo>
                    <a:pt x="293" y="848"/>
                    <a:pt x="308" y="872"/>
                    <a:pt x="304" y="898"/>
                  </a:cubicBezTo>
                  <a:cubicBezTo>
                    <a:pt x="298" y="942"/>
                    <a:pt x="250" y="946"/>
                    <a:pt x="216" y="934"/>
                  </a:cubicBezTo>
                  <a:cubicBezTo>
                    <a:pt x="171" y="918"/>
                    <a:pt x="133" y="881"/>
                    <a:pt x="77" y="911"/>
                  </a:cubicBezTo>
                  <a:cubicBezTo>
                    <a:pt x="52" y="924"/>
                    <a:pt x="33" y="945"/>
                    <a:pt x="24" y="970"/>
                  </a:cubicBezTo>
                  <a:cubicBezTo>
                    <a:pt x="3" y="1025"/>
                    <a:pt x="23" y="1086"/>
                    <a:pt x="60" y="1129"/>
                  </a:cubicBezTo>
                  <a:cubicBezTo>
                    <a:pt x="93" y="1169"/>
                    <a:pt x="137" y="1197"/>
                    <a:pt x="182" y="1221"/>
                  </a:cubicBezTo>
                  <a:cubicBezTo>
                    <a:pt x="268" y="1267"/>
                    <a:pt x="359" y="1306"/>
                    <a:pt x="452" y="1336"/>
                  </a:cubicBezTo>
                  <a:cubicBezTo>
                    <a:pt x="491" y="1348"/>
                    <a:pt x="494" y="1404"/>
                    <a:pt x="455" y="1418"/>
                  </a:cubicBezTo>
                  <a:cubicBezTo>
                    <a:pt x="440" y="1423"/>
                    <a:pt x="424" y="1426"/>
                    <a:pt x="409" y="1426"/>
                  </a:cubicBezTo>
                  <a:cubicBezTo>
                    <a:pt x="361" y="1427"/>
                    <a:pt x="303" y="1421"/>
                    <a:pt x="276" y="1462"/>
                  </a:cubicBezTo>
                  <a:cubicBezTo>
                    <a:pt x="258" y="1487"/>
                    <a:pt x="261" y="1521"/>
                    <a:pt x="278" y="1547"/>
                  </a:cubicBezTo>
                  <a:cubicBezTo>
                    <a:pt x="306" y="1591"/>
                    <a:pt x="355" y="1607"/>
                    <a:pt x="402" y="1622"/>
                  </a:cubicBezTo>
                  <a:lnTo>
                    <a:pt x="636" y="1695"/>
                  </a:lnTo>
                  <a:cubicBezTo>
                    <a:pt x="659" y="1702"/>
                    <a:pt x="671" y="1729"/>
                    <a:pt x="660" y="1750"/>
                  </a:cubicBezTo>
                  <a:cubicBezTo>
                    <a:pt x="650" y="1768"/>
                    <a:pt x="629" y="1776"/>
                    <a:pt x="609" y="1780"/>
                  </a:cubicBezTo>
                  <a:cubicBezTo>
                    <a:pt x="579" y="1786"/>
                    <a:pt x="545" y="1787"/>
                    <a:pt x="527" y="1823"/>
                  </a:cubicBezTo>
                  <a:cubicBezTo>
                    <a:pt x="514" y="1849"/>
                    <a:pt x="516" y="1879"/>
                    <a:pt x="529" y="1905"/>
                  </a:cubicBezTo>
                  <a:cubicBezTo>
                    <a:pt x="549" y="1944"/>
                    <a:pt x="590" y="1967"/>
                    <a:pt x="630" y="1985"/>
                  </a:cubicBezTo>
                  <a:cubicBezTo>
                    <a:pt x="731" y="2029"/>
                    <a:pt x="843" y="2049"/>
                    <a:pt x="953" y="2042"/>
                  </a:cubicBezTo>
                  <a:cubicBezTo>
                    <a:pt x="979" y="2040"/>
                    <a:pt x="1004" y="2037"/>
                    <a:pt x="1027" y="2052"/>
                  </a:cubicBezTo>
                  <a:cubicBezTo>
                    <a:pt x="1037" y="2058"/>
                    <a:pt x="1045" y="2069"/>
                    <a:pt x="1046" y="2081"/>
                  </a:cubicBezTo>
                  <a:cubicBezTo>
                    <a:pt x="1048" y="2104"/>
                    <a:pt x="1030" y="2116"/>
                    <a:pt x="1013" y="2125"/>
                  </a:cubicBezTo>
                  <a:cubicBezTo>
                    <a:pt x="999" y="2132"/>
                    <a:pt x="984" y="2139"/>
                    <a:pt x="977" y="2152"/>
                  </a:cubicBezTo>
                  <a:cubicBezTo>
                    <a:pt x="969" y="2165"/>
                    <a:pt x="969" y="2192"/>
                    <a:pt x="983" y="2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8"/>
            <p:cNvSpPr/>
            <p:nvPr/>
          </p:nvSpPr>
          <p:spPr>
            <a:xfrm>
              <a:off x="7576560" y="4150800"/>
              <a:ext cx="594720" cy="815040"/>
            </a:xfrm>
            <a:custGeom>
              <a:avLst/>
              <a:gdLst/>
              <a:ahLst/>
              <a:cxnLst/>
              <a:rect l="l" t="t" r="r" b="b"/>
              <a:pathLst>
                <a:path w="1652" h="2264" extrusionOk="0">
                  <a:moveTo>
                    <a:pt x="116" y="21"/>
                  </a:moveTo>
                  <a:cubicBezTo>
                    <a:pt x="184" y="159"/>
                    <a:pt x="254" y="296"/>
                    <a:pt x="328" y="431"/>
                  </a:cubicBezTo>
                  <a:cubicBezTo>
                    <a:pt x="233" y="386"/>
                    <a:pt x="128" y="359"/>
                    <a:pt x="15" y="351"/>
                  </a:cubicBezTo>
                  <a:cubicBezTo>
                    <a:pt x="7" y="350"/>
                    <a:pt x="0" y="356"/>
                    <a:pt x="0" y="364"/>
                  </a:cubicBezTo>
                  <a:cubicBezTo>
                    <a:pt x="-1" y="372"/>
                    <a:pt x="5" y="379"/>
                    <a:pt x="13" y="380"/>
                  </a:cubicBezTo>
                  <a:cubicBezTo>
                    <a:pt x="137" y="388"/>
                    <a:pt x="251" y="420"/>
                    <a:pt x="352" y="475"/>
                  </a:cubicBezTo>
                  <a:cubicBezTo>
                    <a:pt x="429" y="614"/>
                    <a:pt x="510" y="751"/>
                    <a:pt x="593" y="886"/>
                  </a:cubicBezTo>
                  <a:cubicBezTo>
                    <a:pt x="445" y="834"/>
                    <a:pt x="293" y="810"/>
                    <a:pt x="141" y="815"/>
                  </a:cubicBezTo>
                  <a:cubicBezTo>
                    <a:pt x="133" y="815"/>
                    <a:pt x="127" y="822"/>
                    <a:pt x="127" y="830"/>
                  </a:cubicBezTo>
                  <a:cubicBezTo>
                    <a:pt x="127" y="838"/>
                    <a:pt x="134" y="844"/>
                    <a:pt x="142" y="844"/>
                  </a:cubicBezTo>
                  <a:cubicBezTo>
                    <a:pt x="301" y="838"/>
                    <a:pt x="460" y="865"/>
                    <a:pt x="615" y="925"/>
                  </a:cubicBezTo>
                  <a:cubicBezTo>
                    <a:pt x="616" y="925"/>
                    <a:pt x="617" y="925"/>
                    <a:pt x="618" y="925"/>
                  </a:cubicBezTo>
                  <a:cubicBezTo>
                    <a:pt x="690" y="1039"/>
                    <a:pt x="764" y="1153"/>
                    <a:pt x="840" y="1265"/>
                  </a:cubicBezTo>
                  <a:cubicBezTo>
                    <a:pt x="690" y="1219"/>
                    <a:pt x="532" y="1197"/>
                    <a:pt x="385" y="1201"/>
                  </a:cubicBezTo>
                  <a:cubicBezTo>
                    <a:pt x="377" y="1201"/>
                    <a:pt x="370" y="1209"/>
                    <a:pt x="371" y="1216"/>
                  </a:cubicBezTo>
                  <a:cubicBezTo>
                    <a:pt x="371" y="1224"/>
                    <a:pt x="378" y="1230"/>
                    <a:pt x="385" y="1230"/>
                  </a:cubicBezTo>
                  <a:cubicBezTo>
                    <a:pt x="541" y="1225"/>
                    <a:pt x="708" y="1250"/>
                    <a:pt x="866" y="1303"/>
                  </a:cubicBezTo>
                  <a:lnTo>
                    <a:pt x="867" y="1303"/>
                  </a:lnTo>
                  <a:cubicBezTo>
                    <a:pt x="934" y="1400"/>
                    <a:pt x="1003" y="1495"/>
                    <a:pt x="1074" y="1590"/>
                  </a:cubicBezTo>
                  <a:cubicBezTo>
                    <a:pt x="916" y="1552"/>
                    <a:pt x="775" y="1532"/>
                    <a:pt x="646" y="1528"/>
                  </a:cubicBezTo>
                  <a:cubicBezTo>
                    <a:pt x="638" y="1528"/>
                    <a:pt x="632" y="1534"/>
                    <a:pt x="632" y="1542"/>
                  </a:cubicBezTo>
                  <a:cubicBezTo>
                    <a:pt x="631" y="1550"/>
                    <a:pt x="638" y="1557"/>
                    <a:pt x="646" y="1557"/>
                  </a:cubicBezTo>
                  <a:cubicBezTo>
                    <a:pt x="780" y="1561"/>
                    <a:pt x="928" y="1583"/>
                    <a:pt x="1097" y="1625"/>
                  </a:cubicBezTo>
                  <a:cubicBezTo>
                    <a:pt x="1098" y="1625"/>
                    <a:pt x="1099" y="1625"/>
                    <a:pt x="1101" y="1625"/>
                  </a:cubicBezTo>
                  <a:cubicBezTo>
                    <a:pt x="1157" y="1698"/>
                    <a:pt x="1213" y="1771"/>
                    <a:pt x="1271" y="1843"/>
                  </a:cubicBezTo>
                  <a:cubicBezTo>
                    <a:pt x="1191" y="1827"/>
                    <a:pt x="1116" y="1823"/>
                    <a:pt x="1046" y="1831"/>
                  </a:cubicBezTo>
                  <a:cubicBezTo>
                    <a:pt x="1038" y="1832"/>
                    <a:pt x="1032" y="1839"/>
                    <a:pt x="1033" y="1847"/>
                  </a:cubicBezTo>
                  <a:cubicBezTo>
                    <a:pt x="1034" y="1855"/>
                    <a:pt x="1041" y="1861"/>
                    <a:pt x="1049" y="1860"/>
                  </a:cubicBezTo>
                  <a:cubicBezTo>
                    <a:pt x="1125" y="1851"/>
                    <a:pt x="1208" y="1857"/>
                    <a:pt x="1297" y="1878"/>
                  </a:cubicBezTo>
                  <a:cubicBezTo>
                    <a:pt x="1298" y="1878"/>
                    <a:pt x="1298" y="1878"/>
                    <a:pt x="1299" y="1878"/>
                  </a:cubicBezTo>
                  <a:cubicBezTo>
                    <a:pt x="1405" y="2008"/>
                    <a:pt x="1514" y="2135"/>
                    <a:pt x="1627" y="2259"/>
                  </a:cubicBezTo>
                  <a:cubicBezTo>
                    <a:pt x="1632" y="2265"/>
                    <a:pt x="1640" y="2266"/>
                    <a:pt x="1646" y="2261"/>
                  </a:cubicBezTo>
                  <a:cubicBezTo>
                    <a:pt x="1646" y="2261"/>
                    <a:pt x="1647" y="2261"/>
                    <a:pt x="1647" y="2260"/>
                  </a:cubicBezTo>
                  <a:cubicBezTo>
                    <a:pt x="1653" y="2255"/>
                    <a:pt x="1653" y="2246"/>
                    <a:pt x="1648" y="2240"/>
                  </a:cubicBezTo>
                  <a:cubicBezTo>
                    <a:pt x="1533" y="2113"/>
                    <a:pt x="1422" y="1984"/>
                    <a:pt x="1314" y="1851"/>
                  </a:cubicBezTo>
                  <a:cubicBezTo>
                    <a:pt x="1314" y="1770"/>
                    <a:pt x="1330" y="1688"/>
                    <a:pt x="1361" y="1614"/>
                  </a:cubicBezTo>
                  <a:cubicBezTo>
                    <a:pt x="1364" y="1606"/>
                    <a:pt x="1360" y="1598"/>
                    <a:pt x="1353" y="1595"/>
                  </a:cubicBezTo>
                  <a:cubicBezTo>
                    <a:pt x="1346" y="1592"/>
                    <a:pt x="1337" y="1595"/>
                    <a:pt x="1334" y="1602"/>
                  </a:cubicBezTo>
                  <a:cubicBezTo>
                    <a:pt x="1306" y="1670"/>
                    <a:pt x="1290" y="1743"/>
                    <a:pt x="1286" y="1816"/>
                  </a:cubicBezTo>
                  <a:cubicBezTo>
                    <a:pt x="1228" y="1742"/>
                    <a:pt x="1170" y="1669"/>
                    <a:pt x="1113" y="1594"/>
                  </a:cubicBezTo>
                  <a:cubicBezTo>
                    <a:pt x="1099" y="1443"/>
                    <a:pt x="1121" y="1289"/>
                    <a:pt x="1176" y="1148"/>
                  </a:cubicBezTo>
                  <a:cubicBezTo>
                    <a:pt x="1179" y="1141"/>
                    <a:pt x="1176" y="1133"/>
                    <a:pt x="1168" y="1130"/>
                  </a:cubicBezTo>
                  <a:cubicBezTo>
                    <a:pt x="1161" y="1127"/>
                    <a:pt x="1153" y="1130"/>
                    <a:pt x="1150" y="1138"/>
                  </a:cubicBezTo>
                  <a:cubicBezTo>
                    <a:pt x="1098" y="1269"/>
                    <a:pt x="1075" y="1410"/>
                    <a:pt x="1081" y="1551"/>
                  </a:cubicBezTo>
                  <a:cubicBezTo>
                    <a:pt x="1014" y="1461"/>
                    <a:pt x="948" y="1369"/>
                    <a:pt x="884" y="1277"/>
                  </a:cubicBezTo>
                  <a:cubicBezTo>
                    <a:pt x="867" y="1103"/>
                    <a:pt x="887" y="925"/>
                    <a:pt x="940" y="759"/>
                  </a:cubicBezTo>
                  <a:cubicBezTo>
                    <a:pt x="942" y="752"/>
                    <a:pt x="939" y="743"/>
                    <a:pt x="931" y="741"/>
                  </a:cubicBezTo>
                  <a:cubicBezTo>
                    <a:pt x="924" y="739"/>
                    <a:pt x="915" y="743"/>
                    <a:pt x="912" y="750"/>
                  </a:cubicBezTo>
                  <a:cubicBezTo>
                    <a:pt x="863" y="904"/>
                    <a:pt x="843" y="1069"/>
                    <a:pt x="852" y="1231"/>
                  </a:cubicBezTo>
                  <a:cubicBezTo>
                    <a:pt x="777" y="1121"/>
                    <a:pt x="705" y="1010"/>
                    <a:pt x="634" y="899"/>
                  </a:cubicBezTo>
                  <a:cubicBezTo>
                    <a:pt x="628" y="738"/>
                    <a:pt x="649" y="578"/>
                    <a:pt x="699" y="425"/>
                  </a:cubicBezTo>
                  <a:cubicBezTo>
                    <a:pt x="702" y="418"/>
                    <a:pt x="697" y="410"/>
                    <a:pt x="690" y="407"/>
                  </a:cubicBezTo>
                  <a:cubicBezTo>
                    <a:pt x="682" y="405"/>
                    <a:pt x="674" y="409"/>
                    <a:pt x="672" y="416"/>
                  </a:cubicBezTo>
                  <a:cubicBezTo>
                    <a:pt x="626" y="557"/>
                    <a:pt x="604" y="703"/>
                    <a:pt x="605" y="850"/>
                  </a:cubicBezTo>
                  <a:cubicBezTo>
                    <a:pt x="524" y="720"/>
                    <a:pt x="447" y="587"/>
                    <a:pt x="373" y="453"/>
                  </a:cubicBezTo>
                  <a:cubicBezTo>
                    <a:pt x="360" y="331"/>
                    <a:pt x="371" y="204"/>
                    <a:pt x="405" y="86"/>
                  </a:cubicBezTo>
                  <a:cubicBezTo>
                    <a:pt x="407" y="78"/>
                    <a:pt x="403" y="70"/>
                    <a:pt x="396" y="68"/>
                  </a:cubicBezTo>
                  <a:cubicBezTo>
                    <a:pt x="388" y="66"/>
                    <a:pt x="380" y="70"/>
                    <a:pt x="378" y="78"/>
                  </a:cubicBezTo>
                  <a:cubicBezTo>
                    <a:pt x="349" y="179"/>
                    <a:pt x="336" y="286"/>
                    <a:pt x="339" y="392"/>
                  </a:cubicBezTo>
                  <a:cubicBezTo>
                    <a:pt x="271" y="265"/>
                    <a:pt x="205" y="137"/>
                    <a:pt x="142" y="8"/>
                  </a:cubicBezTo>
                  <a:cubicBezTo>
                    <a:pt x="139" y="1"/>
                    <a:pt x="130" y="-2"/>
                    <a:pt x="123" y="1"/>
                  </a:cubicBezTo>
                  <a:cubicBezTo>
                    <a:pt x="116" y="5"/>
                    <a:pt x="113" y="13"/>
                    <a:pt x="116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8"/>
          <p:cNvGrpSpPr/>
          <p:nvPr/>
        </p:nvGrpSpPr>
        <p:grpSpPr>
          <a:xfrm rot="-1617372">
            <a:off x="-95353" y="7794011"/>
            <a:ext cx="1837146" cy="1601198"/>
            <a:chOff x="2609640" y="3389760"/>
            <a:chExt cx="2032200" cy="1771200"/>
          </a:xfrm>
        </p:grpSpPr>
        <p:sp>
          <p:nvSpPr>
            <p:cNvPr id="2008" name="Google Shape;2008;p28"/>
            <p:cNvSpPr/>
            <p:nvPr/>
          </p:nvSpPr>
          <p:spPr>
            <a:xfrm>
              <a:off x="2609640" y="3405960"/>
              <a:ext cx="2032200" cy="1755000"/>
            </a:xfrm>
            <a:custGeom>
              <a:avLst/>
              <a:gdLst/>
              <a:ahLst/>
              <a:cxnLst/>
              <a:rect l="l" t="t" r="r" b="b"/>
              <a:pathLst>
                <a:path w="5645" h="4875" extrusionOk="0">
                  <a:moveTo>
                    <a:pt x="4977" y="4875"/>
                  </a:moveTo>
                  <a:lnTo>
                    <a:pt x="2390" y="4447"/>
                  </a:lnTo>
                  <a:lnTo>
                    <a:pt x="0" y="3505"/>
                  </a:lnTo>
                  <a:lnTo>
                    <a:pt x="580" y="0"/>
                  </a:lnTo>
                  <a:lnTo>
                    <a:pt x="5645" y="838"/>
                  </a:lnTo>
                  <a:lnTo>
                    <a:pt x="4977" y="48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8"/>
            <p:cNvSpPr/>
            <p:nvPr/>
          </p:nvSpPr>
          <p:spPr>
            <a:xfrm>
              <a:off x="2609640" y="4560480"/>
              <a:ext cx="860400" cy="446400"/>
            </a:xfrm>
            <a:custGeom>
              <a:avLst/>
              <a:gdLst/>
              <a:ahLst/>
              <a:cxnLst/>
              <a:rect l="l" t="t" r="r" b="b"/>
              <a:pathLst>
                <a:path w="2390" h="1240" extrusionOk="0">
                  <a:moveTo>
                    <a:pt x="0" y="298"/>
                  </a:moveTo>
                  <a:lnTo>
                    <a:pt x="2390" y="1240"/>
                  </a:lnTo>
                  <a:lnTo>
                    <a:pt x="364" y="0"/>
                  </a:lnTo>
                  <a:lnTo>
                    <a:pt x="0" y="29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8"/>
            <p:cNvSpPr/>
            <p:nvPr/>
          </p:nvSpPr>
          <p:spPr>
            <a:xfrm>
              <a:off x="3323520" y="3389760"/>
              <a:ext cx="844920" cy="318960"/>
            </a:xfrm>
            <a:custGeom>
              <a:avLst/>
              <a:gdLst/>
              <a:ahLst/>
              <a:cxnLst/>
              <a:rect l="l" t="t" r="r" b="b"/>
              <a:pathLst>
                <a:path w="2347" h="886" extrusionOk="0">
                  <a:moveTo>
                    <a:pt x="68" y="0"/>
                  </a:moveTo>
                  <a:lnTo>
                    <a:pt x="0" y="542"/>
                  </a:lnTo>
                  <a:lnTo>
                    <a:pt x="2292" y="886"/>
                  </a:lnTo>
                  <a:lnTo>
                    <a:pt x="2347" y="44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1" name="Google Shape;2011;p28"/>
          <p:cNvGrpSpPr/>
          <p:nvPr/>
        </p:nvGrpSpPr>
        <p:grpSpPr>
          <a:xfrm>
            <a:off x="2068738" y="8949153"/>
            <a:ext cx="696580" cy="465854"/>
            <a:chOff x="5609880" y="3647520"/>
            <a:chExt cx="455400" cy="304560"/>
          </a:xfrm>
        </p:grpSpPr>
        <p:sp>
          <p:nvSpPr>
            <p:cNvPr id="2012" name="Google Shape;2012;p28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8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4" name="Google Shape;2014;p28"/>
          <p:cNvGrpSpPr/>
          <p:nvPr/>
        </p:nvGrpSpPr>
        <p:grpSpPr>
          <a:xfrm rot="-9390057">
            <a:off x="17176198" y="7511738"/>
            <a:ext cx="466584" cy="2085672"/>
            <a:chOff x="8342280" y="2429640"/>
            <a:chExt cx="249120" cy="1113480"/>
          </a:xfrm>
        </p:grpSpPr>
        <p:sp>
          <p:nvSpPr>
            <p:cNvPr id="2015" name="Google Shape;2015;p28"/>
            <p:cNvSpPr/>
            <p:nvPr/>
          </p:nvSpPr>
          <p:spPr>
            <a:xfrm>
              <a:off x="8344080" y="3376080"/>
              <a:ext cx="156240" cy="167040"/>
            </a:xfrm>
            <a:custGeom>
              <a:avLst/>
              <a:gdLst/>
              <a:ahLst/>
              <a:cxnLst/>
              <a:rect l="l" t="t" r="r" b="b"/>
              <a:pathLst>
                <a:path w="434" h="464" extrusionOk="0">
                  <a:moveTo>
                    <a:pt x="119" y="414"/>
                  </a:moveTo>
                  <a:cubicBezTo>
                    <a:pt x="127" y="442"/>
                    <a:pt x="150" y="461"/>
                    <a:pt x="179" y="464"/>
                  </a:cubicBezTo>
                  <a:cubicBezTo>
                    <a:pt x="208" y="466"/>
                    <a:pt x="233" y="451"/>
                    <a:pt x="245" y="425"/>
                  </a:cubicBezTo>
                  <a:lnTo>
                    <a:pt x="434" y="38"/>
                  </a:lnTo>
                  <a:lnTo>
                    <a:pt x="0" y="0"/>
                  </a:lnTo>
                  <a:lnTo>
                    <a:pt x="119" y="4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8"/>
            <p:cNvSpPr/>
            <p:nvPr/>
          </p:nvSpPr>
          <p:spPr>
            <a:xfrm>
              <a:off x="8344080" y="336168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0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1" y="14"/>
                    <a:pt x="437" y="47"/>
                    <a:pt x="434" y="78"/>
                  </a:cubicBezTo>
                  <a:cubicBezTo>
                    <a:pt x="431" y="109"/>
                    <a:pt x="332" y="125"/>
                    <a:pt x="213" y="115"/>
                  </a:cubicBezTo>
                  <a:cubicBezTo>
                    <a:pt x="92" y="105"/>
                    <a:pt x="-3" y="71"/>
                    <a:pt x="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8"/>
            <p:cNvSpPr/>
            <p:nvPr/>
          </p:nvSpPr>
          <p:spPr>
            <a:xfrm>
              <a:off x="8344080" y="2443680"/>
              <a:ext cx="237600" cy="946080"/>
            </a:xfrm>
            <a:custGeom>
              <a:avLst/>
              <a:gdLst/>
              <a:ahLst/>
              <a:cxnLst/>
              <a:rect l="l" t="t" r="r" b="b"/>
              <a:pathLst>
                <a:path w="660" h="2628" extrusionOk="0">
                  <a:moveTo>
                    <a:pt x="0" y="2590"/>
                  </a:moveTo>
                  <a:lnTo>
                    <a:pt x="225" y="0"/>
                  </a:lnTo>
                  <a:lnTo>
                    <a:pt x="660" y="38"/>
                  </a:lnTo>
                  <a:lnTo>
                    <a:pt x="434" y="2628"/>
                  </a:lnTo>
                  <a:lnTo>
                    <a:pt x="0" y="259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8"/>
            <p:cNvSpPr/>
            <p:nvPr/>
          </p:nvSpPr>
          <p:spPr>
            <a:xfrm>
              <a:off x="8407440" y="2631960"/>
              <a:ext cx="156240" cy="42480"/>
            </a:xfrm>
            <a:custGeom>
              <a:avLst/>
              <a:gdLst/>
              <a:ahLst/>
              <a:cxnLst/>
              <a:rect l="l" t="t" r="r" b="b"/>
              <a:pathLst>
                <a:path w="434" h="118" extrusionOk="0">
                  <a:moveTo>
                    <a:pt x="1" y="40"/>
                  </a:moveTo>
                  <a:cubicBezTo>
                    <a:pt x="3" y="9"/>
                    <a:pt x="102" y="-7"/>
                    <a:pt x="222" y="3"/>
                  </a:cubicBezTo>
                  <a:cubicBezTo>
                    <a:pt x="342" y="14"/>
                    <a:pt x="437" y="47"/>
                    <a:pt x="434" y="78"/>
                  </a:cubicBezTo>
                  <a:cubicBezTo>
                    <a:pt x="432" y="109"/>
                    <a:pt x="332" y="125"/>
                    <a:pt x="212" y="115"/>
                  </a:cubicBezTo>
                  <a:cubicBezTo>
                    <a:pt x="92" y="104"/>
                    <a:pt x="-2" y="71"/>
                    <a:pt x="1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8"/>
            <p:cNvSpPr/>
            <p:nvPr/>
          </p:nvSpPr>
          <p:spPr>
            <a:xfrm>
              <a:off x="8397360" y="2444040"/>
              <a:ext cx="194040" cy="216000"/>
            </a:xfrm>
            <a:custGeom>
              <a:avLst/>
              <a:gdLst/>
              <a:ahLst/>
              <a:cxnLst/>
              <a:rect l="l" t="t" r="r" b="b"/>
              <a:pathLst>
                <a:path w="539" h="600" extrusionOk="0">
                  <a:moveTo>
                    <a:pt x="29" y="562"/>
                  </a:moveTo>
                  <a:lnTo>
                    <a:pt x="463" y="600"/>
                  </a:lnTo>
                  <a:cubicBezTo>
                    <a:pt x="463" y="600"/>
                    <a:pt x="594" y="367"/>
                    <a:pt x="512" y="37"/>
                  </a:cubicBezTo>
                  <a:lnTo>
                    <a:pt x="76" y="0"/>
                  </a:lnTo>
                  <a:cubicBezTo>
                    <a:pt x="-61" y="310"/>
                    <a:pt x="29" y="562"/>
                    <a:pt x="29" y="5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8"/>
            <p:cNvSpPr/>
            <p:nvPr/>
          </p:nvSpPr>
          <p:spPr>
            <a:xfrm>
              <a:off x="8424720" y="2429640"/>
              <a:ext cx="156600" cy="42120"/>
            </a:xfrm>
            <a:custGeom>
              <a:avLst/>
              <a:gdLst/>
              <a:ahLst/>
              <a:cxnLst/>
              <a:rect l="l" t="t" r="r" b="b"/>
              <a:pathLst>
                <a:path w="435" h="117" extrusionOk="0">
                  <a:moveTo>
                    <a:pt x="0" y="40"/>
                  </a:moveTo>
                  <a:cubicBezTo>
                    <a:pt x="3" y="9"/>
                    <a:pt x="103" y="-8"/>
                    <a:pt x="223" y="3"/>
                  </a:cubicBezTo>
                  <a:cubicBezTo>
                    <a:pt x="343" y="13"/>
                    <a:pt x="438" y="46"/>
                    <a:pt x="435" y="77"/>
                  </a:cubicBezTo>
                  <a:cubicBezTo>
                    <a:pt x="433" y="108"/>
                    <a:pt x="333" y="125"/>
                    <a:pt x="213" y="114"/>
                  </a:cubicBezTo>
                  <a:cubicBezTo>
                    <a:pt x="93" y="104"/>
                    <a:pt x="-1" y="70"/>
                    <a:pt x="0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8"/>
            <p:cNvSpPr/>
            <p:nvPr/>
          </p:nvSpPr>
          <p:spPr>
            <a:xfrm>
              <a:off x="8376120" y="3487320"/>
              <a:ext cx="73440" cy="55800"/>
            </a:xfrm>
            <a:custGeom>
              <a:avLst/>
              <a:gdLst/>
              <a:ahLst/>
              <a:cxnLst/>
              <a:rect l="l" t="t" r="r" b="b"/>
              <a:pathLst>
                <a:path w="204" h="155" extrusionOk="0">
                  <a:moveTo>
                    <a:pt x="0" y="0"/>
                  </a:moveTo>
                  <a:lnTo>
                    <a:pt x="30" y="105"/>
                  </a:lnTo>
                  <a:cubicBezTo>
                    <a:pt x="38" y="133"/>
                    <a:pt x="61" y="152"/>
                    <a:pt x="90" y="155"/>
                  </a:cubicBezTo>
                  <a:cubicBezTo>
                    <a:pt x="119" y="157"/>
                    <a:pt x="144" y="142"/>
                    <a:pt x="156" y="116"/>
                  </a:cubicBezTo>
                  <a:lnTo>
                    <a:pt x="204" y="18"/>
                  </a:lnTo>
                  <a:cubicBezTo>
                    <a:pt x="176" y="22"/>
                    <a:pt x="140" y="23"/>
                    <a:pt x="102" y="19"/>
                  </a:cubicBezTo>
                  <a:cubicBezTo>
                    <a:pt x="62" y="16"/>
                    <a:pt x="27" y="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8"/>
            <p:cNvSpPr/>
            <p:nvPr/>
          </p:nvSpPr>
          <p:spPr>
            <a:xfrm>
              <a:off x="8342280" y="2644560"/>
              <a:ext cx="223560" cy="761400"/>
            </a:xfrm>
            <a:custGeom>
              <a:avLst/>
              <a:gdLst/>
              <a:ahLst/>
              <a:cxnLst/>
              <a:rect l="l" t="t" r="r" b="b"/>
              <a:pathLst>
                <a:path w="621" h="2115" extrusionOk="0">
                  <a:moveTo>
                    <a:pt x="275" y="65"/>
                  </a:moveTo>
                  <a:lnTo>
                    <a:pt x="100" y="2083"/>
                  </a:lnTo>
                  <a:cubicBezTo>
                    <a:pt x="43" y="2068"/>
                    <a:pt x="8" y="2048"/>
                    <a:pt x="10" y="2033"/>
                  </a:cubicBezTo>
                  <a:cubicBezTo>
                    <a:pt x="10" y="2030"/>
                    <a:pt x="7" y="2028"/>
                    <a:pt x="5" y="2027"/>
                  </a:cubicBezTo>
                  <a:cubicBezTo>
                    <a:pt x="2" y="2027"/>
                    <a:pt x="0" y="2029"/>
                    <a:pt x="0" y="2032"/>
                  </a:cubicBezTo>
                  <a:cubicBezTo>
                    <a:pt x="-3" y="2071"/>
                    <a:pt x="109" y="2103"/>
                    <a:pt x="217" y="2112"/>
                  </a:cubicBezTo>
                  <a:cubicBezTo>
                    <a:pt x="324" y="2121"/>
                    <a:pt x="440" y="2110"/>
                    <a:pt x="444" y="2071"/>
                  </a:cubicBezTo>
                  <a:cubicBezTo>
                    <a:pt x="444" y="2068"/>
                    <a:pt x="442" y="2066"/>
                    <a:pt x="439" y="2065"/>
                  </a:cubicBezTo>
                  <a:cubicBezTo>
                    <a:pt x="437" y="2065"/>
                    <a:pt x="434" y="2067"/>
                    <a:pt x="434" y="2070"/>
                  </a:cubicBezTo>
                  <a:cubicBezTo>
                    <a:pt x="433" y="2085"/>
                    <a:pt x="397" y="2098"/>
                    <a:pt x="341" y="2103"/>
                  </a:cubicBezTo>
                  <a:lnTo>
                    <a:pt x="517" y="86"/>
                  </a:lnTo>
                  <a:cubicBezTo>
                    <a:pt x="575" y="81"/>
                    <a:pt x="619" y="67"/>
                    <a:pt x="621" y="43"/>
                  </a:cubicBezTo>
                  <a:cubicBezTo>
                    <a:pt x="621" y="41"/>
                    <a:pt x="619" y="38"/>
                    <a:pt x="616" y="38"/>
                  </a:cubicBezTo>
                  <a:cubicBezTo>
                    <a:pt x="614" y="38"/>
                    <a:pt x="611" y="40"/>
                    <a:pt x="611" y="43"/>
                  </a:cubicBezTo>
                  <a:cubicBezTo>
                    <a:pt x="609" y="67"/>
                    <a:pt x="519" y="86"/>
                    <a:pt x="394" y="75"/>
                  </a:cubicBezTo>
                  <a:cubicBezTo>
                    <a:pt x="352" y="71"/>
                    <a:pt x="315" y="65"/>
                    <a:pt x="284" y="57"/>
                  </a:cubicBezTo>
                  <a:cubicBezTo>
                    <a:pt x="283" y="57"/>
                    <a:pt x="282" y="56"/>
                    <a:pt x="281" y="56"/>
                  </a:cubicBezTo>
                  <a:cubicBezTo>
                    <a:pt x="281" y="56"/>
                    <a:pt x="280" y="56"/>
                    <a:pt x="279" y="56"/>
                  </a:cubicBezTo>
                  <a:cubicBezTo>
                    <a:pt x="221" y="41"/>
                    <a:pt x="186" y="21"/>
                    <a:pt x="187" y="6"/>
                  </a:cubicBezTo>
                  <a:cubicBezTo>
                    <a:pt x="187" y="3"/>
                    <a:pt x="185" y="1"/>
                    <a:pt x="182" y="0"/>
                  </a:cubicBezTo>
                  <a:cubicBezTo>
                    <a:pt x="180" y="0"/>
                    <a:pt x="177" y="2"/>
                    <a:pt x="177" y="5"/>
                  </a:cubicBezTo>
                  <a:cubicBezTo>
                    <a:pt x="175" y="29"/>
                    <a:pt x="217" y="51"/>
                    <a:pt x="275" y="65"/>
                  </a:cubicBezTo>
                  <a:moveTo>
                    <a:pt x="110" y="2085"/>
                  </a:moveTo>
                  <a:lnTo>
                    <a:pt x="285" y="68"/>
                  </a:lnTo>
                  <a:cubicBezTo>
                    <a:pt x="317" y="75"/>
                    <a:pt x="352" y="81"/>
                    <a:pt x="388" y="84"/>
                  </a:cubicBezTo>
                  <a:lnTo>
                    <a:pt x="213" y="2102"/>
                  </a:lnTo>
                  <a:cubicBezTo>
                    <a:pt x="174" y="2098"/>
                    <a:pt x="139" y="2092"/>
                    <a:pt x="110" y="2085"/>
                  </a:cubicBezTo>
                  <a:moveTo>
                    <a:pt x="331" y="2104"/>
                  </a:moveTo>
                  <a:cubicBezTo>
                    <a:pt x="300" y="2106"/>
                    <a:pt x="263" y="2106"/>
                    <a:pt x="223" y="2103"/>
                  </a:cubicBezTo>
                  <a:lnTo>
                    <a:pt x="398" y="85"/>
                  </a:lnTo>
                  <a:cubicBezTo>
                    <a:pt x="435" y="88"/>
                    <a:pt x="473" y="89"/>
                    <a:pt x="507" y="87"/>
                  </a:cubicBezTo>
                  <a:lnTo>
                    <a:pt x="331" y="210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3" name="Google Shape;2023;p28"/>
          <p:cNvGrpSpPr/>
          <p:nvPr/>
        </p:nvGrpSpPr>
        <p:grpSpPr>
          <a:xfrm>
            <a:off x="16157154" y="2150814"/>
            <a:ext cx="2662508" cy="2540952"/>
            <a:chOff x="8078577" y="1084719"/>
            <a:chExt cx="1331254" cy="1270476"/>
          </a:xfrm>
        </p:grpSpPr>
        <p:grpSp>
          <p:nvGrpSpPr>
            <p:cNvPr id="2024" name="Google Shape;2024;p28"/>
            <p:cNvGrpSpPr/>
            <p:nvPr/>
          </p:nvGrpSpPr>
          <p:grpSpPr>
            <a:xfrm rot="-586898">
              <a:off x="8162602" y="1175616"/>
              <a:ext cx="1163204" cy="1088682"/>
              <a:chOff x="5959175" y="1681535"/>
              <a:chExt cx="1163160" cy="1088640"/>
            </a:xfrm>
          </p:grpSpPr>
          <p:sp>
            <p:nvSpPr>
              <p:cNvPr id="2025" name="Google Shape;2025;p28"/>
              <p:cNvSpPr/>
              <p:nvPr/>
            </p:nvSpPr>
            <p:spPr>
              <a:xfrm>
                <a:off x="5959175" y="1681535"/>
                <a:ext cx="1163160" cy="108864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024" extrusionOk="0">
                    <a:moveTo>
                      <a:pt x="3204" y="2223"/>
                    </a:moveTo>
                    <a:lnTo>
                      <a:pt x="2899" y="2409"/>
                    </a:lnTo>
                    <a:cubicBezTo>
                      <a:pt x="2899" y="2409"/>
                      <a:pt x="2264" y="2805"/>
                      <a:pt x="1684" y="2961"/>
                    </a:cubicBezTo>
                    <a:cubicBezTo>
                      <a:pt x="1391" y="3040"/>
                      <a:pt x="1113" y="3058"/>
                      <a:pt x="938" y="2932"/>
                    </a:cubicBezTo>
                    <a:cubicBezTo>
                      <a:pt x="416" y="2556"/>
                      <a:pt x="0" y="922"/>
                      <a:pt x="0" y="922"/>
                    </a:cubicBezTo>
                    <a:lnTo>
                      <a:pt x="1946" y="0"/>
                    </a:lnTo>
                    <a:cubicBezTo>
                      <a:pt x="1946" y="0"/>
                      <a:pt x="2207" y="1111"/>
                      <a:pt x="2462" y="1584"/>
                    </a:cubicBezTo>
                    <a:cubicBezTo>
                      <a:pt x="2649" y="1930"/>
                      <a:pt x="2818" y="1974"/>
                      <a:pt x="2896" y="1972"/>
                    </a:cubicBezTo>
                    <a:cubicBezTo>
                      <a:pt x="2925" y="1972"/>
                      <a:pt x="2941" y="1965"/>
                      <a:pt x="2941" y="1965"/>
                    </a:cubicBezTo>
                    <a:lnTo>
                      <a:pt x="3162" y="1867"/>
                    </a:lnTo>
                    <a:cubicBezTo>
                      <a:pt x="3286" y="2057"/>
                      <a:pt x="3204" y="2223"/>
                      <a:pt x="3204" y="22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28"/>
              <p:cNvSpPr/>
              <p:nvPr/>
            </p:nvSpPr>
            <p:spPr>
              <a:xfrm>
                <a:off x="6506015" y="2433215"/>
                <a:ext cx="47160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794" extrusionOk="0">
                    <a:moveTo>
                      <a:pt x="24" y="792"/>
                    </a:moveTo>
                    <a:cubicBezTo>
                      <a:pt x="16" y="796"/>
                      <a:pt x="6" y="792"/>
                      <a:pt x="2" y="785"/>
                    </a:cubicBezTo>
                    <a:cubicBezTo>
                      <a:pt x="-3" y="776"/>
                      <a:pt x="0" y="766"/>
                      <a:pt x="9" y="761"/>
                    </a:cubicBezTo>
                    <a:cubicBezTo>
                      <a:pt x="19" y="755"/>
                      <a:pt x="1072" y="163"/>
                      <a:pt x="1282" y="3"/>
                    </a:cubicBezTo>
                    <a:cubicBezTo>
                      <a:pt x="1290" y="-3"/>
                      <a:pt x="1300" y="-1"/>
                      <a:pt x="1306" y="6"/>
                    </a:cubicBezTo>
                    <a:cubicBezTo>
                      <a:pt x="1312" y="14"/>
                      <a:pt x="1310" y="25"/>
                      <a:pt x="1303" y="30"/>
                    </a:cubicBezTo>
                    <a:cubicBezTo>
                      <a:pt x="1091" y="192"/>
                      <a:pt x="69" y="767"/>
                      <a:pt x="26" y="791"/>
                    </a:cubicBezTo>
                    <a:cubicBezTo>
                      <a:pt x="25" y="792"/>
                      <a:pt x="25" y="792"/>
                      <a:pt x="24" y="792"/>
                    </a:cubicBezTo>
                    <a:close/>
                  </a:path>
                </a:pathLst>
              </a:custGeom>
              <a:solidFill>
                <a:srgbClr val="17103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28"/>
              <p:cNvSpPr/>
              <p:nvPr/>
            </p:nvSpPr>
            <p:spPr>
              <a:xfrm>
                <a:off x="6565415" y="2353655"/>
                <a:ext cx="556920" cy="39384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094" extrusionOk="0">
                    <a:moveTo>
                      <a:pt x="1520" y="356"/>
                    </a:moveTo>
                    <a:lnTo>
                      <a:pt x="1215" y="542"/>
                    </a:lnTo>
                    <a:cubicBezTo>
                      <a:pt x="1215" y="542"/>
                      <a:pt x="580" y="938"/>
                      <a:pt x="0" y="1094"/>
                    </a:cubicBezTo>
                    <a:cubicBezTo>
                      <a:pt x="11" y="1088"/>
                      <a:pt x="20" y="1082"/>
                      <a:pt x="30" y="1074"/>
                    </a:cubicBezTo>
                    <a:cubicBezTo>
                      <a:pt x="82" y="1032"/>
                      <a:pt x="108" y="964"/>
                      <a:pt x="113" y="897"/>
                    </a:cubicBezTo>
                    <a:cubicBezTo>
                      <a:pt x="119" y="830"/>
                      <a:pt x="105" y="763"/>
                      <a:pt x="93" y="697"/>
                    </a:cubicBezTo>
                    <a:lnTo>
                      <a:pt x="1212" y="105"/>
                    </a:lnTo>
                    <a:cubicBezTo>
                      <a:pt x="1241" y="105"/>
                      <a:pt x="1257" y="98"/>
                      <a:pt x="1257" y="98"/>
                    </a:cubicBezTo>
                    <a:lnTo>
                      <a:pt x="1478" y="0"/>
                    </a:lnTo>
                    <a:cubicBezTo>
                      <a:pt x="1602" y="190"/>
                      <a:pt x="1520" y="356"/>
                      <a:pt x="1520" y="3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28"/>
              <p:cNvSpPr/>
              <p:nvPr/>
            </p:nvSpPr>
            <p:spPr>
              <a:xfrm>
                <a:off x="5959175" y="1681535"/>
                <a:ext cx="1042560" cy="1088640"/>
              </a:xfrm>
              <a:custGeom>
                <a:avLst/>
                <a:gdLst/>
                <a:ahLst/>
                <a:cxnLst/>
                <a:rect l="l" t="t" r="r" b="b"/>
                <a:pathLst>
                  <a:path w="2896" h="3024" extrusionOk="0">
                    <a:moveTo>
                      <a:pt x="1797" y="2764"/>
                    </a:moveTo>
                    <a:cubicBezTo>
                      <a:pt x="1802" y="2697"/>
                      <a:pt x="1789" y="2630"/>
                      <a:pt x="1777" y="2564"/>
                    </a:cubicBezTo>
                    <a:lnTo>
                      <a:pt x="2896" y="1972"/>
                    </a:lnTo>
                    <a:cubicBezTo>
                      <a:pt x="2818" y="1974"/>
                      <a:pt x="2648" y="1930"/>
                      <a:pt x="2462" y="1584"/>
                    </a:cubicBezTo>
                    <a:cubicBezTo>
                      <a:pt x="2207" y="1111"/>
                      <a:pt x="1946" y="0"/>
                      <a:pt x="1946" y="0"/>
                    </a:cubicBezTo>
                    <a:lnTo>
                      <a:pt x="0" y="922"/>
                    </a:lnTo>
                    <a:cubicBezTo>
                      <a:pt x="0" y="922"/>
                      <a:pt x="416" y="2556"/>
                      <a:pt x="938" y="2932"/>
                    </a:cubicBezTo>
                    <a:cubicBezTo>
                      <a:pt x="1113" y="3058"/>
                      <a:pt x="1391" y="3040"/>
                      <a:pt x="1685" y="2961"/>
                    </a:cubicBezTo>
                    <a:cubicBezTo>
                      <a:pt x="1695" y="2956"/>
                      <a:pt x="1705" y="2949"/>
                      <a:pt x="1714" y="2941"/>
                    </a:cubicBezTo>
                    <a:cubicBezTo>
                      <a:pt x="1766" y="2899"/>
                      <a:pt x="1791" y="2831"/>
                      <a:pt x="1797" y="27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28"/>
              <p:cNvSpPr/>
              <p:nvPr/>
            </p:nvSpPr>
            <p:spPr>
              <a:xfrm>
                <a:off x="6565775" y="2353655"/>
                <a:ext cx="556560" cy="39384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094" extrusionOk="0">
                    <a:moveTo>
                      <a:pt x="1477" y="0"/>
                    </a:moveTo>
                    <a:lnTo>
                      <a:pt x="1256" y="98"/>
                    </a:lnTo>
                    <a:cubicBezTo>
                      <a:pt x="1256" y="98"/>
                      <a:pt x="1240" y="105"/>
                      <a:pt x="1211" y="105"/>
                    </a:cubicBezTo>
                    <a:lnTo>
                      <a:pt x="92" y="697"/>
                    </a:lnTo>
                    <a:cubicBezTo>
                      <a:pt x="105" y="763"/>
                      <a:pt x="117" y="830"/>
                      <a:pt x="112" y="897"/>
                    </a:cubicBezTo>
                    <a:cubicBezTo>
                      <a:pt x="107" y="964"/>
                      <a:pt x="81" y="1032"/>
                      <a:pt x="29" y="1074"/>
                    </a:cubicBezTo>
                    <a:cubicBezTo>
                      <a:pt x="20" y="1082"/>
                      <a:pt x="10" y="1088"/>
                      <a:pt x="0" y="1094"/>
                    </a:cubicBezTo>
                    <a:cubicBezTo>
                      <a:pt x="579" y="938"/>
                      <a:pt x="1215" y="543"/>
                      <a:pt x="1215" y="543"/>
                    </a:cubicBezTo>
                    <a:lnTo>
                      <a:pt x="1519" y="356"/>
                    </a:lnTo>
                    <a:cubicBezTo>
                      <a:pt x="1519" y="356"/>
                      <a:pt x="1601" y="190"/>
                      <a:pt x="14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28"/>
              <p:cNvSpPr/>
              <p:nvPr/>
            </p:nvSpPr>
            <p:spPr>
              <a:xfrm>
                <a:off x="6144215" y="2041175"/>
                <a:ext cx="551160" cy="25128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8" extrusionOk="0">
                    <a:moveTo>
                      <a:pt x="1520" y="33"/>
                    </a:moveTo>
                    <a:lnTo>
                      <a:pt x="25" y="696"/>
                    </a:lnTo>
                    <a:cubicBezTo>
                      <a:pt x="16" y="700"/>
                      <a:pt x="6" y="696"/>
                      <a:pt x="2" y="687"/>
                    </a:cubicBezTo>
                    <a:cubicBezTo>
                      <a:pt x="-2" y="678"/>
                      <a:pt x="2" y="668"/>
                      <a:pt x="11" y="664"/>
                    </a:cubicBezTo>
                    <a:lnTo>
                      <a:pt x="1506" y="1"/>
                    </a:lnTo>
                    <a:cubicBezTo>
                      <a:pt x="1515" y="-2"/>
                      <a:pt x="1525" y="2"/>
                      <a:pt x="1529" y="10"/>
                    </a:cubicBezTo>
                    <a:cubicBezTo>
                      <a:pt x="1533" y="19"/>
                      <a:pt x="1529" y="29"/>
                      <a:pt x="1520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28"/>
              <p:cNvSpPr/>
              <p:nvPr/>
            </p:nvSpPr>
            <p:spPr>
              <a:xfrm>
                <a:off x="6174095" y="210777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0" y="34"/>
                    </a:moveTo>
                    <a:lnTo>
                      <a:pt x="24" y="697"/>
                    </a:lnTo>
                    <a:cubicBezTo>
                      <a:pt x="16" y="701"/>
                      <a:pt x="5" y="697"/>
                      <a:pt x="1" y="688"/>
                    </a:cubicBezTo>
                    <a:cubicBezTo>
                      <a:pt x="-2" y="679"/>
                      <a:pt x="1" y="669"/>
                      <a:pt x="10" y="665"/>
                    </a:cubicBezTo>
                    <a:lnTo>
                      <a:pt x="1506" y="2"/>
                    </a:lnTo>
                    <a:cubicBezTo>
                      <a:pt x="1515" y="-1"/>
                      <a:pt x="1525" y="2"/>
                      <a:pt x="1529" y="11"/>
                    </a:cubicBezTo>
                    <a:cubicBezTo>
                      <a:pt x="1533" y="20"/>
                      <a:pt x="1529" y="30"/>
                      <a:pt x="1520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28"/>
              <p:cNvSpPr/>
              <p:nvPr/>
            </p:nvSpPr>
            <p:spPr>
              <a:xfrm>
                <a:off x="6203615" y="217473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1" y="34"/>
                    </a:moveTo>
                    <a:lnTo>
                      <a:pt x="25" y="697"/>
                    </a:lnTo>
                    <a:cubicBezTo>
                      <a:pt x="16" y="701"/>
                      <a:pt x="6" y="697"/>
                      <a:pt x="2" y="688"/>
                    </a:cubicBezTo>
                    <a:cubicBezTo>
                      <a:pt x="-2" y="679"/>
                      <a:pt x="2" y="669"/>
                      <a:pt x="11" y="665"/>
                    </a:cubicBezTo>
                    <a:lnTo>
                      <a:pt x="1507" y="2"/>
                    </a:lnTo>
                    <a:cubicBezTo>
                      <a:pt x="1515" y="-1"/>
                      <a:pt x="1526" y="2"/>
                      <a:pt x="1529" y="11"/>
                    </a:cubicBezTo>
                    <a:cubicBezTo>
                      <a:pt x="1533" y="20"/>
                      <a:pt x="1529" y="30"/>
                      <a:pt x="1521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28"/>
              <p:cNvSpPr/>
              <p:nvPr/>
            </p:nvSpPr>
            <p:spPr>
              <a:xfrm>
                <a:off x="6233495" y="224169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0" y="33"/>
                    </a:moveTo>
                    <a:lnTo>
                      <a:pt x="24" y="697"/>
                    </a:lnTo>
                    <a:cubicBezTo>
                      <a:pt x="16" y="701"/>
                      <a:pt x="5" y="697"/>
                      <a:pt x="2" y="688"/>
                    </a:cubicBezTo>
                    <a:cubicBezTo>
                      <a:pt x="-2" y="679"/>
                      <a:pt x="2" y="669"/>
                      <a:pt x="10" y="665"/>
                    </a:cubicBezTo>
                    <a:lnTo>
                      <a:pt x="1506" y="1"/>
                    </a:lnTo>
                    <a:cubicBezTo>
                      <a:pt x="1515" y="-2"/>
                      <a:pt x="1525" y="1"/>
                      <a:pt x="1529" y="10"/>
                    </a:cubicBezTo>
                    <a:cubicBezTo>
                      <a:pt x="1533" y="19"/>
                      <a:pt x="1529" y="29"/>
                      <a:pt x="1520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28"/>
              <p:cNvSpPr/>
              <p:nvPr/>
            </p:nvSpPr>
            <p:spPr>
              <a:xfrm>
                <a:off x="6263015" y="2308655"/>
                <a:ext cx="5511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699" extrusionOk="0">
                    <a:moveTo>
                      <a:pt x="1521" y="33"/>
                    </a:moveTo>
                    <a:lnTo>
                      <a:pt x="25" y="697"/>
                    </a:lnTo>
                    <a:cubicBezTo>
                      <a:pt x="16" y="701"/>
                      <a:pt x="6" y="697"/>
                      <a:pt x="2" y="688"/>
                    </a:cubicBezTo>
                    <a:cubicBezTo>
                      <a:pt x="-2" y="679"/>
                      <a:pt x="2" y="669"/>
                      <a:pt x="11" y="665"/>
                    </a:cubicBezTo>
                    <a:lnTo>
                      <a:pt x="1507" y="1"/>
                    </a:lnTo>
                    <a:cubicBezTo>
                      <a:pt x="1515" y="-2"/>
                      <a:pt x="1526" y="1"/>
                      <a:pt x="1530" y="10"/>
                    </a:cubicBezTo>
                    <a:cubicBezTo>
                      <a:pt x="1533" y="19"/>
                      <a:pt x="1529" y="29"/>
                      <a:pt x="1521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28"/>
              <p:cNvSpPr/>
              <p:nvPr/>
            </p:nvSpPr>
            <p:spPr>
              <a:xfrm>
                <a:off x="6312335" y="2364815"/>
                <a:ext cx="537120" cy="28044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779" extrusionOk="0">
                    <a:moveTo>
                      <a:pt x="25" y="778"/>
                    </a:moveTo>
                    <a:cubicBezTo>
                      <a:pt x="17" y="781"/>
                      <a:pt x="7" y="778"/>
                      <a:pt x="3" y="770"/>
                    </a:cubicBezTo>
                    <a:cubicBezTo>
                      <a:pt x="-2" y="761"/>
                      <a:pt x="2" y="751"/>
                      <a:pt x="10" y="746"/>
                    </a:cubicBezTo>
                    <a:lnTo>
                      <a:pt x="1467" y="1"/>
                    </a:lnTo>
                    <a:cubicBezTo>
                      <a:pt x="1476" y="-3"/>
                      <a:pt x="1486" y="0"/>
                      <a:pt x="1490" y="8"/>
                    </a:cubicBezTo>
                    <a:cubicBezTo>
                      <a:pt x="1495" y="17"/>
                      <a:pt x="1491" y="27"/>
                      <a:pt x="1483" y="32"/>
                    </a:cubicBezTo>
                    <a:lnTo>
                      <a:pt x="26" y="777"/>
                    </a:lnTo>
                    <a:lnTo>
                      <a:pt x="25" y="7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28"/>
              <p:cNvSpPr/>
              <p:nvPr/>
            </p:nvSpPr>
            <p:spPr>
              <a:xfrm>
                <a:off x="6390455" y="2413775"/>
                <a:ext cx="493200" cy="28836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01" extrusionOk="0">
                    <a:moveTo>
                      <a:pt x="25" y="800"/>
                    </a:moveTo>
                    <a:cubicBezTo>
                      <a:pt x="17" y="803"/>
                      <a:pt x="7" y="800"/>
                      <a:pt x="3" y="792"/>
                    </a:cubicBezTo>
                    <a:cubicBezTo>
                      <a:pt x="-2" y="784"/>
                      <a:pt x="2" y="773"/>
                      <a:pt x="10" y="769"/>
                    </a:cubicBezTo>
                    <a:cubicBezTo>
                      <a:pt x="19" y="764"/>
                      <a:pt x="880" y="284"/>
                      <a:pt x="1343" y="2"/>
                    </a:cubicBezTo>
                    <a:cubicBezTo>
                      <a:pt x="1351" y="-3"/>
                      <a:pt x="1362" y="0"/>
                      <a:pt x="1367" y="8"/>
                    </a:cubicBezTo>
                    <a:cubicBezTo>
                      <a:pt x="1372" y="16"/>
                      <a:pt x="1369" y="27"/>
                      <a:pt x="1361" y="32"/>
                    </a:cubicBezTo>
                    <a:cubicBezTo>
                      <a:pt x="898" y="314"/>
                      <a:pt x="36" y="794"/>
                      <a:pt x="27" y="799"/>
                    </a:cubicBezTo>
                    <a:cubicBezTo>
                      <a:pt x="26" y="799"/>
                      <a:pt x="26" y="799"/>
                      <a:pt x="25" y="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28"/>
              <p:cNvSpPr/>
              <p:nvPr/>
            </p:nvSpPr>
            <p:spPr>
              <a:xfrm>
                <a:off x="6503855" y="1877015"/>
                <a:ext cx="117360" cy="15228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423" extrusionOk="0">
                    <a:moveTo>
                      <a:pt x="100" y="395"/>
                    </a:moveTo>
                    <a:cubicBezTo>
                      <a:pt x="78" y="271"/>
                      <a:pt x="62" y="147"/>
                      <a:pt x="51" y="22"/>
                    </a:cubicBezTo>
                    <a:cubicBezTo>
                      <a:pt x="38" y="31"/>
                      <a:pt x="24" y="39"/>
                      <a:pt x="10" y="47"/>
                    </a:cubicBezTo>
                    <a:cubicBezTo>
                      <a:pt x="115" y="127"/>
                      <a:pt x="198" y="227"/>
                      <a:pt x="280" y="329"/>
                    </a:cubicBezTo>
                    <a:cubicBezTo>
                      <a:pt x="300" y="355"/>
                      <a:pt x="341" y="322"/>
                      <a:pt x="320" y="296"/>
                    </a:cubicBezTo>
                    <a:cubicBezTo>
                      <a:pt x="235" y="191"/>
                      <a:pt x="149" y="88"/>
                      <a:pt x="41" y="5"/>
                    </a:cubicBezTo>
                    <a:cubicBezTo>
                      <a:pt x="22" y="-9"/>
                      <a:pt x="-2" y="9"/>
                      <a:pt x="0" y="30"/>
                    </a:cubicBezTo>
                    <a:cubicBezTo>
                      <a:pt x="11" y="155"/>
                      <a:pt x="27" y="279"/>
                      <a:pt x="48" y="402"/>
                    </a:cubicBezTo>
                    <a:cubicBezTo>
                      <a:pt x="54" y="435"/>
                      <a:pt x="105" y="428"/>
                      <a:pt x="100" y="3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28"/>
              <p:cNvSpPr/>
              <p:nvPr/>
            </p:nvSpPr>
            <p:spPr>
              <a:xfrm>
                <a:off x="6521135" y="1934975"/>
                <a:ext cx="60480" cy="424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18" extrusionOk="0">
                    <a:moveTo>
                      <a:pt x="41" y="112"/>
                    </a:moveTo>
                    <a:cubicBezTo>
                      <a:pt x="75" y="85"/>
                      <a:pt x="111" y="64"/>
                      <a:pt x="152" y="50"/>
                    </a:cubicBezTo>
                    <a:cubicBezTo>
                      <a:pt x="183" y="39"/>
                      <a:pt x="162" y="-9"/>
                      <a:pt x="131" y="2"/>
                    </a:cubicBezTo>
                    <a:cubicBezTo>
                      <a:pt x="86" y="18"/>
                      <a:pt x="45" y="41"/>
                      <a:pt x="9" y="72"/>
                    </a:cubicBezTo>
                    <a:cubicBezTo>
                      <a:pt x="-17" y="93"/>
                      <a:pt x="16" y="133"/>
                      <a:pt x="41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28"/>
              <p:cNvSpPr/>
              <p:nvPr/>
            </p:nvSpPr>
            <p:spPr>
              <a:xfrm>
                <a:off x="6578735" y="1848935"/>
                <a:ext cx="54000" cy="7344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204" extrusionOk="0">
                    <a:moveTo>
                      <a:pt x="4" y="43"/>
                    </a:moveTo>
                    <a:cubicBezTo>
                      <a:pt x="38" y="93"/>
                      <a:pt x="71" y="144"/>
                      <a:pt x="104" y="194"/>
                    </a:cubicBezTo>
                    <a:cubicBezTo>
                      <a:pt x="123" y="221"/>
                      <a:pt x="163" y="188"/>
                      <a:pt x="145" y="161"/>
                    </a:cubicBezTo>
                    <a:cubicBezTo>
                      <a:pt x="111" y="111"/>
                      <a:pt x="78" y="60"/>
                      <a:pt x="45" y="10"/>
                    </a:cubicBezTo>
                    <a:cubicBezTo>
                      <a:pt x="26" y="-17"/>
                      <a:pt x="-14" y="16"/>
                      <a:pt x="4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8425" rIns="90000" bIns="28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28"/>
              <p:cNvSpPr/>
              <p:nvPr/>
            </p:nvSpPr>
            <p:spPr>
              <a:xfrm>
                <a:off x="6572615" y="1862615"/>
                <a:ext cx="55080" cy="4932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37" extrusionOk="0">
                    <a:moveTo>
                      <a:pt x="40" y="130"/>
                    </a:moveTo>
                    <a:cubicBezTo>
                      <a:pt x="71" y="98"/>
                      <a:pt x="105" y="69"/>
                      <a:pt x="143" y="45"/>
                    </a:cubicBezTo>
                    <a:cubicBezTo>
                      <a:pt x="170" y="27"/>
                      <a:pt x="137" y="-13"/>
                      <a:pt x="110" y="5"/>
                    </a:cubicBezTo>
                    <a:cubicBezTo>
                      <a:pt x="72" y="29"/>
                      <a:pt x="38" y="57"/>
                      <a:pt x="7" y="90"/>
                    </a:cubicBezTo>
                    <a:cubicBezTo>
                      <a:pt x="-15" y="114"/>
                      <a:pt x="17" y="154"/>
                      <a:pt x="40" y="1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300" rIns="90000" bIns="4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28"/>
              <p:cNvSpPr/>
              <p:nvPr/>
            </p:nvSpPr>
            <p:spPr>
              <a:xfrm>
                <a:off x="6431495" y="1813295"/>
                <a:ext cx="239760" cy="25164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99" extrusionOk="0">
                    <a:moveTo>
                      <a:pt x="122" y="105"/>
                    </a:moveTo>
                    <a:cubicBezTo>
                      <a:pt x="-6" y="225"/>
                      <a:pt x="-45" y="420"/>
                      <a:pt x="65" y="567"/>
                    </a:cubicBezTo>
                    <a:cubicBezTo>
                      <a:pt x="178" y="716"/>
                      <a:pt x="394" y="746"/>
                      <a:pt x="539" y="624"/>
                    </a:cubicBezTo>
                    <a:cubicBezTo>
                      <a:pt x="674" y="511"/>
                      <a:pt x="704" y="281"/>
                      <a:pt x="613" y="132"/>
                    </a:cubicBezTo>
                    <a:cubicBezTo>
                      <a:pt x="514" y="-30"/>
                      <a:pt x="308" y="-32"/>
                      <a:pt x="165" y="69"/>
                    </a:cubicBezTo>
                    <a:cubicBezTo>
                      <a:pt x="133" y="92"/>
                      <a:pt x="171" y="139"/>
                      <a:pt x="203" y="116"/>
                    </a:cubicBezTo>
                    <a:cubicBezTo>
                      <a:pt x="319" y="34"/>
                      <a:pt x="484" y="36"/>
                      <a:pt x="562" y="168"/>
                    </a:cubicBezTo>
                    <a:cubicBezTo>
                      <a:pt x="635" y="290"/>
                      <a:pt x="613" y="484"/>
                      <a:pt x="501" y="577"/>
                    </a:cubicBezTo>
                    <a:cubicBezTo>
                      <a:pt x="387" y="672"/>
                      <a:pt x="216" y="654"/>
                      <a:pt x="122" y="541"/>
                    </a:cubicBezTo>
                    <a:cubicBezTo>
                      <a:pt x="22" y="422"/>
                      <a:pt x="51" y="253"/>
                      <a:pt x="160" y="152"/>
                    </a:cubicBezTo>
                    <a:cubicBezTo>
                      <a:pt x="189" y="125"/>
                      <a:pt x="150" y="78"/>
                      <a:pt x="122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2" name="Google Shape;2042;p28"/>
            <p:cNvSpPr/>
            <p:nvPr/>
          </p:nvSpPr>
          <p:spPr>
            <a:xfrm>
              <a:off x="8655250" y="1385300"/>
              <a:ext cx="21900" cy="27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87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7" name="Google Shape;2117;p30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2118" name="Google Shape;2118;p30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0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30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0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0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0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0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0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0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0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30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30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0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0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0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0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0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0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0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0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0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0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0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0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0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0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0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0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0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0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0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0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0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0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0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0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0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0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0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0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0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0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0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0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0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5" name="Google Shape;2175;p3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subTitle" idx="1"/>
          </p:nvPr>
        </p:nvSpPr>
        <p:spPr>
          <a:xfrm>
            <a:off x="3611022" y="3795100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2"/>
          </p:nvPr>
        </p:nvSpPr>
        <p:spPr>
          <a:xfrm>
            <a:off x="9501378" y="3795100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subTitle" idx="3"/>
          </p:nvPr>
        </p:nvSpPr>
        <p:spPr>
          <a:xfrm>
            <a:off x="3611022" y="7080850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4"/>
          </p:nvPr>
        </p:nvSpPr>
        <p:spPr>
          <a:xfrm>
            <a:off x="9501378" y="7080850"/>
            <a:ext cx="3956400" cy="1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subTitle" idx="5"/>
          </p:nvPr>
        </p:nvSpPr>
        <p:spPr>
          <a:xfrm>
            <a:off x="3611022" y="2979400"/>
            <a:ext cx="3956400" cy="10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subTitle" idx="6"/>
          </p:nvPr>
        </p:nvSpPr>
        <p:spPr>
          <a:xfrm>
            <a:off x="3611022" y="6265350"/>
            <a:ext cx="3956400" cy="10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subTitle" idx="7"/>
          </p:nvPr>
        </p:nvSpPr>
        <p:spPr>
          <a:xfrm>
            <a:off x="9501372" y="2979400"/>
            <a:ext cx="3956400" cy="10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3" name="Google Shape;2183;p30"/>
          <p:cNvSpPr txBox="1">
            <a:spLocks noGrp="1"/>
          </p:cNvSpPr>
          <p:nvPr>
            <p:ph type="subTitle" idx="8"/>
          </p:nvPr>
        </p:nvSpPr>
        <p:spPr>
          <a:xfrm>
            <a:off x="9501372" y="6265350"/>
            <a:ext cx="3956400" cy="10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84" name="Google Shape;2184;p30"/>
          <p:cNvSpPr/>
          <p:nvPr/>
        </p:nvSpPr>
        <p:spPr>
          <a:xfrm>
            <a:off x="0" y="9470550"/>
            <a:ext cx="18288020" cy="816452"/>
          </a:xfrm>
          <a:custGeom>
            <a:avLst/>
            <a:gdLst/>
            <a:ahLst/>
            <a:cxnLst/>
            <a:rect l="l" t="t" r="r" b="b"/>
            <a:pathLst>
              <a:path w="27236" h="1134" extrusionOk="0">
                <a:moveTo>
                  <a:pt x="0" y="0"/>
                </a:moveTo>
                <a:lnTo>
                  <a:pt x="27236" y="0"/>
                </a:lnTo>
                <a:lnTo>
                  <a:pt x="27236" y="1134"/>
                </a:lnTo>
                <a:lnTo>
                  <a:pt x="0" y="113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0000" tIns="90000" rIns="180000" bIns="9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5" name="Google Shape;2185;p30"/>
          <p:cNvGrpSpPr/>
          <p:nvPr/>
        </p:nvGrpSpPr>
        <p:grpSpPr>
          <a:xfrm>
            <a:off x="-822888" y="5966809"/>
            <a:ext cx="2533176" cy="3949910"/>
            <a:chOff x="519480" y="1683000"/>
            <a:chExt cx="1087200" cy="1695240"/>
          </a:xfrm>
        </p:grpSpPr>
        <p:sp>
          <p:nvSpPr>
            <p:cNvPr id="2186" name="Google Shape;2186;p30"/>
            <p:cNvSpPr/>
            <p:nvPr/>
          </p:nvSpPr>
          <p:spPr>
            <a:xfrm>
              <a:off x="927720" y="1683000"/>
              <a:ext cx="87840" cy="390960"/>
            </a:xfrm>
            <a:custGeom>
              <a:avLst/>
              <a:gdLst/>
              <a:ahLst/>
              <a:cxnLst/>
              <a:rect l="l" t="t" r="r" b="b"/>
              <a:pathLst>
                <a:path w="244" h="1086" extrusionOk="0">
                  <a:moveTo>
                    <a:pt x="21" y="1066"/>
                  </a:moveTo>
                  <a:cubicBezTo>
                    <a:pt x="21" y="1056"/>
                    <a:pt x="-21" y="588"/>
                    <a:pt x="16" y="487"/>
                  </a:cubicBezTo>
                  <a:cubicBezTo>
                    <a:pt x="53" y="385"/>
                    <a:pt x="110" y="49"/>
                    <a:pt x="137" y="26"/>
                  </a:cubicBezTo>
                  <a:cubicBezTo>
                    <a:pt x="164" y="3"/>
                    <a:pt x="177" y="-4"/>
                    <a:pt x="182" y="3"/>
                  </a:cubicBezTo>
                  <a:cubicBezTo>
                    <a:pt x="187" y="11"/>
                    <a:pt x="224" y="87"/>
                    <a:pt x="242" y="229"/>
                  </a:cubicBezTo>
                  <a:cubicBezTo>
                    <a:pt x="262" y="370"/>
                    <a:pt x="31" y="1086"/>
                    <a:pt x="31" y="1086"/>
                  </a:cubicBezTo>
                  <a:lnTo>
                    <a:pt x="21" y="10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0"/>
            <p:cNvSpPr/>
            <p:nvPr/>
          </p:nvSpPr>
          <p:spPr>
            <a:xfrm>
              <a:off x="519480" y="1762560"/>
              <a:ext cx="411120" cy="537480"/>
            </a:xfrm>
            <a:custGeom>
              <a:avLst/>
              <a:gdLst/>
              <a:ahLst/>
              <a:cxnLst/>
              <a:rect l="l" t="t" r="r" b="b"/>
              <a:pathLst>
                <a:path w="1142" h="1493" extrusionOk="0">
                  <a:moveTo>
                    <a:pt x="1123" y="1493"/>
                  </a:moveTo>
                  <a:cubicBezTo>
                    <a:pt x="1123" y="1493"/>
                    <a:pt x="929" y="1255"/>
                    <a:pt x="846" y="1194"/>
                  </a:cubicBezTo>
                  <a:cubicBezTo>
                    <a:pt x="762" y="1133"/>
                    <a:pt x="345" y="999"/>
                    <a:pt x="246" y="855"/>
                  </a:cubicBezTo>
                  <a:cubicBezTo>
                    <a:pt x="148" y="711"/>
                    <a:pt x="-1" y="663"/>
                    <a:pt x="4" y="493"/>
                  </a:cubicBezTo>
                  <a:cubicBezTo>
                    <a:pt x="9" y="324"/>
                    <a:pt x="33" y="281"/>
                    <a:pt x="14" y="215"/>
                  </a:cubicBezTo>
                  <a:cubicBezTo>
                    <a:pt x="-6" y="149"/>
                    <a:pt x="-13" y="43"/>
                    <a:pt x="49" y="28"/>
                  </a:cubicBezTo>
                  <a:cubicBezTo>
                    <a:pt x="111" y="12"/>
                    <a:pt x="288" y="-51"/>
                    <a:pt x="444" y="91"/>
                  </a:cubicBezTo>
                  <a:cubicBezTo>
                    <a:pt x="600" y="233"/>
                    <a:pt x="683" y="326"/>
                    <a:pt x="787" y="420"/>
                  </a:cubicBezTo>
                  <a:cubicBezTo>
                    <a:pt x="891" y="513"/>
                    <a:pt x="1037" y="655"/>
                    <a:pt x="1066" y="850"/>
                  </a:cubicBezTo>
                  <a:cubicBezTo>
                    <a:pt x="1096" y="1045"/>
                    <a:pt x="1130" y="1295"/>
                    <a:pt x="1140" y="1359"/>
                  </a:cubicBezTo>
                  <a:cubicBezTo>
                    <a:pt x="1150" y="1422"/>
                    <a:pt x="1123" y="1493"/>
                    <a:pt x="1123" y="1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0"/>
            <p:cNvSpPr/>
            <p:nvPr/>
          </p:nvSpPr>
          <p:spPr>
            <a:xfrm>
              <a:off x="916920" y="1717920"/>
              <a:ext cx="155520" cy="580320"/>
            </a:xfrm>
            <a:custGeom>
              <a:avLst/>
              <a:gdLst/>
              <a:ahLst/>
              <a:cxnLst/>
              <a:rect l="l" t="t" r="r" b="b"/>
              <a:pathLst>
                <a:path w="432" h="1612" extrusionOk="0">
                  <a:moveTo>
                    <a:pt x="184" y="1521"/>
                  </a:moveTo>
                  <a:cubicBezTo>
                    <a:pt x="184" y="1521"/>
                    <a:pt x="34" y="1090"/>
                    <a:pt x="9" y="908"/>
                  </a:cubicBezTo>
                  <a:cubicBezTo>
                    <a:pt x="-16" y="726"/>
                    <a:pt x="14" y="498"/>
                    <a:pt x="63" y="390"/>
                  </a:cubicBezTo>
                  <a:cubicBezTo>
                    <a:pt x="113" y="281"/>
                    <a:pt x="189" y="162"/>
                    <a:pt x="199" y="81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374" y="129"/>
                    <a:pt x="406" y="281"/>
                  </a:cubicBezTo>
                  <a:cubicBezTo>
                    <a:pt x="438" y="433"/>
                    <a:pt x="435" y="759"/>
                    <a:pt x="423" y="898"/>
                  </a:cubicBezTo>
                  <a:cubicBezTo>
                    <a:pt x="411" y="1037"/>
                    <a:pt x="351" y="1417"/>
                    <a:pt x="304" y="1508"/>
                  </a:cubicBezTo>
                  <a:cubicBezTo>
                    <a:pt x="258" y="1599"/>
                    <a:pt x="236" y="1612"/>
                    <a:pt x="236" y="1612"/>
                  </a:cubicBezTo>
                  <a:lnTo>
                    <a:pt x="184" y="15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0"/>
            <p:cNvSpPr/>
            <p:nvPr/>
          </p:nvSpPr>
          <p:spPr>
            <a:xfrm>
              <a:off x="565200" y="2305440"/>
              <a:ext cx="327240" cy="189000"/>
            </a:xfrm>
            <a:custGeom>
              <a:avLst/>
              <a:gdLst/>
              <a:ahLst/>
              <a:cxnLst/>
              <a:rect l="l" t="t" r="r" b="b"/>
              <a:pathLst>
                <a:path w="909" h="525" extrusionOk="0">
                  <a:moveTo>
                    <a:pt x="909" y="525"/>
                  </a:moveTo>
                  <a:cubicBezTo>
                    <a:pt x="907" y="520"/>
                    <a:pt x="830" y="345"/>
                    <a:pt x="756" y="282"/>
                  </a:cubicBezTo>
                  <a:cubicBezTo>
                    <a:pt x="682" y="219"/>
                    <a:pt x="538" y="111"/>
                    <a:pt x="427" y="77"/>
                  </a:cubicBezTo>
                  <a:cubicBezTo>
                    <a:pt x="316" y="43"/>
                    <a:pt x="115" y="3"/>
                    <a:pt x="84" y="1"/>
                  </a:cubicBezTo>
                  <a:cubicBezTo>
                    <a:pt x="53" y="-2"/>
                    <a:pt x="0" y="11"/>
                    <a:pt x="0" y="11"/>
                  </a:cubicBezTo>
                  <a:cubicBezTo>
                    <a:pt x="0" y="11"/>
                    <a:pt x="352" y="153"/>
                    <a:pt x="486" y="229"/>
                  </a:cubicBezTo>
                  <a:cubicBezTo>
                    <a:pt x="619" y="305"/>
                    <a:pt x="909" y="525"/>
                    <a:pt x="909" y="5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30"/>
            <p:cNvSpPr/>
            <p:nvPr/>
          </p:nvSpPr>
          <p:spPr>
            <a:xfrm>
              <a:off x="1105560" y="1950480"/>
              <a:ext cx="501120" cy="295560"/>
            </a:xfrm>
            <a:custGeom>
              <a:avLst/>
              <a:gdLst/>
              <a:ahLst/>
              <a:cxnLst/>
              <a:rect l="l" t="t" r="r" b="b"/>
              <a:pathLst>
                <a:path w="1392" h="821" extrusionOk="0">
                  <a:moveTo>
                    <a:pt x="0" y="821"/>
                  </a:moveTo>
                  <a:cubicBezTo>
                    <a:pt x="0" y="821"/>
                    <a:pt x="141" y="566"/>
                    <a:pt x="333" y="348"/>
                  </a:cubicBezTo>
                  <a:cubicBezTo>
                    <a:pt x="526" y="131"/>
                    <a:pt x="731" y="47"/>
                    <a:pt x="830" y="40"/>
                  </a:cubicBezTo>
                  <a:cubicBezTo>
                    <a:pt x="928" y="32"/>
                    <a:pt x="1111" y="-14"/>
                    <a:pt x="1197" y="4"/>
                  </a:cubicBezTo>
                  <a:cubicBezTo>
                    <a:pt x="1284" y="22"/>
                    <a:pt x="1395" y="133"/>
                    <a:pt x="1392" y="158"/>
                  </a:cubicBezTo>
                  <a:cubicBezTo>
                    <a:pt x="1392" y="158"/>
                    <a:pt x="1326" y="131"/>
                    <a:pt x="1262" y="138"/>
                  </a:cubicBezTo>
                  <a:cubicBezTo>
                    <a:pt x="1197" y="146"/>
                    <a:pt x="1094" y="239"/>
                    <a:pt x="896" y="290"/>
                  </a:cubicBezTo>
                  <a:cubicBezTo>
                    <a:pt x="699" y="341"/>
                    <a:pt x="491" y="586"/>
                    <a:pt x="397" y="644"/>
                  </a:cubicBezTo>
                  <a:cubicBezTo>
                    <a:pt x="304" y="703"/>
                    <a:pt x="198" y="771"/>
                    <a:pt x="0" y="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30"/>
            <p:cNvSpPr/>
            <p:nvPr/>
          </p:nvSpPr>
          <p:spPr>
            <a:xfrm>
              <a:off x="1002960" y="1753560"/>
              <a:ext cx="231840" cy="575280"/>
            </a:xfrm>
            <a:custGeom>
              <a:avLst/>
              <a:gdLst/>
              <a:ahLst/>
              <a:cxnLst/>
              <a:rect l="l" t="t" r="r" b="b"/>
              <a:pathLst>
                <a:path w="644" h="1598" extrusionOk="0">
                  <a:moveTo>
                    <a:pt x="218" y="1464"/>
                  </a:moveTo>
                  <a:cubicBezTo>
                    <a:pt x="218" y="1464"/>
                    <a:pt x="527" y="1229"/>
                    <a:pt x="569" y="1093"/>
                  </a:cubicBezTo>
                  <a:cubicBezTo>
                    <a:pt x="611" y="956"/>
                    <a:pt x="658" y="574"/>
                    <a:pt x="640" y="432"/>
                  </a:cubicBezTo>
                  <a:cubicBezTo>
                    <a:pt x="623" y="290"/>
                    <a:pt x="453" y="34"/>
                    <a:pt x="411" y="4"/>
                  </a:cubicBezTo>
                  <a:cubicBezTo>
                    <a:pt x="369" y="-27"/>
                    <a:pt x="142" y="146"/>
                    <a:pt x="65" y="300"/>
                  </a:cubicBezTo>
                  <a:cubicBezTo>
                    <a:pt x="-10" y="455"/>
                    <a:pt x="36" y="991"/>
                    <a:pt x="7" y="1259"/>
                  </a:cubicBezTo>
                  <a:cubicBezTo>
                    <a:pt x="-23" y="1528"/>
                    <a:pt x="65" y="1598"/>
                    <a:pt x="65" y="1598"/>
                  </a:cubicBezTo>
                  <a:lnTo>
                    <a:pt x="218" y="14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0"/>
            <p:cNvSpPr/>
            <p:nvPr/>
          </p:nvSpPr>
          <p:spPr>
            <a:xfrm>
              <a:off x="1042200" y="2297880"/>
              <a:ext cx="330480" cy="394920"/>
            </a:xfrm>
            <a:custGeom>
              <a:avLst/>
              <a:gdLst/>
              <a:ahLst/>
              <a:cxnLst/>
              <a:rect l="l" t="t" r="r" b="b"/>
              <a:pathLst>
                <a:path w="918" h="1097" extrusionOk="0">
                  <a:moveTo>
                    <a:pt x="31" y="1054"/>
                  </a:moveTo>
                  <a:cubicBezTo>
                    <a:pt x="31" y="1054"/>
                    <a:pt x="147" y="837"/>
                    <a:pt x="184" y="741"/>
                  </a:cubicBezTo>
                  <a:cubicBezTo>
                    <a:pt x="221" y="645"/>
                    <a:pt x="271" y="443"/>
                    <a:pt x="367" y="261"/>
                  </a:cubicBezTo>
                  <a:cubicBezTo>
                    <a:pt x="463" y="79"/>
                    <a:pt x="553" y="0"/>
                    <a:pt x="644" y="0"/>
                  </a:cubicBezTo>
                  <a:cubicBezTo>
                    <a:pt x="736" y="0"/>
                    <a:pt x="918" y="122"/>
                    <a:pt x="918" y="160"/>
                  </a:cubicBezTo>
                  <a:cubicBezTo>
                    <a:pt x="918" y="198"/>
                    <a:pt x="832" y="334"/>
                    <a:pt x="718" y="458"/>
                  </a:cubicBezTo>
                  <a:cubicBezTo>
                    <a:pt x="605" y="582"/>
                    <a:pt x="515" y="698"/>
                    <a:pt x="367" y="850"/>
                  </a:cubicBezTo>
                  <a:cubicBezTo>
                    <a:pt x="219" y="1002"/>
                    <a:pt x="68" y="1022"/>
                    <a:pt x="19" y="1077"/>
                  </a:cubicBezTo>
                  <a:cubicBezTo>
                    <a:pt x="-30" y="1133"/>
                    <a:pt x="31" y="1054"/>
                    <a:pt x="31" y="10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0"/>
            <p:cNvSpPr/>
            <p:nvPr/>
          </p:nvSpPr>
          <p:spPr>
            <a:xfrm>
              <a:off x="558720" y="2304720"/>
              <a:ext cx="444600" cy="395280"/>
            </a:xfrm>
            <a:custGeom>
              <a:avLst/>
              <a:gdLst/>
              <a:ahLst/>
              <a:cxnLst/>
              <a:rect l="l" t="t" r="r" b="b"/>
              <a:pathLst>
                <a:path w="1235" h="1098" extrusionOk="0">
                  <a:moveTo>
                    <a:pt x="1215" y="938"/>
                  </a:moveTo>
                  <a:cubicBezTo>
                    <a:pt x="1215" y="938"/>
                    <a:pt x="1043" y="783"/>
                    <a:pt x="1028" y="728"/>
                  </a:cubicBezTo>
                  <a:cubicBezTo>
                    <a:pt x="1011" y="674"/>
                    <a:pt x="1021" y="488"/>
                    <a:pt x="855" y="366"/>
                  </a:cubicBezTo>
                  <a:cubicBezTo>
                    <a:pt x="688" y="243"/>
                    <a:pt x="524" y="128"/>
                    <a:pt x="428" y="96"/>
                  </a:cubicBezTo>
                  <a:cubicBezTo>
                    <a:pt x="331" y="63"/>
                    <a:pt x="95" y="26"/>
                    <a:pt x="52" y="12"/>
                  </a:cubicBezTo>
                  <a:cubicBezTo>
                    <a:pt x="9" y="-2"/>
                    <a:pt x="0" y="1"/>
                    <a:pt x="0" y="1"/>
                  </a:cubicBezTo>
                  <a:cubicBezTo>
                    <a:pt x="0" y="1"/>
                    <a:pt x="-5" y="56"/>
                    <a:pt x="114" y="107"/>
                  </a:cubicBezTo>
                  <a:cubicBezTo>
                    <a:pt x="232" y="157"/>
                    <a:pt x="539" y="351"/>
                    <a:pt x="695" y="429"/>
                  </a:cubicBezTo>
                  <a:cubicBezTo>
                    <a:pt x="852" y="508"/>
                    <a:pt x="966" y="700"/>
                    <a:pt x="1025" y="786"/>
                  </a:cubicBezTo>
                  <a:cubicBezTo>
                    <a:pt x="1084" y="873"/>
                    <a:pt x="1157" y="951"/>
                    <a:pt x="1194" y="1014"/>
                  </a:cubicBezTo>
                  <a:cubicBezTo>
                    <a:pt x="1231" y="1077"/>
                    <a:pt x="1235" y="1098"/>
                    <a:pt x="1235" y="1098"/>
                  </a:cubicBezTo>
                  <a:lnTo>
                    <a:pt x="1215" y="93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0"/>
            <p:cNvSpPr/>
            <p:nvPr/>
          </p:nvSpPr>
          <p:spPr>
            <a:xfrm>
              <a:off x="888480" y="2207880"/>
              <a:ext cx="149040" cy="833040"/>
            </a:xfrm>
            <a:custGeom>
              <a:avLst/>
              <a:gdLst/>
              <a:ahLst/>
              <a:cxnLst/>
              <a:rect l="l" t="t" r="r" b="b"/>
              <a:pathLst>
                <a:path w="414" h="2314" extrusionOk="0">
                  <a:moveTo>
                    <a:pt x="0" y="80"/>
                  </a:moveTo>
                  <a:cubicBezTo>
                    <a:pt x="0" y="80"/>
                    <a:pt x="208" y="455"/>
                    <a:pt x="241" y="577"/>
                  </a:cubicBezTo>
                  <a:cubicBezTo>
                    <a:pt x="274" y="698"/>
                    <a:pt x="272" y="781"/>
                    <a:pt x="286" y="993"/>
                  </a:cubicBezTo>
                  <a:cubicBezTo>
                    <a:pt x="299" y="1207"/>
                    <a:pt x="323" y="2314"/>
                    <a:pt x="323" y="2314"/>
                  </a:cubicBezTo>
                  <a:lnTo>
                    <a:pt x="414" y="2314"/>
                  </a:lnTo>
                  <a:cubicBezTo>
                    <a:pt x="414" y="2314"/>
                    <a:pt x="399" y="1153"/>
                    <a:pt x="399" y="1096"/>
                  </a:cubicBezTo>
                  <a:cubicBezTo>
                    <a:pt x="399" y="1039"/>
                    <a:pt x="414" y="516"/>
                    <a:pt x="414" y="516"/>
                  </a:cubicBezTo>
                  <a:cubicBezTo>
                    <a:pt x="414" y="516"/>
                    <a:pt x="326" y="414"/>
                    <a:pt x="278" y="357"/>
                  </a:cubicBezTo>
                  <a:cubicBezTo>
                    <a:pt x="230" y="300"/>
                    <a:pt x="37" y="0"/>
                    <a:pt x="37" y="0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0"/>
            <p:cNvSpPr/>
            <p:nvPr/>
          </p:nvSpPr>
          <p:spPr>
            <a:xfrm>
              <a:off x="1006560" y="2651760"/>
              <a:ext cx="100800" cy="130680"/>
            </a:xfrm>
            <a:custGeom>
              <a:avLst/>
              <a:gdLst/>
              <a:ahLst/>
              <a:cxnLst/>
              <a:rect l="l" t="t" r="r" b="b"/>
              <a:pathLst>
                <a:path w="280" h="363" extrusionOk="0">
                  <a:moveTo>
                    <a:pt x="280" y="0"/>
                  </a:moveTo>
                  <a:cubicBezTo>
                    <a:pt x="280" y="0"/>
                    <a:pt x="166" y="60"/>
                    <a:pt x="145" y="126"/>
                  </a:cubicBezTo>
                  <a:cubicBezTo>
                    <a:pt x="125" y="193"/>
                    <a:pt x="66" y="351"/>
                    <a:pt x="58" y="362"/>
                  </a:cubicBezTo>
                  <a:cubicBezTo>
                    <a:pt x="51" y="374"/>
                    <a:pt x="0" y="271"/>
                    <a:pt x="0" y="271"/>
                  </a:cubicBezTo>
                  <a:cubicBezTo>
                    <a:pt x="0" y="271"/>
                    <a:pt x="53" y="198"/>
                    <a:pt x="95" y="120"/>
                  </a:cubicBezTo>
                  <a:cubicBezTo>
                    <a:pt x="161" y="-2"/>
                    <a:pt x="280" y="0"/>
                    <a:pt x="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788760" y="2166120"/>
              <a:ext cx="514080" cy="350280"/>
            </a:xfrm>
            <a:custGeom>
              <a:avLst/>
              <a:gdLst/>
              <a:ahLst/>
              <a:cxnLst/>
              <a:rect l="l" t="t" r="r" b="b"/>
              <a:pathLst>
                <a:path w="1428" h="973" extrusionOk="0">
                  <a:moveTo>
                    <a:pt x="0" y="483"/>
                  </a:moveTo>
                  <a:cubicBezTo>
                    <a:pt x="0" y="483"/>
                    <a:pt x="154" y="445"/>
                    <a:pt x="330" y="503"/>
                  </a:cubicBezTo>
                  <a:cubicBezTo>
                    <a:pt x="505" y="561"/>
                    <a:pt x="571" y="617"/>
                    <a:pt x="604" y="680"/>
                  </a:cubicBezTo>
                  <a:cubicBezTo>
                    <a:pt x="636" y="744"/>
                    <a:pt x="648" y="784"/>
                    <a:pt x="648" y="784"/>
                  </a:cubicBezTo>
                  <a:lnTo>
                    <a:pt x="625" y="866"/>
                  </a:lnTo>
                  <a:lnTo>
                    <a:pt x="632" y="973"/>
                  </a:lnTo>
                  <a:cubicBezTo>
                    <a:pt x="632" y="973"/>
                    <a:pt x="729" y="751"/>
                    <a:pt x="766" y="668"/>
                  </a:cubicBezTo>
                  <a:cubicBezTo>
                    <a:pt x="803" y="584"/>
                    <a:pt x="989" y="384"/>
                    <a:pt x="1068" y="313"/>
                  </a:cubicBezTo>
                  <a:cubicBezTo>
                    <a:pt x="1147" y="243"/>
                    <a:pt x="1354" y="111"/>
                    <a:pt x="1391" y="55"/>
                  </a:cubicBezTo>
                  <a:cubicBezTo>
                    <a:pt x="1428" y="0"/>
                    <a:pt x="1428" y="0"/>
                    <a:pt x="1428" y="0"/>
                  </a:cubicBezTo>
                  <a:cubicBezTo>
                    <a:pt x="1428" y="0"/>
                    <a:pt x="1211" y="101"/>
                    <a:pt x="1087" y="131"/>
                  </a:cubicBezTo>
                  <a:cubicBezTo>
                    <a:pt x="964" y="161"/>
                    <a:pt x="839" y="146"/>
                    <a:pt x="700" y="187"/>
                  </a:cubicBezTo>
                  <a:cubicBezTo>
                    <a:pt x="562" y="227"/>
                    <a:pt x="464" y="323"/>
                    <a:pt x="375" y="372"/>
                  </a:cubicBezTo>
                  <a:cubicBezTo>
                    <a:pt x="286" y="420"/>
                    <a:pt x="74" y="445"/>
                    <a:pt x="0" y="4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813960" y="2595600"/>
              <a:ext cx="194400" cy="227880"/>
            </a:xfrm>
            <a:custGeom>
              <a:avLst/>
              <a:gdLst/>
              <a:ahLst/>
              <a:cxnLst/>
              <a:rect l="l" t="t" r="r" b="b"/>
              <a:pathLst>
                <a:path w="540" h="633" extrusionOk="0">
                  <a:moveTo>
                    <a:pt x="534" y="633"/>
                  </a:moveTo>
                  <a:cubicBezTo>
                    <a:pt x="534" y="633"/>
                    <a:pt x="381" y="410"/>
                    <a:pt x="280" y="339"/>
                  </a:cubicBezTo>
                  <a:cubicBezTo>
                    <a:pt x="179" y="268"/>
                    <a:pt x="-16" y="114"/>
                    <a:pt x="1" y="68"/>
                  </a:cubicBezTo>
                  <a:cubicBezTo>
                    <a:pt x="19" y="23"/>
                    <a:pt x="199" y="-5"/>
                    <a:pt x="300" y="0"/>
                  </a:cubicBezTo>
                  <a:cubicBezTo>
                    <a:pt x="401" y="5"/>
                    <a:pt x="490" y="30"/>
                    <a:pt x="522" y="116"/>
                  </a:cubicBezTo>
                  <a:cubicBezTo>
                    <a:pt x="554" y="202"/>
                    <a:pt x="534" y="633"/>
                    <a:pt x="534" y="6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840960" y="2840040"/>
              <a:ext cx="350640" cy="51840"/>
            </a:xfrm>
            <a:custGeom>
              <a:avLst/>
              <a:gdLst/>
              <a:ahLst/>
              <a:cxnLst/>
              <a:rect l="l" t="t" r="r" b="b"/>
              <a:pathLst>
                <a:path w="974" h="144" extrusionOk="0">
                  <a:moveTo>
                    <a:pt x="0" y="144"/>
                  </a:moveTo>
                  <a:cubicBezTo>
                    <a:pt x="0" y="144"/>
                    <a:pt x="-1" y="125"/>
                    <a:pt x="22" y="107"/>
                  </a:cubicBezTo>
                  <a:cubicBezTo>
                    <a:pt x="46" y="89"/>
                    <a:pt x="76" y="97"/>
                    <a:pt x="76" y="97"/>
                  </a:cubicBezTo>
                  <a:cubicBezTo>
                    <a:pt x="76" y="97"/>
                    <a:pt x="85" y="69"/>
                    <a:pt x="113" y="63"/>
                  </a:cubicBezTo>
                  <a:cubicBezTo>
                    <a:pt x="141" y="57"/>
                    <a:pt x="163" y="79"/>
                    <a:pt x="163" y="79"/>
                  </a:cubicBezTo>
                  <a:cubicBezTo>
                    <a:pt x="163" y="79"/>
                    <a:pt x="196" y="25"/>
                    <a:pt x="270" y="28"/>
                  </a:cubicBezTo>
                  <a:cubicBezTo>
                    <a:pt x="350" y="31"/>
                    <a:pt x="373" y="86"/>
                    <a:pt x="373" y="86"/>
                  </a:cubicBezTo>
                  <a:cubicBezTo>
                    <a:pt x="373" y="86"/>
                    <a:pt x="380" y="48"/>
                    <a:pt x="406" y="39"/>
                  </a:cubicBezTo>
                  <a:cubicBezTo>
                    <a:pt x="406" y="39"/>
                    <a:pt x="420" y="-4"/>
                    <a:pt x="475" y="0"/>
                  </a:cubicBezTo>
                  <a:cubicBezTo>
                    <a:pt x="529" y="4"/>
                    <a:pt x="534" y="48"/>
                    <a:pt x="534" y="48"/>
                  </a:cubicBezTo>
                  <a:cubicBezTo>
                    <a:pt x="534" y="48"/>
                    <a:pt x="550" y="24"/>
                    <a:pt x="579" y="30"/>
                  </a:cubicBezTo>
                  <a:cubicBezTo>
                    <a:pt x="607" y="35"/>
                    <a:pt x="608" y="57"/>
                    <a:pt x="608" y="57"/>
                  </a:cubicBezTo>
                  <a:cubicBezTo>
                    <a:pt x="608" y="57"/>
                    <a:pt x="644" y="39"/>
                    <a:pt x="696" y="54"/>
                  </a:cubicBezTo>
                  <a:cubicBezTo>
                    <a:pt x="739" y="67"/>
                    <a:pt x="752" y="96"/>
                    <a:pt x="752" y="96"/>
                  </a:cubicBezTo>
                  <a:cubicBezTo>
                    <a:pt x="752" y="96"/>
                    <a:pt x="762" y="79"/>
                    <a:pt x="789" y="79"/>
                  </a:cubicBezTo>
                  <a:cubicBezTo>
                    <a:pt x="817" y="79"/>
                    <a:pt x="827" y="99"/>
                    <a:pt x="827" y="99"/>
                  </a:cubicBezTo>
                  <a:cubicBezTo>
                    <a:pt x="827" y="99"/>
                    <a:pt x="846" y="70"/>
                    <a:pt x="901" y="76"/>
                  </a:cubicBezTo>
                  <a:cubicBezTo>
                    <a:pt x="964" y="82"/>
                    <a:pt x="974" y="129"/>
                    <a:pt x="974" y="129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825" rIns="90000" bIns="6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768600" y="2887560"/>
              <a:ext cx="492120" cy="490680"/>
            </a:xfrm>
            <a:custGeom>
              <a:avLst/>
              <a:gdLst/>
              <a:ahLst/>
              <a:cxnLst/>
              <a:rect l="l" t="t" r="r" b="b"/>
              <a:pathLst>
                <a:path w="1367" h="1363" extrusionOk="0">
                  <a:moveTo>
                    <a:pt x="1290" y="1363"/>
                  </a:moveTo>
                  <a:lnTo>
                    <a:pt x="77" y="1363"/>
                  </a:lnTo>
                  <a:cubicBezTo>
                    <a:pt x="34" y="1363"/>
                    <a:pt x="0" y="1329"/>
                    <a:pt x="0" y="1286"/>
                  </a:cubicBezTo>
                  <a:lnTo>
                    <a:pt x="0" y="0"/>
                  </a:lnTo>
                  <a:lnTo>
                    <a:pt x="1367" y="0"/>
                  </a:lnTo>
                  <a:lnTo>
                    <a:pt x="1367" y="1286"/>
                  </a:lnTo>
                  <a:cubicBezTo>
                    <a:pt x="1367" y="1329"/>
                    <a:pt x="1332" y="1363"/>
                    <a:pt x="1290" y="1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768600" y="2974320"/>
              <a:ext cx="492120" cy="78480"/>
            </a:xfrm>
            <a:custGeom>
              <a:avLst/>
              <a:gdLst/>
              <a:ahLst/>
              <a:cxnLst/>
              <a:rect l="l" t="t" r="r" b="b"/>
              <a:pathLst>
                <a:path w="1367" h="218" extrusionOk="0">
                  <a:moveTo>
                    <a:pt x="0" y="0"/>
                  </a:moveTo>
                  <a:lnTo>
                    <a:pt x="1367" y="0"/>
                  </a:lnTo>
                  <a:lnTo>
                    <a:pt x="1367" y="218"/>
                  </a:lnTo>
                  <a:lnTo>
                    <a:pt x="0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744120" y="2885040"/>
              <a:ext cx="541080" cy="127440"/>
            </a:xfrm>
            <a:custGeom>
              <a:avLst/>
              <a:gdLst/>
              <a:ahLst/>
              <a:cxnLst/>
              <a:rect l="l" t="t" r="r" b="b"/>
              <a:pathLst>
                <a:path w="1503" h="354" extrusionOk="0">
                  <a:moveTo>
                    <a:pt x="1486" y="354"/>
                  </a:moveTo>
                  <a:lnTo>
                    <a:pt x="16" y="354"/>
                  </a:lnTo>
                  <a:cubicBezTo>
                    <a:pt x="7" y="354"/>
                    <a:pt x="0" y="347"/>
                    <a:pt x="0" y="337"/>
                  </a:cubicBez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lnTo>
                    <a:pt x="1486" y="0"/>
                  </a:lnTo>
                  <a:cubicBezTo>
                    <a:pt x="1496" y="0"/>
                    <a:pt x="1503" y="7"/>
                    <a:pt x="1503" y="16"/>
                  </a:cubicBezTo>
                  <a:lnTo>
                    <a:pt x="1503" y="337"/>
                  </a:lnTo>
                  <a:cubicBezTo>
                    <a:pt x="1503" y="347"/>
                    <a:pt x="1496" y="354"/>
                    <a:pt x="1486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30"/>
          <p:cNvGrpSpPr/>
          <p:nvPr/>
        </p:nvGrpSpPr>
        <p:grpSpPr>
          <a:xfrm rot="-3443068">
            <a:off x="644227" y="2595457"/>
            <a:ext cx="757030" cy="506282"/>
            <a:chOff x="5609880" y="3647520"/>
            <a:chExt cx="455400" cy="304560"/>
          </a:xfrm>
        </p:grpSpPr>
        <p:sp>
          <p:nvSpPr>
            <p:cNvPr id="2203" name="Google Shape;2203;p30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83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7" name="Google Shape;2557;p35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2558" name="Google Shape;2558;p35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5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5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5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5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5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5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5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5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5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5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5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5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5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5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5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5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5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5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5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5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5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5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5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5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5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5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5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5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5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5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5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5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5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5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5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5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5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5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5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5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5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5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5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5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5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5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5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5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5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5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5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5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5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5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5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5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5" name="Google Shape;2615;p35"/>
          <p:cNvGrpSpPr/>
          <p:nvPr/>
        </p:nvGrpSpPr>
        <p:grpSpPr>
          <a:xfrm rot="-2700000">
            <a:off x="229071" y="8846745"/>
            <a:ext cx="1143826" cy="1121638"/>
            <a:chOff x="6055920" y="2130840"/>
            <a:chExt cx="538200" cy="527760"/>
          </a:xfrm>
        </p:grpSpPr>
        <p:sp>
          <p:nvSpPr>
            <p:cNvPr id="2616" name="Google Shape;2616;p35"/>
            <p:cNvSpPr/>
            <p:nvPr/>
          </p:nvSpPr>
          <p:spPr>
            <a:xfrm>
              <a:off x="6055920" y="2130840"/>
              <a:ext cx="538200" cy="527760"/>
            </a:xfrm>
            <a:custGeom>
              <a:avLst/>
              <a:gdLst/>
              <a:ahLst/>
              <a:cxnLst/>
              <a:rect l="l" t="t" r="r" b="b"/>
              <a:pathLst>
                <a:path w="1495" h="1466" extrusionOk="0">
                  <a:moveTo>
                    <a:pt x="1469" y="870"/>
                  </a:moveTo>
                  <a:cubicBezTo>
                    <a:pt x="1586" y="476"/>
                    <a:pt x="1266" y="329"/>
                    <a:pt x="1165" y="336"/>
                  </a:cubicBezTo>
                  <a:cubicBezTo>
                    <a:pt x="1064" y="343"/>
                    <a:pt x="982" y="296"/>
                    <a:pt x="982" y="296"/>
                  </a:cubicBezTo>
                  <a:cubicBezTo>
                    <a:pt x="982" y="296"/>
                    <a:pt x="900" y="247"/>
                    <a:pt x="856" y="156"/>
                  </a:cubicBezTo>
                  <a:cubicBezTo>
                    <a:pt x="813" y="64"/>
                    <a:pt x="528" y="-142"/>
                    <a:pt x="242" y="155"/>
                  </a:cubicBezTo>
                  <a:cubicBezTo>
                    <a:pt x="-45" y="451"/>
                    <a:pt x="-156" y="1058"/>
                    <a:pt x="361" y="1359"/>
                  </a:cubicBezTo>
                  <a:cubicBezTo>
                    <a:pt x="877" y="1661"/>
                    <a:pt x="1352" y="1266"/>
                    <a:pt x="1469" y="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6348600" y="2235960"/>
              <a:ext cx="90360" cy="58320"/>
            </a:xfrm>
            <a:custGeom>
              <a:avLst/>
              <a:gdLst/>
              <a:ahLst/>
              <a:cxnLst/>
              <a:rect l="l" t="t" r="r" b="b"/>
              <a:pathLst>
                <a:path w="251" h="162" extrusionOk="0">
                  <a:moveTo>
                    <a:pt x="0" y="0"/>
                  </a:moveTo>
                  <a:cubicBezTo>
                    <a:pt x="64" y="85"/>
                    <a:pt x="146" y="143"/>
                    <a:pt x="251" y="155"/>
                  </a:cubicBezTo>
                  <a:cubicBezTo>
                    <a:pt x="144" y="188"/>
                    <a:pt x="24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300" rIns="90000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6380640" y="2197800"/>
              <a:ext cx="129600" cy="84960"/>
            </a:xfrm>
            <a:custGeom>
              <a:avLst/>
              <a:gdLst/>
              <a:ahLst/>
              <a:cxnLst/>
              <a:rect l="l" t="t" r="r" b="b"/>
              <a:pathLst>
                <a:path w="360" h="236" extrusionOk="0">
                  <a:moveTo>
                    <a:pt x="7" y="235"/>
                  </a:moveTo>
                  <a:cubicBezTo>
                    <a:pt x="0" y="231"/>
                    <a:pt x="-2" y="222"/>
                    <a:pt x="1" y="215"/>
                  </a:cubicBezTo>
                  <a:cubicBezTo>
                    <a:pt x="6" y="205"/>
                    <a:pt x="130" y="-23"/>
                    <a:pt x="347" y="2"/>
                  </a:cubicBezTo>
                  <a:cubicBezTo>
                    <a:pt x="355" y="3"/>
                    <a:pt x="361" y="11"/>
                    <a:pt x="360" y="19"/>
                  </a:cubicBezTo>
                  <a:cubicBezTo>
                    <a:pt x="359" y="27"/>
                    <a:pt x="352" y="33"/>
                    <a:pt x="344" y="32"/>
                  </a:cubicBezTo>
                  <a:cubicBezTo>
                    <a:pt x="147" y="8"/>
                    <a:pt x="29" y="227"/>
                    <a:pt x="27" y="229"/>
                  </a:cubicBezTo>
                  <a:cubicBezTo>
                    <a:pt x="24" y="236"/>
                    <a:pt x="15" y="239"/>
                    <a:pt x="8" y="235"/>
                  </a:cubicBezTo>
                  <a:cubicBezTo>
                    <a:pt x="7" y="235"/>
                    <a:pt x="7" y="235"/>
                    <a:pt x="7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9" name="Google Shape;2619;p35"/>
          <p:cNvGrpSpPr/>
          <p:nvPr/>
        </p:nvGrpSpPr>
        <p:grpSpPr>
          <a:xfrm rot="377856" flipH="1">
            <a:off x="-704024" y="6830257"/>
            <a:ext cx="1573412" cy="2162398"/>
            <a:chOff x="7492320" y="4032720"/>
            <a:chExt cx="678960" cy="933120"/>
          </a:xfrm>
        </p:grpSpPr>
        <p:sp>
          <p:nvSpPr>
            <p:cNvPr id="2620" name="Google Shape;2620;p35"/>
            <p:cNvSpPr/>
            <p:nvPr/>
          </p:nvSpPr>
          <p:spPr>
            <a:xfrm>
              <a:off x="7492320" y="4032720"/>
              <a:ext cx="621000" cy="825840"/>
            </a:xfrm>
            <a:custGeom>
              <a:avLst/>
              <a:gdLst/>
              <a:ahLst/>
              <a:cxnLst/>
              <a:rect l="l" t="t" r="r" b="b"/>
              <a:pathLst>
                <a:path w="1725" h="2294" extrusionOk="0">
                  <a:moveTo>
                    <a:pt x="983" y="2197"/>
                  </a:moveTo>
                  <a:cubicBezTo>
                    <a:pt x="1081" y="2337"/>
                    <a:pt x="1363" y="2295"/>
                    <a:pt x="1575" y="2253"/>
                  </a:cubicBezTo>
                  <a:cubicBezTo>
                    <a:pt x="1665" y="2096"/>
                    <a:pt x="1751" y="1871"/>
                    <a:pt x="1718" y="1756"/>
                  </a:cubicBezTo>
                  <a:cubicBezTo>
                    <a:pt x="1707" y="1716"/>
                    <a:pt x="1654" y="1707"/>
                    <a:pt x="1630" y="1740"/>
                  </a:cubicBezTo>
                  <a:cubicBezTo>
                    <a:pt x="1611" y="1767"/>
                    <a:pt x="1599" y="1805"/>
                    <a:pt x="1564" y="1809"/>
                  </a:cubicBezTo>
                  <a:cubicBezTo>
                    <a:pt x="1541" y="1812"/>
                    <a:pt x="1516" y="1793"/>
                    <a:pt x="1510" y="1770"/>
                  </a:cubicBezTo>
                  <a:cubicBezTo>
                    <a:pt x="1496" y="1722"/>
                    <a:pt x="1524" y="1683"/>
                    <a:pt x="1546" y="1644"/>
                  </a:cubicBezTo>
                  <a:cubicBezTo>
                    <a:pt x="1602" y="1543"/>
                    <a:pt x="1621" y="1422"/>
                    <a:pt x="1598" y="1308"/>
                  </a:cubicBezTo>
                  <a:cubicBezTo>
                    <a:pt x="1590" y="1272"/>
                    <a:pt x="1578" y="1236"/>
                    <a:pt x="1547" y="1213"/>
                  </a:cubicBezTo>
                  <a:cubicBezTo>
                    <a:pt x="1534" y="1204"/>
                    <a:pt x="1518" y="1199"/>
                    <a:pt x="1502" y="1199"/>
                  </a:cubicBezTo>
                  <a:cubicBezTo>
                    <a:pt x="1437" y="1200"/>
                    <a:pt x="1438" y="1284"/>
                    <a:pt x="1388" y="1300"/>
                  </a:cubicBezTo>
                  <a:cubicBezTo>
                    <a:pt x="1367" y="1306"/>
                    <a:pt x="1344" y="1298"/>
                    <a:pt x="1330" y="1281"/>
                  </a:cubicBezTo>
                  <a:cubicBezTo>
                    <a:pt x="1311" y="1259"/>
                    <a:pt x="1307" y="1231"/>
                    <a:pt x="1308" y="1203"/>
                  </a:cubicBezTo>
                  <a:cubicBezTo>
                    <a:pt x="1312" y="1140"/>
                    <a:pt x="1342" y="1081"/>
                    <a:pt x="1363" y="1022"/>
                  </a:cubicBezTo>
                  <a:cubicBezTo>
                    <a:pt x="1388" y="954"/>
                    <a:pt x="1402" y="875"/>
                    <a:pt x="1357" y="814"/>
                  </a:cubicBezTo>
                  <a:cubicBezTo>
                    <a:pt x="1333" y="781"/>
                    <a:pt x="1293" y="764"/>
                    <a:pt x="1254" y="772"/>
                  </a:cubicBezTo>
                  <a:cubicBezTo>
                    <a:pt x="1184" y="787"/>
                    <a:pt x="1192" y="859"/>
                    <a:pt x="1145" y="892"/>
                  </a:cubicBezTo>
                  <a:cubicBezTo>
                    <a:pt x="1135" y="899"/>
                    <a:pt x="1122" y="903"/>
                    <a:pt x="1109" y="901"/>
                  </a:cubicBezTo>
                  <a:cubicBezTo>
                    <a:pt x="1070" y="894"/>
                    <a:pt x="1065" y="843"/>
                    <a:pt x="1069" y="805"/>
                  </a:cubicBezTo>
                  <a:cubicBezTo>
                    <a:pt x="1075" y="732"/>
                    <a:pt x="1082" y="659"/>
                    <a:pt x="1088" y="586"/>
                  </a:cubicBezTo>
                  <a:cubicBezTo>
                    <a:pt x="1093" y="534"/>
                    <a:pt x="1097" y="478"/>
                    <a:pt x="1062" y="435"/>
                  </a:cubicBezTo>
                  <a:cubicBezTo>
                    <a:pt x="1045" y="414"/>
                    <a:pt x="1020" y="402"/>
                    <a:pt x="994" y="405"/>
                  </a:cubicBezTo>
                  <a:cubicBezTo>
                    <a:pt x="951" y="411"/>
                    <a:pt x="933" y="453"/>
                    <a:pt x="927" y="492"/>
                  </a:cubicBezTo>
                  <a:cubicBezTo>
                    <a:pt x="920" y="532"/>
                    <a:pt x="921" y="574"/>
                    <a:pt x="891" y="606"/>
                  </a:cubicBezTo>
                  <a:cubicBezTo>
                    <a:pt x="876" y="621"/>
                    <a:pt x="853" y="629"/>
                    <a:pt x="833" y="621"/>
                  </a:cubicBezTo>
                  <a:cubicBezTo>
                    <a:pt x="800" y="608"/>
                    <a:pt x="798" y="568"/>
                    <a:pt x="799" y="535"/>
                  </a:cubicBezTo>
                  <a:cubicBezTo>
                    <a:pt x="803" y="453"/>
                    <a:pt x="806" y="372"/>
                    <a:pt x="810" y="291"/>
                  </a:cubicBezTo>
                  <a:cubicBezTo>
                    <a:pt x="812" y="240"/>
                    <a:pt x="814" y="186"/>
                    <a:pt x="781" y="143"/>
                  </a:cubicBezTo>
                  <a:cubicBezTo>
                    <a:pt x="762" y="118"/>
                    <a:pt x="731" y="103"/>
                    <a:pt x="701" y="110"/>
                  </a:cubicBezTo>
                  <a:cubicBezTo>
                    <a:pt x="620" y="126"/>
                    <a:pt x="628" y="262"/>
                    <a:pt x="545" y="275"/>
                  </a:cubicBezTo>
                  <a:cubicBezTo>
                    <a:pt x="521" y="279"/>
                    <a:pt x="496" y="270"/>
                    <a:pt x="478" y="253"/>
                  </a:cubicBezTo>
                  <a:cubicBezTo>
                    <a:pt x="419" y="199"/>
                    <a:pt x="429" y="109"/>
                    <a:pt x="382" y="49"/>
                  </a:cubicBezTo>
                  <a:cubicBezTo>
                    <a:pt x="348" y="5"/>
                    <a:pt x="282" y="-12"/>
                    <a:pt x="230" y="8"/>
                  </a:cubicBezTo>
                  <a:cubicBezTo>
                    <a:pt x="178" y="29"/>
                    <a:pt x="143" y="87"/>
                    <a:pt x="148" y="143"/>
                  </a:cubicBezTo>
                  <a:cubicBezTo>
                    <a:pt x="154" y="206"/>
                    <a:pt x="203" y="255"/>
                    <a:pt x="239" y="308"/>
                  </a:cubicBezTo>
                  <a:cubicBezTo>
                    <a:pt x="275" y="361"/>
                    <a:pt x="296" y="439"/>
                    <a:pt x="250" y="484"/>
                  </a:cubicBezTo>
                  <a:cubicBezTo>
                    <a:pt x="188" y="543"/>
                    <a:pt x="67" y="483"/>
                    <a:pt x="15" y="569"/>
                  </a:cubicBezTo>
                  <a:cubicBezTo>
                    <a:pt x="-5" y="603"/>
                    <a:pt x="-4" y="647"/>
                    <a:pt x="16" y="681"/>
                  </a:cubicBezTo>
                  <a:cubicBezTo>
                    <a:pt x="70" y="777"/>
                    <a:pt x="182" y="791"/>
                    <a:pt x="270" y="836"/>
                  </a:cubicBezTo>
                  <a:cubicBezTo>
                    <a:pt x="293" y="848"/>
                    <a:pt x="308" y="872"/>
                    <a:pt x="304" y="898"/>
                  </a:cubicBezTo>
                  <a:cubicBezTo>
                    <a:pt x="298" y="942"/>
                    <a:pt x="250" y="946"/>
                    <a:pt x="216" y="934"/>
                  </a:cubicBezTo>
                  <a:cubicBezTo>
                    <a:pt x="171" y="918"/>
                    <a:pt x="133" y="881"/>
                    <a:pt x="77" y="911"/>
                  </a:cubicBezTo>
                  <a:cubicBezTo>
                    <a:pt x="52" y="924"/>
                    <a:pt x="33" y="945"/>
                    <a:pt x="24" y="970"/>
                  </a:cubicBezTo>
                  <a:cubicBezTo>
                    <a:pt x="3" y="1025"/>
                    <a:pt x="23" y="1086"/>
                    <a:pt x="60" y="1129"/>
                  </a:cubicBezTo>
                  <a:cubicBezTo>
                    <a:pt x="93" y="1169"/>
                    <a:pt x="137" y="1197"/>
                    <a:pt x="182" y="1221"/>
                  </a:cubicBezTo>
                  <a:cubicBezTo>
                    <a:pt x="268" y="1267"/>
                    <a:pt x="359" y="1306"/>
                    <a:pt x="452" y="1336"/>
                  </a:cubicBezTo>
                  <a:cubicBezTo>
                    <a:pt x="491" y="1348"/>
                    <a:pt x="494" y="1404"/>
                    <a:pt x="455" y="1418"/>
                  </a:cubicBezTo>
                  <a:cubicBezTo>
                    <a:pt x="440" y="1423"/>
                    <a:pt x="424" y="1426"/>
                    <a:pt x="409" y="1426"/>
                  </a:cubicBezTo>
                  <a:cubicBezTo>
                    <a:pt x="361" y="1427"/>
                    <a:pt x="303" y="1421"/>
                    <a:pt x="276" y="1462"/>
                  </a:cubicBezTo>
                  <a:cubicBezTo>
                    <a:pt x="258" y="1487"/>
                    <a:pt x="261" y="1521"/>
                    <a:pt x="278" y="1547"/>
                  </a:cubicBezTo>
                  <a:cubicBezTo>
                    <a:pt x="306" y="1591"/>
                    <a:pt x="355" y="1607"/>
                    <a:pt x="402" y="1622"/>
                  </a:cubicBezTo>
                  <a:lnTo>
                    <a:pt x="636" y="1695"/>
                  </a:lnTo>
                  <a:cubicBezTo>
                    <a:pt x="659" y="1702"/>
                    <a:pt x="671" y="1729"/>
                    <a:pt x="660" y="1750"/>
                  </a:cubicBezTo>
                  <a:cubicBezTo>
                    <a:pt x="650" y="1768"/>
                    <a:pt x="629" y="1776"/>
                    <a:pt x="609" y="1780"/>
                  </a:cubicBezTo>
                  <a:cubicBezTo>
                    <a:pt x="579" y="1786"/>
                    <a:pt x="545" y="1787"/>
                    <a:pt x="527" y="1823"/>
                  </a:cubicBezTo>
                  <a:cubicBezTo>
                    <a:pt x="514" y="1849"/>
                    <a:pt x="516" y="1879"/>
                    <a:pt x="529" y="1905"/>
                  </a:cubicBezTo>
                  <a:cubicBezTo>
                    <a:pt x="549" y="1944"/>
                    <a:pt x="590" y="1967"/>
                    <a:pt x="630" y="1985"/>
                  </a:cubicBezTo>
                  <a:cubicBezTo>
                    <a:pt x="731" y="2029"/>
                    <a:pt x="843" y="2049"/>
                    <a:pt x="953" y="2042"/>
                  </a:cubicBezTo>
                  <a:cubicBezTo>
                    <a:pt x="979" y="2040"/>
                    <a:pt x="1004" y="2037"/>
                    <a:pt x="1027" y="2052"/>
                  </a:cubicBezTo>
                  <a:cubicBezTo>
                    <a:pt x="1037" y="2058"/>
                    <a:pt x="1045" y="2069"/>
                    <a:pt x="1046" y="2081"/>
                  </a:cubicBezTo>
                  <a:cubicBezTo>
                    <a:pt x="1048" y="2104"/>
                    <a:pt x="1030" y="2116"/>
                    <a:pt x="1013" y="2125"/>
                  </a:cubicBezTo>
                  <a:cubicBezTo>
                    <a:pt x="999" y="2132"/>
                    <a:pt x="984" y="2139"/>
                    <a:pt x="977" y="2152"/>
                  </a:cubicBezTo>
                  <a:cubicBezTo>
                    <a:pt x="969" y="2165"/>
                    <a:pt x="969" y="2192"/>
                    <a:pt x="983" y="2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7576560" y="4150800"/>
              <a:ext cx="594720" cy="815040"/>
            </a:xfrm>
            <a:custGeom>
              <a:avLst/>
              <a:gdLst/>
              <a:ahLst/>
              <a:cxnLst/>
              <a:rect l="l" t="t" r="r" b="b"/>
              <a:pathLst>
                <a:path w="1652" h="2264" extrusionOk="0">
                  <a:moveTo>
                    <a:pt x="116" y="21"/>
                  </a:moveTo>
                  <a:cubicBezTo>
                    <a:pt x="184" y="159"/>
                    <a:pt x="254" y="296"/>
                    <a:pt x="328" y="431"/>
                  </a:cubicBezTo>
                  <a:cubicBezTo>
                    <a:pt x="233" y="386"/>
                    <a:pt x="128" y="359"/>
                    <a:pt x="15" y="351"/>
                  </a:cubicBezTo>
                  <a:cubicBezTo>
                    <a:pt x="7" y="350"/>
                    <a:pt x="0" y="356"/>
                    <a:pt x="0" y="364"/>
                  </a:cubicBezTo>
                  <a:cubicBezTo>
                    <a:pt x="-1" y="372"/>
                    <a:pt x="5" y="379"/>
                    <a:pt x="13" y="380"/>
                  </a:cubicBezTo>
                  <a:cubicBezTo>
                    <a:pt x="137" y="388"/>
                    <a:pt x="251" y="420"/>
                    <a:pt x="352" y="475"/>
                  </a:cubicBezTo>
                  <a:cubicBezTo>
                    <a:pt x="429" y="614"/>
                    <a:pt x="510" y="751"/>
                    <a:pt x="593" y="886"/>
                  </a:cubicBezTo>
                  <a:cubicBezTo>
                    <a:pt x="445" y="834"/>
                    <a:pt x="293" y="810"/>
                    <a:pt x="141" y="815"/>
                  </a:cubicBezTo>
                  <a:cubicBezTo>
                    <a:pt x="133" y="815"/>
                    <a:pt x="127" y="822"/>
                    <a:pt x="127" y="830"/>
                  </a:cubicBezTo>
                  <a:cubicBezTo>
                    <a:pt x="127" y="838"/>
                    <a:pt x="134" y="844"/>
                    <a:pt x="142" y="844"/>
                  </a:cubicBezTo>
                  <a:cubicBezTo>
                    <a:pt x="301" y="838"/>
                    <a:pt x="460" y="865"/>
                    <a:pt x="615" y="925"/>
                  </a:cubicBezTo>
                  <a:cubicBezTo>
                    <a:pt x="616" y="925"/>
                    <a:pt x="617" y="925"/>
                    <a:pt x="618" y="925"/>
                  </a:cubicBezTo>
                  <a:cubicBezTo>
                    <a:pt x="690" y="1039"/>
                    <a:pt x="764" y="1153"/>
                    <a:pt x="840" y="1265"/>
                  </a:cubicBezTo>
                  <a:cubicBezTo>
                    <a:pt x="690" y="1219"/>
                    <a:pt x="532" y="1197"/>
                    <a:pt x="385" y="1201"/>
                  </a:cubicBezTo>
                  <a:cubicBezTo>
                    <a:pt x="377" y="1201"/>
                    <a:pt x="370" y="1209"/>
                    <a:pt x="371" y="1216"/>
                  </a:cubicBezTo>
                  <a:cubicBezTo>
                    <a:pt x="371" y="1224"/>
                    <a:pt x="378" y="1230"/>
                    <a:pt x="385" y="1230"/>
                  </a:cubicBezTo>
                  <a:cubicBezTo>
                    <a:pt x="541" y="1225"/>
                    <a:pt x="708" y="1250"/>
                    <a:pt x="866" y="1303"/>
                  </a:cubicBezTo>
                  <a:lnTo>
                    <a:pt x="867" y="1303"/>
                  </a:lnTo>
                  <a:cubicBezTo>
                    <a:pt x="934" y="1400"/>
                    <a:pt x="1003" y="1495"/>
                    <a:pt x="1074" y="1590"/>
                  </a:cubicBezTo>
                  <a:cubicBezTo>
                    <a:pt x="916" y="1552"/>
                    <a:pt x="775" y="1532"/>
                    <a:pt x="646" y="1528"/>
                  </a:cubicBezTo>
                  <a:cubicBezTo>
                    <a:pt x="638" y="1528"/>
                    <a:pt x="632" y="1534"/>
                    <a:pt x="632" y="1542"/>
                  </a:cubicBezTo>
                  <a:cubicBezTo>
                    <a:pt x="631" y="1550"/>
                    <a:pt x="638" y="1557"/>
                    <a:pt x="646" y="1557"/>
                  </a:cubicBezTo>
                  <a:cubicBezTo>
                    <a:pt x="780" y="1561"/>
                    <a:pt x="928" y="1583"/>
                    <a:pt x="1097" y="1625"/>
                  </a:cubicBezTo>
                  <a:cubicBezTo>
                    <a:pt x="1098" y="1625"/>
                    <a:pt x="1099" y="1625"/>
                    <a:pt x="1101" y="1625"/>
                  </a:cubicBezTo>
                  <a:cubicBezTo>
                    <a:pt x="1157" y="1698"/>
                    <a:pt x="1213" y="1771"/>
                    <a:pt x="1271" y="1843"/>
                  </a:cubicBezTo>
                  <a:cubicBezTo>
                    <a:pt x="1191" y="1827"/>
                    <a:pt x="1116" y="1823"/>
                    <a:pt x="1046" y="1831"/>
                  </a:cubicBezTo>
                  <a:cubicBezTo>
                    <a:pt x="1038" y="1832"/>
                    <a:pt x="1032" y="1839"/>
                    <a:pt x="1033" y="1847"/>
                  </a:cubicBezTo>
                  <a:cubicBezTo>
                    <a:pt x="1034" y="1855"/>
                    <a:pt x="1041" y="1861"/>
                    <a:pt x="1049" y="1860"/>
                  </a:cubicBezTo>
                  <a:cubicBezTo>
                    <a:pt x="1125" y="1851"/>
                    <a:pt x="1208" y="1857"/>
                    <a:pt x="1297" y="1878"/>
                  </a:cubicBezTo>
                  <a:cubicBezTo>
                    <a:pt x="1298" y="1878"/>
                    <a:pt x="1298" y="1878"/>
                    <a:pt x="1299" y="1878"/>
                  </a:cubicBezTo>
                  <a:cubicBezTo>
                    <a:pt x="1405" y="2008"/>
                    <a:pt x="1514" y="2135"/>
                    <a:pt x="1627" y="2259"/>
                  </a:cubicBezTo>
                  <a:cubicBezTo>
                    <a:pt x="1632" y="2265"/>
                    <a:pt x="1640" y="2266"/>
                    <a:pt x="1646" y="2261"/>
                  </a:cubicBezTo>
                  <a:cubicBezTo>
                    <a:pt x="1646" y="2261"/>
                    <a:pt x="1647" y="2261"/>
                    <a:pt x="1647" y="2260"/>
                  </a:cubicBezTo>
                  <a:cubicBezTo>
                    <a:pt x="1653" y="2255"/>
                    <a:pt x="1653" y="2246"/>
                    <a:pt x="1648" y="2240"/>
                  </a:cubicBezTo>
                  <a:cubicBezTo>
                    <a:pt x="1533" y="2113"/>
                    <a:pt x="1422" y="1984"/>
                    <a:pt x="1314" y="1851"/>
                  </a:cubicBezTo>
                  <a:cubicBezTo>
                    <a:pt x="1314" y="1770"/>
                    <a:pt x="1330" y="1688"/>
                    <a:pt x="1361" y="1614"/>
                  </a:cubicBezTo>
                  <a:cubicBezTo>
                    <a:pt x="1364" y="1606"/>
                    <a:pt x="1360" y="1598"/>
                    <a:pt x="1353" y="1595"/>
                  </a:cubicBezTo>
                  <a:cubicBezTo>
                    <a:pt x="1346" y="1592"/>
                    <a:pt x="1337" y="1595"/>
                    <a:pt x="1334" y="1602"/>
                  </a:cubicBezTo>
                  <a:cubicBezTo>
                    <a:pt x="1306" y="1670"/>
                    <a:pt x="1290" y="1743"/>
                    <a:pt x="1286" y="1816"/>
                  </a:cubicBezTo>
                  <a:cubicBezTo>
                    <a:pt x="1228" y="1742"/>
                    <a:pt x="1170" y="1669"/>
                    <a:pt x="1113" y="1594"/>
                  </a:cubicBezTo>
                  <a:cubicBezTo>
                    <a:pt x="1099" y="1443"/>
                    <a:pt x="1121" y="1289"/>
                    <a:pt x="1176" y="1148"/>
                  </a:cubicBezTo>
                  <a:cubicBezTo>
                    <a:pt x="1179" y="1141"/>
                    <a:pt x="1176" y="1133"/>
                    <a:pt x="1168" y="1130"/>
                  </a:cubicBezTo>
                  <a:cubicBezTo>
                    <a:pt x="1161" y="1127"/>
                    <a:pt x="1153" y="1130"/>
                    <a:pt x="1150" y="1138"/>
                  </a:cubicBezTo>
                  <a:cubicBezTo>
                    <a:pt x="1098" y="1269"/>
                    <a:pt x="1075" y="1410"/>
                    <a:pt x="1081" y="1551"/>
                  </a:cubicBezTo>
                  <a:cubicBezTo>
                    <a:pt x="1014" y="1461"/>
                    <a:pt x="948" y="1369"/>
                    <a:pt x="884" y="1277"/>
                  </a:cubicBezTo>
                  <a:cubicBezTo>
                    <a:pt x="867" y="1103"/>
                    <a:pt x="887" y="925"/>
                    <a:pt x="940" y="759"/>
                  </a:cubicBezTo>
                  <a:cubicBezTo>
                    <a:pt x="942" y="752"/>
                    <a:pt x="939" y="743"/>
                    <a:pt x="931" y="741"/>
                  </a:cubicBezTo>
                  <a:cubicBezTo>
                    <a:pt x="924" y="739"/>
                    <a:pt x="915" y="743"/>
                    <a:pt x="912" y="750"/>
                  </a:cubicBezTo>
                  <a:cubicBezTo>
                    <a:pt x="863" y="904"/>
                    <a:pt x="843" y="1069"/>
                    <a:pt x="852" y="1231"/>
                  </a:cubicBezTo>
                  <a:cubicBezTo>
                    <a:pt x="777" y="1121"/>
                    <a:pt x="705" y="1010"/>
                    <a:pt x="634" y="899"/>
                  </a:cubicBezTo>
                  <a:cubicBezTo>
                    <a:pt x="628" y="738"/>
                    <a:pt x="649" y="578"/>
                    <a:pt x="699" y="425"/>
                  </a:cubicBezTo>
                  <a:cubicBezTo>
                    <a:pt x="702" y="418"/>
                    <a:pt x="697" y="410"/>
                    <a:pt x="690" y="407"/>
                  </a:cubicBezTo>
                  <a:cubicBezTo>
                    <a:pt x="682" y="405"/>
                    <a:pt x="674" y="409"/>
                    <a:pt x="672" y="416"/>
                  </a:cubicBezTo>
                  <a:cubicBezTo>
                    <a:pt x="626" y="557"/>
                    <a:pt x="604" y="703"/>
                    <a:pt x="605" y="850"/>
                  </a:cubicBezTo>
                  <a:cubicBezTo>
                    <a:pt x="524" y="720"/>
                    <a:pt x="447" y="587"/>
                    <a:pt x="373" y="453"/>
                  </a:cubicBezTo>
                  <a:cubicBezTo>
                    <a:pt x="360" y="331"/>
                    <a:pt x="371" y="204"/>
                    <a:pt x="405" y="86"/>
                  </a:cubicBezTo>
                  <a:cubicBezTo>
                    <a:pt x="407" y="78"/>
                    <a:pt x="403" y="70"/>
                    <a:pt x="396" y="68"/>
                  </a:cubicBezTo>
                  <a:cubicBezTo>
                    <a:pt x="388" y="66"/>
                    <a:pt x="380" y="70"/>
                    <a:pt x="378" y="78"/>
                  </a:cubicBezTo>
                  <a:cubicBezTo>
                    <a:pt x="349" y="179"/>
                    <a:pt x="336" y="286"/>
                    <a:pt x="339" y="392"/>
                  </a:cubicBezTo>
                  <a:cubicBezTo>
                    <a:pt x="271" y="265"/>
                    <a:pt x="205" y="137"/>
                    <a:pt x="142" y="8"/>
                  </a:cubicBezTo>
                  <a:cubicBezTo>
                    <a:pt x="139" y="1"/>
                    <a:pt x="130" y="-2"/>
                    <a:pt x="123" y="1"/>
                  </a:cubicBezTo>
                  <a:cubicBezTo>
                    <a:pt x="116" y="5"/>
                    <a:pt x="113" y="13"/>
                    <a:pt x="116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35"/>
          <p:cNvGrpSpPr/>
          <p:nvPr/>
        </p:nvGrpSpPr>
        <p:grpSpPr>
          <a:xfrm rot="-1507502">
            <a:off x="16518123" y="5056821"/>
            <a:ext cx="1609794" cy="2338458"/>
            <a:chOff x="2621880" y="330840"/>
            <a:chExt cx="843840" cy="1225800"/>
          </a:xfrm>
        </p:grpSpPr>
        <p:sp>
          <p:nvSpPr>
            <p:cNvPr id="2623" name="Google Shape;2623;p35"/>
            <p:cNvSpPr/>
            <p:nvPr/>
          </p:nvSpPr>
          <p:spPr>
            <a:xfrm>
              <a:off x="2621880" y="654480"/>
              <a:ext cx="843120" cy="902160"/>
            </a:xfrm>
            <a:custGeom>
              <a:avLst/>
              <a:gdLst/>
              <a:ahLst/>
              <a:cxnLst/>
              <a:rect l="l" t="t" r="r" b="b"/>
              <a:pathLst>
                <a:path w="2342" h="2506" extrusionOk="0">
                  <a:moveTo>
                    <a:pt x="1705" y="2418"/>
                  </a:moveTo>
                  <a:cubicBezTo>
                    <a:pt x="1149" y="2623"/>
                    <a:pt x="464" y="2407"/>
                    <a:pt x="464" y="2407"/>
                  </a:cubicBezTo>
                  <a:lnTo>
                    <a:pt x="14" y="295"/>
                  </a:lnTo>
                  <a:lnTo>
                    <a:pt x="0" y="226"/>
                  </a:lnTo>
                  <a:cubicBezTo>
                    <a:pt x="1387" y="-244"/>
                    <a:pt x="2342" y="167"/>
                    <a:pt x="2342" y="167"/>
                  </a:cubicBezTo>
                  <a:lnTo>
                    <a:pt x="1713" y="2389"/>
                  </a:lnTo>
                  <a:lnTo>
                    <a:pt x="1705" y="24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5"/>
            <p:cNvSpPr/>
            <p:nvPr/>
          </p:nvSpPr>
          <p:spPr>
            <a:xfrm>
              <a:off x="2634480" y="666720"/>
              <a:ext cx="817200" cy="134280"/>
            </a:xfrm>
            <a:custGeom>
              <a:avLst/>
              <a:gdLst/>
              <a:ahLst/>
              <a:cxnLst/>
              <a:rect l="l" t="t" r="r" b="b"/>
              <a:pathLst>
                <a:path w="2270" h="373" extrusionOk="0">
                  <a:moveTo>
                    <a:pt x="0" y="213"/>
                  </a:moveTo>
                  <a:cubicBezTo>
                    <a:pt x="0" y="213"/>
                    <a:pt x="392" y="15"/>
                    <a:pt x="1182" y="1"/>
                  </a:cubicBezTo>
                  <a:cubicBezTo>
                    <a:pt x="1929" y="-12"/>
                    <a:pt x="2270" y="155"/>
                    <a:pt x="2270" y="155"/>
                  </a:cubicBezTo>
                  <a:cubicBezTo>
                    <a:pt x="2270" y="155"/>
                    <a:pt x="905" y="605"/>
                    <a:pt x="0" y="213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5"/>
            <p:cNvSpPr/>
            <p:nvPr/>
          </p:nvSpPr>
          <p:spPr>
            <a:xfrm>
              <a:off x="2637000" y="667080"/>
              <a:ext cx="817200" cy="133920"/>
            </a:xfrm>
            <a:custGeom>
              <a:avLst/>
              <a:gdLst/>
              <a:ahLst/>
              <a:cxnLst/>
              <a:rect l="l" t="t" r="r" b="b"/>
              <a:pathLst>
                <a:path w="2270" h="372" extrusionOk="0">
                  <a:moveTo>
                    <a:pt x="2270" y="154"/>
                  </a:moveTo>
                  <a:cubicBezTo>
                    <a:pt x="2270" y="154"/>
                    <a:pt x="2171" y="187"/>
                    <a:pt x="2009" y="226"/>
                  </a:cubicBezTo>
                  <a:cubicBezTo>
                    <a:pt x="1974" y="235"/>
                    <a:pt x="1936" y="244"/>
                    <a:pt x="1895" y="254"/>
                  </a:cubicBezTo>
                  <a:cubicBezTo>
                    <a:pt x="1892" y="254"/>
                    <a:pt x="1888" y="255"/>
                    <a:pt x="1885" y="256"/>
                  </a:cubicBezTo>
                  <a:cubicBezTo>
                    <a:pt x="1837" y="266"/>
                    <a:pt x="1787" y="277"/>
                    <a:pt x="1734" y="287"/>
                  </a:cubicBezTo>
                  <a:cubicBezTo>
                    <a:pt x="1731" y="288"/>
                    <a:pt x="1727" y="288"/>
                    <a:pt x="1724" y="289"/>
                  </a:cubicBezTo>
                  <a:cubicBezTo>
                    <a:pt x="1679" y="297"/>
                    <a:pt x="1633" y="306"/>
                    <a:pt x="1585" y="313"/>
                  </a:cubicBezTo>
                  <a:cubicBezTo>
                    <a:pt x="1581" y="314"/>
                    <a:pt x="1578" y="314"/>
                    <a:pt x="1575" y="315"/>
                  </a:cubicBezTo>
                  <a:cubicBezTo>
                    <a:pt x="1540" y="320"/>
                    <a:pt x="1504" y="326"/>
                    <a:pt x="1467" y="331"/>
                  </a:cubicBezTo>
                  <a:cubicBezTo>
                    <a:pt x="1428" y="336"/>
                    <a:pt x="1387" y="342"/>
                    <a:pt x="1345" y="346"/>
                  </a:cubicBezTo>
                  <a:cubicBezTo>
                    <a:pt x="1306" y="351"/>
                    <a:pt x="1265" y="354"/>
                    <a:pt x="1225" y="358"/>
                  </a:cubicBezTo>
                  <a:cubicBezTo>
                    <a:pt x="1222" y="358"/>
                    <a:pt x="1220" y="359"/>
                    <a:pt x="1217" y="359"/>
                  </a:cubicBezTo>
                  <a:cubicBezTo>
                    <a:pt x="1135" y="365"/>
                    <a:pt x="1052" y="370"/>
                    <a:pt x="967" y="371"/>
                  </a:cubicBezTo>
                  <a:cubicBezTo>
                    <a:pt x="965" y="371"/>
                    <a:pt x="962" y="372"/>
                    <a:pt x="960" y="371"/>
                  </a:cubicBezTo>
                  <a:cubicBezTo>
                    <a:pt x="929" y="372"/>
                    <a:pt x="899" y="372"/>
                    <a:pt x="868" y="372"/>
                  </a:cubicBezTo>
                  <a:cubicBezTo>
                    <a:pt x="816" y="372"/>
                    <a:pt x="763" y="370"/>
                    <a:pt x="710" y="367"/>
                  </a:cubicBezTo>
                  <a:cubicBezTo>
                    <a:pt x="674" y="364"/>
                    <a:pt x="637" y="361"/>
                    <a:pt x="601" y="358"/>
                  </a:cubicBezTo>
                  <a:cubicBezTo>
                    <a:pt x="597" y="358"/>
                    <a:pt x="594" y="357"/>
                    <a:pt x="590" y="357"/>
                  </a:cubicBezTo>
                  <a:cubicBezTo>
                    <a:pt x="544" y="352"/>
                    <a:pt x="498" y="346"/>
                    <a:pt x="452" y="339"/>
                  </a:cubicBezTo>
                  <a:cubicBezTo>
                    <a:pt x="449" y="338"/>
                    <a:pt x="445" y="338"/>
                    <a:pt x="442" y="337"/>
                  </a:cubicBezTo>
                  <a:cubicBezTo>
                    <a:pt x="395" y="330"/>
                    <a:pt x="348" y="321"/>
                    <a:pt x="303" y="310"/>
                  </a:cubicBezTo>
                  <a:cubicBezTo>
                    <a:pt x="299" y="309"/>
                    <a:pt x="296" y="308"/>
                    <a:pt x="292" y="307"/>
                  </a:cubicBezTo>
                  <a:cubicBezTo>
                    <a:pt x="256" y="299"/>
                    <a:pt x="221" y="290"/>
                    <a:pt x="186" y="279"/>
                  </a:cubicBezTo>
                  <a:cubicBezTo>
                    <a:pt x="122" y="260"/>
                    <a:pt x="60" y="238"/>
                    <a:pt x="0" y="212"/>
                  </a:cubicBezTo>
                  <a:cubicBezTo>
                    <a:pt x="0" y="212"/>
                    <a:pt x="49" y="187"/>
                    <a:pt x="149" y="154"/>
                  </a:cubicBezTo>
                  <a:cubicBezTo>
                    <a:pt x="175" y="145"/>
                    <a:pt x="204" y="136"/>
                    <a:pt x="237" y="127"/>
                  </a:cubicBezTo>
                  <a:cubicBezTo>
                    <a:pt x="240" y="126"/>
                    <a:pt x="243" y="125"/>
                    <a:pt x="246" y="124"/>
                  </a:cubicBezTo>
                  <a:cubicBezTo>
                    <a:pt x="281" y="115"/>
                    <a:pt x="319" y="105"/>
                    <a:pt x="361" y="95"/>
                  </a:cubicBezTo>
                  <a:cubicBezTo>
                    <a:pt x="364" y="94"/>
                    <a:pt x="367" y="94"/>
                    <a:pt x="370" y="93"/>
                  </a:cubicBezTo>
                  <a:cubicBezTo>
                    <a:pt x="407" y="84"/>
                    <a:pt x="447" y="76"/>
                    <a:pt x="490" y="68"/>
                  </a:cubicBezTo>
                  <a:cubicBezTo>
                    <a:pt x="494" y="67"/>
                    <a:pt x="497" y="66"/>
                    <a:pt x="500" y="66"/>
                  </a:cubicBezTo>
                  <a:cubicBezTo>
                    <a:pt x="534" y="60"/>
                    <a:pt x="569" y="54"/>
                    <a:pt x="606" y="48"/>
                  </a:cubicBezTo>
                  <a:cubicBezTo>
                    <a:pt x="675" y="37"/>
                    <a:pt x="751" y="28"/>
                    <a:pt x="833" y="20"/>
                  </a:cubicBezTo>
                  <a:cubicBezTo>
                    <a:pt x="865" y="17"/>
                    <a:pt x="897" y="14"/>
                    <a:pt x="931" y="12"/>
                  </a:cubicBezTo>
                  <a:cubicBezTo>
                    <a:pt x="933" y="12"/>
                    <a:pt x="936" y="11"/>
                    <a:pt x="938" y="11"/>
                  </a:cubicBezTo>
                  <a:cubicBezTo>
                    <a:pt x="1015" y="6"/>
                    <a:pt x="1097" y="2"/>
                    <a:pt x="1182" y="0"/>
                  </a:cubicBezTo>
                  <a:cubicBezTo>
                    <a:pt x="1183" y="0"/>
                    <a:pt x="1183" y="0"/>
                    <a:pt x="1184" y="0"/>
                  </a:cubicBezTo>
                  <a:cubicBezTo>
                    <a:pt x="1187" y="0"/>
                    <a:pt x="1189" y="0"/>
                    <a:pt x="1192" y="0"/>
                  </a:cubicBezTo>
                  <a:cubicBezTo>
                    <a:pt x="1234" y="0"/>
                    <a:pt x="1275" y="0"/>
                    <a:pt x="1315" y="0"/>
                  </a:cubicBezTo>
                  <a:cubicBezTo>
                    <a:pt x="1403" y="1"/>
                    <a:pt x="1485" y="4"/>
                    <a:pt x="1561" y="10"/>
                  </a:cubicBezTo>
                  <a:cubicBezTo>
                    <a:pt x="1594" y="12"/>
                    <a:pt x="1625" y="15"/>
                    <a:pt x="1656" y="18"/>
                  </a:cubicBezTo>
                  <a:cubicBezTo>
                    <a:pt x="1659" y="18"/>
                    <a:pt x="1662" y="18"/>
                    <a:pt x="1665" y="19"/>
                  </a:cubicBezTo>
                  <a:cubicBezTo>
                    <a:pt x="1711" y="23"/>
                    <a:pt x="1755" y="29"/>
                    <a:pt x="1796" y="34"/>
                  </a:cubicBezTo>
                  <a:cubicBezTo>
                    <a:pt x="1799" y="35"/>
                    <a:pt x="1802" y="35"/>
                    <a:pt x="1805" y="36"/>
                  </a:cubicBezTo>
                  <a:cubicBezTo>
                    <a:pt x="1857" y="43"/>
                    <a:pt x="1903" y="51"/>
                    <a:pt x="1946" y="60"/>
                  </a:cubicBezTo>
                  <a:cubicBezTo>
                    <a:pt x="1949" y="60"/>
                    <a:pt x="1952" y="61"/>
                    <a:pt x="1955" y="62"/>
                  </a:cubicBezTo>
                  <a:cubicBezTo>
                    <a:pt x="1992" y="69"/>
                    <a:pt x="2026" y="77"/>
                    <a:pt x="2056" y="84"/>
                  </a:cubicBezTo>
                  <a:cubicBezTo>
                    <a:pt x="2201" y="120"/>
                    <a:pt x="2270" y="154"/>
                    <a:pt x="2270" y="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5"/>
            <p:cNvSpPr/>
            <p:nvPr/>
          </p:nvSpPr>
          <p:spPr>
            <a:xfrm>
              <a:off x="3165480" y="361800"/>
              <a:ext cx="300240" cy="424440"/>
            </a:xfrm>
            <a:custGeom>
              <a:avLst/>
              <a:gdLst/>
              <a:ahLst/>
              <a:cxnLst/>
              <a:rect l="l" t="t" r="r" b="b"/>
              <a:pathLst>
                <a:path w="834" h="1179" extrusionOk="0">
                  <a:moveTo>
                    <a:pt x="107" y="1163"/>
                  </a:moveTo>
                  <a:cubicBezTo>
                    <a:pt x="72" y="1169"/>
                    <a:pt x="36" y="1174"/>
                    <a:pt x="0" y="1179"/>
                  </a:cubicBezTo>
                  <a:lnTo>
                    <a:pt x="93" y="858"/>
                  </a:lnTo>
                  <a:lnTo>
                    <a:pt x="328" y="44"/>
                  </a:lnTo>
                  <a:cubicBezTo>
                    <a:pt x="329" y="44"/>
                    <a:pt x="330" y="44"/>
                    <a:pt x="330" y="43"/>
                  </a:cubicBezTo>
                  <a:cubicBezTo>
                    <a:pt x="389" y="17"/>
                    <a:pt x="442" y="4"/>
                    <a:pt x="490" y="1"/>
                  </a:cubicBezTo>
                  <a:cubicBezTo>
                    <a:pt x="584" y="-5"/>
                    <a:pt x="659" y="25"/>
                    <a:pt x="714" y="62"/>
                  </a:cubicBezTo>
                  <a:cubicBezTo>
                    <a:pt x="773" y="101"/>
                    <a:pt x="810" y="148"/>
                    <a:pt x="826" y="170"/>
                  </a:cubicBezTo>
                  <a:cubicBezTo>
                    <a:pt x="831" y="178"/>
                    <a:pt x="834" y="183"/>
                    <a:pt x="834" y="183"/>
                  </a:cubicBezTo>
                  <a:lnTo>
                    <a:pt x="588" y="932"/>
                  </a:lnTo>
                  <a:lnTo>
                    <a:pt x="542" y="1074"/>
                  </a:lnTo>
                  <a:cubicBezTo>
                    <a:pt x="506" y="1083"/>
                    <a:pt x="468" y="1092"/>
                    <a:pt x="427" y="1102"/>
                  </a:cubicBezTo>
                  <a:cubicBezTo>
                    <a:pt x="424" y="1102"/>
                    <a:pt x="420" y="1103"/>
                    <a:pt x="417" y="1104"/>
                  </a:cubicBezTo>
                  <a:cubicBezTo>
                    <a:pt x="370" y="1114"/>
                    <a:pt x="320" y="1125"/>
                    <a:pt x="266" y="1135"/>
                  </a:cubicBezTo>
                  <a:cubicBezTo>
                    <a:pt x="263" y="1136"/>
                    <a:pt x="259" y="1136"/>
                    <a:pt x="256" y="1137"/>
                  </a:cubicBezTo>
                  <a:cubicBezTo>
                    <a:pt x="211" y="1145"/>
                    <a:pt x="165" y="1154"/>
                    <a:pt x="117" y="1161"/>
                  </a:cubicBezTo>
                  <a:cubicBezTo>
                    <a:pt x="114" y="1162"/>
                    <a:pt x="110" y="1162"/>
                    <a:pt x="107" y="11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5"/>
            <p:cNvSpPr/>
            <p:nvPr/>
          </p:nvSpPr>
          <p:spPr>
            <a:xfrm>
              <a:off x="3165480" y="377280"/>
              <a:ext cx="300240" cy="408960"/>
            </a:xfrm>
            <a:custGeom>
              <a:avLst/>
              <a:gdLst/>
              <a:ahLst/>
              <a:cxnLst/>
              <a:rect l="l" t="t" r="r" b="b"/>
              <a:pathLst>
                <a:path w="834" h="1136" extrusionOk="0">
                  <a:moveTo>
                    <a:pt x="542" y="1032"/>
                  </a:moveTo>
                  <a:cubicBezTo>
                    <a:pt x="506" y="1040"/>
                    <a:pt x="468" y="1049"/>
                    <a:pt x="427" y="1059"/>
                  </a:cubicBezTo>
                  <a:cubicBezTo>
                    <a:pt x="424" y="1060"/>
                    <a:pt x="420" y="1060"/>
                    <a:pt x="417" y="1061"/>
                  </a:cubicBezTo>
                  <a:cubicBezTo>
                    <a:pt x="370" y="1071"/>
                    <a:pt x="320" y="1082"/>
                    <a:pt x="266" y="1092"/>
                  </a:cubicBezTo>
                  <a:cubicBezTo>
                    <a:pt x="263" y="1093"/>
                    <a:pt x="259" y="1093"/>
                    <a:pt x="256" y="1094"/>
                  </a:cubicBezTo>
                  <a:cubicBezTo>
                    <a:pt x="211" y="1103"/>
                    <a:pt x="165" y="1111"/>
                    <a:pt x="117" y="1118"/>
                  </a:cubicBezTo>
                  <a:cubicBezTo>
                    <a:pt x="114" y="1119"/>
                    <a:pt x="110" y="1119"/>
                    <a:pt x="107" y="1120"/>
                  </a:cubicBezTo>
                  <a:cubicBezTo>
                    <a:pt x="72" y="1126"/>
                    <a:pt x="36" y="1131"/>
                    <a:pt x="0" y="1136"/>
                  </a:cubicBezTo>
                  <a:lnTo>
                    <a:pt x="93" y="815"/>
                  </a:lnTo>
                  <a:lnTo>
                    <a:pt x="328" y="1"/>
                  </a:lnTo>
                  <a:cubicBezTo>
                    <a:pt x="329" y="1"/>
                    <a:pt x="330" y="1"/>
                    <a:pt x="330" y="0"/>
                  </a:cubicBezTo>
                  <a:cubicBezTo>
                    <a:pt x="341" y="8"/>
                    <a:pt x="353" y="15"/>
                    <a:pt x="363" y="21"/>
                  </a:cubicBezTo>
                  <a:cubicBezTo>
                    <a:pt x="376" y="28"/>
                    <a:pt x="389" y="35"/>
                    <a:pt x="401" y="41"/>
                  </a:cubicBezTo>
                  <a:cubicBezTo>
                    <a:pt x="404" y="42"/>
                    <a:pt x="407" y="44"/>
                    <a:pt x="410" y="45"/>
                  </a:cubicBezTo>
                  <a:cubicBezTo>
                    <a:pt x="451" y="66"/>
                    <a:pt x="494" y="83"/>
                    <a:pt x="538" y="96"/>
                  </a:cubicBezTo>
                  <a:cubicBezTo>
                    <a:pt x="541" y="97"/>
                    <a:pt x="544" y="98"/>
                    <a:pt x="547" y="99"/>
                  </a:cubicBezTo>
                  <a:cubicBezTo>
                    <a:pt x="600" y="114"/>
                    <a:pt x="654" y="123"/>
                    <a:pt x="709" y="127"/>
                  </a:cubicBezTo>
                  <a:cubicBezTo>
                    <a:pt x="713" y="127"/>
                    <a:pt x="716" y="128"/>
                    <a:pt x="719" y="128"/>
                  </a:cubicBezTo>
                  <a:cubicBezTo>
                    <a:pt x="754" y="130"/>
                    <a:pt x="790" y="130"/>
                    <a:pt x="826" y="127"/>
                  </a:cubicBezTo>
                  <a:cubicBezTo>
                    <a:pt x="831" y="135"/>
                    <a:pt x="834" y="140"/>
                    <a:pt x="834" y="140"/>
                  </a:cubicBezTo>
                  <a:lnTo>
                    <a:pt x="588" y="889"/>
                  </a:lnTo>
                  <a:lnTo>
                    <a:pt x="542" y="10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5"/>
            <p:cNvSpPr/>
            <p:nvPr/>
          </p:nvSpPr>
          <p:spPr>
            <a:xfrm>
              <a:off x="3315600" y="423000"/>
              <a:ext cx="108720" cy="336240"/>
            </a:xfrm>
            <a:custGeom>
              <a:avLst/>
              <a:gdLst/>
              <a:ahLst/>
              <a:cxnLst/>
              <a:rect l="l" t="t" r="r" b="b"/>
              <a:pathLst>
                <a:path w="302" h="934" extrusionOk="0">
                  <a:moveTo>
                    <a:pt x="10" y="932"/>
                  </a:moveTo>
                  <a:cubicBezTo>
                    <a:pt x="7" y="932"/>
                    <a:pt x="3" y="933"/>
                    <a:pt x="0" y="934"/>
                  </a:cubicBezTo>
                  <a:lnTo>
                    <a:pt x="61" y="738"/>
                  </a:lnTo>
                  <a:lnTo>
                    <a:pt x="292" y="0"/>
                  </a:lnTo>
                  <a:cubicBezTo>
                    <a:pt x="295" y="0"/>
                    <a:pt x="299" y="1"/>
                    <a:pt x="302" y="1"/>
                  </a:cubicBezTo>
                  <a:lnTo>
                    <a:pt x="70" y="740"/>
                  </a:lnTo>
                  <a:lnTo>
                    <a:pt x="10" y="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5"/>
            <p:cNvSpPr/>
            <p:nvPr/>
          </p:nvSpPr>
          <p:spPr>
            <a:xfrm>
              <a:off x="3257640" y="411840"/>
              <a:ext cx="104760" cy="359280"/>
            </a:xfrm>
            <a:custGeom>
              <a:avLst/>
              <a:gdLst/>
              <a:ahLst/>
              <a:cxnLst/>
              <a:rect l="l" t="t" r="r" b="b"/>
              <a:pathLst>
                <a:path w="291" h="998" extrusionOk="0">
                  <a:moveTo>
                    <a:pt x="10" y="996"/>
                  </a:moveTo>
                  <a:cubicBezTo>
                    <a:pt x="7" y="997"/>
                    <a:pt x="3" y="997"/>
                    <a:pt x="0" y="998"/>
                  </a:cubicBezTo>
                  <a:lnTo>
                    <a:pt x="72" y="744"/>
                  </a:lnTo>
                  <a:lnTo>
                    <a:pt x="282" y="0"/>
                  </a:lnTo>
                  <a:cubicBezTo>
                    <a:pt x="285" y="1"/>
                    <a:pt x="288" y="2"/>
                    <a:pt x="291" y="3"/>
                  </a:cubicBezTo>
                  <a:lnTo>
                    <a:pt x="81" y="745"/>
                  </a:lnTo>
                  <a:lnTo>
                    <a:pt x="10" y="9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5"/>
            <p:cNvSpPr/>
            <p:nvPr/>
          </p:nvSpPr>
          <p:spPr>
            <a:xfrm>
              <a:off x="3204000" y="392040"/>
              <a:ext cx="109080" cy="388440"/>
            </a:xfrm>
            <a:custGeom>
              <a:avLst/>
              <a:gdLst/>
              <a:ahLst/>
              <a:cxnLst/>
              <a:rect l="l" t="t" r="r" b="b"/>
              <a:pathLst>
                <a:path w="303" h="1079" extrusionOk="0">
                  <a:moveTo>
                    <a:pt x="90" y="783"/>
                  </a:moveTo>
                  <a:lnTo>
                    <a:pt x="10" y="1077"/>
                  </a:lnTo>
                  <a:cubicBezTo>
                    <a:pt x="7" y="1078"/>
                    <a:pt x="3" y="1078"/>
                    <a:pt x="0" y="1079"/>
                  </a:cubicBezTo>
                  <a:lnTo>
                    <a:pt x="81" y="782"/>
                  </a:lnTo>
                  <a:lnTo>
                    <a:pt x="294" y="0"/>
                  </a:lnTo>
                  <a:cubicBezTo>
                    <a:pt x="297" y="2"/>
                    <a:pt x="300" y="3"/>
                    <a:pt x="303" y="4"/>
                  </a:cubicBezTo>
                  <a:lnTo>
                    <a:pt x="90" y="7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5"/>
            <p:cNvSpPr/>
            <p:nvPr/>
          </p:nvSpPr>
          <p:spPr>
            <a:xfrm>
              <a:off x="3341880" y="361800"/>
              <a:ext cx="81000" cy="33480"/>
            </a:xfrm>
            <a:custGeom>
              <a:avLst/>
              <a:gdLst/>
              <a:ahLst/>
              <a:cxnLst/>
              <a:rect l="l" t="t" r="r" b="b"/>
              <a:pathLst>
                <a:path w="225" h="93" extrusionOk="0">
                  <a:moveTo>
                    <a:pt x="0" y="1"/>
                  </a:moveTo>
                  <a:cubicBezTo>
                    <a:pt x="94" y="-5"/>
                    <a:pt x="169" y="25"/>
                    <a:pt x="225" y="62"/>
                  </a:cubicBezTo>
                  <a:cubicBezTo>
                    <a:pt x="184" y="125"/>
                    <a:pt x="77" y="77"/>
                    <a:pt x="38" y="52"/>
                  </a:cubicBezTo>
                  <a:cubicBezTo>
                    <a:pt x="21" y="42"/>
                    <a:pt x="3" y="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5"/>
            <p:cNvSpPr/>
            <p:nvPr/>
          </p:nvSpPr>
          <p:spPr>
            <a:xfrm>
              <a:off x="2657880" y="407880"/>
              <a:ext cx="234720" cy="391320"/>
            </a:xfrm>
            <a:custGeom>
              <a:avLst/>
              <a:gdLst/>
              <a:ahLst/>
              <a:cxnLst/>
              <a:rect l="l" t="t" r="r" b="b"/>
              <a:pathLst>
                <a:path w="652" h="1087" extrusionOk="0">
                  <a:moveTo>
                    <a:pt x="548" y="768"/>
                  </a:moveTo>
                  <a:lnTo>
                    <a:pt x="652" y="1087"/>
                  </a:lnTo>
                  <a:cubicBezTo>
                    <a:pt x="616" y="1085"/>
                    <a:pt x="579" y="1082"/>
                    <a:pt x="543" y="1078"/>
                  </a:cubicBezTo>
                  <a:cubicBezTo>
                    <a:pt x="540" y="1078"/>
                    <a:pt x="536" y="1078"/>
                    <a:pt x="533" y="1077"/>
                  </a:cubicBezTo>
                  <a:cubicBezTo>
                    <a:pt x="486" y="1073"/>
                    <a:pt x="440" y="1067"/>
                    <a:pt x="395" y="1059"/>
                  </a:cubicBezTo>
                  <a:cubicBezTo>
                    <a:pt x="391" y="1059"/>
                    <a:pt x="388" y="1058"/>
                    <a:pt x="384" y="1058"/>
                  </a:cubicBezTo>
                  <a:cubicBezTo>
                    <a:pt x="337" y="1050"/>
                    <a:pt x="291" y="1041"/>
                    <a:pt x="245" y="1030"/>
                  </a:cubicBezTo>
                  <a:cubicBezTo>
                    <a:pt x="242" y="1030"/>
                    <a:pt x="238" y="1029"/>
                    <a:pt x="234" y="1028"/>
                  </a:cubicBezTo>
                  <a:cubicBezTo>
                    <a:pt x="199" y="1019"/>
                    <a:pt x="163" y="1010"/>
                    <a:pt x="128" y="999"/>
                  </a:cubicBezTo>
                  <a:lnTo>
                    <a:pt x="92" y="874"/>
                  </a:lnTo>
                  <a:lnTo>
                    <a:pt x="0" y="559"/>
                  </a:lnTo>
                  <a:lnTo>
                    <a:pt x="2" y="547"/>
                  </a:lnTo>
                  <a:lnTo>
                    <a:pt x="44" y="194"/>
                  </a:lnTo>
                  <a:lnTo>
                    <a:pt x="68" y="0"/>
                  </a:lnTo>
                  <a:lnTo>
                    <a:pt x="214" y="157"/>
                  </a:lnTo>
                  <a:lnTo>
                    <a:pt x="420" y="379"/>
                  </a:lnTo>
                  <a:lnTo>
                    <a:pt x="421" y="382"/>
                  </a:lnTo>
                  <a:lnTo>
                    <a:pt x="548" y="76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5"/>
            <p:cNvSpPr/>
            <p:nvPr/>
          </p:nvSpPr>
          <p:spPr>
            <a:xfrm>
              <a:off x="2657880" y="545400"/>
              <a:ext cx="234720" cy="253800"/>
            </a:xfrm>
            <a:custGeom>
              <a:avLst/>
              <a:gdLst/>
              <a:ahLst/>
              <a:cxnLst/>
              <a:rect l="l" t="t" r="r" b="b"/>
              <a:pathLst>
                <a:path w="652" h="705" extrusionOk="0">
                  <a:moveTo>
                    <a:pt x="548" y="386"/>
                  </a:moveTo>
                  <a:lnTo>
                    <a:pt x="652" y="705"/>
                  </a:lnTo>
                  <a:cubicBezTo>
                    <a:pt x="616" y="703"/>
                    <a:pt x="579" y="700"/>
                    <a:pt x="543" y="696"/>
                  </a:cubicBezTo>
                  <a:cubicBezTo>
                    <a:pt x="540" y="696"/>
                    <a:pt x="536" y="696"/>
                    <a:pt x="533" y="695"/>
                  </a:cubicBezTo>
                  <a:cubicBezTo>
                    <a:pt x="486" y="691"/>
                    <a:pt x="440" y="685"/>
                    <a:pt x="395" y="677"/>
                  </a:cubicBezTo>
                  <a:cubicBezTo>
                    <a:pt x="391" y="677"/>
                    <a:pt x="388" y="676"/>
                    <a:pt x="384" y="676"/>
                  </a:cubicBezTo>
                  <a:cubicBezTo>
                    <a:pt x="337" y="668"/>
                    <a:pt x="291" y="659"/>
                    <a:pt x="245" y="648"/>
                  </a:cubicBezTo>
                  <a:cubicBezTo>
                    <a:pt x="242" y="648"/>
                    <a:pt x="238" y="647"/>
                    <a:pt x="234" y="646"/>
                  </a:cubicBezTo>
                  <a:cubicBezTo>
                    <a:pt x="199" y="637"/>
                    <a:pt x="163" y="628"/>
                    <a:pt x="128" y="617"/>
                  </a:cubicBezTo>
                  <a:lnTo>
                    <a:pt x="92" y="492"/>
                  </a:lnTo>
                  <a:lnTo>
                    <a:pt x="0" y="177"/>
                  </a:lnTo>
                  <a:lnTo>
                    <a:pt x="2" y="165"/>
                  </a:lnTo>
                  <a:cubicBezTo>
                    <a:pt x="31" y="171"/>
                    <a:pt x="61" y="172"/>
                    <a:pt x="90" y="171"/>
                  </a:cubicBezTo>
                  <a:cubicBezTo>
                    <a:pt x="93" y="171"/>
                    <a:pt x="96" y="171"/>
                    <a:pt x="99" y="170"/>
                  </a:cubicBezTo>
                  <a:cubicBezTo>
                    <a:pt x="136" y="168"/>
                    <a:pt x="172" y="159"/>
                    <a:pt x="206" y="147"/>
                  </a:cubicBezTo>
                  <a:cubicBezTo>
                    <a:pt x="209" y="146"/>
                    <a:pt x="212" y="144"/>
                    <a:pt x="215" y="143"/>
                  </a:cubicBezTo>
                  <a:cubicBezTo>
                    <a:pt x="227" y="139"/>
                    <a:pt x="238" y="134"/>
                    <a:pt x="249" y="129"/>
                  </a:cubicBezTo>
                  <a:cubicBezTo>
                    <a:pt x="274" y="116"/>
                    <a:pt x="298" y="101"/>
                    <a:pt x="321" y="85"/>
                  </a:cubicBezTo>
                  <a:lnTo>
                    <a:pt x="322" y="85"/>
                  </a:lnTo>
                  <a:cubicBezTo>
                    <a:pt x="324" y="83"/>
                    <a:pt x="327" y="81"/>
                    <a:pt x="330" y="79"/>
                  </a:cubicBezTo>
                  <a:cubicBezTo>
                    <a:pt x="362" y="55"/>
                    <a:pt x="392" y="28"/>
                    <a:pt x="421" y="0"/>
                  </a:cubicBezTo>
                  <a:lnTo>
                    <a:pt x="548" y="3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5"/>
            <p:cNvSpPr/>
            <p:nvPr/>
          </p:nvSpPr>
          <p:spPr>
            <a:xfrm>
              <a:off x="2690280" y="606600"/>
              <a:ext cx="55800" cy="172080"/>
            </a:xfrm>
            <a:custGeom>
              <a:avLst/>
              <a:gdLst/>
              <a:ahLst/>
              <a:cxnLst/>
              <a:rect l="l" t="t" r="r" b="b"/>
              <a:pathLst>
                <a:path w="155" h="478" extrusionOk="0">
                  <a:moveTo>
                    <a:pt x="155" y="478"/>
                  </a:moveTo>
                  <a:cubicBezTo>
                    <a:pt x="152" y="478"/>
                    <a:pt x="148" y="477"/>
                    <a:pt x="144" y="476"/>
                  </a:cubicBezTo>
                  <a:lnTo>
                    <a:pt x="89" y="295"/>
                  </a:lnTo>
                  <a:lnTo>
                    <a:pt x="0" y="1"/>
                  </a:lnTo>
                  <a:cubicBezTo>
                    <a:pt x="3" y="1"/>
                    <a:pt x="6" y="1"/>
                    <a:pt x="9" y="0"/>
                  </a:cubicBezTo>
                  <a:lnTo>
                    <a:pt x="98" y="293"/>
                  </a:lnTo>
                  <a:lnTo>
                    <a:pt x="155" y="4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5"/>
            <p:cNvSpPr/>
            <p:nvPr/>
          </p:nvSpPr>
          <p:spPr>
            <a:xfrm>
              <a:off x="2732040" y="596880"/>
              <a:ext cx="68040" cy="192240"/>
            </a:xfrm>
            <a:custGeom>
              <a:avLst/>
              <a:gdLst/>
              <a:ahLst/>
              <a:cxnLst/>
              <a:rect l="l" t="t" r="r" b="b"/>
              <a:pathLst>
                <a:path w="189" h="534" extrusionOk="0">
                  <a:moveTo>
                    <a:pt x="189" y="534"/>
                  </a:moveTo>
                  <a:cubicBezTo>
                    <a:pt x="185" y="533"/>
                    <a:pt x="182" y="533"/>
                    <a:pt x="178" y="532"/>
                  </a:cubicBezTo>
                  <a:lnTo>
                    <a:pt x="97" y="290"/>
                  </a:lnTo>
                  <a:lnTo>
                    <a:pt x="0" y="3"/>
                  </a:lnTo>
                  <a:cubicBezTo>
                    <a:pt x="3" y="2"/>
                    <a:pt x="6" y="1"/>
                    <a:pt x="9" y="0"/>
                  </a:cubicBezTo>
                  <a:lnTo>
                    <a:pt x="106" y="288"/>
                  </a:lnTo>
                  <a:lnTo>
                    <a:pt x="189" y="5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5"/>
            <p:cNvSpPr/>
            <p:nvPr/>
          </p:nvSpPr>
          <p:spPr>
            <a:xfrm>
              <a:off x="2773440" y="573840"/>
              <a:ext cx="79920" cy="222120"/>
            </a:xfrm>
            <a:custGeom>
              <a:avLst/>
              <a:gdLst/>
              <a:ahLst/>
              <a:cxnLst/>
              <a:rect l="l" t="t" r="r" b="b"/>
              <a:pathLst>
                <a:path w="222" h="617" extrusionOk="0">
                  <a:moveTo>
                    <a:pt x="222" y="617"/>
                  </a:moveTo>
                  <a:cubicBezTo>
                    <a:pt x="219" y="617"/>
                    <a:pt x="215" y="617"/>
                    <a:pt x="212" y="616"/>
                  </a:cubicBezTo>
                  <a:lnTo>
                    <a:pt x="111" y="327"/>
                  </a:lnTo>
                  <a:lnTo>
                    <a:pt x="0" y="5"/>
                  </a:lnTo>
                  <a:lnTo>
                    <a:pt x="0" y="5"/>
                  </a:lnTo>
                  <a:cubicBezTo>
                    <a:pt x="3" y="3"/>
                    <a:pt x="6" y="2"/>
                    <a:pt x="8" y="0"/>
                  </a:cubicBezTo>
                  <a:lnTo>
                    <a:pt x="121" y="325"/>
                  </a:lnTo>
                  <a:lnTo>
                    <a:pt x="222" y="6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5"/>
            <p:cNvSpPr/>
            <p:nvPr/>
          </p:nvSpPr>
          <p:spPr>
            <a:xfrm>
              <a:off x="2673720" y="407880"/>
              <a:ext cx="61200" cy="78480"/>
            </a:xfrm>
            <a:custGeom>
              <a:avLst/>
              <a:gdLst/>
              <a:ahLst/>
              <a:cxnLst/>
              <a:rect l="l" t="t" r="r" b="b"/>
              <a:pathLst>
                <a:path w="170" h="218" extrusionOk="0">
                  <a:moveTo>
                    <a:pt x="170" y="157"/>
                  </a:moveTo>
                  <a:cubicBezTo>
                    <a:pt x="159" y="223"/>
                    <a:pt x="53" y="235"/>
                    <a:pt x="0" y="194"/>
                  </a:cubicBezTo>
                  <a:lnTo>
                    <a:pt x="24" y="0"/>
                  </a:lnTo>
                  <a:lnTo>
                    <a:pt x="170" y="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5"/>
            <p:cNvSpPr/>
            <p:nvPr/>
          </p:nvSpPr>
          <p:spPr>
            <a:xfrm>
              <a:off x="2908440" y="330840"/>
              <a:ext cx="178560" cy="85320"/>
            </a:xfrm>
            <a:custGeom>
              <a:avLst/>
              <a:gdLst/>
              <a:ahLst/>
              <a:cxnLst/>
              <a:rect l="l" t="t" r="r" b="b"/>
              <a:pathLst>
                <a:path w="496" h="237" extrusionOk="0">
                  <a:moveTo>
                    <a:pt x="8" y="237"/>
                  </a:moveTo>
                  <a:cubicBezTo>
                    <a:pt x="8" y="237"/>
                    <a:pt x="-59" y="36"/>
                    <a:pt x="216" y="4"/>
                  </a:cubicBezTo>
                  <a:cubicBezTo>
                    <a:pt x="518" y="-32"/>
                    <a:pt x="495" y="179"/>
                    <a:pt x="495" y="179"/>
                  </a:cubicBezTo>
                  <a:lnTo>
                    <a:pt x="8" y="23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0300" rIns="90000" bIns="40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5"/>
            <p:cNvSpPr/>
            <p:nvPr/>
          </p:nvSpPr>
          <p:spPr>
            <a:xfrm>
              <a:off x="2911320" y="395640"/>
              <a:ext cx="209880" cy="405360"/>
            </a:xfrm>
            <a:custGeom>
              <a:avLst/>
              <a:gdLst/>
              <a:ahLst/>
              <a:cxnLst/>
              <a:rect l="l" t="t" r="r" b="b"/>
              <a:pathLst>
                <a:path w="583" h="1126" extrusionOk="0">
                  <a:moveTo>
                    <a:pt x="455" y="1113"/>
                  </a:moveTo>
                  <a:cubicBezTo>
                    <a:pt x="373" y="1120"/>
                    <a:pt x="291" y="1124"/>
                    <a:pt x="206" y="1126"/>
                  </a:cubicBezTo>
                  <a:cubicBezTo>
                    <a:pt x="203" y="1126"/>
                    <a:pt x="200" y="1126"/>
                    <a:pt x="198" y="1126"/>
                  </a:cubicBezTo>
                  <a:cubicBezTo>
                    <a:pt x="167" y="1126"/>
                    <a:pt x="137" y="1126"/>
                    <a:pt x="106" y="1126"/>
                  </a:cubicBezTo>
                  <a:lnTo>
                    <a:pt x="71" y="77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7" y="133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lnTo>
                    <a:pt x="494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553" y="754"/>
                  </a:lnTo>
                  <a:lnTo>
                    <a:pt x="583" y="1100"/>
                  </a:lnTo>
                  <a:cubicBezTo>
                    <a:pt x="544" y="1105"/>
                    <a:pt x="503" y="1109"/>
                    <a:pt x="463" y="1112"/>
                  </a:cubicBezTo>
                  <a:cubicBezTo>
                    <a:pt x="460" y="1112"/>
                    <a:pt x="458" y="1113"/>
                    <a:pt x="455" y="1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5"/>
            <p:cNvSpPr/>
            <p:nvPr/>
          </p:nvSpPr>
          <p:spPr>
            <a:xfrm>
              <a:off x="2956680" y="482760"/>
              <a:ext cx="28800" cy="318240"/>
            </a:xfrm>
            <a:custGeom>
              <a:avLst/>
              <a:gdLst/>
              <a:ahLst/>
              <a:cxnLst/>
              <a:rect l="l" t="t" r="r" b="b"/>
              <a:pathLst>
                <a:path w="80" h="884" extrusionOk="0">
                  <a:moveTo>
                    <a:pt x="50" y="523"/>
                  </a:moveTo>
                  <a:lnTo>
                    <a:pt x="80" y="884"/>
                  </a:lnTo>
                  <a:cubicBezTo>
                    <a:pt x="77" y="884"/>
                    <a:pt x="74" y="884"/>
                    <a:pt x="72" y="884"/>
                  </a:cubicBezTo>
                  <a:lnTo>
                    <a:pt x="43" y="524"/>
                  </a:lnTo>
                  <a:lnTo>
                    <a:pt x="2" y="26"/>
                  </a:lnTo>
                  <a:lnTo>
                    <a:pt x="0" y="5"/>
                  </a:lnTo>
                  <a:cubicBezTo>
                    <a:pt x="0" y="3"/>
                    <a:pt x="2" y="1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lnTo>
                    <a:pt x="10" y="25"/>
                  </a:lnTo>
                  <a:lnTo>
                    <a:pt x="50" y="5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5"/>
            <p:cNvSpPr/>
            <p:nvPr/>
          </p:nvSpPr>
          <p:spPr>
            <a:xfrm>
              <a:off x="3045240" y="474120"/>
              <a:ext cx="32760" cy="322200"/>
            </a:xfrm>
            <a:custGeom>
              <a:avLst/>
              <a:gdLst/>
              <a:ahLst/>
              <a:cxnLst/>
              <a:rect l="l" t="t" r="r" b="b"/>
              <a:pathLst>
                <a:path w="91" h="895" extrusionOk="0">
                  <a:moveTo>
                    <a:pt x="58" y="536"/>
                  </a:moveTo>
                  <a:lnTo>
                    <a:pt x="91" y="894"/>
                  </a:lnTo>
                  <a:cubicBezTo>
                    <a:pt x="88" y="894"/>
                    <a:pt x="86" y="895"/>
                    <a:pt x="83" y="895"/>
                  </a:cubicBezTo>
                  <a:lnTo>
                    <a:pt x="50" y="536"/>
                  </a:lnTo>
                  <a:lnTo>
                    <a:pt x="2" y="21"/>
                  </a:lnTo>
                  <a:lnTo>
                    <a:pt x="0" y="4"/>
                  </a:ln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lnTo>
                    <a:pt x="10" y="20"/>
                  </a:lnTo>
                  <a:lnTo>
                    <a:pt x="58" y="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5"/>
            <p:cNvSpPr/>
            <p:nvPr/>
          </p:nvSpPr>
          <p:spPr>
            <a:xfrm>
              <a:off x="2911320" y="395640"/>
              <a:ext cx="182160" cy="100800"/>
            </a:xfrm>
            <a:custGeom>
              <a:avLst/>
              <a:gdLst/>
              <a:ahLst/>
              <a:cxnLst/>
              <a:rect l="l" t="t" r="r" b="b"/>
              <a:pathLst>
                <a:path w="506" h="280" extrusionOk="0">
                  <a:moveTo>
                    <a:pt x="487" y="0"/>
                  </a:moveTo>
                  <a:lnTo>
                    <a:pt x="493" y="75"/>
                  </a:lnTo>
                  <a:lnTo>
                    <a:pt x="494" y="83"/>
                  </a:lnTo>
                  <a:lnTo>
                    <a:pt x="498" y="130"/>
                  </a:lnTo>
                  <a:lnTo>
                    <a:pt x="499" y="139"/>
                  </a:lnTo>
                  <a:lnTo>
                    <a:pt x="506" y="224"/>
                  </a:lnTo>
                  <a:lnTo>
                    <a:pt x="22" y="280"/>
                  </a:lnTo>
                  <a:lnTo>
                    <a:pt x="14" y="196"/>
                  </a:lnTo>
                  <a:lnTo>
                    <a:pt x="13" y="187"/>
                  </a:lnTo>
                  <a:lnTo>
                    <a:pt x="8" y="140"/>
                  </a:lnTo>
                  <a:lnTo>
                    <a:pt x="7" y="132"/>
                  </a:lnTo>
                  <a:lnTo>
                    <a:pt x="0" y="57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5"/>
            <p:cNvSpPr/>
            <p:nvPr/>
          </p:nvSpPr>
          <p:spPr>
            <a:xfrm>
              <a:off x="2913840" y="422640"/>
              <a:ext cx="175320" cy="23400"/>
            </a:xfrm>
            <a:custGeom>
              <a:avLst/>
              <a:gdLst/>
              <a:ahLst/>
              <a:cxnLst/>
              <a:rect l="l" t="t" r="r" b="b"/>
              <a:pathLst>
                <a:path w="487" h="65" extrusionOk="0">
                  <a:moveTo>
                    <a:pt x="486" y="0"/>
                  </a:moveTo>
                  <a:lnTo>
                    <a:pt x="487" y="8"/>
                  </a:lnTo>
                  <a:lnTo>
                    <a:pt x="1" y="65"/>
                  </a:lnTo>
                  <a:lnTo>
                    <a:pt x="0" y="57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5"/>
            <p:cNvSpPr/>
            <p:nvPr/>
          </p:nvSpPr>
          <p:spPr>
            <a:xfrm>
              <a:off x="2916000" y="442440"/>
              <a:ext cx="174960" cy="23760"/>
            </a:xfrm>
            <a:custGeom>
              <a:avLst/>
              <a:gdLst/>
              <a:ahLst/>
              <a:cxnLst/>
              <a:rect l="l" t="t" r="r" b="b"/>
              <a:pathLst>
                <a:path w="486" h="66" extrusionOk="0">
                  <a:moveTo>
                    <a:pt x="485" y="0"/>
                  </a:moveTo>
                  <a:lnTo>
                    <a:pt x="486" y="9"/>
                  </a:lnTo>
                  <a:lnTo>
                    <a:pt x="1" y="66"/>
                  </a:lnTo>
                  <a:lnTo>
                    <a:pt x="0" y="57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5" name="Google Shape;2645;p35"/>
          <p:cNvGrpSpPr/>
          <p:nvPr/>
        </p:nvGrpSpPr>
        <p:grpSpPr>
          <a:xfrm rot="7701853">
            <a:off x="11312283" y="9281788"/>
            <a:ext cx="887822" cy="593752"/>
            <a:chOff x="5609880" y="3647520"/>
            <a:chExt cx="455400" cy="304560"/>
          </a:xfrm>
        </p:grpSpPr>
        <p:sp>
          <p:nvSpPr>
            <p:cNvPr id="2646" name="Google Shape;2646;p35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5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09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2649;p36"/>
          <p:cNvGrpSpPr/>
          <p:nvPr/>
        </p:nvGrpSpPr>
        <p:grpSpPr>
          <a:xfrm>
            <a:off x="-77315" y="-43718"/>
            <a:ext cx="18442630" cy="10374436"/>
            <a:chOff x="24120" y="2880"/>
            <a:chExt cx="10050480" cy="5663520"/>
          </a:xfrm>
        </p:grpSpPr>
        <p:sp>
          <p:nvSpPr>
            <p:cNvPr id="2650" name="Google Shape;2650;p36"/>
            <p:cNvSpPr/>
            <p:nvPr/>
          </p:nvSpPr>
          <p:spPr>
            <a:xfrm>
              <a:off x="276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6"/>
            <p:cNvSpPr/>
            <p:nvPr/>
          </p:nvSpPr>
          <p:spPr>
            <a:xfrm>
              <a:off x="55044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6"/>
            <p:cNvSpPr/>
            <p:nvPr/>
          </p:nvSpPr>
          <p:spPr>
            <a:xfrm>
              <a:off x="824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6"/>
            <p:cNvSpPr/>
            <p:nvPr/>
          </p:nvSpPr>
          <p:spPr>
            <a:xfrm>
              <a:off x="1098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6"/>
            <p:cNvSpPr/>
            <p:nvPr/>
          </p:nvSpPr>
          <p:spPr>
            <a:xfrm>
              <a:off x="1371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6"/>
            <p:cNvSpPr/>
            <p:nvPr/>
          </p:nvSpPr>
          <p:spPr>
            <a:xfrm>
              <a:off x="16459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6"/>
            <p:cNvSpPr/>
            <p:nvPr/>
          </p:nvSpPr>
          <p:spPr>
            <a:xfrm>
              <a:off x="1919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6"/>
            <p:cNvSpPr/>
            <p:nvPr/>
          </p:nvSpPr>
          <p:spPr>
            <a:xfrm>
              <a:off x="2193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6"/>
            <p:cNvSpPr/>
            <p:nvPr/>
          </p:nvSpPr>
          <p:spPr>
            <a:xfrm>
              <a:off x="2445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6"/>
            <p:cNvSpPr/>
            <p:nvPr/>
          </p:nvSpPr>
          <p:spPr>
            <a:xfrm>
              <a:off x="27194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6"/>
            <p:cNvSpPr/>
            <p:nvPr/>
          </p:nvSpPr>
          <p:spPr>
            <a:xfrm>
              <a:off x="29934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6"/>
            <p:cNvSpPr/>
            <p:nvPr/>
          </p:nvSpPr>
          <p:spPr>
            <a:xfrm>
              <a:off x="32670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6"/>
            <p:cNvSpPr/>
            <p:nvPr/>
          </p:nvSpPr>
          <p:spPr>
            <a:xfrm>
              <a:off x="35409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6"/>
            <p:cNvSpPr/>
            <p:nvPr/>
          </p:nvSpPr>
          <p:spPr>
            <a:xfrm>
              <a:off x="3814560" y="2880"/>
              <a:ext cx="7560" cy="5663520"/>
            </a:xfrm>
            <a:custGeom>
              <a:avLst/>
              <a:gdLst/>
              <a:ahLst/>
              <a:cxnLst/>
              <a:rect l="l" t="t" r="r" b="b"/>
              <a:pathLst>
                <a:path w="21" h="15732" extrusionOk="0">
                  <a:moveTo>
                    <a:pt x="0" y="0"/>
                  </a:moveTo>
                  <a:lnTo>
                    <a:pt x="21" y="0"/>
                  </a:lnTo>
                  <a:lnTo>
                    <a:pt x="21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6"/>
            <p:cNvSpPr/>
            <p:nvPr/>
          </p:nvSpPr>
          <p:spPr>
            <a:xfrm>
              <a:off x="40885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6"/>
            <p:cNvSpPr/>
            <p:nvPr/>
          </p:nvSpPr>
          <p:spPr>
            <a:xfrm>
              <a:off x="43624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6"/>
            <p:cNvSpPr/>
            <p:nvPr/>
          </p:nvSpPr>
          <p:spPr>
            <a:xfrm>
              <a:off x="46360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6"/>
            <p:cNvSpPr/>
            <p:nvPr/>
          </p:nvSpPr>
          <p:spPr>
            <a:xfrm>
              <a:off x="49100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6"/>
            <p:cNvSpPr/>
            <p:nvPr/>
          </p:nvSpPr>
          <p:spPr>
            <a:xfrm>
              <a:off x="5161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6"/>
            <p:cNvSpPr/>
            <p:nvPr/>
          </p:nvSpPr>
          <p:spPr>
            <a:xfrm>
              <a:off x="54356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6"/>
            <p:cNvSpPr/>
            <p:nvPr/>
          </p:nvSpPr>
          <p:spPr>
            <a:xfrm>
              <a:off x="5709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6"/>
            <p:cNvSpPr/>
            <p:nvPr/>
          </p:nvSpPr>
          <p:spPr>
            <a:xfrm>
              <a:off x="59832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6"/>
            <p:cNvSpPr/>
            <p:nvPr/>
          </p:nvSpPr>
          <p:spPr>
            <a:xfrm>
              <a:off x="62571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6"/>
            <p:cNvSpPr/>
            <p:nvPr/>
          </p:nvSpPr>
          <p:spPr>
            <a:xfrm>
              <a:off x="6530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6"/>
            <p:cNvSpPr/>
            <p:nvPr/>
          </p:nvSpPr>
          <p:spPr>
            <a:xfrm>
              <a:off x="68047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6"/>
            <p:cNvSpPr/>
            <p:nvPr/>
          </p:nvSpPr>
          <p:spPr>
            <a:xfrm>
              <a:off x="70786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6"/>
            <p:cNvSpPr/>
            <p:nvPr/>
          </p:nvSpPr>
          <p:spPr>
            <a:xfrm>
              <a:off x="7352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6"/>
            <p:cNvSpPr/>
            <p:nvPr/>
          </p:nvSpPr>
          <p:spPr>
            <a:xfrm>
              <a:off x="7626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6"/>
            <p:cNvSpPr/>
            <p:nvPr/>
          </p:nvSpPr>
          <p:spPr>
            <a:xfrm>
              <a:off x="78782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6"/>
            <p:cNvSpPr/>
            <p:nvPr/>
          </p:nvSpPr>
          <p:spPr>
            <a:xfrm>
              <a:off x="815184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6"/>
            <p:cNvSpPr/>
            <p:nvPr/>
          </p:nvSpPr>
          <p:spPr>
            <a:xfrm>
              <a:off x="842580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6"/>
            <p:cNvSpPr/>
            <p:nvPr/>
          </p:nvSpPr>
          <p:spPr>
            <a:xfrm>
              <a:off x="86997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6"/>
            <p:cNvSpPr/>
            <p:nvPr/>
          </p:nvSpPr>
          <p:spPr>
            <a:xfrm>
              <a:off x="897336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6"/>
            <p:cNvSpPr/>
            <p:nvPr/>
          </p:nvSpPr>
          <p:spPr>
            <a:xfrm>
              <a:off x="924732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6"/>
            <p:cNvSpPr/>
            <p:nvPr/>
          </p:nvSpPr>
          <p:spPr>
            <a:xfrm>
              <a:off x="95212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6"/>
            <p:cNvSpPr/>
            <p:nvPr/>
          </p:nvSpPr>
          <p:spPr>
            <a:xfrm>
              <a:off x="9794880" y="2880"/>
              <a:ext cx="7200" cy="5663520"/>
            </a:xfrm>
            <a:custGeom>
              <a:avLst/>
              <a:gdLst/>
              <a:ahLst/>
              <a:cxnLst/>
              <a:rect l="l" t="t" r="r" b="b"/>
              <a:pathLst>
                <a:path w="20" h="15732" extrusionOk="0">
                  <a:moveTo>
                    <a:pt x="0" y="0"/>
                  </a:moveTo>
                  <a:lnTo>
                    <a:pt x="20" y="0"/>
                  </a:lnTo>
                  <a:lnTo>
                    <a:pt x="20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6"/>
            <p:cNvSpPr/>
            <p:nvPr/>
          </p:nvSpPr>
          <p:spPr>
            <a:xfrm>
              <a:off x="10068840" y="2880"/>
              <a:ext cx="5760" cy="5663520"/>
            </a:xfrm>
            <a:custGeom>
              <a:avLst/>
              <a:gdLst/>
              <a:ahLst/>
              <a:cxnLst/>
              <a:rect l="l" t="t" r="r" b="b"/>
              <a:pathLst>
                <a:path w="16" h="15732" extrusionOk="0">
                  <a:moveTo>
                    <a:pt x="0" y="0"/>
                  </a:moveTo>
                  <a:lnTo>
                    <a:pt x="16" y="0"/>
                  </a:lnTo>
                  <a:lnTo>
                    <a:pt x="16" y="15732"/>
                  </a:lnTo>
                  <a:lnTo>
                    <a:pt x="0" y="1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6"/>
            <p:cNvSpPr/>
            <p:nvPr/>
          </p:nvSpPr>
          <p:spPr>
            <a:xfrm>
              <a:off x="24120" y="78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6"/>
            <p:cNvSpPr/>
            <p:nvPr/>
          </p:nvSpPr>
          <p:spPr>
            <a:xfrm>
              <a:off x="24120" y="365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6"/>
            <p:cNvSpPr/>
            <p:nvPr/>
          </p:nvSpPr>
          <p:spPr>
            <a:xfrm>
              <a:off x="24120" y="6523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6"/>
            <p:cNvSpPr/>
            <p:nvPr/>
          </p:nvSpPr>
          <p:spPr>
            <a:xfrm>
              <a:off x="24120" y="9392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6"/>
            <p:cNvSpPr/>
            <p:nvPr/>
          </p:nvSpPr>
          <p:spPr>
            <a:xfrm>
              <a:off x="24120" y="1226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6"/>
            <p:cNvSpPr/>
            <p:nvPr/>
          </p:nvSpPr>
          <p:spPr>
            <a:xfrm>
              <a:off x="24120" y="15134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6"/>
            <p:cNvSpPr/>
            <p:nvPr/>
          </p:nvSpPr>
          <p:spPr>
            <a:xfrm>
              <a:off x="24120" y="1800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6"/>
            <p:cNvSpPr/>
            <p:nvPr/>
          </p:nvSpPr>
          <p:spPr>
            <a:xfrm>
              <a:off x="24120" y="20876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6"/>
            <p:cNvSpPr/>
            <p:nvPr/>
          </p:nvSpPr>
          <p:spPr>
            <a:xfrm>
              <a:off x="24120" y="237456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6"/>
            <p:cNvSpPr/>
            <p:nvPr/>
          </p:nvSpPr>
          <p:spPr>
            <a:xfrm>
              <a:off x="24120" y="266184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6"/>
            <p:cNvSpPr/>
            <p:nvPr/>
          </p:nvSpPr>
          <p:spPr>
            <a:xfrm>
              <a:off x="24120" y="29484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6"/>
            <p:cNvSpPr/>
            <p:nvPr/>
          </p:nvSpPr>
          <p:spPr>
            <a:xfrm>
              <a:off x="24120" y="323568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6"/>
            <p:cNvSpPr/>
            <p:nvPr/>
          </p:nvSpPr>
          <p:spPr>
            <a:xfrm>
              <a:off x="24120" y="35226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6"/>
            <p:cNvSpPr/>
            <p:nvPr/>
          </p:nvSpPr>
          <p:spPr>
            <a:xfrm>
              <a:off x="24120" y="38095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6"/>
            <p:cNvSpPr/>
            <p:nvPr/>
          </p:nvSpPr>
          <p:spPr>
            <a:xfrm>
              <a:off x="24120" y="40968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6"/>
            <p:cNvSpPr/>
            <p:nvPr/>
          </p:nvSpPr>
          <p:spPr>
            <a:xfrm>
              <a:off x="24120" y="43837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6"/>
            <p:cNvSpPr/>
            <p:nvPr/>
          </p:nvSpPr>
          <p:spPr>
            <a:xfrm>
              <a:off x="24120" y="467100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6"/>
            <p:cNvSpPr/>
            <p:nvPr/>
          </p:nvSpPr>
          <p:spPr>
            <a:xfrm>
              <a:off x="24120" y="49579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6"/>
            <p:cNvSpPr/>
            <p:nvPr/>
          </p:nvSpPr>
          <p:spPr>
            <a:xfrm>
              <a:off x="24120" y="5244840"/>
              <a:ext cx="10030680" cy="7560"/>
            </a:xfrm>
            <a:custGeom>
              <a:avLst/>
              <a:gdLst/>
              <a:ahLst/>
              <a:cxnLst/>
              <a:rect l="l" t="t" r="r" b="b"/>
              <a:pathLst>
                <a:path w="27863" h="21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6"/>
            <p:cNvSpPr/>
            <p:nvPr/>
          </p:nvSpPr>
          <p:spPr>
            <a:xfrm>
              <a:off x="24120" y="5532120"/>
              <a:ext cx="10030680" cy="7200"/>
            </a:xfrm>
            <a:custGeom>
              <a:avLst/>
              <a:gdLst/>
              <a:ahLst/>
              <a:cxnLst/>
              <a:rect l="l" t="t" r="r" b="b"/>
              <a:pathLst>
                <a:path w="27863" h="20" extrusionOk="0">
                  <a:moveTo>
                    <a:pt x="0" y="0"/>
                  </a:moveTo>
                  <a:lnTo>
                    <a:pt x="27863" y="0"/>
                  </a:lnTo>
                  <a:lnTo>
                    <a:pt x="27863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7" name="Google Shape;2707;p36"/>
          <p:cNvGrpSpPr/>
          <p:nvPr/>
        </p:nvGrpSpPr>
        <p:grpSpPr>
          <a:xfrm rot="-3906091" flipH="1">
            <a:off x="16083331" y="603802"/>
            <a:ext cx="2498558" cy="2747336"/>
            <a:chOff x="8481600" y="3909240"/>
            <a:chExt cx="1084680" cy="1192680"/>
          </a:xfrm>
        </p:grpSpPr>
        <p:sp>
          <p:nvSpPr>
            <p:cNvPr id="2708" name="Google Shape;2708;p36"/>
            <p:cNvSpPr/>
            <p:nvPr/>
          </p:nvSpPr>
          <p:spPr>
            <a:xfrm>
              <a:off x="8737560" y="4023360"/>
              <a:ext cx="152280" cy="291600"/>
            </a:xfrm>
            <a:custGeom>
              <a:avLst/>
              <a:gdLst/>
              <a:ahLst/>
              <a:cxnLst/>
              <a:rect l="l" t="t" r="r" b="b"/>
              <a:pathLst>
                <a:path w="423" h="810" extrusionOk="0">
                  <a:moveTo>
                    <a:pt x="253" y="810"/>
                  </a:moveTo>
                  <a:cubicBezTo>
                    <a:pt x="31" y="639"/>
                    <a:pt x="-165" y="49"/>
                    <a:pt x="216" y="2"/>
                  </a:cubicBezTo>
                  <a:cubicBezTo>
                    <a:pt x="598" y="-46"/>
                    <a:pt x="356" y="647"/>
                    <a:pt x="253" y="8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6"/>
            <p:cNvSpPr/>
            <p:nvPr/>
          </p:nvSpPr>
          <p:spPr>
            <a:xfrm>
              <a:off x="8920440" y="4254120"/>
              <a:ext cx="123840" cy="240840"/>
            </a:xfrm>
            <a:custGeom>
              <a:avLst/>
              <a:gdLst/>
              <a:ahLst/>
              <a:cxnLst/>
              <a:rect l="l" t="t" r="r" b="b"/>
              <a:pathLst>
                <a:path w="344" h="669" extrusionOk="0">
                  <a:moveTo>
                    <a:pt x="192" y="669"/>
                  </a:moveTo>
                  <a:cubicBezTo>
                    <a:pt x="34" y="440"/>
                    <a:pt x="-120" y="22"/>
                    <a:pt x="142" y="1"/>
                  </a:cubicBezTo>
                  <a:cubicBezTo>
                    <a:pt x="403" y="-20"/>
                    <a:pt x="402" y="438"/>
                    <a:pt x="192" y="6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6"/>
            <p:cNvSpPr/>
            <p:nvPr/>
          </p:nvSpPr>
          <p:spPr>
            <a:xfrm>
              <a:off x="9009000" y="4134600"/>
              <a:ext cx="159120" cy="267840"/>
            </a:xfrm>
            <a:custGeom>
              <a:avLst/>
              <a:gdLst/>
              <a:ahLst/>
              <a:cxnLst/>
              <a:rect l="l" t="t" r="r" b="b"/>
              <a:pathLst>
                <a:path w="442" h="744" extrusionOk="0">
                  <a:moveTo>
                    <a:pt x="423" y="744"/>
                  </a:moveTo>
                  <a:cubicBezTo>
                    <a:pt x="243" y="665"/>
                    <a:pt x="-178" y="213"/>
                    <a:pt x="82" y="32"/>
                  </a:cubicBezTo>
                  <a:cubicBezTo>
                    <a:pt x="343" y="-149"/>
                    <a:pt x="497" y="502"/>
                    <a:pt x="423" y="7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6"/>
            <p:cNvSpPr/>
            <p:nvPr/>
          </p:nvSpPr>
          <p:spPr>
            <a:xfrm>
              <a:off x="9129600" y="3909240"/>
              <a:ext cx="173880" cy="310680"/>
            </a:xfrm>
            <a:custGeom>
              <a:avLst/>
              <a:gdLst/>
              <a:ahLst/>
              <a:cxnLst/>
              <a:rect l="l" t="t" r="r" b="b"/>
              <a:pathLst>
                <a:path w="483" h="863" extrusionOk="0">
                  <a:moveTo>
                    <a:pt x="410" y="863"/>
                  </a:moveTo>
                  <a:cubicBezTo>
                    <a:pt x="212" y="685"/>
                    <a:pt x="-173" y="130"/>
                    <a:pt x="87" y="15"/>
                  </a:cubicBezTo>
                  <a:cubicBezTo>
                    <a:pt x="348" y="-101"/>
                    <a:pt x="615" y="477"/>
                    <a:pt x="410" y="8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6"/>
            <p:cNvSpPr/>
            <p:nvPr/>
          </p:nvSpPr>
          <p:spPr>
            <a:xfrm>
              <a:off x="9316080" y="4117320"/>
              <a:ext cx="189360" cy="229680"/>
            </a:xfrm>
            <a:custGeom>
              <a:avLst/>
              <a:gdLst/>
              <a:ahLst/>
              <a:cxnLst/>
              <a:rect l="l" t="t" r="r" b="b"/>
              <a:pathLst>
                <a:path w="526" h="638" extrusionOk="0">
                  <a:moveTo>
                    <a:pt x="0" y="638"/>
                  </a:moveTo>
                  <a:cubicBezTo>
                    <a:pt x="19" y="365"/>
                    <a:pt x="223" y="-144"/>
                    <a:pt x="462" y="39"/>
                  </a:cubicBezTo>
                  <a:cubicBezTo>
                    <a:pt x="701" y="221"/>
                    <a:pt x="210" y="646"/>
                    <a:pt x="0" y="6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6"/>
            <p:cNvSpPr/>
            <p:nvPr/>
          </p:nvSpPr>
          <p:spPr>
            <a:xfrm>
              <a:off x="9275400" y="4455720"/>
              <a:ext cx="138240" cy="284760"/>
            </a:xfrm>
            <a:custGeom>
              <a:avLst/>
              <a:gdLst/>
              <a:ahLst/>
              <a:cxnLst/>
              <a:rect l="l" t="t" r="r" b="b"/>
              <a:pathLst>
                <a:path w="384" h="791" extrusionOk="0">
                  <a:moveTo>
                    <a:pt x="310" y="791"/>
                  </a:moveTo>
                  <a:cubicBezTo>
                    <a:pt x="72" y="612"/>
                    <a:pt x="-156" y="137"/>
                    <a:pt x="141" y="15"/>
                  </a:cubicBezTo>
                  <a:cubicBezTo>
                    <a:pt x="438" y="-107"/>
                    <a:pt x="420" y="594"/>
                    <a:pt x="310" y="7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6"/>
            <p:cNvSpPr/>
            <p:nvPr/>
          </p:nvSpPr>
          <p:spPr>
            <a:xfrm>
              <a:off x="9440280" y="4487040"/>
              <a:ext cx="126000" cy="255240"/>
            </a:xfrm>
            <a:custGeom>
              <a:avLst/>
              <a:gdLst/>
              <a:ahLst/>
              <a:cxnLst/>
              <a:rect l="l" t="t" r="r" b="b"/>
              <a:pathLst>
                <a:path w="350" h="709" extrusionOk="0">
                  <a:moveTo>
                    <a:pt x="38" y="709"/>
                  </a:moveTo>
                  <a:cubicBezTo>
                    <a:pt x="-38" y="507"/>
                    <a:pt x="-13" y="-60"/>
                    <a:pt x="232" y="6"/>
                  </a:cubicBezTo>
                  <a:cubicBezTo>
                    <a:pt x="478" y="71"/>
                    <a:pt x="302" y="556"/>
                    <a:pt x="38" y="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6"/>
            <p:cNvSpPr/>
            <p:nvPr/>
          </p:nvSpPr>
          <p:spPr>
            <a:xfrm>
              <a:off x="8916120" y="4662720"/>
              <a:ext cx="194760" cy="170280"/>
            </a:xfrm>
            <a:custGeom>
              <a:avLst/>
              <a:gdLst/>
              <a:ahLst/>
              <a:cxnLst/>
              <a:rect l="l" t="t" r="r" b="b"/>
              <a:pathLst>
                <a:path w="541" h="473" extrusionOk="0">
                  <a:moveTo>
                    <a:pt x="540" y="473"/>
                  </a:moveTo>
                  <a:cubicBezTo>
                    <a:pt x="322" y="447"/>
                    <a:pt x="-126" y="271"/>
                    <a:pt x="34" y="58"/>
                  </a:cubicBezTo>
                  <a:cubicBezTo>
                    <a:pt x="195" y="-155"/>
                    <a:pt x="548" y="271"/>
                    <a:pt x="540" y="4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6"/>
            <p:cNvSpPr/>
            <p:nvPr/>
          </p:nvSpPr>
          <p:spPr>
            <a:xfrm>
              <a:off x="8789040" y="4495320"/>
              <a:ext cx="222120" cy="137520"/>
            </a:xfrm>
            <a:custGeom>
              <a:avLst/>
              <a:gdLst/>
              <a:ahLst/>
              <a:cxnLst/>
              <a:rect l="l" t="t" r="r" b="b"/>
              <a:pathLst>
                <a:path w="617" h="382" extrusionOk="0">
                  <a:moveTo>
                    <a:pt x="617" y="340"/>
                  </a:moveTo>
                  <a:cubicBezTo>
                    <a:pt x="399" y="135"/>
                    <a:pt x="58" y="-164"/>
                    <a:pt x="5" y="109"/>
                  </a:cubicBezTo>
                  <a:cubicBezTo>
                    <a:pt x="-48" y="383"/>
                    <a:pt x="374" y="431"/>
                    <a:pt x="617" y="3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6"/>
            <p:cNvSpPr/>
            <p:nvPr/>
          </p:nvSpPr>
          <p:spPr>
            <a:xfrm>
              <a:off x="8656920" y="4556520"/>
              <a:ext cx="190800" cy="223560"/>
            </a:xfrm>
            <a:custGeom>
              <a:avLst/>
              <a:gdLst/>
              <a:ahLst/>
              <a:cxnLst/>
              <a:rect l="l" t="t" r="r" b="b"/>
              <a:pathLst>
                <a:path w="530" h="621" extrusionOk="0">
                  <a:moveTo>
                    <a:pt x="530" y="621"/>
                  </a:moveTo>
                  <a:cubicBezTo>
                    <a:pt x="471" y="324"/>
                    <a:pt x="266" y="-170"/>
                    <a:pt x="59" y="58"/>
                  </a:cubicBezTo>
                  <a:cubicBezTo>
                    <a:pt x="-148" y="287"/>
                    <a:pt x="235" y="582"/>
                    <a:pt x="530" y="6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6"/>
            <p:cNvSpPr/>
            <p:nvPr/>
          </p:nvSpPr>
          <p:spPr>
            <a:xfrm>
              <a:off x="8755200" y="4847040"/>
              <a:ext cx="220680" cy="124560"/>
            </a:xfrm>
            <a:custGeom>
              <a:avLst/>
              <a:gdLst/>
              <a:ahLst/>
              <a:cxnLst/>
              <a:rect l="l" t="t" r="r" b="b"/>
              <a:pathLst>
                <a:path w="613" h="346" extrusionOk="0">
                  <a:moveTo>
                    <a:pt x="613" y="94"/>
                  </a:moveTo>
                  <a:cubicBezTo>
                    <a:pt x="345" y="-27"/>
                    <a:pt x="-90" y="-71"/>
                    <a:pt x="17" y="211"/>
                  </a:cubicBezTo>
                  <a:cubicBezTo>
                    <a:pt x="123" y="494"/>
                    <a:pt x="463" y="273"/>
                    <a:pt x="613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6"/>
            <p:cNvSpPr/>
            <p:nvPr/>
          </p:nvSpPr>
          <p:spPr>
            <a:xfrm>
              <a:off x="8481600" y="4233600"/>
              <a:ext cx="216000" cy="184320"/>
            </a:xfrm>
            <a:custGeom>
              <a:avLst/>
              <a:gdLst/>
              <a:ahLst/>
              <a:cxnLst/>
              <a:rect l="l" t="t" r="r" b="b"/>
              <a:pathLst>
                <a:path w="600" h="512" extrusionOk="0">
                  <a:moveTo>
                    <a:pt x="600" y="512"/>
                  </a:moveTo>
                  <a:cubicBezTo>
                    <a:pt x="479" y="244"/>
                    <a:pt x="171" y="-178"/>
                    <a:pt x="30" y="82"/>
                  </a:cubicBezTo>
                  <a:cubicBezTo>
                    <a:pt x="-111" y="343"/>
                    <a:pt x="280" y="513"/>
                    <a:pt x="600" y="5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6"/>
            <p:cNvSpPr/>
            <p:nvPr/>
          </p:nvSpPr>
          <p:spPr>
            <a:xfrm>
              <a:off x="8483400" y="4440600"/>
              <a:ext cx="252360" cy="135360"/>
            </a:xfrm>
            <a:custGeom>
              <a:avLst/>
              <a:gdLst/>
              <a:ahLst/>
              <a:cxnLst/>
              <a:rect l="l" t="t" r="r" b="b"/>
              <a:pathLst>
                <a:path w="701" h="376" extrusionOk="0">
                  <a:moveTo>
                    <a:pt x="701" y="80"/>
                  </a:moveTo>
                  <a:cubicBezTo>
                    <a:pt x="461" y="-1"/>
                    <a:pt x="-66" y="-90"/>
                    <a:pt x="7" y="200"/>
                  </a:cubicBezTo>
                  <a:cubicBezTo>
                    <a:pt x="79" y="491"/>
                    <a:pt x="525" y="399"/>
                    <a:pt x="701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6"/>
            <p:cNvSpPr/>
            <p:nvPr/>
          </p:nvSpPr>
          <p:spPr>
            <a:xfrm>
              <a:off x="8546760" y="3990600"/>
              <a:ext cx="951480" cy="1111320"/>
            </a:xfrm>
            <a:custGeom>
              <a:avLst/>
              <a:gdLst/>
              <a:ahLst/>
              <a:cxnLst/>
              <a:rect l="l" t="t" r="r" b="b"/>
              <a:pathLst>
                <a:path w="2643" h="3087" extrusionOk="0">
                  <a:moveTo>
                    <a:pt x="1794" y="2"/>
                  </a:moveTo>
                  <a:cubicBezTo>
                    <a:pt x="1788" y="7"/>
                    <a:pt x="1786" y="16"/>
                    <a:pt x="1790" y="22"/>
                  </a:cubicBezTo>
                  <a:cubicBezTo>
                    <a:pt x="2020" y="355"/>
                    <a:pt x="2084" y="801"/>
                    <a:pt x="1958" y="1185"/>
                  </a:cubicBezTo>
                  <a:cubicBezTo>
                    <a:pt x="1942" y="1232"/>
                    <a:pt x="1924" y="1279"/>
                    <a:pt x="1905" y="1325"/>
                  </a:cubicBezTo>
                  <a:cubicBezTo>
                    <a:pt x="1717" y="1170"/>
                    <a:pt x="1574" y="958"/>
                    <a:pt x="1501" y="725"/>
                  </a:cubicBezTo>
                  <a:cubicBezTo>
                    <a:pt x="1499" y="717"/>
                    <a:pt x="1491" y="713"/>
                    <a:pt x="1483" y="715"/>
                  </a:cubicBezTo>
                  <a:cubicBezTo>
                    <a:pt x="1476" y="718"/>
                    <a:pt x="1472" y="726"/>
                    <a:pt x="1474" y="733"/>
                  </a:cubicBezTo>
                  <a:cubicBezTo>
                    <a:pt x="1549" y="974"/>
                    <a:pt x="1698" y="1194"/>
                    <a:pt x="1893" y="1353"/>
                  </a:cubicBezTo>
                  <a:cubicBezTo>
                    <a:pt x="1891" y="1358"/>
                    <a:pt x="1889" y="1363"/>
                    <a:pt x="1887" y="1368"/>
                  </a:cubicBezTo>
                  <a:cubicBezTo>
                    <a:pt x="1861" y="1431"/>
                    <a:pt x="1833" y="1497"/>
                    <a:pt x="1812" y="1565"/>
                  </a:cubicBezTo>
                  <a:cubicBezTo>
                    <a:pt x="1771" y="1695"/>
                    <a:pt x="1762" y="1813"/>
                    <a:pt x="1786" y="1918"/>
                  </a:cubicBezTo>
                  <a:cubicBezTo>
                    <a:pt x="1784" y="1916"/>
                    <a:pt x="1781" y="1913"/>
                    <a:pt x="1778" y="1911"/>
                  </a:cubicBezTo>
                  <a:cubicBezTo>
                    <a:pt x="1678" y="1819"/>
                    <a:pt x="1566" y="1739"/>
                    <a:pt x="1457" y="1661"/>
                  </a:cubicBezTo>
                  <a:cubicBezTo>
                    <a:pt x="1378" y="1605"/>
                    <a:pt x="1299" y="1547"/>
                    <a:pt x="1222" y="1485"/>
                  </a:cubicBezTo>
                  <a:cubicBezTo>
                    <a:pt x="1270" y="1332"/>
                    <a:pt x="1274" y="1161"/>
                    <a:pt x="1235" y="1005"/>
                  </a:cubicBezTo>
                  <a:cubicBezTo>
                    <a:pt x="1233" y="998"/>
                    <a:pt x="1225" y="993"/>
                    <a:pt x="1218" y="995"/>
                  </a:cubicBezTo>
                  <a:cubicBezTo>
                    <a:pt x="1210" y="997"/>
                    <a:pt x="1205" y="1005"/>
                    <a:pt x="1207" y="1012"/>
                  </a:cubicBezTo>
                  <a:cubicBezTo>
                    <a:pt x="1245" y="1160"/>
                    <a:pt x="1241" y="1320"/>
                    <a:pt x="1199" y="1465"/>
                  </a:cubicBezTo>
                  <a:cubicBezTo>
                    <a:pt x="1150" y="1426"/>
                    <a:pt x="1103" y="1382"/>
                    <a:pt x="1061" y="1336"/>
                  </a:cubicBezTo>
                  <a:cubicBezTo>
                    <a:pt x="814" y="1071"/>
                    <a:pt x="691" y="697"/>
                    <a:pt x="732" y="337"/>
                  </a:cubicBezTo>
                  <a:cubicBezTo>
                    <a:pt x="733" y="329"/>
                    <a:pt x="727" y="322"/>
                    <a:pt x="719" y="321"/>
                  </a:cubicBezTo>
                  <a:cubicBezTo>
                    <a:pt x="712" y="320"/>
                    <a:pt x="705" y="326"/>
                    <a:pt x="704" y="333"/>
                  </a:cubicBezTo>
                  <a:cubicBezTo>
                    <a:pt x="666" y="665"/>
                    <a:pt x="764" y="1007"/>
                    <a:pt x="967" y="1270"/>
                  </a:cubicBezTo>
                  <a:cubicBezTo>
                    <a:pt x="855" y="1276"/>
                    <a:pt x="742" y="1266"/>
                    <a:pt x="633" y="1241"/>
                  </a:cubicBezTo>
                  <a:lnTo>
                    <a:pt x="633" y="1241"/>
                  </a:lnTo>
                  <a:cubicBezTo>
                    <a:pt x="404" y="1189"/>
                    <a:pt x="190" y="1073"/>
                    <a:pt x="25" y="906"/>
                  </a:cubicBezTo>
                  <a:cubicBezTo>
                    <a:pt x="19" y="901"/>
                    <a:pt x="10" y="901"/>
                    <a:pt x="5" y="906"/>
                  </a:cubicBezTo>
                  <a:cubicBezTo>
                    <a:pt x="-1" y="912"/>
                    <a:pt x="-1" y="921"/>
                    <a:pt x="4" y="926"/>
                  </a:cubicBezTo>
                  <a:cubicBezTo>
                    <a:pt x="167" y="1091"/>
                    <a:pt x="376" y="1206"/>
                    <a:pt x="600" y="1262"/>
                  </a:cubicBezTo>
                  <a:cubicBezTo>
                    <a:pt x="452" y="1376"/>
                    <a:pt x="260" y="1437"/>
                    <a:pt x="68" y="1431"/>
                  </a:cubicBezTo>
                  <a:cubicBezTo>
                    <a:pt x="60" y="1431"/>
                    <a:pt x="53" y="1436"/>
                    <a:pt x="53" y="1444"/>
                  </a:cubicBezTo>
                  <a:cubicBezTo>
                    <a:pt x="52" y="1453"/>
                    <a:pt x="59" y="1458"/>
                    <a:pt x="67" y="1458"/>
                  </a:cubicBezTo>
                  <a:cubicBezTo>
                    <a:pt x="273" y="1466"/>
                    <a:pt x="480" y="1398"/>
                    <a:pt x="635" y="1270"/>
                  </a:cubicBezTo>
                  <a:cubicBezTo>
                    <a:pt x="751" y="1296"/>
                    <a:pt x="870" y="1305"/>
                    <a:pt x="989" y="1297"/>
                  </a:cubicBezTo>
                  <a:cubicBezTo>
                    <a:pt x="1005" y="1317"/>
                    <a:pt x="1022" y="1337"/>
                    <a:pt x="1039" y="1355"/>
                  </a:cubicBezTo>
                  <a:cubicBezTo>
                    <a:pt x="1158" y="1482"/>
                    <a:pt x="1302" y="1585"/>
                    <a:pt x="1440" y="1684"/>
                  </a:cubicBezTo>
                  <a:cubicBezTo>
                    <a:pt x="1460" y="1698"/>
                    <a:pt x="1479" y="1712"/>
                    <a:pt x="1499" y="1726"/>
                  </a:cubicBezTo>
                  <a:cubicBezTo>
                    <a:pt x="1301" y="1745"/>
                    <a:pt x="1097" y="1711"/>
                    <a:pt x="909" y="1624"/>
                  </a:cubicBezTo>
                  <a:cubicBezTo>
                    <a:pt x="901" y="1621"/>
                    <a:pt x="893" y="1624"/>
                    <a:pt x="890" y="1631"/>
                  </a:cubicBezTo>
                  <a:cubicBezTo>
                    <a:pt x="886" y="1638"/>
                    <a:pt x="889" y="1647"/>
                    <a:pt x="897" y="1650"/>
                  </a:cubicBezTo>
                  <a:cubicBezTo>
                    <a:pt x="1100" y="1743"/>
                    <a:pt x="1320" y="1778"/>
                    <a:pt x="1533" y="1751"/>
                  </a:cubicBezTo>
                  <a:cubicBezTo>
                    <a:pt x="1611" y="1807"/>
                    <a:pt x="1688" y="1867"/>
                    <a:pt x="1759" y="1931"/>
                  </a:cubicBezTo>
                  <a:cubicBezTo>
                    <a:pt x="1903" y="2064"/>
                    <a:pt x="2021" y="2221"/>
                    <a:pt x="2108" y="2394"/>
                  </a:cubicBezTo>
                  <a:cubicBezTo>
                    <a:pt x="1972" y="2437"/>
                    <a:pt x="1828" y="2457"/>
                    <a:pt x="1682" y="2456"/>
                  </a:cubicBezTo>
                  <a:cubicBezTo>
                    <a:pt x="1542" y="2276"/>
                    <a:pt x="1375" y="2121"/>
                    <a:pt x="1199" y="2006"/>
                  </a:cubicBezTo>
                  <a:cubicBezTo>
                    <a:pt x="1192" y="2002"/>
                    <a:pt x="1183" y="2004"/>
                    <a:pt x="1179" y="2010"/>
                  </a:cubicBezTo>
                  <a:cubicBezTo>
                    <a:pt x="1175" y="2017"/>
                    <a:pt x="1177" y="2026"/>
                    <a:pt x="1183" y="2030"/>
                  </a:cubicBezTo>
                  <a:cubicBezTo>
                    <a:pt x="1350" y="2139"/>
                    <a:pt x="1510" y="2286"/>
                    <a:pt x="1645" y="2455"/>
                  </a:cubicBezTo>
                  <a:cubicBezTo>
                    <a:pt x="1498" y="2449"/>
                    <a:pt x="1349" y="2421"/>
                    <a:pt x="1206" y="2370"/>
                  </a:cubicBezTo>
                  <a:cubicBezTo>
                    <a:pt x="910" y="2266"/>
                    <a:pt x="653" y="2064"/>
                    <a:pt x="482" y="1801"/>
                  </a:cubicBezTo>
                  <a:cubicBezTo>
                    <a:pt x="477" y="1794"/>
                    <a:pt x="468" y="1793"/>
                    <a:pt x="462" y="1797"/>
                  </a:cubicBezTo>
                  <a:cubicBezTo>
                    <a:pt x="455" y="1802"/>
                    <a:pt x="453" y="1810"/>
                    <a:pt x="458" y="1816"/>
                  </a:cubicBezTo>
                  <a:cubicBezTo>
                    <a:pt x="633" y="2084"/>
                    <a:pt x="895" y="2291"/>
                    <a:pt x="1197" y="2397"/>
                  </a:cubicBezTo>
                  <a:cubicBezTo>
                    <a:pt x="1217" y="2404"/>
                    <a:pt x="1237" y="2411"/>
                    <a:pt x="1258" y="2417"/>
                  </a:cubicBezTo>
                  <a:cubicBezTo>
                    <a:pt x="1114" y="2510"/>
                    <a:pt x="949" y="2566"/>
                    <a:pt x="778" y="2581"/>
                  </a:cubicBezTo>
                  <a:cubicBezTo>
                    <a:pt x="771" y="2582"/>
                    <a:pt x="764" y="2589"/>
                    <a:pt x="765" y="2597"/>
                  </a:cubicBezTo>
                  <a:cubicBezTo>
                    <a:pt x="765" y="2605"/>
                    <a:pt x="773" y="2611"/>
                    <a:pt x="781" y="2610"/>
                  </a:cubicBezTo>
                  <a:cubicBezTo>
                    <a:pt x="964" y="2594"/>
                    <a:pt x="1141" y="2531"/>
                    <a:pt x="1294" y="2428"/>
                  </a:cubicBezTo>
                  <a:cubicBezTo>
                    <a:pt x="1569" y="2505"/>
                    <a:pt x="1859" y="2503"/>
                    <a:pt x="2121" y="2420"/>
                  </a:cubicBezTo>
                  <a:cubicBezTo>
                    <a:pt x="2219" y="2623"/>
                    <a:pt x="2275" y="2846"/>
                    <a:pt x="2282" y="3073"/>
                  </a:cubicBezTo>
                  <a:cubicBezTo>
                    <a:pt x="2282" y="3081"/>
                    <a:pt x="2289" y="3087"/>
                    <a:pt x="2297" y="3087"/>
                  </a:cubicBezTo>
                  <a:cubicBezTo>
                    <a:pt x="2301" y="3087"/>
                    <a:pt x="2305" y="3086"/>
                    <a:pt x="2307" y="3083"/>
                  </a:cubicBezTo>
                  <a:cubicBezTo>
                    <a:pt x="2310" y="3080"/>
                    <a:pt x="2311" y="3076"/>
                    <a:pt x="2311" y="3072"/>
                  </a:cubicBezTo>
                  <a:cubicBezTo>
                    <a:pt x="2305" y="2906"/>
                    <a:pt x="2275" y="2743"/>
                    <a:pt x="2221" y="2588"/>
                  </a:cubicBezTo>
                  <a:cubicBezTo>
                    <a:pt x="2222" y="2587"/>
                    <a:pt x="2223" y="2587"/>
                    <a:pt x="2224" y="2586"/>
                  </a:cubicBezTo>
                  <a:lnTo>
                    <a:pt x="2224" y="2585"/>
                  </a:lnTo>
                  <a:cubicBezTo>
                    <a:pt x="2303" y="2497"/>
                    <a:pt x="2373" y="2399"/>
                    <a:pt x="2432" y="2296"/>
                  </a:cubicBezTo>
                  <a:lnTo>
                    <a:pt x="2432" y="2296"/>
                  </a:lnTo>
                  <a:cubicBezTo>
                    <a:pt x="2434" y="2294"/>
                    <a:pt x="2435" y="2292"/>
                    <a:pt x="2435" y="2290"/>
                  </a:cubicBezTo>
                  <a:cubicBezTo>
                    <a:pt x="2538" y="2110"/>
                    <a:pt x="2610" y="1910"/>
                    <a:pt x="2643" y="1706"/>
                  </a:cubicBezTo>
                  <a:cubicBezTo>
                    <a:pt x="2644" y="1699"/>
                    <a:pt x="2639" y="1691"/>
                    <a:pt x="2631" y="1690"/>
                  </a:cubicBezTo>
                  <a:cubicBezTo>
                    <a:pt x="2623" y="1689"/>
                    <a:pt x="2616" y="1694"/>
                    <a:pt x="2614" y="1702"/>
                  </a:cubicBezTo>
                  <a:cubicBezTo>
                    <a:pt x="2583" y="1894"/>
                    <a:pt x="2517" y="2083"/>
                    <a:pt x="2422" y="2255"/>
                  </a:cubicBezTo>
                  <a:cubicBezTo>
                    <a:pt x="2337" y="2085"/>
                    <a:pt x="2287" y="1900"/>
                    <a:pt x="2275" y="1705"/>
                  </a:cubicBezTo>
                  <a:cubicBezTo>
                    <a:pt x="2274" y="1697"/>
                    <a:pt x="2268" y="1691"/>
                    <a:pt x="2260" y="1692"/>
                  </a:cubicBezTo>
                  <a:cubicBezTo>
                    <a:pt x="2252" y="1692"/>
                    <a:pt x="2246" y="1699"/>
                    <a:pt x="2246" y="1707"/>
                  </a:cubicBezTo>
                  <a:cubicBezTo>
                    <a:pt x="2259" y="1912"/>
                    <a:pt x="2313" y="2106"/>
                    <a:pt x="2405" y="2285"/>
                  </a:cubicBezTo>
                  <a:cubicBezTo>
                    <a:pt x="2349" y="2382"/>
                    <a:pt x="2284" y="2474"/>
                    <a:pt x="2210" y="2558"/>
                  </a:cubicBezTo>
                  <a:cubicBezTo>
                    <a:pt x="2128" y="2333"/>
                    <a:pt x="1997" y="2127"/>
                    <a:pt x="1827" y="1957"/>
                  </a:cubicBezTo>
                  <a:cubicBezTo>
                    <a:pt x="1789" y="1846"/>
                    <a:pt x="1793" y="1717"/>
                    <a:pt x="1839" y="1573"/>
                  </a:cubicBezTo>
                  <a:cubicBezTo>
                    <a:pt x="1860" y="1507"/>
                    <a:pt x="1887" y="1441"/>
                    <a:pt x="1913" y="1378"/>
                  </a:cubicBezTo>
                  <a:cubicBezTo>
                    <a:pt x="1938" y="1318"/>
                    <a:pt x="1964" y="1256"/>
                    <a:pt x="1985" y="1193"/>
                  </a:cubicBezTo>
                  <a:cubicBezTo>
                    <a:pt x="1994" y="1165"/>
                    <a:pt x="2002" y="1137"/>
                    <a:pt x="2009" y="1109"/>
                  </a:cubicBezTo>
                  <a:cubicBezTo>
                    <a:pt x="2077" y="1063"/>
                    <a:pt x="2139" y="1011"/>
                    <a:pt x="2196" y="952"/>
                  </a:cubicBezTo>
                  <a:cubicBezTo>
                    <a:pt x="2277" y="868"/>
                    <a:pt x="2345" y="773"/>
                    <a:pt x="2397" y="668"/>
                  </a:cubicBezTo>
                  <a:cubicBezTo>
                    <a:pt x="2401" y="661"/>
                    <a:pt x="2398" y="652"/>
                    <a:pt x="2391" y="649"/>
                  </a:cubicBezTo>
                  <a:cubicBezTo>
                    <a:pt x="2384" y="645"/>
                    <a:pt x="2375" y="648"/>
                    <a:pt x="2372" y="655"/>
                  </a:cubicBezTo>
                  <a:cubicBezTo>
                    <a:pt x="2290" y="819"/>
                    <a:pt x="2168" y="961"/>
                    <a:pt x="2019" y="1067"/>
                  </a:cubicBezTo>
                  <a:cubicBezTo>
                    <a:pt x="2098" y="706"/>
                    <a:pt x="2024" y="310"/>
                    <a:pt x="1814" y="5"/>
                  </a:cubicBezTo>
                  <a:cubicBezTo>
                    <a:pt x="1809" y="-1"/>
                    <a:pt x="1800" y="-2"/>
                    <a:pt x="179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2" name="Google Shape;2722;p36"/>
          <p:cNvGrpSpPr/>
          <p:nvPr/>
        </p:nvGrpSpPr>
        <p:grpSpPr>
          <a:xfrm rot="-1091694">
            <a:off x="-606978" y="3347659"/>
            <a:ext cx="1897916" cy="2272890"/>
            <a:chOff x="3930561" y="718805"/>
            <a:chExt cx="849519" cy="1017360"/>
          </a:xfrm>
        </p:grpSpPr>
        <p:sp>
          <p:nvSpPr>
            <p:cNvPr id="2723" name="Google Shape;2723;p36"/>
            <p:cNvSpPr/>
            <p:nvPr/>
          </p:nvSpPr>
          <p:spPr>
            <a:xfrm>
              <a:off x="3998880" y="718805"/>
              <a:ext cx="781200" cy="993600"/>
            </a:xfrm>
            <a:custGeom>
              <a:avLst/>
              <a:gdLst/>
              <a:ahLst/>
              <a:cxnLst/>
              <a:rect l="l" t="t" r="r" b="b"/>
              <a:pathLst>
                <a:path w="2170" h="2760" extrusionOk="0">
                  <a:moveTo>
                    <a:pt x="1975" y="2760"/>
                  </a:moveTo>
                  <a:lnTo>
                    <a:pt x="52" y="2753"/>
                  </a:lnTo>
                  <a:lnTo>
                    <a:pt x="62" y="97"/>
                  </a:lnTo>
                  <a:lnTo>
                    <a:pt x="17" y="15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1986" y="7"/>
                  </a:lnTo>
                  <a:cubicBezTo>
                    <a:pt x="2088" y="8"/>
                    <a:pt x="2171" y="80"/>
                    <a:pt x="2170" y="168"/>
                  </a:cubicBezTo>
                  <a:lnTo>
                    <a:pt x="2161" y="2601"/>
                  </a:lnTo>
                  <a:cubicBezTo>
                    <a:pt x="2160" y="2689"/>
                    <a:pt x="2077" y="2761"/>
                    <a:pt x="1975" y="2760"/>
                  </a:cubicBezTo>
                  <a:close/>
                </a:path>
              </a:pathLst>
            </a:custGeom>
            <a:solidFill>
              <a:srgbClr val="4B79D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6"/>
            <p:cNvSpPr/>
            <p:nvPr/>
          </p:nvSpPr>
          <p:spPr>
            <a:xfrm>
              <a:off x="3998880" y="718805"/>
              <a:ext cx="781200" cy="993600"/>
            </a:xfrm>
            <a:custGeom>
              <a:avLst/>
              <a:gdLst/>
              <a:ahLst/>
              <a:cxnLst/>
              <a:rect l="l" t="t" r="r" b="b"/>
              <a:pathLst>
                <a:path w="2170" h="2760" extrusionOk="0">
                  <a:moveTo>
                    <a:pt x="1975" y="2760"/>
                  </a:moveTo>
                  <a:lnTo>
                    <a:pt x="52" y="2753"/>
                  </a:lnTo>
                  <a:lnTo>
                    <a:pt x="62" y="97"/>
                  </a:lnTo>
                  <a:lnTo>
                    <a:pt x="17" y="15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1986" y="7"/>
                  </a:lnTo>
                  <a:cubicBezTo>
                    <a:pt x="2088" y="8"/>
                    <a:pt x="2171" y="80"/>
                    <a:pt x="2170" y="168"/>
                  </a:cubicBezTo>
                  <a:lnTo>
                    <a:pt x="2161" y="2601"/>
                  </a:lnTo>
                  <a:cubicBezTo>
                    <a:pt x="2160" y="2689"/>
                    <a:pt x="2077" y="2761"/>
                    <a:pt x="1975" y="27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6"/>
            <p:cNvSpPr/>
            <p:nvPr/>
          </p:nvSpPr>
          <p:spPr>
            <a:xfrm>
              <a:off x="3998520" y="742565"/>
              <a:ext cx="767520" cy="993600"/>
            </a:xfrm>
            <a:custGeom>
              <a:avLst/>
              <a:gdLst/>
              <a:ahLst/>
              <a:cxnLst/>
              <a:rect l="l" t="t" r="r" b="b"/>
              <a:pathLst>
                <a:path w="2132" h="2760" extrusionOk="0">
                  <a:moveTo>
                    <a:pt x="1937" y="2760"/>
                  </a:moveTo>
                  <a:lnTo>
                    <a:pt x="14" y="275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24" y="0"/>
                  </a:lnTo>
                  <a:lnTo>
                    <a:pt x="1948" y="8"/>
                  </a:lnTo>
                  <a:cubicBezTo>
                    <a:pt x="2050" y="8"/>
                    <a:pt x="2132" y="80"/>
                    <a:pt x="2132" y="168"/>
                  </a:cubicBezTo>
                  <a:lnTo>
                    <a:pt x="2122" y="2602"/>
                  </a:lnTo>
                  <a:cubicBezTo>
                    <a:pt x="2122" y="2690"/>
                    <a:pt x="2039" y="2761"/>
                    <a:pt x="1937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6"/>
            <p:cNvSpPr/>
            <p:nvPr/>
          </p:nvSpPr>
          <p:spPr>
            <a:xfrm>
              <a:off x="3997161" y="741541"/>
              <a:ext cx="762480" cy="993600"/>
            </a:xfrm>
            <a:custGeom>
              <a:avLst/>
              <a:gdLst/>
              <a:ahLst/>
              <a:cxnLst/>
              <a:rect l="l" t="t" r="r" b="b"/>
              <a:pathLst>
                <a:path w="2118" h="2760" extrusionOk="0">
                  <a:moveTo>
                    <a:pt x="2108" y="2601"/>
                  </a:moveTo>
                  <a:lnTo>
                    <a:pt x="2118" y="168"/>
                  </a:lnTo>
                  <a:cubicBezTo>
                    <a:pt x="2118" y="80"/>
                    <a:pt x="2036" y="8"/>
                    <a:pt x="1934" y="8"/>
                  </a:cubicBezTo>
                  <a:lnTo>
                    <a:pt x="10" y="0"/>
                  </a:lnTo>
                  <a:lnTo>
                    <a:pt x="0" y="2753"/>
                  </a:lnTo>
                  <a:lnTo>
                    <a:pt x="1923" y="2760"/>
                  </a:lnTo>
                  <a:cubicBezTo>
                    <a:pt x="2025" y="2761"/>
                    <a:pt x="2108" y="2689"/>
                    <a:pt x="2108" y="26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6"/>
            <p:cNvSpPr/>
            <p:nvPr/>
          </p:nvSpPr>
          <p:spPr>
            <a:xfrm>
              <a:off x="3930561" y="1578541"/>
              <a:ext cx="133560" cy="133920"/>
            </a:xfrm>
            <a:custGeom>
              <a:avLst/>
              <a:gdLst/>
              <a:ahLst/>
              <a:cxnLst/>
              <a:rect l="l" t="t" r="r" b="b"/>
              <a:pathLst>
                <a:path w="371" h="372" extrusionOk="0">
                  <a:moveTo>
                    <a:pt x="185" y="372"/>
                  </a:moveTo>
                  <a:cubicBezTo>
                    <a:pt x="82" y="372"/>
                    <a:pt x="-1" y="288"/>
                    <a:pt x="0" y="185"/>
                  </a:cubicBezTo>
                  <a:cubicBezTo>
                    <a:pt x="0" y="83"/>
                    <a:pt x="84" y="0"/>
                    <a:pt x="186" y="0"/>
                  </a:cubicBezTo>
                  <a:lnTo>
                    <a:pt x="186" y="75"/>
                  </a:lnTo>
                  <a:cubicBezTo>
                    <a:pt x="125" y="75"/>
                    <a:pt x="74" y="125"/>
                    <a:pt x="74" y="186"/>
                  </a:cubicBezTo>
                  <a:cubicBezTo>
                    <a:pt x="73" y="247"/>
                    <a:pt x="123" y="297"/>
                    <a:pt x="185" y="297"/>
                  </a:cubicBezTo>
                  <a:cubicBezTo>
                    <a:pt x="246" y="298"/>
                    <a:pt x="297" y="248"/>
                    <a:pt x="297" y="187"/>
                  </a:cubicBezTo>
                  <a:cubicBezTo>
                    <a:pt x="297" y="166"/>
                    <a:pt x="313" y="149"/>
                    <a:pt x="334" y="149"/>
                  </a:cubicBezTo>
                  <a:cubicBezTo>
                    <a:pt x="354" y="149"/>
                    <a:pt x="371" y="166"/>
                    <a:pt x="371" y="187"/>
                  </a:cubicBezTo>
                  <a:cubicBezTo>
                    <a:pt x="371" y="289"/>
                    <a:pt x="287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6"/>
            <p:cNvSpPr/>
            <p:nvPr/>
          </p:nvSpPr>
          <p:spPr>
            <a:xfrm>
              <a:off x="3930921" y="144246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5" y="372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1" y="82"/>
                    <a:pt x="84" y="-1"/>
                    <a:pt x="187" y="0"/>
                  </a:cubicBezTo>
                  <a:lnTo>
                    <a:pt x="187" y="75"/>
                  </a:lnTo>
                  <a:cubicBezTo>
                    <a:pt x="125" y="74"/>
                    <a:pt x="75" y="124"/>
                    <a:pt x="75" y="185"/>
                  </a:cubicBezTo>
                  <a:cubicBezTo>
                    <a:pt x="75" y="247"/>
                    <a:pt x="125" y="297"/>
                    <a:pt x="186" y="297"/>
                  </a:cubicBezTo>
                  <a:cubicBezTo>
                    <a:pt x="247" y="297"/>
                    <a:pt x="297" y="247"/>
                    <a:pt x="297" y="186"/>
                  </a:cubicBezTo>
                  <a:cubicBezTo>
                    <a:pt x="297" y="165"/>
                    <a:pt x="314" y="149"/>
                    <a:pt x="335" y="149"/>
                  </a:cubicBezTo>
                  <a:cubicBezTo>
                    <a:pt x="356" y="149"/>
                    <a:pt x="372" y="166"/>
                    <a:pt x="372" y="186"/>
                  </a:cubicBezTo>
                  <a:cubicBezTo>
                    <a:pt x="371" y="289"/>
                    <a:pt x="288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6"/>
            <p:cNvSpPr/>
            <p:nvPr/>
          </p:nvSpPr>
          <p:spPr>
            <a:xfrm>
              <a:off x="3931641" y="1306021"/>
              <a:ext cx="133560" cy="133920"/>
            </a:xfrm>
            <a:custGeom>
              <a:avLst/>
              <a:gdLst/>
              <a:ahLst/>
              <a:cxnLst/>
              <a:rect l="l" t="t" r="r" b="b"/>
              <a:pathLst>
                <a:path w="371" h="372" extrusionOk="0">
                  <a:moveTo>
                    <a:pt x="185" y="372"/>
                  </a:moveTo>
                  <a:cubicBezTo>
                    <a:pt x="82" y="372"/>
                    <a:pt x="-1" y="288"/>
                    <a:pt x="0" y="186"/>
                  </a:cubicBezTo>
                  <a:cubicBezTo>
                    <a:pt x="0" y="83"/>
                    <a:pt x="84" y="0"/>
                    <a:pt x="186" y="0"/>
                  </a:cubicBezTo>
                  <a:lnTo>
                    <a:pt x="186" y="75"/>
                  </a:lnTo>
                  <a:cubicBezTo>
                    <a:pt x="125" y="75"/>
                    <a:pt x="75" y="125"/>
                    <a:pt x="74" y="186"/>
                  </a:cubicBezTo>
                  <a:cubicBezTo>
                    <a:pt x="74" y="247"/>
                    <a:pt x="124" y="297"/>
                    <a:pt x="185" y="298"/>
                  </a:cubicBezTo>
                  <a:cubicBezTo>
                    <a:pt x="247" y="298"/>
                    <a:pt x="297" y="248"/>
                    <a:pt x="297" y="187"/>
                  </a:cubicBezTo>
                  <a:cubicBezTo>
                    <a:pt x="297" y="166"/>
                    <a:pt x="313" y="149"/>
                    <a:pt x="334" y="149"/>
                  </a:cubicBezTo>
                  <a:cubicBezTo>
                    <a:pt x="354" y="149"/>
                    <a:pt x="371" y="166"/>
                    <a:pt x="371" y="187"/>
                  </a:cubicBezTo>
                  <a:cubicBezTo>
                    <a:pt x="371" y="290"/>
                    <a:pt x="287" y="373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6"/>
            <p:cNvSpPr/>
            <p:nvPr/>
          </p:nvSpPr>
          <p:spPr>
            <a:xfrm>
              <a:off x="3932001" y="1170301"/>
              <a:ext cx="133920" cy="133560"/>
            </a:xfrm>
            <a:custGeom>
              <a:avLst/>
              <a:gdLst/>
              <a:ahLst/>
              <a:cxnLst/>
              <a:rect l="l" t="t" r="r" b="b"/>
              <a:pathLst>
                <a:path w="372" h="371" extrusionOk="0">
                  <a:moveTo>
                    <a:pt x="185" y="371"/>
                  </a:moveTo>
                  <a:cubicBezTo>
                    <a:pt x="83" y="370"/>
                    <a:pt x="0" y="287"/>
                    <a:pt x="0" y="184"/>
                  </a:cubicBezTo>
                  <a:cubicBezTo>
                    <a:pt x="1" y="83"/>
                    <a:pt x="84" y="0"/>
                    <a:pt x="187" y="0"/>
                  </a:cubicBezTo>
                  <a:lnTo>
                    <a:pt x="187" y="75"/>
                  </a:lnTo>
                  <a:cubicBezTo>
                    <a:pt x="125" y="75"/>
                    <a:pt x="75" y="123"/>
                    <a:pt x="75" y="185"/>
                  </a:cubicBezTo>
                  <a:cubicBezTo>
                    <a:pt x="75" y="246"/>
                    <a:pt x="125" y="296"/>
                    <a:pt x="186" y="296"/>
                  </a:cubicBezTo>
                  <a:cubicBezTo>
                    <a:pt x="247" y="296"/>
                    <a:pt x="297" y="247"/>
                    <a:pt x="297" y="185"/>
                  </a:cubicBezTo>
                  <a:cubicBezTo>
                    <a:pt x="297" y="165"/>
                    <a:pt x="314" y="148"/>
                    <a:pt x="335" y="148"/>
                  </a:cubicBezTo>
                  <a:cubicBezTo>
                    <a:pt x="355" y="148"/>
                    <a:pt x="372" y="165"/>
                    <a:pt x="372" y="186"/>
                  </a:cubicBezTo>
                  <a:cubicBezTo>
                    <a:pt x="371" y="288"/>
                    <a:pt x="288" y="371"/>
                    <a:pt x="185" y="3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6"/>
            <p:cNvSpPr/>
            <p:nvPr/>
          </p:nvSpPr>
          <p:spPr>
            <a:xfrm>
              <a:off x="3932361" y="103422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6" y="372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1" y="82"/>
                    <a:pt x="84" y="-1"/>
                    <a:pt x="187" y="0"/>
                  </a:cubicBezTo>
                  <a:lnTo>
                    <a:pt x="187" y="75"/>
                  </a:lnTo>
                  <a:cubicBezTo>
                    <a:pt x="126" y="74"/>
                    <a:pt x="76" y="124"/>
                    <a:pt x="75" y="185"/>
                  </a:cubicBezTo>
                  <a:cubicBezTo>
                    <a:pt x="75" y="247"/>
                    <a:pt x="124" y="297"/>
                    <a:pt x="186" y="297"/>
                  </a:cubicBezTo>
                  <a:cubicBezTo>
                    <a:pt x="247" y="297"/>
                    <a:pt x="297" y="247"/>
                    <a:pt x="298" y="186"/>
                  </a:cubicBezTo>
                  <a:cubicBezTo>
                    <a:pt x="298" y="165"/>
                    <a:pt x="314" y="149"/>
                    <a:pt x="335" y="149"/>
                  </a:cubicBezTo>
                  <a:cubicBezTo>
                    <a:pt x="356" y="149"/>
                    <a:pt x="372" y="166"/>
                    <a:pt x="372" y="186"/>
                  </a:cubicBezTo>
                  <a:cubicBezTo>
                    <a:pt x="372" y="289"/>
                    <a:pt x="288" y="372"/>
                    <a:pt x="186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6"/>
            <p:cNvSpPr/>
            <p:nvPr/>
          </p:nvSpPr>
          <p:spPr>
            <a:xfrm>
              <a:off x="3933081" y="89778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5" y="372"/>
                  </a:moveTo>
                  <a:cubicBezTo>
                    <a:pt x="83" y="372"/>
                    <a:pt x="0" y="288"/>
                    <a:pt x="0" y="185"/>
                  </a:cubicBezTo>
                  <a:cubicBezTo>
                    <a:pt x="1" y="83"/>
                    <a:pt x="84" y="0"/>
                    <a:pt x="187" y="0"/>
                  </a:cubicBezTo>
                  <a:lnTo>
                    <a:pt x="186" y="75"/>
                  </a:lnTo>
                  <a:cubicBezTo>
                    <a:pt x="125" y="75"/>
                    <a:pt x="75" y="124"/>
                    <a:pt x="75" y="186"/>
                  </a:cubicBezTo>
                  <a:cubicBezTo>
                    <a:pt x="75" y="247"/>
                    <a:pt x="124" y="297"/>
                    <a:pt x="186" y="297"/>
                  </a:cubicBezTo>
                  <a:cubicBezTo>
                    <a:pt x="247" y="298"/>
                    <a:pt x="297" y="248"/>
                    <a:pt x="297" y="186"/>
                  </a:cubicBezTo>
                  <a:cubicBezTo>
                    <a:pt x="297" y="166"/>
                    <a:pt x="314" y="149"/>
                    <a:pt x="335" y="149"/>
                  </a:cubicBezTo>
                  <a:cubicBezTo>
                    <a:pt x="355" y="149"/>
                    <a:pt x="372" y="166"/>
                    <a:pt x="372" y="187"/>
                  </a:cubicBezTo>
                  <a:cubicBezTo>
                    <a:pt x="371" y="289"/>
                    <a:pt x="288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6"/>
            <p:cNvSpPr/>
            <p:nvPr/>
          </p:nvSpPr>
          <p:spPr>
            <a:xfrm>
              <a:off x="3933441" y="761701"/>
              <a:ext cx="133920" cy="133920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185" y="372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1" y="83"/>
                    <a:pt x="84" y="-1"/>
                    <a:pt x="187" y="0"/>
                  </a:cubicBezTo>
                  <a:lnTo>
                    <a:pt x="187" y="75"/>
                  </a:lnTo>
                  <a:cubicBezTo>
                    <a:pt x="126" y="74"/>
                    <a:pt x="75" y="123"/>
                    <a:pt x="75" y="185"/>
                  </a:cubicBezTo>
                  <a:cubicBezTo>
                    <a:pt x="74" y="246"/>
                    <a:pt x="125" y="297"/>
                    <a:pt x="186" y="297"/>
                  </a:cubicBezTo>
                  <a:cubicBezTo>
                    <a:pt x="247" y="297"/>
                    <a:pt x="297" y="247"/>
                    <a:pt x="298" y="186"/>
                  </a:cubicBezTo>
                  <a:cubicBezTo>
                    <a:pt x="298" y="165"/>
                    <a:pt x="314" y="149"/>
                    <a:pt x="335" y="149"/>
                  </a:cubicBezTo>
                  <a:cubicBezTo>
                    <a:pt x="356" y="149"/>
                    <a:pt x="372" y="166"/>
                    <a:pt x="372" y="186"/>
                  </a:cubicBezTo>
                  <a:cubicBezTo>
                    <a:pt x="372" y="289"/>
                    <a:pt x="288" y="372"/>
                    <a:pt x="185" y="3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6"/>
            <p:cNvSpPr/>
            <p:nvPr/>
          </p:nvSpPr>
          <p:spPr>
            <a:xfrm>
              <a:off x="4472001" y="1466941"/>
              <a:ext cx="197640" cy="197640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549"/>
                  </a:moveTo>
                  <a:cubicBezTo>
                    <a:pt x="122" y="548"/>
                    <a:pt x="0" y="425"/>
                    <a:pt x="0" y="273"/>
                  </a:cubicBezTo>
                  <a:cubicBezTo>
                    <a:pt x="1" y="122"/>
                    <a:pt x="124" y="-1"/>
                    <a:pt x="276" y="0"/>
                  </a:cubicBezTo>
                  <a:cubicBezTo>
                    <a:pt x="427" y="0"/>
                    <a:pt x="550" y="124"/>
                    <a:pt x="549" y="275"/>
                  </a:cubicBezTo>
                  <a:cubicBezTo>
                    <a:pt x="549" y="427"/>
                    <a:pt x="425" y="549"/>
                    <a:pt x="274" y="5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6"/>
            <p:cNvSpPr/>
            <p:nvPr/>
          </p:nvSpPr>
          <p:spPr>
            <a:xfrm>
              <a:off x="4143321" y="823621"/>
              <a:ext cx="529200" cy="29160"/>
            </a:xfrm>
            <a:custGeom>
              <a:avLst/>
              <a:gdLst/>
              <a:ahLst/>
              <a:cxnLst/>
              <a:rect l="l" t="t" r="r" b="b"/>
              <a:pathLst>
                <a:path w="1470" h="81" extrusionOk="0">
                  <a:moveTo>
                    <a:pt x="0" y="75"/>
                  </a:moveTo>
                  <a:lnTo>
                    <a:pt x="0" y="0"/>
                  </a:lnTo>
                  <a:lnTo>
                    <a:pt x="1470" y="6"/>
                  </a:lnTo>
                  <a:lnTo>
                    <a:pt x="1470" y="8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6"/>
            <p:cNvSpPr/>
            <p:nvPr/>
          </p:nvSpPr>
          <p:spPr>
            <a:xfrm>
              <a:off x="4142961" y="882301"/>
              <a:ext cx="529560" cy="29160"/>
            </a:xfrm>
            <a:custGeom>
              <a:avLst/>
              <a:gdLst/>
              <a:ahLst/>
              <a:cxnLst/>
              <a:rect l="l" t="t" r="r" b="b"/>
              <a:pathLst>
                <a:path w="1471" h="81" extrusionOk="0">
                  <a:moveTo>
                    <a:pt x="0" y="76"/>
                  </a:moveTo>
                  <a:lnTo>
                    <a:pt x="1" y="0"/>
                  </a:lnTo>
                  <a:lnTo>
                    <a:pt x="1471" y="6"/>
                  </a:lnTo>
                  <a:lnTo>
                    <a:pt x="1470" y="81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7" name="Google Shape;2737;p36"/>
          <p:cNvGrpSpPr/>
          <p:nvPr/>
        </p:nvGrpSpPr>
        <p:grpSpPr>
          <a:xfrm rot="-3140572">
            <a:off x="250409" y="5871171"/>
            <a:ext cx="998110" cy="978814"/>
            <a:chOff x="6055920" y="2130840"/>
            <a:chExt cx="538200" cy="527760"/>
          </a:xfrm>
        </p:grpSpPr>
        <p:sp>
          <p:nvSpPr>
            <p:cNvPr id="2738" name="Google Shape;2738;p36"/>
            <p:cNvSpPr/>
            <p:nvPr/>
          </p:nvSpPr>
          <p:spPr>
            <a:xfrm>
              <a:off x="6055920" y="2130840"/>
              <a:ext cx="538200" cy="527760"/>
            </a:xfrm>
            <a:custGeom>
              <a:avLst/>
              <a:gdLst/>
              <a:ahLst/>
              <a:cxnLst/>
              <a:rect l="l" t="t" r="r" b="b"/>
              <a:pathLst>
                <a:path w="1495" h="1466" extrusionOk="0">
                  <a:moveTo>
                    <a:pt x="1469" y="870"/>
                  </a:moveTo>
                  <a:cubicBezTo>
                    <a:pt x="1586" y="476"/>
                    <a:pt x="1266" y="329"/>
                    <a:pt x="1165" y="336"/>
                  </a:cubicBezTo>
                  <a:cubicBezTo>
                    <a:pt x="1064" y="343"/>
                    <a:pt x="982" y="296"/>
                    <a:pt x="982" y="296"/>
                  </a:cubicBezTo>
                  <a:cubicBezTo>
                    <a:pt x="982" y="296"/>
                    <a:pt x="900" y="247"/>
                    <a:pt x="856" y="156"/>
                  </a:cubicBezTo>
                  <a:cubicBezTo>
                    <a:pt x="813" y="64"/>
                    <a:pt x="528" y="-142"/>
                    <a:pt x="242" y="155"/>
                  </a:cubicBezTo>
                  <a:cubicBezTo>
                    <a:pt x="-45" y="451"/>
                    <a:pt x="-156" y="1058"/>
                    <a:pt x="361" y="1359"/>
                  </a:cubicBezTo>
                  <a:cubicBezTo>
                    <a:pt x="877" y="1661"/>
                    <a:pt x="1352" y="1266"/>
                    <a:pt x="1469" y="8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6"/>
            <p:cNvSpPr/>
            <p:nvPr/>
          </p:nvSpPr>
          <p:spPr>
            <a:xfrm>
              <a:off x="6348600" y="2235960"/>
              <a:ext cx="90360" cy="58320"/>
            </a:xfrm>
            <a:custGeom>
              <a:avLst/>
              <a:gdLst/>
              <a:ahLst/>
              <a:cxnLst/>
              <a:rect l="l" t="t" r="r" b="b"/>
              <a:pathLst>
                <a:path w="251" h="162" extrusionOk="0">
                  <a:moveTo>
                    <a:pt x="0" y="0"/>
                  </a:moveTo>
                  <a:cubicBezTo>
                    <a:pt x="64" y="85"/>
                    <a:pt x="146" y="143"/>
                    <a:pt x="251" y="155"/>
                  </a:cubicBezTo>
                  <a:cubicBezTo>
                    <a:pt x="144" y="188"/>
                    <a:pt x="24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300" rIns="90000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6"/>
            <p:cNvSpPr/>
            <p:nvPr/>
          </p:nvSpPr>
          <p:spPr>
            <a:xfrm>
              <a:off x="6380640" y="2197800"/>
              <a:ext cx="129600" cy="84960"/>
            </a:xfrm>
            <a:custGeom>
              <a:avLst/>
              <a:gdLst/>
              <a:ahLst/>
              <a:cxnLst/>
              <a:rect l="l" t="t" r="r" b="b"/>
              <a:pathLst>
                <a:path w="360" h="236" extrusionOk="0">
                  <a:moveTo>
                    <a:pt x="7" y="235"/>
                  </a:moveTo>
                  <a:cubicBezTo>
                    <a:pt x="0" y="231"/>
                    <a:pt x="-2" y="222"/>
                    <a:pt x="1" y="215"/>
                  </a:cubicBezTo>
                  <a:cubicBezTo>
                    <a:pt x="6" y="205"/>
                    <a:pt x="130" y="-23"/>
                    <a:pt x="347" y="2"/>
                  </a:cubicBezTo>
                  <a:cubicBezTo>
                    <a:pt x="355" y="3"/>
                    <a:pt x="361" y="11"/>
                    <a:pt x="360" y="19"/>
                  </a:cubicBezTo>
                  <a:cubicBezTo>
                    <a:pt x="359" y="27"/>
                    <a:pt x="352" y="33"/>
                    <a:pt x="344" y="32"/>
                  </a:cubicBezTo>
                  <a:cubicBezTo>
                    <a:pt x="147" y="8"/>
                    <a:pt x="29" y="227"/>
                    <a:pt x="27" y="229"/>
                  </a:cubicBezTo>
                  <a:cubicBezTo>
                    <a:pt x="24" y="236"/>
                    <a:pt x="15" y="239"/>
                    <a:pt x="8" y="235"/>
                  </a:cubicBezTo>
                  <a:cubicBezTo>
                    <a:pt x="7" y="235"/>
                    <a:pt x="7" y="235"/>
                    <a:pt x="7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1" name="Google Shape;2741;p36"/>
          <p:cNvGrpSpPr/>
          <p:nvPr/>
        </p:nvGrpSpPr>
        <p:grpSpPr>
          <a:xfrm rot="-3443068">
            <a:off x="2990077" y="9062357"/>
            <a:ext cx="757030" cy="506282"/>
            <a:chOff x="5609880" y="3647520"/>
            <a:chExt cx="455400" cy="304560"/>
          </a:xfrm>
        </p:grpSpPr>
        <p:sp>
          <p:nvSpPr>
            <p:cNvPr id="2742" name="Google Shape;2742;p36"/>
            <p:cNvSpPr/>
            <p:nvPr/>
          </p:nvSpPr>
          <p:spPr>
            <a:xfrm>
              <a:off x="5706360" y="3683160"/>
              <a:ext cx="358920" cy="268920"/>
            </a:xfrm>
            <a:custGeom>
              <a:avLst/>
              <a:gdLst/>
              <a:ahLst/>
              <a:cxnLst/>
              <a:rect l="l" t="t" r="r" b="b"/>
              <a:pathLst>
                <a:path w="997" h="747" extrusionOk="0">
                  <a:moveTo>
                    <a:pt x="0" y="32"/>
                  </a:moveTo>
                  <a:cubicBezTo>
                    <a:pt x="226" y="-35"/>
                    <a:pt x="480" y="6"/>
                    <a:pt x="671" y="143"/>
                  </a:cubicBezTo>
                  <a:cubicBezTo>
                    <a:pt x="863" y="279"/>
                    <a:pt x="986" y="506"/>
                    <a:pt x="997" y="741"/>
                  </a:cubicBezTo>
                  <a:cubicBezTo>
                    <a:pt x="779" y="768"/>
                    <a:pt x="550" y="705"/>
                    <a:pt x="369" y="582"/>
                  </a:cubicBezTo>
                  <a:cubicBezTo>
                    <a:pt x="189" y="459"/>
                    <a:pt x="55" y="244"/>
                    <a:pt x="0" y="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6"/>
            <p:cNvSpPr/>
            <p:nvPr/>
          </p:nvSpPr>
          <p:spPr>
            <a:xfrm>
              <a:off x="5609880" y="3647520"/>
              <a:ext cx="310680" cy="185760"/>
            </a:xfrm>
            <a:custGeom>
              <a:avLst/>
              <a:gdLst/>
              <a:ahLst/>
              <a:cxnLst/>
              <a:rect l="l" t="t" r="r" b="b"/>
              <a:pathLst>
                <a:path w="863" h="516" extrusionOk="0">
                  <a:moveTo>
                    <a:pt x="1" y="22"/>
                  </a:moveTo>
                  <a:cubicBezTo>
                    <a:pt x="1" y="20"/>
                    <a:pt x="1" y="18"/>
                    <a:pt x="2" y="17"/>
                  </a:cubicBezTo>
                  <a:cubicBezTo>
                    <a:pt x="7" y="3"/>
                    <a:pt x="21" y="-3"/>
                    <a:pt x="34" y="1"/>
                  </a:cubicBezTo>
                  <a:cubicBezTo>
                    <a:pt x="335" y="108"/>
                    <a:pt x="611" y="267"/>
                    <a:pt x="854" y="470"/>
                  </a:cubicBezTo>
                  <a:cubicBezTo>
                    <a:pt x="865" y="479"/>
                    <a:pt x="866" y="495"/>
                    <a:pt x="857" y="506"/>
                  </a:cubicBezTo>
                  <a:cubicBezTo>
                    <a:pt x="848" y="517"/>
                    <a:pt x="832" y="518"/>
                    <a:pt x="821" y="509"/>
                  </a:cubicBezTo>
                  <a:cubicBezTo>
                    <a:pt x="582" y="309"/>
                    <a:pt x="312" y="154"/>
                    <a:pt x="17" y="49"/>
                  </a:cubicBezTo>
                  <a:cubicBezTo>
                    <a:pt x="6" y="45"/>
                    <a:pt x="-1" y="34"/>
                    <a:pt x="1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14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9546340" y="1080300"/>
            <a:ext cx="5204400" cy="2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9546300" y="3459982"/>
            <a:ext cx="5204400" cy="78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9546340" y="5256914"/>
            <a:ext cx="5204400" cy="23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9546300" y="7636498"/>
            <a:ext cx="5204400" cy="78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3537266" y="1080300"/>
            <a:ext cx="5204400" cy="2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3537226" y="3459984"/>
            <a:ext cx="5204400" cy="78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3537266" y="5256916"/>
            <a:ext cx="5204400" cy="23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3537226" y="7636500"/>
            <a:ext cx="5204400" cy="78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411958" y="0"/>
            <a:ext cx="18947600" cy="12206260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8576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0"/>
          <p:cNvSpPr txBox="1">
            <a:spLocks noGrp="1"/>
          </p:cNvSpPr>
          <p:nvPr>
            <p:ph type="title" hasCustomPrompt="1"/>
          </p:nvPr>
        </p:nvSpPr>
        <p:spPr>
          <a:xfrm>
            <a:off x="11963450" y="5936750"/>
            <a:ext cx="4602000" cy="11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19" name="Google Shape;1119;p30"/>
          <p:cNvSpPr txBox="1">
            <a:spLocks noGrp="1"/>
          </p:cNvSpPr>
          <p:nvPr>
            <p:ph type="subTitle" idx="1"/>
          </p:nvPr>
        </p:nvSpPr>
        <p:spPr>
          <a:xfrm>
            <a:off x="11963450" y="6743050"/>
            <a:ext cx="4602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0" name="Google Shape;1120;p30"/>
          <p:cNvSpPr txBox="1">
            <a:spLocks noGrp="1"/>
          </p:cNvSpPr>
          <p:nvPr>
            <p:ph type="title" idx="2" hasCustomPrompt="1"/>
          </p:nvPr>
        </p:nvSpPr>
        <p:spPr>
          <a:xfrm>
            <a:off x="1722550" y="5936750"/>
            <a:ext cx="4645800" cy="11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21" name="Google Shape;1121;p30"/>
          <p:cNvSpPr txBox="1">
            <a:spLocks noGrp="1"/>
          </p:cNvSpPr>
          <p:nvPr>
            <p:ph type="subTitle" idx="3"/>
          </p:nvPr>
        </p:nvSpPr>
        <p:spPr>
          <a:xfrm>
            <a:off x="1722550" y="6743050"/>
            <a:ext cx="4645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2" name="Google Shape;1122;p30"/>
          <p:cNvSpPr txBox="1">
            <a:spLocks noGrp="1"/>
          </p:cNvSpPr>
          <p:nvPr>
            <p:ph type="title" idx="4" hasCustomPrompt="1"/>
          </p:nvPr>
        </p:nvSpPr>
        <p:spPr>
          <a:xfrm>
            <a:off x="6843000" y="5936750"/>
            <a:ext cx="4602000" cy="11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23" name="Google Shape;1123;p30"/>
          <p:cNvSpPr txBox="1">
            <a:spLocks noGrp="1"/>
          </p:cNvSpPr>
          <p:nvPr>
            <p:ph type="subTitle" idx="5"/>
          </p:nvPr>
        </p:nvSpPr>
        <p:spPr>
          <a:xfrm>
            <a:off x="6843000" y="6743050"/>
            <a:ext cx="4602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4" name="Google Shape;1124;p30"/>
          <p:cNvSpPr txBox="1">
            <a:spLocks noGrp="1"/>
          </p:cNvSpPr>
          <p:nvPr>
            <p:ph type="title" idx="6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30"/>
          <p:cNvSpPr/>
          <p:nvPr/>
        </p:nvSpPr>
        <p:spPr>
          <a:xfrm rot="-2883374">
            <a:off x="4681025" y="15125"/>
            <a:ext cx="546950" cy="644950"/>
          </a:xfrm>
          <a:custGeom>
            <a:avLst/>
            <a:gdLst/>
            <a:ahLst/>
            <a:cxnLst/>
            <a:rect l="l" t="t" r="r" b="b"/>
            <a:pathLst>
              <a:path w="10939" h="12899" extrusionOk="0">
                <a:moveTo>
                  <a:pt x="4605" y="4922"/>
                </a:moveTo>
                <a:cubicBezTo>
                  <a:pt x="4719" y="5550"/>
                  <a:pt x="4719" y="6177"/>
                  <a:pt x="4643" y="6824"/>
                </a:cubicBezTo>
                <a:cubicBezTo>
                  <a:pt x="4559" y="7308"/>
                  <a:pt x="4256" y="8658"/>
                  <a:pt x="3565" y="8658"/>
                </a:cubicBezTo>
                <a:cubicBezTo>
                  <a:pt x="3469" y="8658"/>
                  <a:pt x="3365" y="8632"/>
                  <a:pt x="3254" y="8574"/>
                </a:cubicBezTo>
                <a:cubicBezTo>
                  <a:pt x="2626" y="8231"/>
                  <a:pt x="2531" y="7356"/>
                  <a:pt x="2702" y="6748"/>
                </a:cubicBezTo>
                <a:cubicBezTo>
                  <a:pt x="2912" y="6044"/>
                  <a:pt x="3387" y="5454"/>
                  <a:pt x="4034" y="5112"/>
                </a:cubicBezTo>
                <a:cubicBezTo>
                  <a:pt x="4205" y="5017"/>
                  <a:pt x="4414" y="4960"/>
                  <a:pt x="4605" y="4922"/>
                </a:cubicBezTo>
                <a:close/>
                <a:moveTo>
                  <a:pt x="1841" y="1"/>
                </a:moveTo>
                <a:cubicBezTo>
                  <a:pt x="1626" y="1"/>
                  <a:pt x="1410" y="31"/>
                  <a:pt x="1200" y="91"/>
                </a:cubicBezTo>
                <a:cubicBezTo>
                  <a:pt x="591" y="262"/>
                  <a:pt x="135" y="775"/>
                  <a:pt x="40" y="1384"/>
                </a:cubicBezTo>
                <a:cubicBezTo>
                  <a:pt x="1" y="1618"/>
                  <a:pt x="219" y="1807"/>
                  <a:pt x="421" y="1807"/>
                </a:cubicBezTo>
                <a:cubicBezTo>
                  <a:pt x="516" y="1807"/>
                  <a:pt x="607" y="1766"/>
                  <a:pt x="667" y="1669"/>
                </a:cubicBezTo>
                <a:cubicBezTo>
                  <a:pt x="932" y="1258"/>
                  <a:pt x="1307" y="1088"/>
                  <a:pt x="1699" y="1088"/>
                </a:cubicBezTo>
                <a:cubicBezTo>
                  <a:pt x="2122" y="1088"/>
                  <a:pt x="2566" y="1287"/>
                  <a:pt x="2912" y="1593"/>
                </a:cubicBezTo>
                <a:cubicBezTo>
                  <a:pt x="3577" y="2221"/>
                  <a:pt x="4072" y="3020"/>
                  <a:pt x="4338" y="3914"/>
                </a:cubicBezTo>
                <a:cubicBezTo>
                  <a:pt x="3863" y="4009"/>
                  <a:pt x="3387" y="4218"/>
                  <a:pt x="3007" y="4522"/>
                </a:cubicBezTo>
                <a:cubicBezTo>
                  <a:pt x="2170" y="5131"/>
                  <a:pt x="1637" y="6063"/>
                  <a:pt x="1542" y="7090"/>
                </a:cubicBezTo>
                <a:cubicBezTo>
                  <a:pt x="1466" y="8155"/>
                  <a:pt x="1999" y="9335"/>
                  <a:pt x="3083" y="9658"/>
                </a:cubicBezTo>
                <a:cubicBezTo>
                  <a:pt x="3251" y="9710"/>
                  <a:pt x="3413" y="9734"/>
                  <a:pt x="3567" y="9734"/>
                </a:cubicBezTo>
                <a:cubicBezTo>
                  <a:pt x="4603" y="9734"/>
                  <a:pt x="5326" y="8659"/>
                  <a:pt x="5575" y="7699"/>
                </a:cubicBezTo>
                <a:cubicBezTo>
                  <a:pt x="5803" y="6805"/>
                  <a:pt x="5860" y="5854"/>
                  <a:pt x="5727" y="4922"/>
                </a:cubicBezTo>
                <a:lnTo>
                  <a:pt x="5727" y="4922"/>
                </a:lnTo>
                <a:cubicBezTo>
                  <a:pt x="6716" y="5188"/>
                  <a:pt x="7591" y="5778"/>
                  <a:pt x="8219" y="6558"/>
                </a:cubicBezTo>
                <a:cubicBezTo>
                  <a:pt x="9664" y="8308"/>
                  <a:pt x="9873" y="10514"/>
                  <a:pt x="9550" y="12663"/>
                </a:cubicBezTo>
                <a:cubicBezTo>
                  <a:pt x="9527" y="12812"/>
                  <a:pt x="9635" y="12899"/>
                  <a:pt x="9745" y="12899"/>
                </a:cubicBezTo>
                <a:cubicBezTo>
                  <a:pt x="9818" y="12899"/>
                  <a:pt x="9893" y="12861"/>
                  <a:pt x="9930" y="12777"/>
                </a:cubicBezTo>
                <a:cubicBezTo>
                  <a:pt x="10939" y="10609"/>
                  <a:pt x="10425" y="7623"/>
                  <a:pt x="8903" y="5816"/>
                </a:cubicBezTo>
                <a:cubicBezTo>
                  <a:pt x="8066" y="4808"/>
                  <a:pt x="6792" y="4028"/>
                  <a:pt x="5499" y="3857"/>
                </a:cubicBezTo>
                <a:cubicBezTo>
                  <a:pt x="5137" y="2544"/>
                  <a:pt x="4338" y="1137"/>
                  <a:pt x="3178" y="414"/>
                </a:cubicBezTo>
                <a:cubicBezTo>
                  <a:pt x="2774" y="141"/>
                  <a:pt x="2309" y="1"/>
                  <a:pt x="18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26" name="Google Shape;1126;p30"/>
          <p:cNvGrpSpPr/>
          <p:nvPr/>
        </p:nvGrpSpPr>
        <p:grpSpPr>
          <a:xfrm>
            <a:off x="290927" y="324650"/>
            <a:ext cx="1318150" cy="634800"/>
            <a:chOff x="5717075" y="1415250"/>
            <a:chExt cx="659075" cy="317400"/>
          </a:xfrm>
        </p:grpSpPr>
        <p:sp>
          <p:nvSpPr>
            <p:cNvPr id="1127" name="Google Shape;1127;p30"/>
            <p:cNvSpPr/>
            <p:nvPr/>
          </p:nvSpPr>
          <p:spPr>
            <a:xfrm>
              <a:off x="5717075" y="1447375"/>
              <a:ext cx="110800" cy="83200"/>
            </a:xfrm>
            <a:custGeom>
              <a:avLst/>
              <a:gdLst/>
              <a:ahLst/>
              <a:cxnLst/>
              <a:rect l="l" t="t" r="r" b="b"/>
              <a:pathLst>
                <a:path w="4432" h="3328" extrusionOk="0">
                  <a:moveTo>
                    <a:pt x="1280" y="1"/>
                  </a:moveTo>
                  <a:cubicBezTo>
                    <a:pt x="901" y="1"/>
                    <a:pt x="591" y="124"/>
                    <a:pt x="419" y="379"/>
                  </a:cubicBezTo>
                  <a:cubicBezTo>
                    <a:pt x="0" y="949"/>
                    <a:pt x="476" y="1996"/>
                    <a:pt x="1465" y="2699"/>
                  </a:cubicBezTo>
                  <a:cubicBezTo>
                    <a:pt x="2043" y="3114"/>
                    <a:pt x="2664" y="3328"/>
                    <a:pt x="3168" y="3328"/>
                  </a:cubicBezTo>
                  <a:cubicBezTo>
                    <a:pt x="3544" y="3328"/>
                    <a:pt x="3854" y="3209"/>
                    <a:pt x="4032" y="2966"/>
                  </a:cubicBezTo>
                  <a:cubicBezTo>
                    <a:pt x="4432" y="2376"/>
                    <a:pt x="3956" y="1349"/>
                    <a:pt x="2967" y="626"/>
                  </a:cubicBezTo>
                  <a:cubicBezTo>
                    <a:pt x="2394" y="215"/>
                    <a:pt x="1778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6122675" y="1556200"/>
              <a:ext cx="111300" cy="83275"/>
            </a:xfrm>
            <a:custGeom>
              <a:avLst/>
              <a:gdLst/>
              <a:ahLst/>
              <a:cxnLst/>
              <a:rect l="l" t="t" r="r" b="b"/>
              <a:pathLst>
                <a:path w="4452" h="3331" extrusionOk="0">
                  <a:moveTo>
                    <a:pt x="1283" y="0"/>
                  </a:moveTo>
                  <a:cubicBezTo>
                    <a:pt x="908" y="0"/>
                    <a:pt x="598" y="119"/>
                    <a:pt x="419" y="363"/>
                  </a:cubicBezTo>
                  <a:cubicBezTo>
                    <a:pt x="1" y="933"/>
                    <a:pt x="476" y="1979"/>
                    <a:pt x="1484" y="2702"/>
                  </a:cubicBezTo>
                  <a:cubicBezTo>
                    <a:pt x="2062" y="3116"/>
                    <a:pt x="2684" y="3331"/>
                    <a:pt x="3188" y="3331"/>
                  </a:cubicBezTo>
                  <a:cubicBezTo>
                    <a:pt x="3563" y="3331"/>
                    <a:pt x="3874" y="3212"/>
                    <a:pt x="4052" y="2968"/>
                  </a:cubicBezTo>
                  <a:cubicBezTo>
                    <a:pt x="4452" y="2379"/>
                    <a:pt x="3976" y="1333"/>
                    <a:pt x="2987" y="629"/>
                  </a:cubicBezTo>
                  <a:cubicBezTo>
                    <a:pt x="2409" y="214"/>
                    <a:pt x="1788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6015225" y="1662175"/>
              <a:ext cx="99400" cy="70475"/>
            </a:xfrm>
            <a:custGeom>
              <a:avLst/>
              <a:gdLst/>
              <a:ahLst/>
              <a:cxnLst/>
              <a:rect l="l" t="t" r="r" b="b"/>
              <a:pathLst>
                <a:path w="3976" h="2819" extrusionOk="0">
                  <a:moveTo>
                    <a:pt x="698" y="1"/>
                  </a:moveTo>
                  <a:cubicBezTo>
                    <a:pt x="500" y="1"/>
                    <a:pt x="349" y="57"/>
                    <a:pt x="266" y="175"/>
                  </a:cubicBezTo>
                  <a:cubicBezTo>
                    <a:pt x="0" y="536"/>
                    <a:pt x="571" y="1392"/>
                    <a:pt x="1522" y="2077"/>
                  </a:cubicBezTo>
                  <a:cubicBezTo>
                    <a:pt x="2182" y="2539"/>
                    <a:pt x="2851" y="2818"/>
                    <a:pt x="3288" y="2818"/>
                  </a:cubicBezTo>
                  <a:cubicBezTo>
                    <a:pt x="3481" y="2818"/>
                    <a:pt x="3628" y="2764"/>
                    <a:pt x="3709" y="2648"/>
                  </a:cubicBezTo>
                  <a:cubicBezTo>
                    <a:pt x="3975" y="2267"/>
                    <a:pt x="3405" y="1430"/>
                    <a:pt x="2454" y="746"/>
                  </a:cubicBezTo>
                  <a:cubicBezTo>
                    <a:pt x="1799" y="274"/>
                    <a:pt x="1135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5898725" y="1647175"/>
              <a:ext cx="63725" cy="47225"/>
            </a:xfrm>
            <a:custGeom>
              <a:avLst/>
              <a:gdLst/>
              <a:ahLst/>
              <a:cxnLst/>
              <a:rect l="l" t="t" r="r" b="b"/>
              <a:pathLst>
                <a:path w="2549" h="1889" extrusionOk="0">
                  <a:moveTo>
                    <a:pt x="675" y="0"/>
                  </a:moveTo>
                  <a:cubicBezTo>
                    <a:pt x="475" y="0"/>
                    <a:pt x="314" y="61"/>
                    <a:pt x="228" y="185"/>
                  </a:cubicBezTo>
                  <a:cubicBezTo>
                    <a:pt x="0" y="509"/>
                    <a:pt x="285" y="1098"/>
                    <a:pt x="856" y="1517"/>
                  </a:cubicBezTo>
                  <a:cubicBezTo>
                    <a:pt x="1200" y="1761"/>
                    <a:pt x="1563" y="1888"/>
                    <a:pt x="1851" y="1888"/>
                  </a:cubicBezTo>
                  <a:cubicBezTo>
                    <a:pt x="2057" y="1888"/>
                    <a:pt x="2225" y="1823"/>
                    <a:pt x="2321" y="1688"/>
                  </a:cubicBezTo>
                  <a:cubicBezTo>
                    <a:pt x="2549" y="1384"/>
                    <a:pt x="2264" y="794"/>
                    <a:pt x="1674" y="376"/>
                  </a:cubicBezTo>
                  <a:cubicBezTo>
                    <a:pt x="1336" y="128"/>
                    <a:pt x="965" y="0"/>
                    <a:pt x="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6312425" y="1592950"/>
              <a:ext cx="63725" cy="47325"/>
            </a:xfrm>
            <a:custGeom>
              <a:avLst/>
              <a:gdLst/>
              <a:ahLst/>
              <a:cxnLst/>
              <a:rect l="l" t="t" r="r" b="b"/>
              <a:pathLst>
                <a:path w="2549" h="1893" extrusionOk="0">
                  <a:moveTo>
                    <a:pt x="685" y="1"/>
                  </a:moveTo>
                  <a:cubicBezTo>
                    <a:pt x="485" y="1"/>
                    <a:pt x="322" y="62"/>
                    <a:pt x="228" y="186"/>
                  </a:cubicBezTo>
                  <a:cubicBezTo>
                    <a:pt x="0" y="509"/>
                    <a:pt x="285" y="1099"/>
                    <a:pt x="875" y="1517"/>
                  </a:cubicBezTo>
                  <a:cubicBezTo>
                    <a:pt x="1213" y="1765"/>
                    <a:pt x="1577" y="1893"/>
                    <a:pt x="1865" y="1893"/>
                  </a:cubicBezTo>
                  <a:cubicBezTo>
                    <a:pt x="2065" y="1893"/>
                    <a:pt x="2227" y="1832"/>
                    <a:pt x="2321" y="1708"/>
                  </a:cubicBezTo>
                  <a:cubicBezTo>
                    <a:pt x="2549" y="1384"/>
                    <a:pt x="2264" y="795"/>
                    <a:pt x="1693" y="376"/>
                  </a:cubicBezTo>
                  <a:cubicBezTo>
                    <a:pt x="1344" y="129"/>
                    <a:pt x="975" y="1"/>
                    <a:pt x="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5937700" y="1519650"/>
              <a:ext cx="98000" cy="74900"/>
            </a:xfrm>
            <a:custGeom>
              <a:avLst/>
              <a:gdLst/>
              <a:ahLst/>
              <a:cxnLst/>
              <a:rect l="l" t="t" r="r" b="b"/>
              <a:pathLst>
                <a:path w="3920" h="2996" extrusionOk="0">
                  <a:moveTo>
                    <a:pt x="1252" y="0"/>
                  </a:moveTo>
                  <a:cubicBezTo>
                    <a:pt x="881" y="0"/>
                    <a:pt x="565" y="125"/>
                    <a:pt x="381" y="379"/>
                  </a:cubicBezTo>
                  <a:cubicBezTo>
                    <a:pt x="1" y="912"/>
                    <a:pt x="381" y="1882"/>
                    <a:pt x="1256" y="2490"/>
                  </a:cubicBezTo>
                  <a:cubicBezTo>
                    <a:pt x="1723" y="2822"/>
                    <a:pt x="2240" y="2995"/>
                    <a:pt x="2679" y="2995"/>
                  </a:cubicBezTo>
                  <a:cubicBezTo>
                    <a:pt x="3045" y="2995"/>
                    <a:pt x="3357" y="2874"/>
                    <a:pt x="3539" y="2623"/>
                  </a:cubicBezTo>
                  <a:cubicBezTo>
                    <a:pt x="3919" y="2072"/>
                    <a:pt x="3539" y="1140"/>
                    <a:pt x="2664" y="512"/>
                  </a:cubicBezTo>
                  <a:cubicBezTo>
                    <a:pt x="2201" y="173"/>
                    <a:pt x="1689" y="0"/>
                    <a:pt x="1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5990025" y="1415250"/>
              <a:ext cx="76575" cy="58000"/>
            </a:xfrm>
            <a:custGeom>
              <a:avLst/>
              <a:gdLst/>
              <a:ahLst/>
              <a:cxnLst/>
              <a:rect l="l" t="t" r="r" b="b"/>
              <a:pathLst>
                <a:path w="3063" h="2320" extrusionOk="0">
                  <a:moveTo>
                    <a:pt x="884" y="0"/>
                  </a:moveTo>
                  <a:cubicBezTo>
                    <a:pt x="623" y="0"/>
                    <a:pt x="408" y="84"/>
                    <a:pt x="285" y="256"/>
                  </a:cubicBezTo>
                  <a:cubicBezTo>
                    <a:pt x="0" y="675"/>
                    <a:pt x="323" y="1397"/>
                    <a:pt x="1008" y="1892"/>
                  </a:cubicBezTo>
                  <a:cubicBezTo>
                    <a:pt x="1398" y="2173"/>
                    <a:pt x="1824" y="2319"/>
                    <a:pt x="2172" y="2319"/>
                  </a:cubicBezTo>
                  <a:cubicBezTo>
                    <a:pt x="2436" y="2319"/>
                    <a:pt x="2654" y="2235"/>
                    <a:pt x="2777" y="2063"/>
                  </a:cubicBezTo>
                  <a:cubicBezTo>
                    <a:pt x="3062" y="1664"/>
                    <a:pt x="2739" y="922"/>
                    <a:pt x="2054" y="427"/>
                  </a:cubicBezTo>
                  <a:cubicBezTo>
                    <a:pt x="1654" y="146"/>
                    <a:pt x="1229" y="0"/>
                    <a:pt x="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6223025" y="1425900"/>
              <a:ext cx="98450" cy="74975"/>
            </a:xfrm>
            <a:custGeom>
              <a:avLst/>
              <a:gdLst/>
              <a:ahLst/>
              <a:cxnLst/>
              <a:rect l="l" t="t" r="r" b="b"/>
              <a:pathLst>
                <a:path w="3938" h="2999" extrusionOk="0">
                  <a:moveTo>
                    <a:pt x="1242" y="0"/>
                  </a:moveTo>
                  <a:cubicBezTo>
                    <a:pt x="874" y="0"/>
                    <a:pt x="562" y="121"/>
                    <a:pt x="381" y="363"/>
                  </a:cubicBezTo>
                  <a:cubicBezTo>
                    <a:pt x="0" y="914"/>
                    <a:pt x="400" y="1884"/>
                    <a:pt x="1256" y="2493"/>
                  </a:cubicBezTo>
                  <a:cubicBezTo>
                    <a:pt x="1722" y="2825"/>
                    <a:pt x="2239" y="2998"/>
                    <a:pt x="2678" y="2998"/>
                  </a:cubicBezTo>
                  <a:cubicBezTo>
                    <a:pt x="3045" y="2998"/>
                    <a:pt x="3356" y="2877"/>
                    <a:pt x="3538" y="2626"/>
                  </a:cubicBezTo>
                  <a:cubicBezTo>
                    <a:pt x="3938" y="2075"/>
                    <a:pt x="3538" y="1124"/>
                    <a:pt x="2682" y="515"/>
                  </a:cubicBezTo>
                  <a:cubicBezTo>
                    <a:pt x="2205" y="173"/>
                    <a:pt x="1683" y="0"/>
                    <a:pt x="1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5" name="Google Shape;1135;p30"/>
          <p:cNvGrpSpPr/>
          <p:nvPr/>
        </p:nvGrpSpPr>
        <p:grpSpPr>
          <a:xfrm>
            <a:off x="680851" y="3590401"/>
            <a:ext cx="538350" cy="496050"/>
            <a:chOff x="2645675" y="1801100"/>
            <a:chExt cx="269175" cy="248025"/>
          </a:xfrm>
        </p:grpSpPr>
        <p:sp>
          <p:nvSpPr>
            <p:cNvPr id="1136" name="Google Shape;1136;p30"/>
            <p:cNvSpPr/>
            <p:nvPr/>
          </p:nvSpPr>
          <p:spPr>
            <a:xfrm>
              <a:off x="2751850" y="1801100"/>
              <a:ext cx="83575" cy="71125"/>
            </a:xfrm>
            <a:custGeom>
              <a:avLst/>
              <a:gdLst/>
              <a:ahLst/>
              <a:cxnLst/>
              <a:rect l="l" t="t" r="r" b="b"/>
              <a:pathLst>
                <a:path w="3343" h="2845" extrusionOk="0">
                  <a:moveTo>
                    <a:pt x="1912" y="1"/>
                  </a:moveTo>
                  <a:cubicBezTo>
                    <a:pt x="634" y="1"/>
                    <a:pt x="1" y="1528"/>
                    <a:pt x="908" y="2416"/>
                  </a:cubicBezTo>
                  <a:cubicBezTo>
                    <a:pt x="1198" y="2712"/>
                    <a:pt x="1555" y="2844"/>
                    <a:pt x="1907" y="2844"/>
                  </a:cubicBezTo>
                  <a:cubicBezTo>
                    <a:pt x="2639" y="2844"/>
                    <a:pt x="3343" y="2270"/>
                    <a:pt x="3343" y="1408"/>
                  </a:cubicBezTo>
                  <a:cubicBezTo>
                    <a:pt x="3324" y="629"/>
                    <a:pt x="2696" y="1"/>
                    <a:pt x="1935" y="1"/>
                  </a:cubicBezTo>
                  <a:cubicBezTo>
                    <a:pt x="1927" y="1"/>
                    <a:pt x="1919" y="1"/>
                    <a:pt x="1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2645675" y="1951375"/>
              <a:ext cx="83250" cy="71275"/>
            </a:xfrm>
            <a:custGeom>
              <a:avLst/>
              <a:gdLst/>
              <a:ahLst/>
              <a:cxnLst/>
              <a:rect l="l" t="t" r="r" b="b"/>
              <a:pathLst>
                <a:path w="3330" h="2851" extrusionOk="0">
                  <a:moveTo>
                    <a:pt x="1903" y="0"/>
                  </a:moveTo>
                  <a:cubicBezTo>
                    <a:pt x="647" y="0"/>
                    <a:pt x="0" y="1522"/>
                    <a:pt x="894" y="2435"/>
                  </a:cubicBezTo>
                  <a:cubicBezTo>
                    <a:pt x="1188" y="2722"/>
                    <a:pt x="1544" y="2851"/>
                    <a:pt x="1893" y="2851"/>
                  </a:cubicBezTo>
                  <a:cubicBezTo>
                    <a:pt x="2628" y="2851"/>
                    <a:pt x="3329" y="2279"/>
                    <a:pt x="3329" y="1427"/>
                  </a:cubicBezTo>
                  <a:cubicBezTo>
                    <a:pt x="3329" y="628"/>
                    <a:pt x="2701" y="0"/>
                    <a:pt x="1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2831600" y="1977525"/>
              <a:ext cx="83250" cy="71600"/>
            </a:xfrm>
            <a:custGeom>
              <a:avLst/>
              <a:gdLst/>
              <a:ahLst/>
              <a:cxnLst/>
              <a:rect l="l" t="t" r="r" b="b"/>
              <a:pathLst>
                <a:path w="3330" h="2864" extrusionOk="0">
                  <a:moveTo>
                    <a:pt x="1903" y="1"/>
                  </a:moveTo>
                  <a:cubicBezTo>
                    <a:pt x="647" y="1"/>
                    <a:pt x="1" y="1541"/>
                    <a:pt x="895" y="2435"/>
                  </a:cubicBezTo>
                  <a:cubicBezTo>
                    <a:pt x="1190" y="2731"/>
                    <a:pt x="1550" y="2863"/>
                    <a:pt x="1901" y="2863"/>
                  </a:cubicBezTo>
                  <a:cubicBezTo>
                    <a:pt x="2634" y="2863"/>
                    <a:pt x="3329" y="2289"/>
                    <a:pt x="3329" y="1427"/>
                  </a:cubicBezTo>
                  <a:cubicBezTo>
                    <a:pt x="3329" y="647"/>
                    <a:pt x="2702" y="1"/>
                    <a:pt x="19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39" name="Google Shape;1139;p30"/>
          <p:cNvSpPr/>
          <p:nvPr/>
        </p:nvSpPr>
        <p:spPr>
          <a:xfrm>
            <a:off x="15082276" y="9327789"/>
            <a:ext cx="668132" cy="616354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0" name="Google Shape;1140;p30"/>
          <p:cNvSpPr/>
          <p:nvPr/>
        </p:nvSpPr>
        <p:spPr>
          <a:xfrm>
            <a:off x="290950" y="9140802"/>
            <a:ext cx="502784" cy="463820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1" name="Google Shape;1141;p30"/>
          <p:cNvSpPr/>
          <p:nvPr/>
        </p:nvSpPr>
        <p:spPr>
          <a:xfrm rot="-2883374">
            <a:off x="3213101" y="9313475"/>
            <a:ext cx="546950" cy="644950"/>
          </a:xfrm>
          <a:custGeom>
            <a:avLst/>
            <a:gdLst/>
            <a:ahLst/>
            <a:cxnLst/>
            <a:rect l="l" t="t" r="r" b="b"/>
            <a:pathLst>
              <a:path w="10939" h="12899" extrusionOk="0">
                <a:moveTo>
                  <a:pt x="4605" y="4922"/>
                </a:moveTo>
                <a:cubicBezTo>
                  <a:pt x="4719" y="5550"/>
                  <a:pt x="4719" y="6177"/>
                  <a:pt x="4643" y="6824"/>
                </a:cubicBezTo>
                <a:cubicBezTo>
                  <a:pt x="4559" y="7308"/>
                  <a:pt x="4256" y="8658"/>
                  <a:pt x="3565" y="8658"/>
                </a:cubicBezTo>
                <a:cubicBezTo>
                  <a:pt x="3469" y="8658"/>
                  <a:pt x="3365" y="8632"/>
                  <a:pt x="3254" y="8574"/>
                </a:cubicBezTo>
                <a:cubicBezTo>
                  <a:pt x="2626" y="8231"/>
                  <a:pt x="2531" y="7356"/>
                  <a:pt x="2702" y="6748"/>
                </a:cubicBezTo>
                <a:cubicBezTo>
                  <a:pt x="2912" y="6044"/>
                  <a:pt x="3387" y="5454"/>
                  <a:pt x="4034" y="5112"/>
                </a:cubicBezTo>
                <a:cubicBezTo>
                  <a:pt x="4205" y="5017"/>
                  <a:pt x="4414" y="4960"/>
                  <a:pt x="4605" y="4922"/>
                </a:cubicBezTo>
                <a:close/>
                <a:moveTo>
                  <a:pt x="1841" y="1"/>
                </a:moveTo>
                <a:cubicBezTo>
                  <a:pt x="1626" y="1"/>
                  <a:pt x="1410" y="31"/>
                  <a:pt x="1200" y="91"/>
                </a:cubicBezTo>
                <a:cubicBezTo>
                  <a:pt x="591" y="262"/>
                  <a:pt x="135" y="775"/>
                  <a:pt x="40" y="1384"/>
                </a:cubicBezTo>
                <a:cubicBezTo>
                  <a:pt x="1" y="1618"/>
                  <a:pt x="219" y="1807"/>
                  <a:pt x="421" y="1807"/>
                </a:cubicBezTo>
                <a:cubicBezTo>
                  <a:pt x="516" y="1807"/>
                  <a:pt x="607" y="1766"/>
                  <a:pt x="667" y="1669"/>
                </a:cubicBezTo>
                <a:cubicBezTo>
                  <a:pt x="932" y="1258"/>
                  <a:pt x="1307" y="1088"/>
                  <a:pt x="1699" y="1088"/>
                </a:cubicBezTo>
                <a:cubicBezTo>
                  <a:pt x="2122" y="1088"/>
                  <a:pt x="2566" y="1287"/>
                  <a:pt x="2912" y="1593"/>
                </a:cubicBezTo>
                <a:cubicBezTo>
                  <a:pt x="3577" y="2221"/>
                  <a:pt x="4072" y="3020"/>
                  <a:pt x="4338" y="3914"/>
                </a:cubicBezTo>
                <a:cubicBezTo>
                  <a:pt x="3863" y="4009"/>
                  <a:pt x="3387" y="4218"/>
                  <a:pt x="3007" y="4522"/>
                </a:cubicBezTo>
                <a:cubicBezTo>
                  <a:pt x="2170" y="5131"/>
                  <a:pt x="1637" y="6063"/>
                  <a:pt x="1542" y="7090"/>
                </a:cubicBezTo>
                <a:cubicBezTo>
                  <a:pt x="1466" y="8155"/>
                  <a:pt x="1999" y="9335"/>
                  <a:pt x="3083" y="9658"/>
                </a:cubicBezTo>
                <a:cubicBezTo>
                  <a:pt x="3251" y="9710"/>
                  <a:pt x="3413" y="9734"/>
                  <a:pt x="3567" y="9734"/>
                </a:cubicBezTo>
                <a:cubicBezTo>
                  <a:pt x="4603" y="9734"/>
                  <a:pt x="5326" y="8659"/>
                  <a:pt x="5575" y="7699"/>
                </a:cubicBezTo>
                <a:cubicBezTo>
                  <a:pt x="5803" y="6805"/>
                  <a:pt x="5860" y="5854"/>
                  <a:pt x="5727" y="4922"/>
                </a:cubicBezTo>
                <a:lnTo>
                  <a:pt x="5727" y="4922"/>
                </a:lnTo>
                <a:cubicBezTo>
                  <a:pt x="6716" y="5188"/>
                  <a:pt x="7591" y="5778"/>
                  <a:pt x="8219" y="6558"/>
                </a:cubicBezTo>
                <a:cubicBezTo>
                  <a:pt x="9664" y="8308"/>
                  <a:pt x="9873" y="10514"/>
                  <a:pt x="9550" y="12663"/>
                </a:cubicBezTo>
                <a:cubicBezTo>
                  <a:pt x="9527" y="12812"/>
                  <a:pt x="9635" y="12899"/>
                  <a:pt x="9745" y="12899"/>
                </a:cubicBezTo>
                <a:cubicBezTo>
                  <a:pt x="9818" y="12899"/>
                  <a:pt x="9893" y="12861"/>
                  <a:pt x="9930" y="12777"/>
                </a:cubicBezTo>
                <a:cubicBezTo>
                  <a:pt x="10939" y="10609"/>
                  <a:pt x="10425" y="7623"/>
                  <a:pt x="8903" y="5816"/>
                </a:cubicBezTo>
                <a:cubicBezTo>
                  <a:pt x="8066" y="4808"/>
                  <a:pt x="6792" y="4028"/>
                  <a:pt x="5499" y="3857"/>
                </a:cubicBezTo>
                <a:cubicBezTo>
                  <a:pt x="5137" y="2544"/>
                  <a:pt x="4338" y="1137"/>
                  <a:pt x="3178" y="414"/>
                </a:cubicBezTo>
                <a:cubicBezTo>
                  <a:pt x="2774" y="141"/>
                  <a:pt x="2309" y="1"/>
                  <a:pt x="18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2" name="Google Shape;1142;p30"/>
          <p:cNvSpPr/>
          <p:nvPr/>
        </p:nvSpPr>
        <p:spPr>
          <a:xfrm>
            <a:off x="290926" y="7020877"/>
            <a:ext cx="140800" cy="120450"/>
          </a:xfrm>
          <a:custGeom>
            <a:avLst/>
            <a:gdLst/>
            <a:ahLst/>
            <a:cxnLst/>
            <a:rect l="l" t="t" r="r" b="b"/>
            <a:pathLst>
              <a:path w="2816" h="2409" extrusionOk="0">
                <a:moveTo>
                  <a:pt x="1617" y="1"/>
                </a:moveTo>
                <a:cubicBezTo>
                  <a:pt x="552" y="1"/>
                  <a:pt x="0" y="1294"/>
                  <a:pt x="761" y="2055"/>
                </a:cubicBezTo>
                <a:cubicBezTo>
                  <a:pt x="1006" y="2300"/>
                  <a:pt x="1305" y="2408"/>
                  <a:pt x="1599" y="2408"/>
                </a:cubicBezTo>
                <a:cubicBezTo>
                  <a:pt x="2220" y="2408"/>
                  <a:pt x="2815" y="1922"/>
                  <a:pt x="2815" y="1199"/>
                </a:cubicBezTo>
                <a:cubicBezTo>
                  <a:pt x="2815" y="533"/>
                  <a:pt x="2283" y="1"/>
                  <a:pt x="16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43" name="Google Shape;1143;p30"/>
          <p:cNvGrpSpPr/>
          <p:nvPr/>
        </p:nvGrpSpPr>
        <p:grpSpPr>
          <a:xfrm rot="1430873">
            <a:off x="17469059" y="9364250"/>
            <a:ext cx="281618" cy="479388"/>
            <a:chOff x="8848638" y="4297400"/>
            <a:chExt cx="140813" cy="239700"/>
          </a:xfrm>
        </p:grpSpPr>
        <p:sp>
          <p:nvSpPr>
            <p:cNvPr id="1144" name="Google Shape;1144;p30"/>
            <p:cNvSpPr/>
            <p:nvPr/>
          </p:nvSpPr>
          <p:spPr>
            <a:xfrm>
              <a:off x="8848638" y="4297400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8919050" y="4476875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46" name="Google Shape;1146;p30"/>
          <p:cNvGrpSpPr/>
          <p:nvPr/>
        </p:nvGrpSpPr>
        <p:grpSpPr>
          <a:xfrm>
            <a:off x="16647977" y="503276"/>
            <a:ext cx="736150" cy="566700"/>
            <a:chOff x="4149275" y="1702675"/>
            <a:chExt cx="368075" cy="283350"/>
          </a:xfrm>
        </p:grpSpPr>
        <p:sp>
          <p:nvSpPr>
            <p:cNvPr id="1147" name="Google Shape;1147;p30"/>
            <p:cNvSpPr/>
            <p:nvPr/>
          </p:nvSpPr>
          <p:spPr>
            <a:xfrm>
              <a:off x="4446950" y="192570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598" y="0"/>
                  </a:moveTo>
                  <a:cubicBezTo>
                    <a:pt x="533" y="0"/>
                    <a:pt x="0" y="1294"/>
                    <a:pt x="742" y="2055"/>
                  </a:cubicBezTo>
                  <a:cubicBezTo>
                    <a:pt x="990" y="2302"/>
                    <a:pt x="1295" y="2413"/>
                    <a:pt x="1595" y="2413"/>
                  </a:cubicBezTo>
                  <a:cubicBezTo>
                    <a:pt x="2218" y="2413"/>
                    <a:pt x="2815" y="1936"/>
                    <a:pt x="2815" y="1218"/>
                  </a:cubicBezTo>
                  <a:cubicBezTo>
                    <a:pt x="2815" y="533"/>
                    <a:pt x="226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4306675" y="1702675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1"/>
                  </a:moveTo>
                  <a:cubicBezTo>
                    <a:pt x="533" y="1"/>
                    <a:pt x="0" y="1313"/>
                    <a:pt x="761" y="2055"/>
                  </a:cubicBezTo>
                  <a:cubicBezTo>
                    <a:pt x="1009" y="2302"/>
                    <a:pt x="1312" y="2413"/>
                    <a:pt x="1610" y="2413"/>
                  </a:cubicBezTo>
                  <a:cubicBezTo>
                    <a:pt x="2226" y="2413"/>
                    <a:pt x="2815" y="1937"/>
                    <a:pt x="2815" y="1218"/>
                  </a:cubicBezTo>
                  <a:cubicBezTo>
                    <a:pt x="2815" y="552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4149275" y="176165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0"/>
                  </a:moveTo>
                  <a:cubicBezTo>
                    <a:pt x="552" y="0"/>
                    <a:pt x="0" y="1294"/>
                    <a:pt x="761" y="2054"/>
                  </a:cubicBezTo>
                  <a:cubicBezTo>
                    <a:pt x="1009" y="2302"/>
                    <a:pt x="1312" y="2412"/>
                    <a:pt x="1610" y="2412"/>
                  </a:cubicBezTo>
                  <a:cubicBezTo>
                    <a:pt x="2227" y="2412"/>
                    <a:pt x="2815" y="1936"/>
                    <a:pt x="2815" y="1217"/>
                  </a:cubicBezTo>
                  <a:cubicBezTo>
                    <a:pt x="2815" y="533"/>
                    <a:pt x="2283" y="0"/>
                    <a:pt x="1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50" name="Google Shape;1150;p30"/>
          <p:cNvSpPr/>
          <p:nvPr/>
        </p:nvSpPr>
        <p:spPr>
          <a:xfrm>
            <a:off x="17060100" y="3241101"/>
            <a:ext cx="442036" cy="407778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51" name="Google Shape;1151;p30"/>
          <p:cNvGrpSpPr/>
          <p:nvPr/>
        </p:nvGrpSpPr>
        <p:grpSpPr>
          <a:xfrm>
            <a:off x="7712394" y="-11700"/>
            <a:ext cx="10575916" cy="901724"/>
            <a:chOff x="-54050" y="-5850"/>
            <a:chExt cx="9198048" cy="659830"/>
          </a:xfrm>
        </p:grpSpPr>
        <p:sp>
          <p:nvSpPr>
            <p:cNvPr id="1152" name="Google Shape;1152;p30"/>
            <p:cNvSpPr/>
            <p:nvPr/>
          </p:nvSpPr>
          <p:spPr>
            <a:xfrm>
              <a:off x="-54050" y="-5850"/>
              <a:ext cx="9198048" cy="659830"/>
            </a:xfrm>
            <a:custGeom>
              <a:avLst/>
              <a:gdLst/>
              <a:ahLst/>
              <a:cxnLst/>
              <a:rect l="l" t="t" r="r" b="b"/>
              <a:pathLst>
                <a:path w="221974" h="21213" extrusionOk="0">
                  <a:moveTo>
                    <a:pt x="0" y="0"/>
                  </a:moveTo>
                  <a:cubicBezTo>
                    <a:pt x="4356" y="856"/>
                    <a:pt x="8655" y="1959"/>
                    <a:pt x="12897" y="3310"/>
                  </a:cubicBezTo>
                  <a:cubicBezTo>
                    <a:pt x="32450" y="9815"/>
                    <a:pt x="50843" y="20999"/>
                    <a:pt x="72013" y="21170"/>
                  </a:cubicBezTo>
                  <a:cubicBezTo>
                    <a:pt x="73025" y="21199"/>
                    <a:pt x="74035" y="21213"/>
                    <a:pt x="75043" y="21213"/>
                  </a:cubicBezTo>
                  <a:cubicBezTo>
                    <a:pt x="104829" y="21213"/>
                    <a:pt x="133023" y="9074"/>
                    <a:pt x="162533" y="6296"/>
                  </a:cubicBezTo>
                  <a:cubicBezTo>
                    <a:pt x="166296" y="5934"/>
                    <a:pt x="170050" y="5775"/>
                    <a:pt x="173798" y="5775"/>
                  </a:cubicBezTo>
                  <a:cubicBezTo>
                    <a:pt x="189943" y="5775"/>
                    <a:pt x="205965" y="8733"/>
                    <a:pt x="221974" y="11203"/>
                  </a:cubicBezTo>
                  <a:lnTo>
                    <a:pt x="221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153" name="Google Shape;1153;p30"/>
            <p:cNvGrpSpPr/>
            <p:nvPr/>
          </p:nvGrpSpPr>
          <p:grpSpPr>
            <a:xfrm>
              <a:off x="1133763" y="-5850"/>
              <a:ext cx="8009802" cy="507914"/>
              <a:chOff x="1133763" y="-5850"/>
              <a:chExt cx="8009802" cy="507914"/>
            </a:xfrm>
          </p:grpSpPr>
          <p:grpSp>
            <p:nvGrpSpPr>
              <p:cNvPr id="1154" name="Google Shape;1154;p30"/>
              <p:cNvGrpSpPr/>
              <p:nvPr/>
            </p:nvGrpSpPr>
            <p:grpSpPr>
              <a:xfrm>
                <a:off x="1133763" y="-5850"/>
                <a:ext cx="8009496" cy="507914"/>
                <a:chOff x="1133763" y="-5850"/>
                <a:chExt cx="8009496" cy="507914"/>
              </a:xfrm>
            </p:grpSpPr>
            <p:sp>
              <p:nvSpPr>
                <p:cNvPr id="1155" name="Google Shape;1155;p30"/>
                <p:cNvSpPr/>
                <p:nvPr/>
              </p:nvSpPr>
              <p:spPr>
                <a:xfrm>
                  <a:off x="1133763" y="-5850"/>
                  <a:ext cx="8009496" cy="5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91" h="16329" extrusionOk="0">
                      <a:moveTo>
                        <a:pt x="1" y="0"/>
                      </a:moveTo>
                      <a:cubicBezTo>
                        <a:pt x="210" y="95"/>
                        <a:pt x="419" y="209"/>
                        <a:pt x="628" y="304"/>
                      </a:cubicBezTo>
                      <a:cubicBezTo>
                        <a:pt x="8066" y="4070"/>
                        <a:pt x="15256" y="8350"/>
                        <a:pt x="23016" y="11451"/>
                      </a:cubicBezTo>
                      <a:cubicBezTo>
                        <a:pt x="30777" y="14570"/>
                        <a:pt x="38955" y="16092"/>
                        <a:pt x="47306" y="16301"/>
                      </a:cubicBezTo>
                      <a:cubicBezTo>
                        <a:pt x="48042" y="16319"/>
                        <a:pt x="48777" y="16328"/>
                        <a:pt x="49511" y="16328"/>
                      </a:cubicBezTo>
                      <a:cubicBezTo>
                        <a:pt x="66157" y="16328"/>
                        <a:pt x="82348" y="11697"/>
                        <a:pt x="98434" y="7799"/>
                      </a:cubicBezTo>
                      <a:cubicBezTo>
                        <a:pt x="107145" y="5668"/>
                        <a:pt x="115895" y="3861"/>
                        <a:pt x="124816" y="2815"/>
                      </a:cubicBezTo>
                      <a:cubicBezTo>
                        <a:pt x="132279" y="1953"/>
                        <a:pt x="139784" y="1522"/>
                        <a:pt x="147295" y="1522"/>
                      </a:cubicBezTo>
                      <a:cubicBezTo>
                        <a:pt x="148570" y="1522"/>
                        <a:pt x="149846" y="1535"/>
                        <a:pt x="151121" y="1560"/>
                      </a:cubicBezTo>
                      <a:cubicBezTo>
                        <a:pt x="165273" y="1769"/>
                        <a:pt x="179367" y="3367"/>
                        <a:pt x="193291" y="5934"/>
                      </a:cubicBezTo>
                      <a:lnTo>
                        <a:pt x="193291" y="5021"/>
                      </a:lnTo>
                      <a:cubicBezTo>
                        <a:pt x="181726" y="2910"/>
                        <a:pt x="170047" y="1579"/>
                        <a:pt x="158311" y="1027"/>
                      </a:cubicBezTo>
                      <a:cubicBezTo>
                        <a:pt x="154909" y="865"/>
                        <a:pt x="151507" y="783"/>
                        <a:pt x="148109" y="783"/>
                      </a:cubicBezTo>
                      <a:cubicBezTo>
                        <a:pt x="133953" y="783"/>
                        <a:pt x="119855" y="2209"/>
                        <a:pt x="106004" y="5231"/>
                      </a:cubicBezTo>
                      <a:cubicBezTo>
                        <a:pt x="88885" y="8978"/>
                        <a:pt x="72033" y="14456"/>
                        <a:pt x="54438" y="15388"/>
                      </a:cubicBezTo>
                      <a:cubicBezTo>
                        <a:pt x="52731" y="15480"/>
                        <a:pt x="51018" y="15530"/>
                        <a:pt x="49305" y="15530"/>
                      </a:cubicBezTo>
                      <a:cubicBezTo>
                        <a:pt x="42221" y="15530"/>
                        <a:pt x="35127" y="14686"/>
                        <a:pt x="28342" y="12573"/>
                      </a:cubicBezTo>
                      <a:cubicBezTo>
                        <a:pt x="20372" y="10100"/>
                        <a:pt x="13030" y="6030"/>
                        <a:pt x="5669" y="2149"/>
                      </a:cubicBezTo>
                      <a:cubicBezTo>
                        <a:pt x="4280" y="1408"/>
                        <a:pt x="2892" y="704"/>
                        <a:pt x="14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156" name="Google Shape;1156;p30"/>
                <p:cNvSpPr/>
                <p:nvPr/>
              </p:nvSpPr>
              <p:spPr>
                <a:xfrm>
                  <a:off x="1453798" y="-5850"/>
                  <a:ext cx="4558829" cy="38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17" h="12468" extrusionOk="0">
                      <a:moveTo>
                        <a:pt x="0" y="0"/>
                      </a:moveTo>
                      <a:cubicBezTo>
                        <a:pt x="5117" y="2720"/>
                        <a:pt x="10214" y="5440"/>
                        <a:pt x="15597" y="7608"/>
                      </a:cubicBezTo>
                      <a:cubicBezTo>
                        <a:pt x="23358" y="10709"/>
                        <a:pt x="31556" y="12230"/>
                        <a:pt x="39906" y="12440"/>
                      </a:cubicBezTo>
                      <a:cubicBezTo>
                        <a:pt x="40643" y="12458"/>
                        <a:pt x="41379" y="12467"/>
                        <a:pt x="42114" y="12467"/>
                      </a:cubicBezTo>
                      <a:cubicBezTo>
                        <a:pt x="58777" y="12467"/>
                        <a:pt x="74966" y="7836"/>
                        <a:pt x="91034" y="3937"/>
                      </a:cubicBezTo>
                      <a:cubicBezTo>
                        <a:pt x="97330" y="2416"/>
                        <a:pt x="103645" y="1027"/>
                        <a:pt x="110017" y="0"/>
                      </a:cubicBezTo>
                      <a:lnTo>
                        <a:pt x="105509" y="0"/>
                      </a:lnTo>
                      <a:cubicBezTo>
                        <a:pt x="103188" y="418"/>
                        <a:pt x="100887" y="875"/>
                        <a:pt x="98585" y="1389"/>
                      </a:cubicBezTo>
                      <a:cubicBezTo>
                        <a:pt x="81486" y="5117"/>
                        <a:pt x="64614" y="10595"/>
                        <a:pt x="47020" y="11546"/>
                      </a:cubicBezTo>
                      <a:cubicBezTo>
                        <a:pt x="45358" y="11632"/>
                        <a:pt x="43691" y="11679"/>
                        <a:pt x="42022" y="11679"/>
                      </a:cubicBezTo>
                      <a:cubicBezTo>
                        <a:pt x="34906" y="11679"/>
                        <a:pt x="27768" y="10838"/>
                        <a:pt x="20942" y="8712"/>
                      </a:cubicBezTo>
                      <a:cubicBezTo>
                        <a:pt x="14152" y="6600"/>
                        <a:pt x="7799" y="3329"/>
                        <a:pt x="15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sp>
            <p:nvSpPr>
              <p:cNvPr id="1157" name="Google Shape;1157;p30"/>
              <p:cNvSpPr/>
              <p:nvPr/>
            </p:nvSpPr>
            <p:spPr>
              <a:xfrm>
                <a:off x="8624105" y="-5850"/>
                <a:ext cx="519460" cy="62739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2017" extrusionOk="0">
                    <a:moveTo>
                      <a:pt x="1" y="0"/>
                    </a:moveTo>
                    <a:cubicBezTo>
                      <a:pt x="4185" y="571"/>
                      <a:pt x="8370" y="1236"/>
                      <a:pt x="12536" y="2016"/>
                    </a:cubicBezTo>
                    <a:lnTo>
                      <a:pt x="12536" y="1122"/>
                    </a:lnTo>
                    <a:cubicBezTo>
                      <a:pt x="10348" y="723"/>
                      <a:pt x="8142" y="342"/>
                      <a:pt x="5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58" name="Google Shape;1158;p30"/>
          <p:cNvGrpSpPr/>
          <p:nvPr/>
        </p:nvGrpSpPr>
        <p:grpSpPr>
          <a:xfrm rot="10800000">
            <a:off x="-11" y="9428626"/>
            <a:ext cx="13957118" cy="901724"/>
            <a:chOff x="-54050" y="-5850"/>
            <a:chExt cx="9198048" cy="659830"/>
          </a:xfrm>
        </p:grpSpPr>
        <p:sp>
          <p:nvSpPr>
            <p:cNvPr id="1159" name="Google Shape;1159;p30"/>
            <p:cNvSpPr/>
            <p:nvPr/>
          </p:nvSpPr>
          <p:spPr>
            <a:xfrm>
              <a:off x="-54050" y="-5850"/>
              <a:ext cx="9198048" cy="659830"/>
            </a:xfrm>
            <a:custGeom>
              <a:avLst/>
              <a:gdLst/>
              <a:ahLst/>
              <a:cxnLst/>
              <a:rect l="l" t="t" r="r" b="b"/>
              <a:pathLst>
                <a:path w="221974" h="21213" extrusionOk="0">
                  <a:moveTo>
                    <a:pt x="0" y="0"/>
                  </a:moveTo>
                  <a:cubicBezTo>
                    <a:pt x="4356" y="856"/>
                    <a:pt x="8655" y="1959"/>
                    <a:pt x="12897" y="3310"/>
                  </a:cubicBezTo>
                  <a:cubicBezTo>
                    <a:pt x="32450" y="9815"/>
                    <a:pt x="50843" y="20999"/>
                    <a:pt x="72013" y="21170"/>
                  </a:cubicBezTo>
                  <a:cubicBezTo>
                    <a:pt x="73025" y="21199"/>
                    <a:pt x="74035" y="21213"/>
                    <a:pt x="75043" y="21213"/>
                  </a:cubicBezTo>
                  <a:cubicBezTo>
                    <a:pt x="104829" y="21213"/>
                    <a:pt x="133023" y="9074"/>
                    <a:pt x="162533" y="6296"/>
                  </a:cubicBezTo>
                  <a:cubicBezTo>
                    <a:pt x="166296" y="5934"/>
                    <a:pt x="170050" y="5775"/>
                    <a:pt x="173798" y="5775"/>
                  </a:cubicBezTo>
                  <a:cubicBezTo>
                    <a:pt x="189943" y="5775"/>
                    <a:pt x="205965" y="8733"/>
                    <a:pt x="221974" y="11203"/>
                  </a:cubicBezTo>
                  <a:lnTo>
                    <a:pt x="221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160" name="Google Shape;1160;p30"/>
            <p:cNvGrpSpPr/>
            <p:nvPr/>
          </p:nvGrpSpPr>
          <p:grpSpPr>
            <a:xfrm>
              <a:off x="1133763" y="-5850"/>
              <a:ext cx="8009802" cy="507914"/>
              <a:chOff x="1133763" y="-5850"/>
              <a:chExt cx="8009802" cy="507914"/>
            </a:xfrm>
          </p:grpSpPr>
          <p:grpSp>
            <p:nvGrpSpPr>
              <p:cNvPr id="1161" name="Google Shape;1161;p30"/>
              <p:cNvGrpSpPr/>
              <p:nvPr/>
            </p:nvGrpSpPr>
            <p:grpSpPr>
              <a:xfrm>
                <a:off x="1133763" y="-5850"/>
                <a:ext cx="8009496" cy="507914"/>
                <a:chOff x="1133763" y="-5850"/>
                <a:chExt cx="8009496" cy="507914"/>
              </a:xfrm>
            </p:grpSpPr>
            <p:sp>
              <p:nvSpPr>
                <p:cNvPr id="1162" name="Google Shape;1162;p30"/>
                <p:cNvSpPr/>
                <p:nvPr/>
              </p:nvSpPr>
              <p:spPr>
                <a:xfrm>
                  <a:off x="1133763" y="-5850"/>
                  <a:ext cx="8009496" cy="507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91" h="16329" extrusionOk="0">
                      <a:moveTo>
                        <a:pt x="1" y="0"/>
                      </a:moveTo>
                      <a:cubicBezTo>
                        <a:pt x="210" y="95"/>
                        <a:pt x="419" y="209"/>
                        <a:pt x="628" y="304"/>
                      </a:cubicBezTo>
                      <a:cubicBezTo>
                        <a:pt x="8066" y="4070"/>
                        <a:pt x="15256" y="8350"/>
                        <a:pt x="23016" y="11451"/>
                      </a:cubicBezTo>
                      <a:cubicBezTo>
                        <a:pt x="30777" y="14570"/>
                        <a:pt x="38955" y="16092"/>
                        <a:pt x="47306" y="16301"/>
                      </a:cubicBezTo>
                      <a:cubicBezTo>
                        <a:pt x="48042" y="16319"/>
                        <a:pt x="48777" y="16328"/>
                        <a:pt x="49511" y="16328"/>
                      </a:cubicBezTo>
                      <a:cubicBezTo>
                        <a:pt x="66157" y="16328"/>
                        <a:pt x="82348" y="11697"/>
                        <a:pt x="98434" y="7799"/>
                      </a:cubicBezTo>
                      <a:cubicBezTo>
                        <a:pt x="107145" y="5668"/>
                        <a:pt x="115895" y="3861"/>
                        <a:pt x="124816" y="2815"/>
                      </a:cubicBezTo>
                      <a:cubicBezTo>
                        <a:pt x="132279" y="1953"/>
                        <a:pt x="139784" y="1522"/>
                        <a:pt x="147295" y="1522"/>
                      </a:cubicBezTo>
                      <a:cubicBezTo>
                        <a:pt x="148570" y="1522"/>
                        <a:pt x="149846" y="1535"/>
                        <a:pt x="151121" y="1560"/>
                      </a:cubicBezTo>
                      <a:cubicBezTo>
                        <a:pt x="165273" y="1769"/>
                        <a:pt x="179367" y="3367"/>
                        <a:pt x="193291" y="5934"/>
                      </a:cubicBezTo>
                      <a:lnTo>
                        <a:pt x="193291" y="5021"/>
                      </a:lnTo>
                      <a:cubicBezTo>
                        <a:pt x="181726" y="2910"/>
                        <a:pt x="170047" y="1579"/>
                        <a:pt x="158311" y="1027"/>
                      </a:cubicBezTo>
                      <a:cubicBezTo>
                        <a:pt x="154909" y="865"/>
                        <a:pt x="151507" y="783"/>
                        <a:pt x="148109" y="783"/>
                      </a:cubicBezTo>
                      <a:cubicBezTo>
                        <a:pt x="133953" y="783"/>
                        <a:pt x="119855" y="2209"/>
                        <a:pt x="106004" y="5231"/>
                      </a:cubicBezTo>
                      <a:cubicBezTo>
                        <a:pt x="88885" y="8978"/>
                        <a:pt x="72033" y="14456"/>
                        <a:pt x="54438" y="15388"/>
                      </a:cubicBezTo>
                      <a:cubicBezTo>
                        <a:pt x="52731" y="15480"/>
                        <a:pt x="51018" y="15530"/>
                        <a:pt x="49305" y="15530"/>
                      </a:cubicBezTo>
                      <a:cubicBezTo>
                        <a:pt x="42221" y="15530"/>
                        <a:pt x="35127" y="14686"/>
                        <a:pt x="28342" y="12573"/>
                      </a:cubicBezTo>
                      <a:cubicBezTo>
                        <a:pt x="20372" y="10100"/>
                        <a:pt x="13030" y="6030"/>
                        <a:pt x="5669" y="2149"/>
                      </a:cubicBezTo>
                      <a:cubicBezTo>
                        <a:pt x="4280" y="1408"/>
                        <a:pt x="2892" y="704"/>
                        <a:pt x="14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1163" name="Google Shape;1163;p30"/>
                <p:cNvSpPr/>
                <p:nvPr/>
              </p:nvSpPr>
              <p:spPr>
                <a:xfrm>
                  <a:off x="1453798" y="-5850"/>
                  <a:ext cx="4558829" cy="38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17" h="12468" extrusionOk="0">
                      <a:moveTo>
                        <a:pt x="0" y="0"/>
                      </a:moveTo>
                      <a:cubicBezTo>
                        <a:pt x="5117" y="2720"/>
                        <a:pt x="10214" y="5440"/>
                        <a:pt x="15597" y="7608"/>
                      </a:cubicBezTo>
                      <a:cubicBezTo>
                        <a:pt x="23358" y="10709"/>
                        <a:pt x="31556" y="12230"/>
                        <a:pt x="39906" y="12440"/>
                      </a:cubicBezTo>
                      <a:cubicBezTo>
                        <a:pt x="40643" y="12458"/>
                        <a:pt x="41379" y="12467"/>
                        <a:pt x="42114" y="12467"/>
                      </a:cubicBezTo>
                      <a:cubicBezTo>
                        <a:pt x="58777" y="12467"/>
                        <a:pt x="74966" y="7836"/>
                        <a:pt x="91034" y="3937"/>
                      </a:cubicBezTo>
                      <a:cubicBezTo>
                        <a:pt x="97330" y="2416"/>
                        <a:pt x="103645" y="1027"/>
                        <a:pt x="110017" y="0"/>
                      </a:cubicBezTo>
                      <a:lnTo>
                        <a:pt x="105509" y="0"/>
                      </a:lnTo>
                      <a:cubicBezTo>
                        <a:pt x="103188" y="418"/>
                        <a:pt x="100887" y="875"/>
                        <a:pt x="98585" y="1389"/>
                      </a:cubicBezTo>
                      <a:cubicBezTo>
                        <a:pt x="81486" y="5117"/>
                        <a:pt x="64614" y="10595"/>
                        <a:pt x="47020" y="11546"/>
                      </a:cubicBezTo>
                      <a:cubicBezTo>
                        <a:pt x="45358" y="11632"/>
                        <a:pt x="43691" y="11679"/>
                        <a:pt x="42022" y="11679"/>
                      </a:cubicBezTo>
                      <a:cubicBezTo>
                        <a:pt x="34906" y="11679"/>
                        <a:pt x="27768" y="10838"/>
                        <a:pt x="20942" y="8712"/>
                      </a:cubicBezTo>
                      <a:cubicBezTo>
                        <a:pt x="14152" y="6600"/>
                        <a:pt x="7799" y="3329"/>
                        <a:pt x="15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sp>
            <p:nvSpPr>
              <p:cNvPr id="1164" name="Google Shape;1164;p30"/>
              <p:cNvSpPr/>
              <p:nvPr/>
            </p:nvSpPr>
            <p:spPr>
              <a:xfrm>
                <a:off x="8624105" y="-5850"/>
                <a:ext cx="519460" cy="62739"/>
              </a:xfrm>
              <a:custGeom>
                <a:avLst/>
                <a:gdLst/>
                <a:ahLst/>
                <a:cxnLst/>
                <a:rect l="l" t="t" r="r" b="b"/>
                <a:pathLst>
                  <a:path w="12536" h="2017" extrusionOk="0">
                    <a:moveTo>
                      <a:pt x="1" y="0"/>
                    </a:moveTo>
                    <a:cubicBezTo>
                      <a:pt x="4185" y="571"/>
                      <a:pt x="8370" y="1236"/>
                      <a:pt x="12536" y="2016"/>
                    </a:cubicBezTo>
                    <a:lnTo>
                      <a:pt x="12536" y="1122"/>
                    </a:lnTo>
                    <a:cubicBezTo>
                      <a:pt x="10348" y="723"/>
                      <a:pt x="8142" y="342"/>
                      <a:pt x="5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1165" name="Google Shape;1165;p30"/>
          <p:cNvSpPr/>
          <p:nvPr/>
        </p:nvSpPr>
        <p:spPr>
          <a:xfrm rot="-8669977">
            <a:off x="17679223" y="7082884"/>
            <a:ext cx="546942" cy="644940"/>
          </a:xfrm>
          <a:custGeom>
            <a:avLst/>
            <a:gdLst/>
            <a:ahLst/>
            <a:cxnLst/>
            <a:rect l="l" t="t" r="r" b="b"/>
            <a:pathLst>
              <a:path w="10939" h="12899" extrusionOk="0">
                <a:moveTo>
                  <a:pt x="4605" y="4922"/>
                </a:moveTo>
                <a:cubicBezTo>
                  <a:pt x="4719" y="5550"/>
                  <a:pt x="4719" y="6177"/>
                  <a:pt x="4643" y="6824"/>
                </a:cubicBezTo>
                <a:cubicBezTo>
                  <a:pt x="4559" y="7308"/>
                  <a:pt x="4256" y="8658"/>
                  <a:pt x="3565" y="8658"/>
                </a:cubicBezTo>
                <a:cubicBezTo>
                  <a:pt x="3469" y="8658"/>
                  <a:pt x="3365" y="8632"/>
                  <a:pt x="3254" y="8574"/>
                </a:cubicBezTo>
                <a:cubicBezTo>
                  <a:pt x="2626" y="8231"/>
                  <a:pt x="2531" y="7356"/>
                  <a:pt x="2702" y="6748"/>
                </a:cubicBezTo>
                <a:cubicBezTo>
                  <a:pt x="2912" y="6044"/>
                  <a:pt x="3387" y="5454"/>
                  <a:pt x="4034" y="5112"/>
                </a:cubicBezTo>
                <a:cubicBezTo>
                  <a:pt x="4205" y="5017"/>
                  <a:pt x="4414" y="4960"/>
                  <a:pt x="4605" y="4922"/>
                </a:cubicBezTo>
                <a:close/>
                <a:moveTo>
                  <a:pt x="1841" y="1"/>
                </a:moveTo>
                <a:cubicBezTo>
                  <a:pt x="1626" y="1"/>
                  <a:pt x="1410" y="31"/>
                  <a:pt x="1200" y="91"/>
                </a:cubicBezTo>
                <a:cubicBezTo>
                  <a:pt x="591" y="262"/>
                  <a:pt x="135" y="775"/>
                  <a:pt x="40" y="1384"/>
                </a:cubicBezTo>
                <a:cubicBezTo>
                  <a:pt x="1" y="1618"/>
                  <a:pt x="219" y="1807"/>
                  <a:pt x="421" y="1807"/>
                </a:cubicBezTo>
                <a:cubicBezTo>
                  <a:pt x="516" y="1807"/>
                  <a:pt x="607" y="1766"/>
                  <a:pt x="667" y="1669"/>
                </a:cubicBezTo>
                <a:cubicBezTo>
                  <a:pt x="932" y="1258"/>
                  <a:pt x="1307" y="1088"/>
                  <a:pt x="1699" y="1088"/>
                </a:cubicBezTo>
                <a:cubicBezTo>
                  <a:pt x="2122" y="1088"/>
                  <a:pt x="2566" y="1287"/>
                  <a:pt x="2912" y="1593"/>
                </a:cubicBezTo>
                <a:cubicBezTo>
                  <a:pt x="3577" y="2221"/>
                  <a:pt x="4072" y="3020"/>
                  <a:pt x="4338" y="3914"/>
                </a:cubicBezTo>
                <a:cubicBezTo>
                  <a:pt x="3863" y="4009"/>
                  <a:pt x="3387" y="4218"/>
                  <a:pt x="3007" y="4522"/>
                </a:cubicBezTo>
                <a:cubicBezTo>
                  <a:pt x="2170" y="5131"/>
                  <a:pt x="1637" y="6063"/>
                  <a:pt x="1542" y="7090"/>
                </a:cubicBezTo>
                <a:cubicBezTo>
                  <a:pt x="1466" y="8155"/>
                  <a:pt x="1999" y="9335"/>
                  <a:pt x="3083" y="9658"/>
                </a:cubicBezTo>
                <a:cubicBezTo>
                  <a:pt x="3251" y="9710"/>
                  <a:pt x="3413" y="9734"/>
                  <a:pt x="3567" y="9734"/>
                </a:cubicBezTo>
                <a:cubicBezTo>
                  <a:pt x="4603" y="9734"/>
                  <a:pt x="5326" y="8659"/>
                  <a:pt x="5575" y="7699"/>
                </a:cubicBezTo>
                <a:cubicBezTo>
                  <a:pt x="5803" y="6805"/>
                  <a:pt x="5860" y="5854"/>
                  <a:pt x="5727" y="4922"/>
                </a:cubicBezTo>
                <a:lnTo>
                  <a:pt x="5727" y="4922"/>
                </a:lnTo>
                <a:cubicBezTo>
                  <a:pt x="6716" y="5188"/>
                  <a:pt x="7591" y="5778"/>
                  <a:pt x="8219" y="6558"/>
                </a:cubicBezTo>
                <a:cubicBezTo>
                  <a:pt x="9664" y="8308"/>
                  <a:pt x="9873" y="10514"/>
                  <a:pt x="9550" y="12663"/>
                </a:cubicBezTo>
                <a:cubicBezTo>
                  <a:pt x="9527" y="12812"/>
                  <a:pt x="9635" y="12899"/>
                  <a:pt x="9745" y="12899"/>
                </a:cubicBezTo>
                <a:cubicBezTo>
                  <a:pt x="9818" y="12899"/>
                  <a:pt x="9893" y="12861"/>
                  <a:pt x="9930" y="12777"/>
                </a:cubicBezTo>
                <a:cubicBezTo>
                  <a:pt x="10939" y="10609"/>
                  <a:pt x="10425" y="7623"/>
                  <a:pt x="8903" y="5816"/>
                </a:cubicBezTo>
                <a:cubicBezTo>
                  <a:pt x="8066" y="4808"/>
                  <a:pt x="6792" y="4028"/>
                  <a:pt x="5499" y="3857"/>
                </a:cubicBezTo>
                <a:cubicBezTo>
                  <a:pt x="5137" y="2544"/>
                  <a:pt x="4338" y="1137"/>
                  <a:pt x="3178" y="414"/>
                </a:cubicBezTo>
                <a:cubicBezTo>
                  <a:pt x="2774" y="141"/>
                  <a:pt x="2309" y="1"/>
                  <a:pt x="18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6475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subTitle" idx="1"/>
          </p:nvPr>
        </p:nvSpPr>
        <p:spPr>
          <a:xfrm>
            <a:off x="2420600" y="5009700"/>
            <a:ext cx="45666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6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title"/>
          </p:nvPr>
        </p:nvSpPr>
        <p:spPr>
          <a:xfrm>
            <a:off x="2420600" y="2437500"/>
            <a:ext cx="4566600" cy="25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34" name="Google Shape;734;p21"/>
          <p:cNvGrpSpPr/>
          <p:nvPr/>
        </p:nvGrpSpPr>
        <p:grpSpPr>
          <a:xfrm flipH="1">
            <a:off x="14812115" y="8977301"/>
            <a:ext cx="538350" cy="479382"/>
            <a:chOff x="2645675" y="1801100"/>
            <a:chExt cx="269175" cy="248025"/>
          </a:xfrm>
        </p:grpSpPr>
        <p:sp>
          <p:nvSpPr>
            <p:cNvPr id="735" name="Google Shape;735;p21"/>
            <p:cNvSpPr/>
            <p:nvPr/>
          </p:nvSpPr>
          <p:spPr>
            <a:xfrm>
              <a:off x="2751850" y="1801100"/>
              <a:ext cx="83575" cy="71125"/>
            </a:xfrm>
            <a:custGeom>
              <a:avLst/>
              <a:gdLst/>
              <a:ahLst/>
              <a:cxnLst/>
              <a:rect l="l" t="t" r="r" b="b"/>
              <a:pathLst>
                <a:path w="3343" h="2845" extrusionOk="0">
                  <a:moveTo>
                    <a:pt x="1912" y="1"/>
                  </a:moveTo>
                  <a:cubicBezTo>
                    <a:pt x="634" y="1"/>
                    <a:pt x="1" y="1528"/>
                    <a:pt x="908" y="2416"/>
                  </a:cubicBezTo>
                  <a:cubicBezTo>
                    <a:pt x="1198" y="2712"/>
                    <a:pt x="1555" y="2844"/>
                    <a:pt x="1907" y="2844"/>
                  </a:cubicBezTo>
                  <a:cubicBezTo>
                    <a:pt x="2639" y="2844"/>
                    <a:pt x="3343" y="2270"/>
                    <a:pt x="3343" y="1408"/>
                  </a:cubicBezTo>
                  <a:cubicBezTo>
                    <a:pt x="3324" y="629"/>
                    <a:pt x="2696" y="1"/>
                    <a:pt x="1935" y="1"/>
                  </a:cubicBezTo>
                  <a:cubicBezTo>
                    <a:pt x="1927" y="1"/>
                    <a:pt x="1919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2645675" y="1951375"/>
              <a:ext cx="83250" cy="71275"/>
            </a:xfrm>
            <a:custGeom>
              <a:avLst/>
              <a:gdLst/>
              <a:ahLst/>
              <a:cxnLst/>
              <a:rect l="l" t="t" r="r" b="b"/>
              <a:pathLst>
                <a:path w="3330" h="2851" extrusionOk="0">
                  <a:moveTo>
                    <a:pt x="1903" y="0"/>
                  </a:moveTo>
                  <a:cubicBezTo>
                    <a:pt x="647" y="0"/>
                    <a:pt x="0" y="1522"/>
                    <a:pt x="894" y="2435"/>
                  </a:cubicBezTo>
                  <a:cubicBezTo>
                    <a:pt x="1188" y="2722"/>
                    <a:pt x="1544" y="2851"/>
                    <a:pt x="1893" y="2851"/>
                  </a:cubicBezTo>
                  <a:cubicBezTo>
                    <a:pt x="2628" y="2851"/>
                    <a:pt x="3329" y="2279"/>
                    <a:pt x="3329" y="1427"/>
                  </a:cubicBezTo>
                  <a:cubicBezTo>
                    <a:pt x="3329" y="628"/>
                    <a:pt x="2701" y="0"/>
                    <a:pt x="1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2831600" y="1977525"/>
              <a:ext cx="83250" cy="71600"/>
            </a:xfrm>
            <a:custGeom>
              <a:avLst/>
              <a:gdLst/>
              <a:ahLst/>
              <a:cxnLst/>
              <a:rect l="l" t="t" r="r" b="b"/>
              <a:pathLst>
                <a:path w="3330" h="2864" extrusionOk="0">
                  <a:moveTo>
                    <a:pt x="1903" y="1"/>
                  </a:moveTo>
                  <a:cubicBezTo>
                    <a:pt x="647" y="1"/>
                    <a:pt x="1" y="1541"/>
                    <a:pt x="895" y="2435"/>
                  </a:cubicBezTo>
                  <a:cubicBezTo>
                    <a:pt x="1190" y="2731"/>
                    <a:pt x="1550" y="2863"/>
                    <a:pt x="1901" y="2863"/>
                  </a:cubicBezTo>
                  <a:cubicBezTo>
                    <a:pt x="2634" y="2863"/>
                    <a:pt x="3329" y="2289"/>
                    <a:pt x="3329" y="1427"/>
                  </a:cubicBezTo>
                  <a:cubicBezTo>
                    <a:pt x="3329" y="647"/>
                    <a:pt x="2702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38" name="Google Shape;738;p21"/>
          <p:cNvSpPr/>
          <p:nvPr/>
        </p:nvSpPr>
        <p:spPr>
          <a:xfrm flipH="1">
            <a:off x="983506" y="8769963"/>
            <a:ext cx="668132" cy="616354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39" name="Google Shape;739;p21"/>
          <p:cNvGrpSpPr/>
          <p:nvPr/>
        </p:nvGrpSpPr>
        <p:grpSpPr>
          <a:xfrm rot="-6036525" flipH="1">
            <a:off x="16546574" y="509877"/>
            <a:ext cx="892144" cy="1629238"/>
            <a:chOff x="439250" y="1303925"/>
            <a:chExt cx="446075" cy="814625"/>
          </a:xfrm>
        </p:grpSpPr>
        <p:sp>
          <p:nvSpPr>
            <p:cNvPr id="740" name="Google Shape;740;p21"/>
            <p:cNvSpPr/>
            <p:nvPr/>
          </p:nvSpPr>
          <p:spPr>
            <a:xfrm>
              <a:off x="715050" y="1303925"/>
              <a:ext cx="120350" cy="126300"/>
            </a:xfrm>
            <a:custGeom>
              <a:avLst/>
              <a:gdLst/>
              <a:ahLst/>
              <a:cxnLst/>
              <a:rect l="l" t="t" r="r" b="b"/>
              <a:pathLst>
                <a:path w="4814" h="5052" extrusionOk="0">
                  <a:moveTo>
                    <a:pt x="3446" y="0"/>
                  </a:moveTo>
                  <a:cubicBezTo>
                    <a:pt x="2706" y="0"/>
                    <a:pt x="1760" y="588"/>
                    <a:pt x="1066" y="1571"/>
                  </a:cubicBezTo>
                  <a:cubicBezTo>
                    <a:pt x="134" y="2864"/>
                    <a:pt x="1" y="4329"/>
                    <a:pt x="743" y="4861"/>
                  </a:cubicBezTo>
                  <a:cubicBezTo>
                    <a:pt x="923" y="4991"/>
                    <a:pt x="1138" y="5051"/>
                    <a:pt x="1375" y="5051"/>
                  </a:cubicBezTo>
                  <a:cubicBezTo>
                    <a:pt x="2114" y="5051"/>
                    <a:pt x="3056" y="4457"/>
                    <a:pt x="3748" y="3492"/>
                  </a:cubicBezTo>
                  <a:cubicBezTo>
                    <a:pt x="4661" y="2198"/>
                    <a:pt x="4813" y="715"/>
                    <a:pt x="4071" y="182"/>
                  </a:cubicBezTo>
                  <a:cubicBezTo>
                    <a:pt x="3893" y="59"/>
                    <a:pt x="3680" y="0"/>
                    <a:pt x="3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58625" y="1805800"/>
              <a:ext cx="120325" cy="126375"/>
            </a:xfrm>
            <a:custGeom>
              <a:avLst/>
              <a:gdLst/>
              <a:ahLst/>
              <a:cxnLst/>
              <a:rect l="l" t="t" r="r" b="b"/>
              <a:pathLst>
                <a:path w="4813" h="5055" extrusionOk="0">
                  <a:moveTo>
                    <a:pt x="3430" y="1"/>
                  </a:moveTo>
                  <a:cubicBezTo>
                    <a:pt x="2692" y="1"/>
                    <a:pt x="1754" y="587"/>
                    <a:pt x="1065" y="1563"/>
                  </a:cubicBezTo>
                  <a:cubicBezTo>
                    <a:pt x="133" y="2856"/>
                    <a:pt x="0" y="4340"/>
                    <a:pt x="742" y="4872"/>
                  </a:cubicBezTo>
                  <a:cubicBezTo>
                    <a:pt x="920" y="4996"/>
                    <a:pt x="1133" y="5054"/>
                    <a:pt x="1367" y="5054"/>
                  </a:cubicBezTo>
                  <a:cubicBezTo>
                    <a:pt x="2107" y="5054"/>
                    <a:pt x="3053" y="4467"/>
                    <a:pt x="3747" y="3484"/>
                  </a:cubicBezTo>
                  <a:cubicBezTo>
                    <a:pt x="4660" y="2190"/>
                    <a:pt x="4812" y="726"/>
                    <a:pt x="4071" y="193"/>
                  </a:cubicBezTo>
                  <a:cubicBezTo>
                    <a:pt x="3888" y="63"/>
                    <a:pt x="3670" y="1"/>
                    <a:pt x="3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439250" y="1665550"/>
              <a:ext cx="102275" cy="115150"/>
            </a:xfrm>
            <a:custGeom>
              <a:avLst/>
              <a:gdLst/>
              <a:ahLst/>
              <a:cxnLst/>
              <a:rect l="l" t="t" r="r" b="b"/>
              <a:pathLst>
                <a:path w="4091" h="4606" extrusionOk="0">
                  <a:moveTo>
                    <a:pt x="3359" y="1"/>
                  </a:moveTo>
                  <a:cubicBezTo>
                    <a:pt x="2814" y="1"/>
                    <a:pt x="1933" y="674"/>
                    <a:pt x="1199" y="1695"/>
                  </a:cubicBezTo>
                  <a:cubicBezTo>
                    <a:pt x="324" y="2912"/>
                    <a:pt x="1" y="4186"/>
                    <a:pt x="457" y="4529"/>
                  </a:cubicBezTo>
                  <a:cubicBezTo>
                    <a:pt x="534" y="4581"/>
                    <a:pt x="627" y="4606"/>
                    <a:pt x="732" y="4606"/>
                  </a:cubicBezTo>
                  <a:cubicBezTo>
                    <a:pt x="1277" y="4606"/>
                    <a:pt x="2158" y="3933"/>
                    <a:pt x="2892" y="2912"/>
                  </a:cubicBezTo>
                  <a:cubicBezTo>
                    <a:pt x="3767" y="1676"/>
                    <a:pt x="4090" y="420"/>
                    <a:pt x="3634" y="78"/>
                  </a:cubicBezTo>
                  <a:cubicBezTo>
                    <a:pt x="3557" y="26"/>
                    <a:pt x="3464" y="1"/>
                    <a:pt x="3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816350" y="1485300"/>
              <a:ext cx="68975" cy="72425"/>
            </a:xfrm>
            <a:custGeom>
              <a:avLst/>
              <a:gdLst/>
              <a:ahLst/>
              <a:cxnLst/>
              <a:rect l="l" t="t" r="r" b="b"/>
              <a:pathLst>
                <a:path w="2759" h="2897" extrusionOk="0">
                  <a:moveTo>
                    <a:pt x="2022" y="1"/>
                  </a:moveTo>
                  <a:cubicBezTo>
                    <a:pt x="1607" y="1"/>
                    <a:pt x="1071" y="346"/>
                    <a:pt x="647" y="916"/>
                  </a:cubicBezTo>
                  <a:cubicBezTo>
                    <a:pt x="114" y="1677"/>
                    <a:pt x="0" y="2514"/>
                    <a:pt x="419" y="2799"/>
                  </a:cubicBezTo>
                  <a:cubicBezTo>
                    <a:pt x="511" y="2865"/>
                    <a:pt x="623" y="2897"/>
                    <a:pt x="747" y="2897"/>
                  </a:cubicBezTo>
                  <a:cubicBezTo>
                    <a:pt x="1158" y="2897"/>
                    <a:pt x="1702" y="2551"/>
                    <a:pt x="2112" y="1981"/>
                  </a:cubicBezTo>
                  <a:cubicBezTo>
                    <a:pt x="2644" y="1239"/>
                    <a:pt x="2758" y="383"/>
                    <a:pt x="2359" y="98"/>
                  </a:cubicBezTo>
                  <a:cubicBezTo>
                    <a:pt x="2262" y="32"/>
                    <a:pt x="2148" y="1"/>
                    <a:pt x="20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489675" y="1513850"/>
              <a:ext cx="68975" cy="72600"/>
            </a:xfrm>
            <a:custGeom>
              <a:avLst/>
              <a:gdLst/>
              <a:ahLst/>
              <a:cxnLst/>
              <a:rect l="l" t="t" r="r" b="b"/>
              <a:pathLst>
                <a:path w="2759" h="2904" extrusionOk="0">
                  <a:moveTo>
                    <a:pt x="2013" y="0"/>
                  </a:moveTo>
                  <a:cubicBezTo>
                    <a:pt x="1601" y="0"/>
                    <a:pt x="1056" y="349"/>
                    <a:pt x="647" y="934"/>
                  </a:cubicBezTo>
                  <a:cubicBezTo>
                    <a:pt x="95" y="1676"/>
                    <a:pt x="0" y="2513"/>
                    <a:pt x="399" y="2798"/>
                  </a:cubicBezTo>
                  <a:cubicBezTo>
                    <a:pt x="498" y="2870"/>
                    <a:pt x="615" y="2904"/>
                    <a:pt x="744" y="2904"/>
                  </a:cubicBezTo>
                  <a:cubicBezTo>
                    <a:pt x="1163" y="2904"/>
                    <a:pt x="1704" y="2548"/>
                    <a:pt x="2111" y="1980"/>
                  </a:cubicBezTo>
                  <a:cubicBezTo>
                    <a:pt x="2644" y="1220"/>
                    <a:pt x="2758" y="383"/>
                    <a:pt x="2340" y="97"/>
                  </a:cubicBezTo>
                  <a:cubicBezTo>
                    <a:pt x="2247" y="32"/>
                    <a:pt x="2136" y="0"/>
                    <a:pt x="2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60525" y="2045950"/>
              <a:ext cx="68975" cy="72600"/>
            </a:xfrm>
            <a:custGeom>
              <a:avLst/>
              <a:gdLst/>
              <a:ahLst/>
              <a:cxnLst/>
              <a:rect l="l" t="t" r="r" b="b"/>
              <a:pathLst>
                <a:path w="2759" h="2904" extrusionOk="0">
                  <a:moveTo>
                    <a:pt x="2024" y="0"/>
                  </a:moveTo>
                  <a:cubicBezTo>
                    <a:pt x="1608" y="0"/>
                    <a:pt x="1071" y="349"/>
                    <a:pt x="647" y="935"/>
                  </a:cubicBezTo>
                  <a:cubicBezTo>
                    <a:pt x="114" y="1676"/>
                    <a:pt x="0" y="2513"/>
                    <a:pt x="419" y="2799"/>
                  </a:cubicBezTo>
                  <a:cubicBezTo>
                    <a:pt x="513" y="2870"/>
                    <a:pt x="627" y="2904"/>
                    <a:pt x="753" y="2904"/>
                  </a:cubicBezTo>
                  <a:cubicBezTo>
                    <a:pt x="1163" y="2904"/>
                    <a:pt x="1704" y="2548"/>
                    <a:pt x="2111" y="1981"/>
                  </a:cubicBezTo>
                  <a:cubicBezTo>
                    <a:pt x="2644" y="1239"/>
                    <a:pt x="2758" y="383"/>
                    <a:pt x="2359" y="98"/>
                  </a:cubicBezTo>
                  <a:cubicBezTo>
                    <a:pt x="2262" y="32"/>
                    <a:pt x="2148" y="0"/>
                    <a:pt x="20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616625" y="1566450"/>
              <a:ext cx="107500" cy="111275"/>
            </a:xfrm>
            <a:custGeom>
              <a:avLst/>
              <a:gdLst/>
              <a:ahLst/>
              <a:cxnLst/>
              <a:rect l="l" t="t" r="r" b="b"/>
              <a:pathLst>
                <a:path w="4300" h="4451" extrusionOk="0">
                  <a:moveTo>
                    <a:pt x="2947" y="0"/>
                  </a:moveTo>
                  <a:cubicBezTo>
                    <a:pt x="2278" y="0"/>
                    <a:pt x="1463" y="496"/>
                    <a:pt x="876" y="1322"/>
                  </a:cubicBezTo>
                  <a:cubicBezTo>
                    <a:pt x="77" y="2425"/>
                    <a:pt x="1" y="3757"/>
                    <a:pt x="704" y="4251"/>
                  </a:cubicBezTo>
                  <a:cubicBezTo>
                    <a:pt x="890" y="4387"/>
                    <a:pt x="1112" y="4451"/>
                    <a:pt x="1353" y="4451"/>
                  </a:cubicBezTo>
                  <a:cubicBezTo>
                    <a:pt x="2022" y="4451"/>
                    <a:pt x="2837" y="3955"/>
                    <a:pt x="3424" y="3129"/>
                  </a:cubicBezTo>
                  <a:cubicBezTo>
                    <a:pt x="4223" y="2026"/>
                    <a:pt x="4299" y="694"/>
                    <a:pt x="3596" y="200"/>
                  </a:cubicBezTo>
                  <a:cubicBezTo>
                    <a:pt x="3410" y="64"/>
                    <a:pt x="3188" y="0"/>
                    <a:pt x="2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774025" y="1631900"/>
              <a:ext cx="83250" cy="86875"/>
            </a:xfrm>
            <a:custGeom>
              <a:avLst/>
              <a:gdLst/>
              <a:ahLst/>
              <a:cxnLst/>
              <a:rect l="l" t="t" r="r" b="b"/>
              <a:pathLst>
                <a:path w="3330" h="3475" extrusionOk="0">
                  <a:moveTo>
                    <a:pt x="2377" y="1"/>
                  </a:moveTo>
                  <a:cubicBezTo>
                    <a:pt x="1867" y="1"/>
                    <a:pt x="1217" y="405"/>
                    <a:pt x="742" y="1082"/>
                  </a:cubicBezTo>
                  <a:cubicBezTo>
                    <a:pt x="96" y="1957"/>
                    <a:pt x="0" y="2984"/>
                    <a:pt x="514" y="3345"/>
                  </a:cubicBezTo>
                  <a:cubicBezTo>
                    <a:pt x="639" y="3433"/>
                    <a:pt x="789" y="3475"/>
                    <a:pt x="953" y="3475"/>
                  </a:cubicBezTo>
                  <a:cubicBezTo>
                    <a:pt x="1464" y="3475"/>
                    <a:pt x="2117" y="3071"/>
                    <a:pt x="2606" y="2394"/>
                  </a:cubicBezTo>
                  <a:cubicBezTo>
                    <a:pt x="3234" y="1519"/>
                    <a:pt x="3329" y="492"/>
                    <a:pt x="2816" y="131"/>
                  </a:cubicBezTo>
                  <a:cubicBezTo>
                    <a:pt x="2691" y="43"/>
                    <a:pt x="2541" y="1"/>
                    <a:pt x="2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738350" y="1933550"/>
              <a:ext cx="107500" cy="111075"/>
            </a:xfrm>
            <a:custGeom>
              <a:avLst/>
              <a:gdLst/>
              <a:ahLst/>
              <a:cxnLst/>
              <a:rect l="l" t="t" r="r" b="b"/>
              <a:pathLst>
                <a:path w="4300" h="4443" extrusionOk="0">
                  <a:moveTo>
                    <a:pt x="2936" y="0"/>
                  </a:moveTo>
                  <a:cubicBezTo>
                    <a:pt x="2259" y="0"/>
                    <a:pt x="1445" y="496"/>
                    <a:pt x="857" y="1322"/>
                  </a:cubicBezTo>
                  <a:cubicBezTo>
                    <a:pt x="58" y="2425"/>
                    <a:pt x="1" y="3757"/>
                    <a:pt x="705" y="4251"/>
                  </a:cubicBezTo>
                  <a:cubicBezTo>
                    <a:pt x="885" y="4381"/>
                    <a:pt x="1102" y="4443"/>
                    <a:pt x="1340" y="4443"/>
                  </a:cubicBezTo>
                  <a:cubicBezTo>
                    <a:pt x="2009" y="4443"/>
                    <a:pt x="2836" y="3957"/>
                    <a:pt x="3425" y="3129"/>
                  </a:cubicBezTo>
                  <a:cubicBezTo>
                    <a:pt x="4224" y="2007"/>
                    <a:pt x="4300" y="694"/>
                    <a:pt x="3596" y="200"/>
                  </a:cubicBezTo>
                  <a:cubicBezTo>
                    <a:pt x="3405" y="64"/>
                    <a:pt x="3179" y="0"/>
                    <a:pt x="2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49" name="Google Shape;749;p21"/>
          <p:cNvGrpSpPr/>
          <p:nvPr/>
        </p:nvGrpSpPr>
        <p:grpSpPr>
          <a:xfrm flipH="1">
            <a:off x="674989" y="6117526"/>
            <a:ext cx="281626" cy="479400"/>
            <a:chOff x="8848638" y="4297400"/>
            <a:chExt cx="140813" cy="239700"/>
          </a:xfrm>
        </p:grpSpPr>
        <p:sp>
          <p:nvSpPr>
            <p:cNvPr id="750" name="Google Shape;750;p21"/>
            <p:cNvSpPr/>
            <p:nvPr/>
          </p:nvSpPr>
          <p:spPr>
            <a:xfrm>
              <a:off x="8848638" y="4297400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8919050" y="4476875"/>
              <a:ext cx="70400" cy="60225"/>
            </a:xfrm>
            <a:custGeom>
              <a:avLst/>
              <a:gdLst/>
              <a:ahLst/>
              <a:cxnLst/>
              <a:rect l="l" t="t" r="r" b="b"/>
              <a:pathLst>
                <a:path w="2816" h="2409" extrusionOk="0">
                  <a:moveTo>
                    <a:pt x="1617" y="1"/>
                  </a:moveTo>
                  <a:cubicBezTo>
                    <a:pt x="552" y="1"/>
                    <a:pt x="0" y="1294"/>
                    <a:pt x="761" y="2055"/>
                  </a:cubicBezTo>
                  <a:cubicBezTo>
                    <a:pt x="1006" y="2300"/>
                    <a:pt x="1305" y="2408"/>
                    <a:pt x="1599" y="2408"/>
                  </a:cubicBezTo>
                  <a:cubicBezTo>
                    <a:pt x="2220" y="2408"/>
                    <a:pt x="2815" y="1922"/>
                    <a:pt x="2815" y="1199"/>
                  </a:cubicBezTo>
                  <a:cubicBezTo>
                    <a:pt x="2815" y="533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52" name="Google Shape;752;p21"/>
          <p:cNvGrpSpPr/>
          <p:nvPr/>
        </p:nvGrpSpPr>
        <p:grpSpPr>
          <a:xfrm rot="-9688141" flipH="1">
            <a:off x="623113" y="2052482"/>
            <a:ext cx="736110" cy="566668"/>
            <a:chOff x="4149275" y="1702675"/>
            <a:chExt cx="368075" cy="283350"/>
          </a:xfrm>
        </p:grpSpPr>
        <p:sp>
          <p:nvSpPr>
            <p:cNvPr id="753" name="Google Shape;753;p21"/>
            <p:cNvSpPr/>
            <p:nvPr/>
          </p:nvSpPr>
          <p:spPr>
            <a:xfrm>
              <a:off x="4446950" y="192570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598" y="0"/>
                  </a:moveTo>
                  <a:cubicBezTo>
                    <a:pt x="533" y="0"/>
                    <a:pt x="0" y="1294"/>
                    <a:pt x="742" y="2055"/>
                  </a:cubicBezTo>
                  <a:cubicBezTo>
                    <a:pt x="990" y="2302"/>
                    <a:pt x="1295" y="2413"/>
                    <a:pt x="1595" y="2413"/>
                  </a:cubicBezTo>
                  <a:cubicBezTo>
                    <a:pt x="2218" y="2413"/>
                    <a:pt x="2815" y="1936"/>
                    <a:pt x="2815" y="1218"/>
                  </a:cubicBezTo>
                  <a:cubicBezTo>
                    <a:pt x="2815" y="533"/>
                    <a:pt x="2264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4306675" y="1702675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1"/>
                  </a:moveTo>
                  <a:cubicBezTo>
                    <a:pt x="533" y="1"/>
                    <a:pt x="0" y="1313"/>
                    <a:pt x="761" y="2055"/>
                  </a:cubicBezTo>
                  <a:cubicBezTo>
                    <a:pt x="1009" y="2302"/>
                    <a:pt x="1312" y="2413"/>
                    <a:pt x="1610" y="2413"/>
                  </a:cubicBezTo>
                  <a:cubicBezTo>
                    <a:pt x="2226" y="2413"/>
                    <a:pt x="2815" y="1937"/>
                    <a:pt x="2815" y="1218"/>
                  </a:cubicBezTo>
                  <a:cubicBezTo>
                    <a:pt x="2815" y="552"/>
                    <a:pt x="2283" y="1"/>
                    <a:pt x="1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4149275" y="1761650"/>
              <a:ext cx="70400" cy="60325"/>
            </a:xfrm>
            <a:custGeom>
              <a:avLst/>
              <a:gdLst/>
              <a:ahLst/>
              <a:cxnLst/>
              <a:rect l="l" t="t" r="r" b="b"/>
              <a:pathLst>
                <a:path w="2816" h="2413" extrusionOk="0">
                  <a:moveTo>
                    <a:pt x="1617" y="0"/>
                  </a:moveTo>
                  <a:cubicBezTo>
                    <a:pt x="552" y="0"/>
                    <a:pt x="0" y="1294"/>
                    <a:pt x="761" y="2054"/>
                  </a:cubicBezTo>
                  <a:cubicBezTo>
                    <a:pt x="1009" y="2302"/>
                    <a:pt x="1312" y="2412"/>
                    <a:pt x="1610" y="2412"/>
                  </a:cubicBezTo>
                  <a:cubicBezTo>
                    <a:pt x="2227" y="2412"/>
                    <a:pt x="2815" y="1936"/>
                    <a:pt x="2815" y="1217"/>
                  </a:cubicBezTo>
                  <a:cubicBezTo>
                    <a:pt x="2815" y="533"/>
                    <a:pt x="2283" y="0"/>
                    <a:pt x="1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56" name="Google Shape;756;p21"/>
          <p:cNvSpPr/>
          <p:nvPr/>
        </p:nvSpPr>
        <p:spPr>
          <a:xfrm flipH="1">
            <a:off x="3353178" y="761801"/>
            <a:ext cx="668132" cy="616446"/>
          </a:xfrm>
          <a:custGeom>
            <a:avLst/>
            <a:gdLst/>
            <a:ahLst/>
            <a:cxnLst/>
            <a:rect l="l" t="t" r="r" b="b"/>
            <a:pathLst>
              <a:path w="9910" h="9142" extrusionOk="0">
                <a:moveTo>
                  <a:pt x="5466" y="1"/>
                </a:moveTo>
                <a:cubicBezTo>
                  <a:pt x="5190" y="1"/>
                  <a:pt x="3918" y="2875"/>
                  <a:pt x="3918" y="2875"/>
                </a:cubicBezTo>
                <a:cubicBezTo>
                  <a:pt x="3918" y="2875"/>
                  <a:pt x="1861" y="1285"/>
                  <a:pt x="1438" y="1285"/>
                </a:cubicBezTo>
                <a:cubicBezTo>
                  <a:pt x="1418" y="1285"/>
                  <a:pt x="1401" y="1289"/>
                  <a:pt x="1389" y="1297"/>
                </a:cubicBezTo>
                <a:cubicBezTo>
                  <a:pt x="1122" y="1487"/>
                  <a:pt x="2435" y="4169"/>
                  <a:pt x="2435" y="4169"/>
                </a:cubicBezTo>
                <a:cubicBezTo>
                  <a:pt x="2435" y="4169"/>
                  <a:pt x="0" y="6090"/>
                  <a:pt x="342" y="6432"/>
                </a:cubicBezTo>
                <a:cubicBezTo>
                  <a:pt x="398" y="6484"/>
                  <a:pt x="505" y="6506"/>
                  <a:pt x="647" y="6506"/>
                </a:cubicBezTo>
                <a:cubicBezTo>
                  <a:pt x="1438" y="6506"/>
                  <a:pt x="3309" y="5824"/>
                  <a:pt x="3310" y="5823"/>
                </a:cubicBezTo>
                <a:lnTo>
                  <a:pt x="3310" y="5823"/>
                </a:lnTo>
                <a:cubicBezTo>
                  <a:pt x="3310" y="5824"/>
                  <a:pt x="2530" y="8962"/>
                  <a:pt x="2948" y="9133"/>
                </a:cubicBezTo>
                <a:cubicBezTo>
                  <a:pt x="2963" y="9139"/>
                  <a:pt x="2978" y="9141"/>
                  <a:pt x="2995" y="9141"/>
                </a:cubicBezTo>
                <a:cubicBezTo>
                  <a:pt x="3487" y="9141"/>
                  <a:pt x="4965" y="6774"/>
                  <a:pt x="4965" y="6774"/>
                </a:cubicBezTo>
                <a:cubicBezTo>
                  <a:pt x="4965" y="6774"/>
                  <a:pt x="6413" y="8876"/>
                  <a:pt x="6756" y="8876"/>
                </a:cubicBezTo>
                <a:cubicBezTo>
                  <a:pt x="6769" y="8876"/>
                  <a:pt x="6781" y="8873"/>
                  <a:pt x="6791" y="8867"/>
                </a:cubicBezTo>
                <a:cubicBezTo>
                  <a:pt x="7057" y="8696"/>
                  <a:pt x="6867" y="5919"/>
                  <a:pt x="6867" y="5919"/>
                </a:cubicBezTo>
                <a:lnTo>
                  <a:pt x="6867" y="5919"/>
                </a:lnTo>
                <a:cubicBezTo>
                  <a:pt x="6867" y="5919"/>
                  <a:pt x="7775" y="5973"/>
                  <a:pt x="8587" y="5973"/>
                </a:cubicBezTo>
                <a:cubicBezTo>
                  <a:pt x="9219" y="5973"/>
                  <a:pt x="9792" y="5940"/>
                  <a:pt x="9834" y="5823"/>
                </a:cubicBezTo>
                <a:cubicBezTo>
                  <a:pt x="9910" y="5557"/>
                  <a:pt x="7133" y="4264"/>
                  <a:pt x="7133" y="4264"/>
                </a:cubicBezTo>
                <a:cubicBezTo>
                  <a:pt x="7133" y="4264"/>
                  <a:pt x="9396" y="2951"/>
                  <a:pt x="9396" y="2609"/>
                </a:cubicBezTo>
                <a:cubicBezTo>
                  <a:pt x="9396" y="2553"/>
                  <a:pt x="9308" y="2529"/>
                  <a:pt x="9160" y="2529"/>
                </a:cubicBezTo>
                <a:cubicBezTo>
                  <a:pt x="8402" y="2529"/>
                  <a:pt x="6087" y="3142"/>
                  <a:pt x="6087" y="3142"/>
                </a:cubicBezTo>
                <a:cubicBezTo>
                  <a:pt x="6087" y="3142"/>
                  <a:pt x="5744" y="79"/>
                  <a:pt x="5478" y="3"/>
                </a:cubicBezTo>
                <a:cubicBezTo>
                  <a:pt x="5474" y="2"/>
                  <a:pt x="5470" y="1"/>
                  <a:pt x="54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57" name="Google Shape;757;p21"/>
          <p:cNvGrpSpPr/>
          <p:nvPr/>
        </p:nvGrpSpPr>
        <p:grpSpPr>
          <a:xfrm flipH="1">
            <a:off x="0" y="8851477"/>
            <a:ext cx="18288564" cy="1462750"/>
            <a:chOff x="0" y="4433500"/>
            <a:chExt cx="9144282" cy="731375"/>
          </a:xfrm>
        </p:grpSpPr>
        <p:sp>
          <p:nvSpPr>
            <p:cNvPr id="758" name="Google Shape;758;p21"/>
            <p:cNvSpPr/>
            <p:nvPr/>
          </p:nvSpPr>
          <p:spPr>
            <a:xfrm>
              <a:off x="0" y="4433500"/>
              <a:ext cx="9144282" cy="731375"/>
            </a:xfrm>
            <a:custGeom>
              <a:avLst/>
              <a:gdLst/>
              <a:ahLst/>
              <a:cxnLst/>
              <a:rect l="l" t="t" r="r" b="b"/>
              <a:pathLst>
                <a:path w="285313" h="29255" extrusionOk="0">
                  <a:moveTo>
                    <a:pt x="0" y="0"/>
                  </a:moveTo>
                  <a:lnTo>
                    <a:pt x="0" y="29254"/>
                  </a:lnTo>
                  <a:lnTo>
                    <a:pt x="285313" y="29254"/>
                  </a:lnTo>
                  <a:lnTo>
                    <a:pt x="285313" y="24366"/>
                  </a:lnTo>
                  <a:cubicBezTo>
                    <a:pt x="284056" y="24407"/>
                    <a:pt x="282800" y="24428"/>
                    <a:pt x="281546" y="24428"/>
                  </a:cubicBezTo>
                  <a:cubicBezTo>
                    <a:pt x="247256" y="24428"/>
                    <a:pt x="213998" y="9410"/>
                    <a:pt x="179519" y="8731"/>
                  </a:cubicBezTo>
                  <a:cubicBezTo>
                    <a:pt x="176027" y="8451"/>
                    <a:pt x="172430" y="8325"/>
                    <a:pt x="168744" y="8325"/>
                  </a:cubicBezTo>
                  <a:cubicBezTo>
                    <a:pt x="136378" y="8325"/>
                    <a:pt x="97151" y="18024"/>
                    <a:pt x="61748" y="18024"/>
                  </a:cubicBezTo>
                  <a:cubicBezTo>
                    <a:pt x="38510" y="18024"/>
                    <a:pt x="16920" y="13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0" y="4530025"/>
              <a:ext cx="8318257" cy="634850"/>
            </a:xfrm>
            <a:custGeom>
              <a:avLst/>
              <a:gdLst/>
              <a:ahLst/>
              <a:cxnLst/>
              <a:rect l="l" t="t" r="r" b="b"/>
              <a:pathLst>
                <a:path w="259540" h="25394" extrusionOk="0">
                  <a:moveTo>
                    <a:pt x="0" y="0"/>
                  </a:moveTo>
                  <a:lnTo>
                    <a:pt x="0" y="990"/>
                  </a:lnTo>
                  <a:cubicBezTo>
                    <a:pt x="8902" y="8236"/>
                    <a:pt x="19268" y="13467"/>
                    <a:pt x="30376" y="16358"/>
                  </a:cubicBezTo>
                  <a:cubicBezTo>
                    <a:pt x="38508" y="18464"/>
                    <a:pt x="46903" y="19135"/>
                    <a:pt x="55277" y="19135"/>
                  </a:cubicBezTo>
                  <a:cubicBezTo>
                    <a:pt x="56736" y="19135"/>
                    <a:pt x="58194" y="19115"/>
                    <a:pt x="59649" y="19078"/>
                  </a:cubicBezTo>
                  <a:cubicBezTo>
                    <a:pt x="70035" y="18850"/>
                    <a:pt x="80382" y="17937"/>
                    <a:pt x="90691" y="16796"/>
                  </a:cubicBezTo>
                  <a:cubicBezTo>
                    <a:pt x="111291" y="14532"/>
                    <a:pt x="131795" y="11299"/>
                    <a:pt x="152490" y="10005"/>
                  </a:cubicBezTo>
                  <a:cubicBezTo>
                    <a:pt x="158128" y="9654"/>
                    <a:pt x="163778" y="9443"/>
                    <a:pt x="169427" y="9443"/>
                  </a:cubicBezTo>
                  <a:cubicBezTo>
                    <a:pt x="174163" y="9443"/>
                    <a:pt x="178899" y="9591"/>
                    <a:pt x="183627" y="9929"/>
                  </a:cubicBezTo>
                  <a:cubicBezTo>
                    <a:pt x="193746" y="10633"/>
                    <a:pt x="203751" y="12288"/>
                    <a:pt x="213642" y="14494"/>
                  </a:cubicBezTo>
                  <a:cubicBezTo>
                    <a:pt x="227908" y="17671"/>
                    <a:pt x="241926" y="21874"/>
                    <a:pt x="256097" y="25393"/>
                  </a:cubicBezTo>
                  <a:lnTo>
                    <a:pt x="259539" y="25393"/>
                  </a:lnTo>
                  <a:cubicBezTo>
                    <a:pt x="246871" y="22350"/>
                    <a:pt x="234356" y="18717"/>
                    <a:pt x="221688" y="15597"/>
                  </a:cubicBezTo>
                  <a:cubicBezTo>
                    <a:pt x="212120" y="13258"/>
                    <a:pt x="202458" y="11223"/>
                    <a:pt x="192662" y="10024"/>
                  </a:cubicBezTo>
                  <a:cubicBezTo>
                    <a:pt x="184928" y="9100"/>
                    <a:pt x="177149" y="8707"/>
                    <a:pt x="169368" y="8707"/>
                  </a:cubicBezTo>
                  <a:cubicBezTo>
                    <a:pt x="167064" y="8707"/>
                    <a:pt x="164760" y="8742"/>
                    <a:pt x="162457" y="8807"/>
                  </a:cubicBezTo>
                  <a:cubicBezTo>
                    <a:pt x="141952" y="9397"/>
                    <a:pt x="121600" y="12345"/>
                    <a:pt x="101267" y="14837"/>
                  </a:cubicBezTo>
                  <a:cubicBezTo>
                    <a:pt x="91110" y="16073"/>
                    <a:pt x="80953" y="17195"/>
                    <a:pt x="70738" y="17861"/>
                  </a:cubicBezTo>
                  <a:cubicBezTo>
                    <a:pt x="65689" y="18178"/>
                    <a:pt x="60608" y="18422"/>
                    <a:pt x="55531" y="18422"/>
                  </a:cubicBezTo>
                  <a:cubicBezTo>
                    <a:pt x="50260" y="18422"/>
                    <a:pt x="44994" y="18159"/>
                    <a:pt x="39773" y="17443"/>
                  </a:cubicBezTo>
                  <a:cubicBezTo>
                    <a:pt x="25146" y="15426"/>
                    <a:pt x="11393" y="937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60" name="Google Shape;760;p21"/>
          <p:cNvSpPr/>
          <p:nvPr/>
        </p:nvSpPr>
        <p:spPr>
          <a:xfrm flipH="1">
            <a:off x="568" y="-27224"/>
            <a:ext cx="18396096" cy="1319660"/>
          </a:xfrm>
          <a:custGeom>
            <a:avLst/>
            <a:gdLst/>
            <a:ahLst/>
            <a:cxnLst/>
            <a:rect l="l" t="t" r="r" b="b"/>
            <a:pathLst>
              <a:path w="221974" h="21213" extrusionOk="0">
                <a:moveTo>
                  <a:pt x="0" y="0"/>
                </a:moveTo>
                <a:cubicBezTo>
                  <a:pt x="4356" y="856"/>
                  <a:pt x="8655" y="1959"/>
                  <a:pt x="12897" y="3310"/>
                </a:cubicBezTo>
                <a:cubicBezTo>
                  <a:pt x="32450" y="9815"/>
                  <a:pt x="50843" y="20999"/>
                  <a:pt x="72013" y="21170"/>
                </a:cubicBezTo>
                <a:cubicBezTo>
                  <a:pt x="73025" y="21199"/>
                  <a:pt x="74035" y="21213"/>
                  <a:pt x="75043" y="21213"/>
                </a:cubicBezTo>
                <a:cubicBezTo>
                  <a:pt x="104829" y="21213"/>
                  <a:pt x="133023" y="9074"/>
                  <a:pt x="162533" y="6296"/>
                </a:cubicBezTo>
                <a:cubicBezTo>
                  <a:pt x="166296" y="5934"/>
                  <a:pt x="170050" y="5775"/>
                  <a:pt x="173798" y="5775"/>
                </a:cubicBezTo>
                <a:cubicBezTo>
                  <a:pt x="189943" y="5775"/>
                  <a:pt x="205965" y="8733"/>
                  <a:pt x="221974" y="11203"/>
                </a:cubicBezTo>
                <a:lnTo>
                  <a:pt x="2219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61" name="Google Shape;761;p21"/>
          <p:cNvGrpSpPr/>
          <p:nvPr/>
        </p:nvGrpSpPr>
        <p:grpSpPr>
          <a:xfrm flipH="1">
            <a:off x="1432" y="-27224"/>
            <a:ext cx="16019604" cy="1015828"/>
            <a:chOff x="1133763" y="-5850"/>
            <a:chExt cx="8009802" cy="507914"/>
          </a:xfrm>
        </p:grpSpPr>
        <p:grpSp>
          <p:nvGrpSpPr>
            <p:cNvPr id="762" name="Google Shape;762;p21"/>
            <p:cNvGrpSpPr/>
            <p:nvPr/>
          </p:nvGrpSpPr>
          <p:grpSpPr>
            <a:xfrm>
              <a:off x="1133763" y="-5850"/>
              <a:ext cx="8009496" cy="507914"/>
              <a:chOff x="1133763" y="-5850"/>
              <a:chExt cx="8009496" cy="507914"/>
            </a:xfrm>
          </p:grpSpPr>
          <p:sp>
            <p:nvSpPr>
              <p:cNvPr id="763" name="Google Shape;763;p21"/>
              <p:cNvSpPr/>
              <p:nvPr/>
            </p:nvSpPr>
            <p:spPr>
              <a:xfrm>
                <a:off x="1133763" y="-5850"/>
                <a:ext cx="8009496" cy="507914"/>
              </a:xfrm>
              <a:custGeom>
                <a:avLst/>
                <a:gdLst/>
                <a:ahLst/>
                <a:cxnLst/>
                <a:rect l="l" t="t" r="r" b="b"/>
                <a:pathLst>
                  <a:path w="193291" h="16329" extrusionOk="0">
                    <a:moveTo>
                      <a:pt x="1" y="0"/>
                    </a:moveTo>
                    <a:cubicBezTo>
                      <a:pt x="210" y="95"/>
                      <a:pt x="419" y="209"/>
                      <a:pt x="628" y="304"/>
                    </a:cubicBezTo>
                    <a:cubicBezTo>
                      <a:pt x="8066" y="4070"/>
                      <a:pt x="15256" y="8350"/>
                      <a:pt x="23016" y="11451"/>
                    </a:cubicBezTo>
                    <a:cubicBezTo>
                      <a:pt x="30777" y="14570"/>
                      <a:pt x="38955" y="16092"/>
                      <a:pt x="47306" y="16301"/>
                    </a:cubicBezTo>
                    <a:cubicBezTo>
                      <a:pt x="48042" y="16319"/>
                      <a:pt x="48777" y="16328"/>
                      <a:pt x="49511" y="16328"/>
                    </a:cubicBezTo>
                    <a:cubicBezTo>
                      <a:pt x="66157" y="16328"/>
                      <a:pt x="82348" y="11697"/>
                      <a:pt x="98434" y="7799"/>
                    </a:cubicBezTo>
                    <a:cubicBezTo>
                      <a:pt x="107145" y="5668"/>
                      <a:pt x="115895" y="3861"/>
                      <a:pt x="124816" y="2815"/>
                    </a:cubicBezTo>
                    <a:cubicBezTo>
                      <a:pt x="132279" y="1953"/>
                      <a:pt x="139784" y="1522"/>
                      <a:pt x="147295" y="1522"/>
                    </a:cubicBezTo>
                    <a:cubicBezTo>
                      <a:pt x="148570" y="1522"/>
                      <a:pt x="149846" y="1535"/>
                      <a:pt x="151121" y="1560"/>
                    </a:cubicBezTo>
                    <a:cubicBezTo>
                      <a:pt x="165273" y="1769"/>
                      <a:pt x="179367" y="3367"/>
                      <a:pt x="193291" y="5934"/>
                    </a:cubicBezTo>
                    <a:lnTo>
                      <a:pt x="193291" y="5021"/>
                    </a:lnTo>
                    <a:cubicBezTo>
                      <a:pt x="181726" y="2910"/>
                      <a:pt x="170047" y="1579"/>
                      <a:pt x="158311" y="1027"/>
                    </a:cubicBezTo>
                    <a:cubicBezTo>
                      <a:pt x="154909" y="865"/>
                      <a:pt x="151507" y="783"/>
                      <a:pt x="148109" y="783"/>
                    </a:cubicBezTo>
                    <a:cubicBezTo>
                      <a:pt x="133953" y="783"/>
                      <a:pt x="119855" y="2209"/>
                      <a:pt x="106004" y="5231"/>
                    </a:cubicBezTo>
                    <a:cubicBezTo>
                      <a:pt x="88885" y="8978"/>
                      <a:pt x="72033" y="14456"/>
                      <a:pt x="54438" y="15388"/>
                    </a:cubicBezTo>
                    <a:cubicBezTo>
                      <a:pt x="52731" y="15480"/>
                      <a:pt x="51018" y="15530"/>
                      <a:pt x="49305" y="15530"/>
                    </a:cubicBezTo>
                    <a:cubicBezTo>
                      <a:pt x="42221" y="15530"/>
                      <a:pt x="35127" y="14686"/>
                      <a:pt x="28342" y="12573"/>
                    </a:cubicBezTo>
                    <a:cubicBezTo>
                      <a:pt x="20372" y="10100"/>
                      <a:pt x="13030" y="6030"/>
                      <a:pt x="5669" y="2149"/>
                    </a:cubicBezTo>
                    <a:cubicBezTo>
                      <a:pt x="4280" y="1408"/>
                      <a:pt x="2892" y="704"/>
                      <a:pt x="1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4" name="Google Shape;764;p21"/>
              <p:cNvSpPr/>
              <p:nvPr/>
            </p:nvSpPr>
            <p:spPr>
              <a:xfrm>
                <a:off x="1453798" y="-5850"/>
                <a:ext cx="4558829" cy="387817"/>
              </a:xfrm>
              <a:custGeom>
                <a:avLst/>
                <a:gdLst/>
                <a:ahLst/>
                <a:cxnLst/>
                <a:rect l="l" t="t" r="r" b="b"/>
                <a:pathLst>
                  <a:path w="110017" h="12468" extrusionOk="0">
                    <a:moveTo>
                      <a:pt x="0" y="0"/>
                    </a:moveTo>
                    <a:cubicBezTo>
                      <a:pt x="5117" y="2720"/>
                      <a:pt x="10214" y="5440"/>
                      <a:pt x="15597" y="7608"/>
                    </a:cubicBezTo>
                    <a:cubicBezTo>
                      <a:pt x="23358" y="10709"/>
                      <a:pt x="31556" y="12230"/>
                      <a:pt x="39906" y="12440"/>
                    </a:cubicBezTo>
                    <a:cubicBezTo>
                      <a:pt x="40643" y="12458"/>
                      <a:pt x="41379" y="12467"/>
                      <a:pt x="42114" y="12467"/>
                    </a:cubicBezTo>
                    <a:cubicBezTo>
                      <a:pt x="58777" y="12467"/>
                      <a:pt x="74966" y="7836"/>
                      <a:pt x="91034" y="3937"/>
                    </a:cubicBezTo>
                    <a:cubicBezTo>
                      <a:pt x="97330" y="2416"/>
                      <a:pt x="103645" y="1027"/>
                      <a:pt x="110017" y="0"/>
                    </a:cubicBezTo>
                    <a:lnTo>
                      <a:pt x="105509" y="0"/>
                    </a:lnTo>
                    <a:cubicBezTo>
                      <a:pt x="103188" y="418"/>
                      <a:pt x="100887" y="875"/>
                      <a:pt x="98585" y="1389"/>
                    </a:cubicBezTo>
                    <a:cubicBezTo>
                      <a:pt x="81486" y="5117"/>
                      <a:pt x="64614" y="10595"/>
                      <a:pt x="47020" y="11546"/>
                    </a:cubicBezTo>
                    <a:cubicBezTo>
                      <a:pt x="45358" y="11632"/>
                      <a:pt x="43691" y="11679"/>
                      <a:pt x="42022" y="11679"/>
                    </a:cubicBezTo>
                    <a:cubicBezTo>
                      <a:pt x="34906" y="11679"/>
                      <a:pt x="27768" y="10838"/>
                      <a:pt x="20942" y="8712"/>
                    </a:cubicBezTo>
                    <a:cubicBezTo>
                      <a:pt x="14152" y="6600"/>
                      <a:pt x="7799" y="3329"/>
                      <a:pt x="15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765" name="Google Shape;765;p21"/>
            <p:cNvSpPr/>
            <p:nvPr/>
          </p:nvSpPr>
          <p:spPr>
            <a:xfrm>
              <a:off x="8624105" y="-5850"/>
              <a:ext cx="519460" cy="62739"/>
            </a:xfrm>
            <a:custGeom>
              <a:avLst/>
              <a:gdLst/>
              <a:ahLst/>
              <a:cxnLst/>
              <a:rect l="l" t="t" r="r" b="b"/>
              <a:pathLst>
                <a:path w="12536" h="2017" extrusionOk="0">
                  <a:moveTo>
                    <a:pt x="1" y="0"/>
                  </a:moveTo>
                  <a:cubicBezTo>
                    <a:pt x="4185" y="571"/>
                    <a:pt x="8370" y="1236"/>
                    <a:pt x="12536" y="2016"/>
                  </a:cubicBezTo>
                  <a:lnTo>
                    <a:pt x="12536" y="1122"/>
                  </a:lnTo>
                  <a:cubicBezTo>
                    <a:pt x="10348" y="723"/>
                    <a:pt x="8142" y="342"/>
                    <a:pt x="5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9343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 rot="10800000" flipH="1">
            <a:off x="2713" y="3048"/>
            <a:ext cx="18282578" cy="102778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399000" y="396000"/>
            <a:ext cx="17490000" cy="9495000"/>
          </a:xfrm>
          <a:prstGeom prst="roundRect">
            <a:avLst>
              <a:gd name="adj" fmla="val 6922"/>
            </a:avLst>
          </a:prstGeom>
          <a:solidFill>
            <a:srgbClr val="F3F3F3">
              <a:alpha val="911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1426450" y="6683700"/>
            <a:ext cx="9196800" cy="12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1426450" y="7825800"/>
            <a:ext cx="9196800" cy="1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>
            <a:spLocks noGrp="1"/>
          </p:cNvSpPr>
          <p:nvPr>
            <p:ph type="pic" idx="2"/>
          </p:nvPr>
        </p:nvSpPr>
        <p:spPr>
          <a:xfrm>
            <a:off x="1426450" y="1079006"/>
            <a:ext cx="4605600" cy="530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1" name="Google Shape;91;p15"/>
          <p:cNvSpPr>
            <a:spLocks noGrp="1"/>
          </p:cNvSpPr>
          <p:nvPr>
            <p:ph type="pic" idx="3"/>
          </p:nvPr>
        </p:nvSpPr>
        <p:spPr>
          <a:xfrm>
            <a:off x="11129128" y="1079000"/>
            <a:ext cx="5732400" cy="812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2" name="Google Shape;92;p15"/>
          <p:cNvSpPr>
            <a:spLocks noGrp="1"/>
          </p:cNvSpPr>
          <p:nvPr>
            <p:ph type="pic" idx="4"/>
          </p:nvPr>
        </p:nvSpPr>
        <p:spPr>
          <a:xfrm>
            <a:off x="6277800" y="1079000"/>
            <a:ext cx="4605600" cy="530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66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993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" t="-308" r="-15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5000" y="5965541"/>
            <a:ext cx="10319302" cy="478127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31319" y="8560069"/>
            <a:ext cx="3345681" cy="1193293"/>
          </a:xfrm>
          <a:custGeom>
            <a:avLst/>
            <a:gdLst/>
            <a:ahLst/>
            <a:cxnLst/>
            <a:rect l="l" t="t" r="r" b="b"/>
            <a:pathLst>
              <a:path w="3550526" h="1266354">
                <a:moveTo>
                  <a:pt x="0" y="0"/>
                </a:moveTo>
                <a:lnTo>
                  <a:pt x="3550525" y="0"/>
                </a:lnTo>
                <a:lnTo>
                  <a:pt x="3550525" y="1266354"/>
                </a:lnTo>
                <a:lnTo>
                  <a:pt x="0" y="1266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A9479-AA20-14A1-4915-C904E367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62" y="805239"/>
            <a:ext cx="9421832" cy="557537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vi-VN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br>
              <a:rPr lang="vi-VN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8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ĐẾN VỚI BÀI HỌC MỚI!</a:t>
            </a:r>
            <a:endParaRPr lang="vi-VN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oogle Shape;269;p5">
            <a:extLst>
              <a:ext uri="{FF2B5EF4-FFF2-40B4-BE49-F238E27FC236}">
                <a16:creationId xmlns:a16="http://schemas.microsoft.com/office/drawing/2014/main" id="{48E930C3-722A-E04A-C844-51E5A82E10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06A5-6B90-0284-0DA6-02A70C74B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4AFF710-F07F-77FD-3507-FF899AF1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901127"/>
            <a:ext cx="10058400" cy="1143000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 sát hình ảnh SGK tr.31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09F867-D5E2-21C7-CAA6-73A0CD07770B}"/>
              </a:ext>
            </a:extLst>
          </p:cNvPr>
          <p:cNvGrpSpPr/>
          <p:nvPr/>
        </p:nvGrpSpPr>
        <p:grpSpPr>
          <a:xfrm>
            <a:off x="754120" y="2400300"/>
            <a:ext cx="8000135" cy="6850675"/>
            <a:chOff x="888366" y="2857500"/>
            <a:chExt cx="8000135" cy="68506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648559-8C39-A3E7-DB36-BEFF5391B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366" y="2857500"/>
              <a:ext cx="8000135" cy="538537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F9C152-8563-9BB7-741A-758EB15E5307}"/>
                </a:ext>
              </a:extLst>
            </p:cNvPr>
            <p:cNvSpPr txBox="1"/>
            <p:nvPr/>
          </p:nvSpPr>
          <p:spPr>
            <a:xfrm>
              <a:off x="888366" y="8229757"/>
              <a:ext cx="7927883" cy="14784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Bộ đội biên phòng khám sức khỏe cho người dân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9A52F97-09C5-780E-C1B1-E4498691EE1B}"/>
              </a:ext>
            </a:extLst>
          </p:cNvPr>
          <p:cNvGrpSpPr/>
          <p:nvPr/>
        </p:nvGrpSpPr>
        <p:grpSpPr>
          <a:xfrm>
            <a:off x="9578293" y="2400300"/>
            <a:ext cx="7947346" cy="6850675"/>
            <a:chOff x="932914" y="2857500"/>
            <a:chExt cx="7947346" cy="6850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3C668A-1AF3-1373-BAF8-55B83F92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914" y="2857500"/>
              <a:ext cx="7947346" cy="53853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072E8-16C1-FA9F-2D86-94827A47A654}"/>
                </a:ext>
              </a:extLst>
            </p:cNvPr>
            <p:cNvSpPr txBox="1"/>
            <p:nvPr/>
          </p:nvSpPr>
          <p:spPr>
            <a:xfrm>
              <a:off x="952377" y="8229757"/>
              <a:ext cx="7908420" cy="14784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Lắng nghe tâm tư, nguyện vọng của người dân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69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0C427-C5D8-597C-F98C-B330B9794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333C4AE-DEBB-D866-B6EC-A33DABB0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901127"/>
            <a:ext cx="10058400" cy="1143000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 sát một số hình ảnh khác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DE91F5-2527-3B03-AAF1-6D24EB722041}"/>
              </a:ext>
            </a:extLst>
          </p:cNvPr>
          <p:cNvGrpSpPr/>
          <p:nvPr/>
        </p:nvGrpSpPr>
        <p:grpSpPr>
          <a:xfrm>
            <a:off x="703954" y="2808991"/>
            <a:ext cx="8118621" cy="6294711"/>
            <a:chOff x="838200" y="3296812"/>
            <a:chExt cx="8118621" cy="62947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41C6EA-47A2-D918-3290-9AB9FE439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3296812"/>
              <a:ext cx="8100468" cy="4669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A16D27-67E6-8B7D-9C3C-2669FFF0D140}"/>
                </a:ext>
              </a:extLst>
            </p:cNvPr>
            <p:cNvSpPr txBox="1"/>
            <p:nvPr/>
          </p:nvSpPr>
          <p:spPr>
            <a:xfrm>
              <a:off x="838200" y="8113105"/>
              <a:ext cx="8118621" cy="14784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Lực lượng chức năng giúp người dân di dời trong lũ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3BBE44-9761-BE1B-98B1-A5F572E9E80B}"/>
              </a:ext>
            </a:extLst>
          </p:cNvPr>
          <p:cNvGrpSpPr/>
          <p:nvPr/>
        </p:nvGrpSpPr>
        <p:grpSpPr>
          <a:xfrm>
            <a:off x="9483578" y="2808991"/>
            <a:ext cx="8118622" cy="6294711"/>
            <a:chOff x="838199" y="2885191"/>
            <a:chExt cx="8118622" cy="6294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409747-620E-3B29-182D-B4964E26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" y="2885191"/>
              <a:ext cx="8100468" cy="46690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68BB8B-AC9E-F762-58ED-E32CED8593F2}"/>
                </a:ext>
              </a:extLst>
            </p:cNvPr>
            <p:cNvSpPr txBox="1"/>
            <p:nvPr/>
          </p:nvSpPr>
          <p:spPr>
            <a:xfrm>
              <a:off x="838200" y="7701484"/>
              <a:ext cx="8118621" cy="14784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Học sinh quyên góp, ủng hộ những hoàn cảnh khó khăn</a:t>
              </a:r>
            </a:p>
          </p:txBody>
        </p:sp>
      </p:grpSp>
      <p:pic>
        <p:nvPicPr>
          <p:cNvPr id="2" name="Google Shape;269;p5">
            <a:extLst>
              <a:ext uri="{FF2B5EF4-FFF2-40B4-BE49-F238E27FC236}">
                <a16:creationId xmlns:a16="http://schemas.microsoft.com/office/drawing/2014/main" id="{83F7BB16-8A16-8F5B-7030-E8A73A4673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28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C80B2-C8DB-DA64-B2C1-88E7428EA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7B59D2F-4A34-CCDF-05F7-0E1E11AF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901127"/>
            <a:ext cx="10058400" cy="1143000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 sát một số hình ảnh khác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0C66C8-8957-2AC3-0D5E-C7CB050D4647}"/>
              </a:ext>
            </a:extLst>
          </p:cNvPr>
          <p:cNvGrpSpPr/>
          <p:nvPr/>
        </p:nvGrpSpPr>
        <p:grpSpPr>
          <a:xfrm>
            <a:off x="1066800" y="2808991"/>
            <a:ext cx="7447155" cy="5556047"/>
            <a:chOff x="838200" y="3296812"/>
            <a:chExt cx="7447155" cy="55560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1BF1D4-C616-1757-CA14-3A05E6264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3296812"/>
              <a:ext cx="7447154" cy="4669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30D889-26C0-C3C4-5423-CD9976C48437}"/>
                </a:ext>
              </a:extLst>
            </p:cNvPr>
            <p:cNvSpPr txBox="1"/>
            <p:nvPr/>
          </p:nvSpPr>
          <p:spPr>
            <a:xfrm>
              <a:off x="838201" y="8113105"/>
              <a:ext cx="7447154" cy="7397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Học sinh giúp đỡ người già qua đường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8AC539-C6C3-C15E-B1AC-E61E5B38E163}"/>
              </a:ext>
            </a:extLst>
          </p:cNvPr>
          <p:cNvGrpSpPr/>
          <p:nvPr/>
        </p:nvGrpSpPr>
        <p:grpSpPr>
          <a:xfrm>
            <a:off x="9525000" y="2808991"/>
            <a:ext cx="7696199" cy="6294711"/>
            <a:chOff x="838200" y="2885191"/>
            <a:chExt cx="8100467" cy="6294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01DD5E-1BA8-FB21-83A8-48925281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2885191"/>
              <a:ext cx="8100466" cy="466901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9180C2-66BE-6273-448C-5A53F45A069E}"/>
                </a:ext>
              </a:extLst>
            </p:cNvPr>
            <p:cNvSpPr txBox="1"/>
            <p:nvPr/>
          </p:nvSpPr>
          <p:spPr>
            <a:xfrm>
              <a:off x="838200" y="7701484"/>
              <a:ext cx="8100467" cy="14784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Thanh niên tình nguyện dọn dẹp vệ sinh môi trường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66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9CA4596-2513-8D23-E861-3084DC6A1EE0}"/>
              </a:ext>
            </a:extLst>
          </p:cNvPr>
          <p:cNvGrpSpPr/>
          <p:nvPr/>
        </p:nvGrpSpPr>
        <p:grpSpPr>
          <a:xfrm>
            <a:off x="0" y="8343900"/>
            <a:ext cx="18288000" cy="2305049"/>
            <a:chOff x="0" y="7974786"/>
            <a:chExt cx="13452884" cy="2312214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CDDB3D6B-E020-204B-449A-44D5CA025E3F}"/>
                </a:ext>
              </a:extLst>
            </p:cNvPr>
            <p:cNvSpPr/>
            <p:nvPr/>
          </p:nvSpPr>
          <p:spPr>
            <a:xfrm>
              <a:off x="0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4DCB0103-8999-C09B-0F1D-6202FBB1740D}"/>
                </a:ext>
              </a:extLst>
            </p:cNvPr>
            <p:cNvSpPr/>
            <p:nvPr/>
          </p:nvSpPr>
          <p:spPr>
            <a:xfrm flipH="1">
              <a:off x="6726442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8CFDE8-E604-C2A4-8BCA-6B01FE4200A3}"/>
              </a:ext>
            </a:extLst>
          </p:cNvPr>
          <p:cNvSpPr/>
          <p:nvPr/>
        </p:nvSpPr>
        <p:spPr>
          <a:xfrm>
            <a:off x="1219200" y="1380595"/>
            <a:ext cx="6019800" cy="3505200"/>
          </a:xfrm>
          <a:prstGeom prst="roundRect">
            <a:avLst>
              <a:gd name="adj" fmla="val 14716"/>
            </a:avLst>
          </a:prstGeom>
          <a:solidFill>
            <a:schemeClr val="bg1"/>
          </a:solidFill>
          <a:ln>
            <a:solidFill>
              <a:srgbClr val="00B0F0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việc làm </a:t>
            </a:r>
            <a:r>
              <a:rPr lang="vi-VN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 thường </a:t>
            </a:r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 hiện trong cuộc sống hàng ngày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8E6F7A-4124-E985-B117-F1894B7F7634}"/>
              </a:ext>
            </a:extLst>
          </p:cNvPr>
          <p:cNvSpPr/>
          <p:nvPr/>
        </p:nvSpPr>
        <p:spPr>
          <a:xfrm>
            <a:off x="8305800" y="1380595"/>
            <a:ext cx="8915400" cy="3505200"/>
          </a:xfrm>
          <a:prstGeom prst="roundRect">
            <a:avLst>
              <a:gd name="adj" fmla="val 14716"/>
            </a:avLst>
          </a:prstGeom>
          <a:solidFill>
            <a:schemeClr val="bg1"/>
          </a:solidFill>
          <a:ln>
            <a:solidFill>
              <a:srgbClr val="00B0F0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động đó mang ý nghĩa cao cả, lòng tốt, năng lượng tích cực lan tỏa tình yêu thương, trách nhiệm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5E76223-E3E6-C5FB-F46E-DC314E51EEE3}"/>
              </a:ext>
            </a:extLst>
          </p:cNvPr>
          <p:cNvSpPr/>
          <p:nvPr/>
        </p:nvSpPr>
        <p:spPr>
          <a:xfrm rot="16200000">
            <a:off x="1943100" y="5937792"/>
            <a:ext cx="609600" cy="1295400"/>
          </a:xfrm>
          <a:prstGeom prst="downArrow">
            <a:avLst>
              <a:gd name="adj1" fmla="val 50000"/>
              <a:gd name="adj2" fmla="val 72131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68E946-1606-B48A-6C9B-C991B4A62F9E}"/>
              </a:ext>
            </a:extLst>
          </p:cNvPr>
          <p:cNvGrpSpPr/>
          <p:nvPr/>
        </p:nvGrpSpPr>
        <p:grpSpPr>
          <a:xfrm>
            <a:off x="3391596" y="5911122"/>
            <a:ext cx="13296205" cy="1348740"/>
            <a:chOff x="1400974" y="2324100"/>
            <a:chExt cx="4085426" cy="13716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724B0AC-64B5-B275-3890-092E09767439}"/>
                </a:ext>
              </a:extLst>
            </p:cNvPr>
            <p:cNvSpPr/>
            <p:nvPr/>
          </p:nvSpPr>
          <p:spPr>
            <a:xfrm>
              <a:off x="1447800" y="2324100"/>
              <a:ext cx="4038600" cy="12192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lgDashDot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29FBA71-DA6B-8BB0-DBA9-7800AAD271D2}"/>
                </a:ext>
              </a:extLst>
            </p:cNvPr>
            <p:cNvSpPr/>
            <p:nvPr/>
          </p:nvSpPr>
          <p:spPr>
            <a:xfrm>
              <a:off x="1400974" y="2476500"/>
              <a:ext cx="4038600" cy="121920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việc làm bình dị mà cao quý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32AD7-350D-C167-8FC8-BB577774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8ABFE4B-3D0B-CC38-B3E9-816635509B80}"/>
              </a:ext>
            </a:extLst>
          </p:cNvPr>
          <p:cNvSpPr/>
          <p:nvPr/>
        </p:nvSpPr>
        <p:spPr>
          <a:xfrm>
            <a:off x="685800" y="1181100"/>
            <a:ext cx="5715000" cy="4419599"/>
          </a:xfrm>
          <a:prstGeom prst="roundRect">
            <a:avLst>
              <a:gd name="adj" fmla="val 77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Hãy kể tên những việc làm bình dị em biết hoặc tham gia mà có ý nghĩa với cộng đồng.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608741-689C-D311-B23F-0BB3C4282C5E}"/>
              </a:ext>
            </a:extLst>
          </p:cNvPr>
          <p:cNvSpPr/>
          <p:nvPr/>
        </p:nvSpPr>
        <p:spPr>
          <a:xfrm>
            <a:off x="6858000" y="1181100"/>
            <a:ext cx="3810000" cy="4419599"/>
          </a:xfrm>
          <a:prstGeom prst="roundRect">
            <a:avLst>
              <a:gd name="adj" fmla="val 104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Trong đó, hoạt động nào ấn tượng nhất với em?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3EA336-3E79-918E-548C-C6FE9A7B66D3}"/>
              </a:ext>
            </a:extLst>
          </p:cNvPr>
          <p:cNvSpPr/>
          <p:nvPr/>
        </p:nvSpPr>
        <p:spPr>
          <a:xfrm>
            <a:off x="11125200" y="1181100"/>
            <a:ext cx="6603911" cy="4419599"/>
          </a:xfrm>
          <a:prstGeom prst="roundRect">
            <a:avLst>
              <a:gd name="adj" fmla="val 73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Trong những việc làm bình dị có ý nghĩa với cộng đồng của em, có những hình ảnh nào nổi bật?</a:t>
            </a:r>
          </a:p>
        </p:txBody>
      </p:sp>
      <p:sp>
        <p:nvSpPr>
          <p:cNvPr id="7" name="Freeform 56">
            <a:extLst>
              <a:ext uri="{FF2B5EF4-FFF2-40B4-BE49-F238E27FC236}">
                <a16:creationId xmlns:a16="http://schemas.microsoft.com/office/drawing/2014/main" id="{0C7237A5-9ADF-36CC-FA6C-816CA2A4BD1C}"/>
              </a:ext>
            </a:extLst>
          </p:cNvPr>
          <p:cNvSpPr/>
          <p:nvPr/>
        </p:nvSpPr>
        <p:spPr>
          <a:xfrm>
            <a:off x="2327626" y="6691361"/>
            <a:ext cx="13632747" cy="3595639"/>
          </a:xfrm>
          <a:custGeom>
            <a:avLst/>
            <a:gdLst/>
            <a:ahLst/>
            <a:cxnLst/>
            <a:rect l="l" t="t" r="r" b="b"/>
            <a:pathLst>
              <a:path w="2865843" h="755866">
                <a:moveTo>
                  <a:pt x="0" y="0"/>
                </a:moveTo>
                <a:lnTo>
                  <a:pt x="2865843" y="0"/>
                </a:lnTo>
                <a:lnTo>
                  <a:pt x="2865843" y="755866"/>
                </a:lnTo>
                <a:lnTo>
                  <a:pt x="0" y="755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Google Shape;269;p5">
            <a:extLst>
              <a:ext uri="{FF2B5EF4-FFF2-40B4-BE49-F238E27FC236}">
                <a16:creationId xmlns:a16="http://schemas.microsoft.com/office/drawing/2014/main" id="{4064042E-E1C0-BA1D-2DCE-237F3419AE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7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2CE9-307F-398F-62FD-D8B9138AF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805328-CA4C-ECAC-4C35-C0CB08A4DB42}"/>
              </a:ext>
            </a:extLst>
          </p:cNvPr>
          <p:cNvGrpSpPr/>
          <p:nvPr/>
        </p:nvGrpSpPr>
        <p:grpSpPr>
          <a:xfrm>
            <a:off x="0" y="9486900"/>
            <a:ext cx="18288000" cy="2305049"/>
            <a:chOff x="0" y="7974786"/>
            <a:chExt cx="13452884" cy="2312214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C03312FA-7D90-C2DD-7E50-4E96C37C3737}"/>
                </a:ext>
              </a:extLst>
            </p:cNvPr>
            <p:cNvSpPr/>
            <p:nvPr/>
          </p:nvSpPr>
          <p:spPr>
            <a:xfrm>
              <a:off x="0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21D7B23B-165C-6E9E-9C4A-578C22E58184}"/>
                </a:ext>
              </a:extLst>
            </p:cNvPr>
            <p:cNvSpPr/>
            <p:nvPr/>
          </p:nvSpPr>
          <p:spPr>
            <a:xfrm flipH="1">
              <a:off x="6726442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A6BE8AE3-BEEF-13F6-179C-D599B2F4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54" y="1028700"/>
            <a:ext cx="16880092" cy="1143000"/>
          </a:xfrm>
        </p:spPr>
        <p:txBody>
          <a:bodyPr>
            <a:noAutofit/>
          </a:bodyPr>
          <a:lstStyle/>
          <a:p>
            <a:r>
              <a:rPr lang="vi-VN" sz="4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 số việc làm bình dị mà cao quý trong cuộc sống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B99234-168B-3234-090C-DEAFC122F95D}"/>
              </a:ext>
            </a:extLst>
          </p:cNvPr>
          <p:cNvGrpSpPr/>
          <p:nvPr/>
        </p:nvGrpSpPr>
        <p:grpSpPr>
          <a:xfrm>
            <a:off x="722692" y="3086100"/>
            <a:ext cx="8118621" cy="5396865"/>
            <a:chOff x="838200" y="3350229"/>
            <a:chExt cx="8118621" cy="53968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C748E5-91D4-34CB-966D-D3660F4A6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3350229"/>
              <a:ext cx="8100468" cy="45621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0CA40E-31D1-626D-9450-9B5734192BAA}"/>
                </a:ext>
              </a:extLst>
            </p:cNvPr>
            <p:cNvSpPr txBox="1"/>
            <p:nvPr/>
          </p:nvSpPr>
          <p:spPr>
            <a:xfrm>
              <a:off x="838200" y="8100763"/>
              <a:ext cx="811862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Phong trào kế hoạch nhỏ hằng năm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255D7F-E815-3C3B-8F56-8D40AC55865E}"/>
              </a:ext>
            </a:extLst>
          </p:cNvPr>
          <p:cNvGrpSpPr/>
          <p:nvPr/>
        </p:nvGrpSpPr>
        <p:grpSpPr>
          <a:xfrm>
            <a:off x="9483579" y="3086100"/>
            <a:ext cx="8118621" cy="5396864"/>
            <a:chOff x="838200" y="2885191"/>
            <a:chExt cx="8118621" cy="53968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E16C96-56B9-1759-B631-743FEB64D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6937" y="2885191"/>
              <a:ext cx="8062992" cy="45621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86B7A3-A72D-F191-456E-A18011867558}"/>
                </a:ext>
              </a:extLst>
            </p:cNvPr>
            <p:cNvSpPr txBox="1"/>
            <p:nvPr/>
          </p:nvSpPr>
          <p:spPr>
            <a:xfrm>
              <a:off x="838200" y="7635724"/>
              <a:ext cx="811862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Chăm sóc cây xanh trong vườn trường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9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EEB05-5058-EEFD-2EBD-144FC813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05BF57-B568-8A42-F44C-CB17F91BADF6}"/>
              </a:ext>
            </a:extLst>
          </p:cNvPr>
          <p:cNvGrpSpPr/>
          <p:nvPr/>
        </p:nvGrpSpPr>
        <p:grpSpPr>
          <a:xfrm>
            <a:off x="0" y="9486900"/>
            <a:ext cx="18288000" cy="2305049"/>
            <a:chOff x="0" y="7974786"/>
            <a:chExt cx="13452884" cy="2312214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D8CCB9C-2DB5-D737-71F2-1D52B890C705}"/>
                </a:ext>
              </a:extLst>
            </p:cNvPr>
            <p:cNvSpPr/>
            <p:nvPr/>
          </p:nvSpPr>
          <p:spPr>
            <a:xfrm>
              <a:off x="0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29F76B8-E995-FB6F-A91D-89042E90DC99}"/>
                </a:ext>
              </a:extLst>
            </p:cNvPr>
            <p:cNvSpPr/>
            <p:nvPr/>
          </p:nvSpPr>
          <p:spPr>
            <a:xfrm flipH="1">
              <a:off x="6726442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12468A9D-5056-6BD9-87E6-D70056C2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54" y="800100"/>
            <a:ext cx="16880092" cy="1143000"/>
          </a:xfrm>
        </p:spPr>
        <p:txBody>
          <a:bodyPr>
            <a:noAutofit/>
          </a:bodyPr>
          <a:lstStyle/>
          <a:p>
            <a:r>
              <a:rPr lang="vi-VN" sz="4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 số việc làm bình dị mà cao quý trong cuộc sống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04C8F1-4620-5916-48B2-664AAFF6991A}"/>
              </a:ext>
            </a:extLst>
          </p:cNvPr>
          <p:cNvGrpSpPr/>
          <p:nvPr/>
        </p:nvGrpSpPr>
        <p:grpSpPr>
          <a:xfrm>
            <a:off x="1371600" y="2743199"/>
            <a:ext cx="6899672" cy="6087792"/>
            <a:chOff x="763455" y="3350230"/>
            <a:chExt cx="6082909" cy="53671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A016B9-AB6C-0B13-25AA-CBF2036D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455" y="3350230"/>
              <a:ext cx="6082909" cy="45621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2B002F-3FD8-B3F2-B1A5-D7FB70F4DAF2}"/>
                </a:ext>
              </a:extLst>
            </p:cNvPr>
            <p:cNvSpPr txBox="1"/>
            <p:nvPr/>
          </p:nvSpPr>
          <p:spPr>
            <a:xfrm>
              <a:off x="767992" y="8130490"/>
              <a:ext cx="6078372" cy="5868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Dọn dẹp vệ sinh trường học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ABF9499-911B-2262-0E97-D2F5E96B2C33}"/>
              </a:ext>
            </a:extLst>
          </p:cNvPr>
          <p:cNvGrpSpPr/>
          <p:nvPr/>
        </p:nvGrpSpPr>
        <p:grpSpPr>
          <a:xfrm>
            <a:off x="9621987" y="2743199"/>
            <a:ext cx="7239000" cy="6087792"/>
            <a:chOff x="1484239" y="2885191"/>
            <a:chExt cx="6382068" cy="53671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3E6599-664A-6AFA-E285-F28BA89C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84239" y="2885191"/>
              <a:ext cx="6382068" cy="45621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6B6908-478B-3B0B-D40F-4EEE74CE8830}"/>
                </a:ext>
              </a:extLst>
            </p:cNvPr>
            <p:cNvSpPr txBox="1"/>
            <p:nvPr/>
          </p:nvSpPr>
          <p:spPr>
            <a:xfrm>
              <a:off x="1484239" y="7665451"/>
              <a:ext cx="6382068" cy="5868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Học sinh q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uyên góp, ủng hộ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0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5E50-9155-F3CB-4968-7EAC1EE25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EE2CE-C920-4C17-854A-460560BC7030}"/>
              </a:ext>
            </a:extLst>
          </p:cNvPr>
          <p:cNvGrpSpPr/>
          <p:nvPr/>
        </p:nvGrpSpPr>
        <p:grpSpPr>
          <a:xfrm>
            <a:off x="0" y="9486900"/>
            <a:ext cx="18288000" cy="2305049"/>
            <a:chOff x="0" y="7974786"/>
            <a:chExt cx="13452884" cy="2312214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833FF82F-77D0-232D-5ADD-CB8023E80122}"/>
                </a:ext>
              </a:extLst>
            </p:cNvPr>
            <p:cNvSpPr/>
            <p:nvPr/>
          </p:nvSpPr>
          <p:spPr>
            <a:xfrm>
              <a:off x="0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5378328-2672-1A06-32B8-E9127683E4AD}"/>
                </a:ext>
              </a:extLst>
            </p:cNvPr>
            <p:cNvSpPr/>
            <p:nvPr/>
          </p:nvSpPr>
          <p:spPr>
            <a:xfrm flipH="1">
              <a:off x="6726442" y="7974786"/>
              <a:ext cx="6726442" cy="2312214"/>
            </a:xfrm>
            <a:custGeom>
              <a:avLst/>
              <a:gdLst/>
              <a:ahLst/>
              <a:cxnLst/>
              <a:rect l="l" t="t" r="r" b="b"/>
              <a:pathLst>
                <a:path w="6726442" h="2312214">
                  <a:moveTo>
                    <a:pt x="0" y="0"/>
                  </a:moveTo>
                  <a:lnTo>
                    <a:pt x="6726442" y="0"/>
                  </a:lnTo>
                  <a:lnTo>
                    <a:pt x="6726442" y="2312214"/>
                  </a:lnTo>
                  <a:lnTo>
                    <a:pt x="0" y="2312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C8A27154-3201-58A8-3AE7-9C5C32E40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54" y="800100"/>
            <a:ext cx="16880092" cy="1143000"/>
          </a:xfrm>
        </p:spPr>
        <p:txBody>
          <a:bodyPr>
            <a:noAutofit/>
          </a:bodyPr>
          <a:lstStyle/>
          <a:p>
            <a:r>
              <a:rPr lang="vi-VN" sz="48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 số việc làm bình dị mà cao quý trong cuộc sống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8CD2EA-4877-7A5B-F45C-46094ED68B87}"/>
              </a:ext>
            </a:extLst>
          </p:cNvPr>
          <p:cNvGrpSpPr/>
          <p:nvPr/>
        </p:nvGrpSpPr>
        <p:grpSpPr>
          <a:xfrm>
            <a:off x="1292234" y="2743199"/>
            <a:ext cx="7124883" cy="6286502"/>
            <a:chOff x="838201" y="3350229"/>
            <a:chExt cx="6082910" cy="53671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44296D-445D-C846-5DAC-DAF0A351E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1" y="3350229"/>
              <a:ext cx="6082909" cy="45621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794E3A-BDAC-4430-FE29-9D0FC630656C}"/>
                </a:ext>
              </a:extLst>
            </p:cNvPr>
            <p:cNvSpPr txBox="1"/>
            <p:nvPr/>
          </p:nvSpPr>
          <p:spPr>
            <a:xfrm>
              <a:off x="838202" y="8130490"/>
              <a:ext cx="6082909" cy="5868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Học sinh trồng cây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515282-D904-AA10-175C-045D3513956F}"/>
              </a:ext>
            </a:extLst>
          </p:cNvPr>
          <p:cNvGrpSpPr/>
          <p:nvPr/>
        </p:nvGrpSpPr>
        <p:grpSpPr>
          <a:xfrm>
            <a:off x="9870885" y="2743199"/>
            <a:ext cx="7124882" cy="6286501"/>
            <a:chOff x="1484239" y="2885191"/>
            <a:chExt cx="6082909" cy="53671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FE8EF4-5E2E-8FA9-4505-2FEA8671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84239" y="2885191"/>
              <a:ext cx="6082909" cy="45621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DFBFAD-C78C-7573-A8FA-477EA7A2A026}"/>
                </a:ext>
              </a:extLst>
            </p:cNvPr>
            <p:cNvSpPr txBox="1"/>
            <p:nvPr/>
          </p:nvSpPr>
          <p:spPr>
            <a:xfrm>
              <a:off x="1484239" y="7665451"/>
              <a:ext cx="6082909" cy="5868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Giúp đỡ bạn trong học tập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97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E8603-2772-F1DC-1F89-83F41FEA1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5C8A360-6B94-B4B4-E864-C98BF40E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901127"/>
            <a:ext cx="10058400" cy="1143000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 sát hình ảnh SGK tr.32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26FB7B-7A49-6137-2705-04B3432464BA}"/>
              </a:ext>
            </a:extLst>
          </p:cNvPr>
          <p:cNvGrpSpPr/>
          <p:nvPr/>
        </p:nvGrpSpPr>
        <p:grpSpPr>
          <a:xfrm>
            <a:off x="838200" y="2380632"/>
            <a:ext cx="8614737" cy="6568636"/>
            <a:chOff x="838200" y="2857500"/>
            <a:chExt cx="8089263" cy="61679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248308-26B1-411B-BF12-0A691420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9404" y="2857500"/>
              <a:ext cx="8078059" cy="538537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416092-F252-765B-F014-5549A3746660}"/>
                </a:ext>
              </a:extLst>
            </p:cNvPr>
            <p:cNvSpPr txBox="1"/>
            <p:nvPr/>
          </p:nvSpPr>
          <p:spPr>
            <a:xfrm>
              <a:off x="838200" y="8440693"/>
              <a:ext cx="796622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Gặp nhau (Mai Văn Hiến)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A39AC85-CDF0-14D2-BF1E-577EA8FEE318}"/>
              </a:ext>
            </a:extLst>
          </p:cNvPr>
          <p:cNvGrpSpPr/>
          <p:nvPr/>
        </p:nvGrpSpPr>
        <p:grpSpPr>
          <a:xfrm>
            <a:off x="10287000" y="2380632"/>
            <a:ext cx="6841375" cy="6568636"/>
            <a:chOff x="838200" y="2857500"/>
            <a:chExt cx="6424071" cy="61679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B128C4-DB6B-88B7-BAE9-3662F6BB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6" r="10392"/>
            <a:stretch/>
          </p:blipFill>
          <p:spPr>
            <a:xfrm>
              <a:off x="838200" y="2857500"/>
              <a:ext cx="6424070" cy="53853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CB4DF9-82FA-1B2C-B8F3-741FC83D1558}"/>
                </a:ext>
              </a:extLst>
            </p:cNvPr>
            <p:cNvSpPr txBox="1"/>
            <p:nvPr/>
          </p:nvSpPr>
          <p:spPr>
            <a:xfrm>
              <a:off x="838201" y="8440693"/>
              <a:ext cx="642407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Mẹ kháng chiến (Hoàng Trầm)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93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0F569-9AF0-D949-D11E-227AAB05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4C84B4-D160-A183-8CC8-BD02B43CF408}"/>
              </a:ext>
            </a:extLst>
          </p:cNvPr>
          <p:cNvGrpSpPr/>
          <p:nvPr/>
        </p:nvGrpSpPr>
        <p:grpSpPr>
          <a:xfrm>
            <a:off x="792974" y="659674"/>
            <a:ext cx="5350378" cy="8967652"/>
            <a:chOff x="888366" y="741485"/>
            <a:chExt cx="5350378" cy="89676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0E7870-35A9-C20C-D97E-AF64CA2A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896" y="741485"/>
              <a:ext cx="5305848" cy="729037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5E2868-5C9C-AC16-2D31-9EFE4446DE5D}"/>
                </a:ext>
              </a:extLst>
            </p:cNvPr>
            <p:cNvSpPr txBox="1"/>
            <p:nvPr/>
          </p:nvSpPr>
          <p:spPr>
            <a:xfrm>
              <a:off x="888366" y="8057466"/>
              <a:ext cx="5305849" cy="16516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Bộ đội và thiếu nhi (Nguyễn Thị Kim)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560572-BB93-30C6-A999-12FD73904F49}"/>
              </a:ext>
            </a:extLst>
          </p:cNvPr>
          <p:cNvGrpSpPr/>
          <p:nvPr/>
        </p:nvGrpSpPr>
        <p:grpSpPr>
          <a:xfrm>
            <a:off x="7246879" y="1790269"/>
            <a:ext cx="10273307" cy="7011221"/>
            <a:chOff x="932914" y="3732119"/>
            <a:chExt cx="7947346" cy="54238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A73B1B-0C23-3475-C162-59A0A9D7F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914" y="3732119"/>
              <a:ext cx="7947346" cy="4784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C6DA9B-2815-5121-5770-2CAB1DF94B47}"/>
                </a:ext>
              </a:extLst>
            </p:cNvPr>
            <p:cNvSpPr txBox="1"/>
            <p:nvPr/>
          </p:nvSpPr>
          <p:spPr>
            <a:xfrm>
              <a:off x="952377" y="8521075"/>
              <a:ext cx="7908420" cy="634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 lán dân quân (Nguyễn Văn Chung)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6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" name="Google Shape;2754;p40"/>
          <p:cNvGrpSpPr/>
          <p:nvPr/>
        </p:nvGrpSpPr>
        <p:grpSpPr>
          <a:xfrm>
            <a:off x="1291652" y="-1942095"/>
            <a:ext cx="15635324" cy="9007602"/>
            <a:chOff x="674436" y="841049"/>
            <a:chExt cx="7817662" cy="4503801"/>
          </a:xfrm>
        </p:grpSpPr>
        <p:sp>
          <p:nvSpPr>
            <p:cNvPr id="2755" name="Google Shape;2755;p40"/>
            <p:cNvSpPr/>
            <p:nvPr/>
          </p:nvSpPr>
          <p:spPr>
            <a:xfrm rot="21426054">
              <a:off x="674436" y="1784022"/>
              <a:ext cx="7817662" cy="3560828"/>
            </a:xfrm>
            <a:custGeom>
              <a:avLst/>
              <a:gdLst/>
              <a:ahLst/>
              <a:cxnLst/>
              <a:rect l="l" t="t" r="r" b="b"/>
              <a:pathLst>
                <a:path w="26317" h="11987" extrusionOk="0">
                  <a:moveTo>
                    <a:pt x="25904" y="11987"/>
                  </a:moveTo>
                  <a:lnTo>
                    <a:pt x="12669" y="11492"/>
                  </a:lnTo>
                  <a:lnTo>
                    <a:pt x="0" y="10689"/>
                  </a:lnTo>
                  <a:lnTo>
                    <a:pt x="406" y="0"/>
                  </a:lnTo>
                  <a:lnTo>
                    <a:pt x="26317" y="969"/>
                  </a:lnTo>
                  <a:lnTo>
                    <a:pt x="25904" y="1198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40"/>
            <p:cNvSpPr/>
            <p:nvPr/>
          </p:nvSpPr>
          <p:spPr>
            <a:xfrm>
              <a:off x="3696271" y="841049"/>
              <a:ext cx="1855718" cy="453904"/>
            </a:xfrm>
            <a:custGeom>
              <a:avLst/>
              <a:gdLst/>
              <a:ahLst/>
              <a:cxnLst/>
              <a:rect l="l" t="t" r="r" b="b"/>
              <a:pathLst>
                <a:path w="6247" h="1528" extrusionOk="0">
                  <a:moveTo>
                    <a:pt x="8" y="0"/>
                  </a:moveTo>
                  <a:lnTo>
                    <a:pt x="0" y="1386"/>
                  </a:lnTo>
                  <a:lnTo>
                    <a:pt x="6247" y="1528"/>
                  </a:lnTo>
                  <a:lnTo>
                    <a:pt x="6245" y="20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0" name="Google Shape;2760;p40"/>
          <p:cNvGrpSpPr/>
          <p:nvPr/>
        </p:nvGrpSpPr>
        <p:grpSpPr>
          <a:xfrm>
            <a:off x="808837" y="775310"/>
            <a:ext cx="1663702" cy="1519516"/>
            <a:chOff x="319680" y="3727440"/>
            <a:chExt cx="1451880" cy="1325880"/>
          </a:xfrm>
        </p:grpSpPr>
        <p:sp>
          <p:nvSpPr>
            <p:cNvPr id="2761" name="Google Shape;2761;p40"/>
            <p:cNvSpPr/>
            <p:nvPr/>
          </p:nvSpPr>
          <p:spPr>
            <a:xfrm>
              <a:off x="319680" y="3727440"/>
              <a:ext cx="1451880" cy="1325880"/>
            </a:xfrm>
            <a:custGeom>
              <a:avLst/>
              <a:gdLst/>
              <a:ahLst/>
              <a:cxnLst/>
              <a:rect l="l" t="t" r="r" b="b"/>
              <a:pathLst>
                <a:path w="4033" h="3683" extrusionOk="0">
                  <a:moveTo>
                    <a:pt x="192" y="253"/>
                  </a:moveTo>
                  <a:lnTo>
                    <a:pt x="0" y="697"/>
                  </a:lnTo>
                  <a:lnTo>
                    <a:pt x="1599" y="3683"/>
                  </a:lnTo>
                  <a:cubicBezTo>
                    <a:pt x="1599" y="3683"/>
                    <a:pt x="3503" y="3364"/>
                    <a:pt x="3828" y="3286"/>
                  </a:cubicBezTo>
                  <a:cubicBezTo>
                    <a:pt x="3859" y="3279"/>
                    <a:pt x="4084" y="2942"/>
                    <a:pt x="4023" y="2804"/>
                  </a:cubicBezTo>
                  <a:cubicBezTo>
                    <a:pt x="3916" y="2565"/>
                    <a:pt x="3815" y="2365"/>
                    <a:pt x="3696" y="2144"/>
                  </a:cubicBezTo>
                  <a:cubicBezTo>
                    <a:pt x="3603" y="1974"/>
                    <a:pt x="3510" y="1804"/>
                    <a:pt x="3418" y="1635"/>
                  </a:cubicBezTo>
                  <a:cubicBezTo>
                    <a:pt x="3219" y="1270"/>
                    <a:pt x="3021" y="905"/>
                    <a:pt x="2822" y="540"/>
                  </a:cubicBezTo>
                  <a:cubicBezTo>
                    <a:pt x="2724" y="360"/>
                    <a:pt x="2626" y="180"/>
                    <a:pt x="2528" y="0"/>
                  </a:cubicBezTo>
                  <a:lnTo>
                    <a:pt x="192" y="2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40"/>
            <p:cNvSpPr/>
            <p:nvPr/>
          </p:nvSpPr>
          <p:spPr>
            <a:xfrm>
              <a:off x="618840" y="3850200"/>
              <a:ext cx="601560" cy="217080"/>
            </a:xfrm>
            <a:custGeom>
              <a:avLst/>
              <a:gdLst/>
              <a:ahLst/>
              <a:cxnLst/>
              <a:rect l="l" t="t" r="r" b="b"/>
              <a:pathLst>
                <a:path w="1671" h="603" extrusionOk="0">
                  <a:moveTo>
                    <a:pt x="1671" y="385"/>
                  </a:moveTo>
                  <a:lnTo>
                    <a:pt x="217" y="603"/>
                  </a:lnTo>
                  <a:lnTo>
                    <a:pt x="0" y="184"/>
                  </a:lnTo>
                  <a:lnTo>
                    <a:pt x="1458" y="0"/>
                  </a:lnTo>
                  <a:lnTo>
                    <a:pt x="1671" y="3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40"/>
            <p:cNvSpPr/>
            <p:nvPr/>
          </p:nvSpPr>
          <p:spPr>
            <a:xfrm>
              <a:off x="329400" y="3834000"/>
              <a:ext cx="1411560" cy="1203120"/>
            </a:xfrm>
            <a:custGeom>
              <a:avLst/>
              <a:gdLst/>
              <a:ahLst/>
              <a:cxnLst/>
              <a:rect l="l" t="t" r="r" b="b"/>
              <a:pathLst>
                <a:path w="3921" h="3342" extrusionOk="0">
                  <a:moveTo>
                    <a:pt x="147" y="0"/>
                  </a:moveTo>
                  <a:lnTo>
                    <a:pt x="0" y="340"/>
                  </a:lnTo>
                  <a:lnTo>
                    <a:pt x="9" y="367"/>
                  </a:lnTo>
                  <a:lnTo>
                    <a:pt x="16" y="387"/>
                  </a:lnTo>
                  <a:lnTo>
                    <a:pt x="1605" y="3342"/>
                  </a:lnTo>
                  <a:lnTo>
                    <a:pt x="3736" y="2956"/>
                  </a:lnTo>
                  <a:lnTo>
                    <a:pt x="3752" y="2924"/>
                  </a:lnTo>
                  <a:lnTo>
                    <a:pt x="3755" y="2917"/>
                  </a:lnTo>
                  <a:lnTo>
                    <a:pt x="3789" y="2846"/>
                  </a:lnTo>
                  <a:lnTo>
                    <a:pt x="3793" y="2839"/>
                  </a:lnTo>
                  <a:lnTo>
                    <a:pt x="3829" y="2764"/>
                  </a:lnTo>
                  <a:lnTo>
                    <a:pt x="3832" y="2757"/>
                  </a:lnTo>
                  <a:lnTo>
                    <a:pt x="3862" y="2694"/>
                  </a:lnTo>
                  <a:lnTo>
                    <a:pt x="3866" y="2687"/>
                  </a:lnTo>
                  <a:lnTo>
                    <a:pt x="3897" y="2620"/>
                  </a:lnTo>
                  <a:lnTo>
                    <a:pt x="3901" y="2613"/>
                  </a:lnTo>
                  <a:lnTo>
                    <a:pt x="3921" y="2572"/>
                  </a:lnTo>
                  <a:lnTo>
                    <a:pt x="1773" y="292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40"/>
            <p:cNvSpPr/>
            <p:nvPr/>
          </p:nvSpPr>
          <p:spPr>
            <a:xfrm>
              <a:off x="371520" y="3856320"/>
              <a:ext cx="1362240" cy="1054080"/>
            </a:xfrm>
            <a:custGeom>
              <a:avLst/>
              <a:gdLst/>
              <a:ahLst/>
              <a:cxnLst/>
              <a:rect l="l" t="t" r="r" b="b"/>
              <a:pathLst>
                <a:path w="3784" h="2928" extrusionOk="0">
                  <a:moveTo>
                    <a:pt x="3" y="0"/>
                  </a:moveTo>
                  <a:lnTo>
                    <a:pt x="0" y="8"/>
                  </a:lnTo>
                  <a:lnTo>
                    <a:pt x="1627" y="2928"/>
                  </a:lnTo>
                  <a:lnTo>
                    <a:pt x="1629" y="2927"/>
                  </a:lnTo>
                  <a:lnTo>
                    <a:pt x="3780" y="2558"/>
                  </a:lnTo>
                  <a:lnTo>
                    <a:pt x="3784" y="2551"/>
                  </a:lnTo>
                  <a:lnTo>
                    <a:pt x="1630" y="292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40"/>
            <p:cNvSpPr/>
            <p:nvPr/>
          </p:nvSpPr>
          <p:spPr>
            <a:xfrm>
              <a:off x="359640" y="3884040"/>
              <a:ext cx="1361520" cy="1052280"/>
            </a:xfrm>
            <a:custGeom>
              <a:avLst/>
              <a:gdLst/>
              <a:ahLst/>
              <a:cxnLst/>
              <a:rect l="l" t="t" r="r" b="b"/>
              <a:pathLst>
                <a:path w="3782" h="2923" extrusionOk="0">
                  <a:moveTo>
                    <a:pt x="3" y="0"/>
                  </a:moveTo>
                  <a:lnTo>
                    <a:pt x="0" y="7"/>
                  </a:lnTo>
                  <a:lnTo>
                    <a:pt x="1628" y="2923"/>
                  </a:lnTo>
                  <a:lnTo>
                    <a:pt x="1630" y="2923"/>
                  </a:lnTo>
                  <a:lnTo>
                    <a:pt x="3778" y="2555"/>
                  </a:lnTo>
                  <a:lnTo>
                    <a:pt x="3782" y="2548"/>
                  </a:lnTo>
                  <a:lnTo>
                    <a:pt x="1631" y="29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40"/>
            <p:cNvSpPr/>
            <p:nvPr/>
          </p:nvSpPr>
          <p:spPr>
            <a:xfrm>
              <a:off x="348840" y="3908880"/>
              <a:ext cx="1360080" cy="1052640"/>
            </a:xfrm>
            <a:custGeom>
              <a:avLst/>
              <a:gdLst/>
              <a:ahLst/>
              <a:cxnLst/>
              <a:rect l="l" t="t" r="r" b="b"/>
              <a:pathLst>
                <a:path w="3778" h="2924" extrusionOk="0">
                  <a:moveTo>
                    <a:pt x="3" y="0"/>
                  </a:moveTo>
                  <a:lnTo>
                    <a:pt x="0" y="7"/>
                  </a:lnTo>
                  <a:lnTo>
                    <a:pt x="1628" y="2924"/>
                  </a:lnTo>
                  <a:lnTo>
                    <a:pt x="1630" y="2924"/>
                  </a:lnTo>
                  <a:lnTo>
                    <a:pt x="3775" y="2556"/>
                  </a:lnTo>
                  <a:lnTo>
                    <a:pt x="3778" y="2549"/>
                  </a:lnTo>
                  <a:lnTo>
                    <a:pt x="1631" y="29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40"/>
            <p:cNvSpPr/>
            <p:nvPr/>
          </p:nvSpPr>
          <p:spPr>
            <a:xfrm>
              <a:off x="335880" y="3938040"/>
              <a:ext cx="1359000" cy="1052640"/>
            </a:xfrm>
            <a:custGeom>
              <a:avLst/>
              <a:gdLst/>
              <a:ahLst/>
              <a:cxnLst/>
              <a:rect l="l" t="t" r="r" b="b"/>
              <a:pathLst>
                <a:path w="3775" h="2924" extrusionOk="0">
                  <a:moveTo>
                    <a:pt x="4" y="0"/>
                  </a:moveTo>
                  <a:lnTo>
                    <a:pt x="0" y="7"/>
                  </a:lnTo>
                  <a:lnTo>
                    <a:pt x="1629" y="2924"/>
                  </a:lnTo>
                  <a:lnTo>
                    <a:pt x="1631" y="2924"/>
                  </a:lnTo>
                  <a:lnTo>
                    <a:pt x="3771" y="2557"/>
                  </a:lnTo>
                  <a:lnTo>
                    <a:pt x="3775" y="2550"/>
                  </a:lnTo>
                  <a:lnTo>
                    <a:pt x="1632" y="291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40"/>
            <p:cNvSpPr/>
            <p:nvPr/>
          </p:nvSpPr>
          <p:spPr>
            <a:xfrm>
              <a:off x="329400" y="3955680"/>
              <a:ext cx="1351800" cy="1065600"/>
            </a:xfrm>
            <a:custGeom>
              <a:avLst/>
              <a:gdLst/>
              <a:ahLst/>
              <a:cxnLst/>
              <a:rect l="l" t="t" r="r" b="b"/>
              <a:pathLst>
                <a:path w="3755" h="2960" extrusionOk="0">
                  <a:moveTo>
                    <a:pt x="0" y="0"/>
                  </a:moveTo>
                  <a:lnTo>
                    <a:pt x="0" y="2"/>
                  </a:lnTo>
                  <a:lnTo>
                    <a:pt x="9" y="29"/>
                  </a:lnTo>
                  <a:lnTo>
                    <a:pt x="1619" y="2960"/>
                  </a:lnTo>
                  <a:lnTo>
                    <a:pt x="1621" y="2959"/>
                  </a:lnTo>
                  <a:lnTo>
                    <a:pt x="3752" y="2586"/>
                  </a:lnTo>
                  <a:lnTo>
                    <a:pt x="3755" y="2579"/>
                  </a:lnTo>
                  <a:lnTo>
                    <a:pt x="1622" y="2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40"/>
            <p:cNvSpPr/>
            <p:nvPr/>
          </p:nvSpPr>
          <p:spPr>
            <a:xfrm>
              <a:off x="906120" y="4885200"/>
              <a:ext cx="63360" cy="152280"/>
            </a:xfrm>
            <a:custGeom>
              <a:avLst/>
              <a:gdLst/>
              <a:ahLst/>
              <a:cxnLst/>
              <a:rect l="l" t="t" r="r" b="b"/>
              <a:pathLst>
                <a:path w="176" h="423" extrusionOk="0">
                  <a:moveTo>
                    <a:pt x="0" y="421"/>
                  </a:moveTo>
                  <a:lnTo>
                    <a:pt x="6" y="423"/>
                  </a:lnTo>
                  <a:lnTo>
                    <a:pt x="176" y="2"/>
                  </a:lnTo>
                  <a:lnTo>
                    <a:pt x="171" y="0"/>
                  </a:lnTo>
                  <a:lnTo>
                    <a:pt x="0" y="421"/>
                  </a:lnTo>
                  <a:close/>
                </a:path>
              </a:pathLst>
            </a:custGeom>
            <a:solidFill>
              <a:srgbClr val="171039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4" name="Google Shape;2774;p40"/>
          <p:cNvGrpSpPr/>
          <p:nvPr/>
        </p:nvGrpSpPr>
        <p:grpSpPr>
          <a:xfrm rot="-271967">
            <a:off x="15999486" y="831099"/>
            <a:ext cx="1467068" cy="1376078"/>
            <a:chOff x="9222480" y="1353600"/>
            <a:chExt cx="470160" cy="441000"/>
          </a:xfrm>
        </p:grpSpPr>
        <p:sp>
          <p:nvSpPr>
            <p:cNvPr id="2775" name="Google Shape;2775;p40"/>
            <p:cNvSpPr/>
            <p:nvPr/>
          </p:nvSpPr>
          <p:spPr>
            <a:xfrm>
              <a:off x="9222480" y="1353600"/>
              <a:ext cx="470160" cy="375480"/>
            </a:xfrm>
            <a:custGeom>
              <a:avLst/>
              <a:gdLst/>
              <a:ahLst/>
              <a:cxnLst/>
              <a:rect l="l" t="t" r="r" b="b"/>
              <a:pathLst>
                <a:path w="1306" h="1043" extrusionOk="0">
                  <a:moveTo>
                    <a:pt x="1306" y="192"/>
                  </a:moveTo>
                  <a:cubicBezTo>
                    <a:pt x="1173" y="284"/>
                    <a:pt x="1067" y="416"/>
                    <a:pt x="1006" y="565"/>
                  </a:cubicBezTo>
                  <a:cubicBezTo>
                    <a:pt x="946" y="715"/>
                    <a:pt x="929" y="883"/>
                    <a:pt x="960" y="1043"/>
                  </a:cubicBezTo>
                  <a:cubicBezTo>
                    <a:pt x="825" y="949"/>
                    <a:pt x="662" y="900"/>
                    <a:pt x="498" y="887"/>
                  </a:cubicBezTo>
                  <a:cubicBezTo>
                    <a:pt x="334" y="873"/>
                    <a:pt x="170" y="892"/>
                    <a:pt x="8" y="920"/>
                  </a:cubicBezTo>
                  <a:cubicBezTo>
                    <a:pt x="-17" y="743"/>
                    <a:pt x="16" y="549"/>
                    <a:pt x="104" y="393"/>
                  </a:cubicBezTo>
                  <a:cubicBezTo>
                    <a:pt x="215" y="408"/>
                    <a:pt x="324" y="444"/>
                    <a:pt x="423" y="499"/>
                  </a:cubicBezTo>
                  <a:cubicBezTo>
                    <a:pt x="364" y="406"/>
                    <a:pt x="290" y="323"/>
                    <a:pt x="204" y="255"/>
                  </a:cubicBezTo>
                  <a:cubicBezTo>
                    <a:pt x="336" y="114"/>
                    <a:pt x="521" y="22"/>
                    <a:pt x="714" y="4"/>
                  </a:cubicBezTo>
                  <a:cubicBezTo>
                    <a:pt x="828" y="-7"/>
                    <a:pt x="945" y="8"/>
                    <a:pt x="1053" y="46"/>
                  </a:cubicBezTo>
                  <a:cubicBezTo>
                    <a:pt x="1032" y="115"/>
                    <a:pt x="1021" y="186"/>
                    <a:pt x="1023" y="259"/>
                  </a:cubicBezTo>
                  <a:cubicBezTo>
                    <a:pt x="1050" y="194"/>
                    <a:pt x="1086" y="132"/>
                    <a:pt x="1130" y="77"/>
                  </a:cubicBezTo>
                  <a:cubicBezTo>
                    <a:pt x="1193" y="107"/>
                    <a:pt x="1253" y="145"/>
                    <a:pt x="1306" y="1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40"/>
            <p:cNvSpPr/>
            <p:nvPr/>
          </p:nvSpPr>
          <p:spPr>
            <a:xfrm>
              <a:off x="9321480" y="1436760"/>
              <a:ext cx="348120" cy="357840"/>
            </a:xfrm>
            <a:custGeom>
              <a:avLst/>
              <a:gdLst/>
              <a:ahLst/>
              <a:cxnLst/>
              <a:rect l="l" t="t" r="r" b="b"/>
              <a:pathLst>
                <a:path w="967" h="994" extrusionOk="0">
                  <a:moveTo>
                    <a:pt x="11" y="459"/>
                  </a:moveTo>
                  <a:cubicBezTo>
                    <a:pt x="261" y="509"/>
                    <a:pt x="447" y="628"/>
                    <a:pt x="668" y="805"/>
                  </a:cubicBezTo>
                  <a:cubicBezTo>
                    <a:pt x="754" y="886"/>
                    <a:pt x="849" y="949"/>
                    <a:pt x="949" y="992"/>
                  </a:cubicBezTo>
                  <a:cubicBezTo>
                    <a:pt x="953" y="994"/>
                    <a:pt x="957" y="994"/>
                    <a:pt x="960" y="992"/>
                  </a:cubicBezTo>
                  <a:cubicBezTo>
                    <a:pt x="963" y="991"/>
                    <a:pt x="965" y="989"/>
                    <a:pt x="966" y="986"/>
                  </a:cubicBezTo>
                  <a:cubicBezTo>
                    <a:pt x="969" y="979"/>
                    <a:pt x="966" y="971"/>
                    <a:pt x="959" y="969"/>
                  </a:cubicBezTo>
                  <a:cubicBezTo>
                    <a:pt x="862" y="927"/>
                    <a:pt x="771" y="865"/>
                    <a:pt x="687" y="787"/>
                  </a:cubicBezTo>
                  <a:cubicBezTo>
                    <a:pt x="560" y="573"/>
                    <a:pt x="525" y="314"/>
                    <a:pt x="590" y="56"/>
                  </a:cubicBezTo>
                  <a:cubicBezTo>
                    <a:pt x="592" y="49"/>
                    <a:pt x="588" y="42"/>
                    <a:pt x="581" y="41"/>
                  </a:cubicBezTo>
                  <a:cubicBezTo>
                    <a:pt x="574" y="39"/>
                    <a:pt x="567" y="43"/>
                    <a:pt x="565" y="50"/>
                  </a:cubicBezTo>
                  <a:cubicBezTo>
                    <a:pt x="506" y="284"/>
                    <a:pt x="527" y="520"/>
                    <a:pt x="624" y="724"/>
                  </a:cubicBezTo>
                  <a:cubicBezTo>
                    <a:pt x="581" y="677"/>
                    <a:pt x="541" y="626"/>
                    <a:pt x="504" y="570"/>
                  </a:cubicBezTo>
                  <a:cubicBezTo>
                    <a:pt x="405" y="423"/>
                    <a:pt x="325" y="245"/>
                    <a:pt x="253" y="10"/>
                  </a:cubicBezTo>
                  <a:cubicBezTo>
                    <a:pt x="250" y="3"/>
                    <a:pt x="243" y="-1"/>
                    <a:pt x="236" y="1"/>
                  </a:cubicBezTo>
                  <a:cubicBezTo>
                    <a:pt x="230" y="3"/>
                    <a:pt x="226" y="11"/>
                    <a:pt x="228" y="18"/>
                  </a:cubicBezTo>
                  <a:cubicBezTo>
                    <a:pt x="301" y="255"/>
                    <a:pt x="383" y="435"/>
                    <a:pt x="482" y="585"/>
                  </a:cubicBezTo>
                  <a:cubicBezTo>
                    <a:pt x="507" y="622"/>
                    <a:pt x="533" y="657"/>
                    <a:pt x="560" y="690"/>
                  </a:cubicBezTo>
                  <a:cubicBezTo>
                    <a:pt x="387" y="562"/>
                    <a:pt x="223" y="475"/>
                    <a:pt x="16" y="433"/>
                  </a:cubicBezTo>
                  <a:cubicBezTo>
                    <a:pt x="9" y="432"/>
                    <a:pt x="2" y="436"/>
                    <a:pt x="1" y="443"/>
                  </a:cubicBezTo>
                  <a:cubicBezTo>
                    <a:pt x="-1" y="450"/>
                    <a:pt x="4" y="457"/>
                    <a:pt x="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0" name="Google Shape;2780;p40"/>
          <p:cNvGrpSpPr/>
          <p:nvPr/>
        </p:nvGrpSpPr>
        <p:grpSpPr>
          <a:xfrm flipH="1">
            <a:off x="464290" y="5025790"/>
            <a:ext cx="1357920" cy="1866240"/>
            <a:chOff x="7492320" y="4032720"/>
            <a:chExt cx="678960" cy="933120"/>
          </a:xfrm>
        </p:grpSpPr>
        <p:sp>
          <p:nvSpPr>
            <p:cNvPr id="2781" name="Google Shape;2781;p40"/>
            <p:cNvSpPr/>
            <p:nvPr/>
          </p:nvSpPr>
          <p:spPr>
            <a:xfrm>
              <a:off x="7492320" y="4032720"/>
              <a:ext cx="621000" cy="825840"/>
            </a:xfrm>
            <a:custGeom>
              <a:avLst/>
              <a:gdLst/>
              <a:ahLst/>
              <a:cxnLst/>
              <a:rect l="l" t="t" r="r" b="b"/>
              <a:pathLst>
                <a:path w="1725" h="2294" extrusionOk="0">
                  <a:moveTo>
                    <a:pt x="983" y="2197"/>
                  </a:moveTo>
                  <a:cubicBezTo>
                    <a:pt x="1081" y="2337"/>
                    <a:pt x="1363" y="2295"/>
                    <a:pt x="1575" y="2253"/>
                  </a:cubicBezTo>
                  <a:cubicBezTo>
                    <a:pt x="1665" y="2096"/>
                    <a:pt x="1751" y="1871"/>
                    <a:pt x="1718" y="1756"/>
                  </a:cubicBezTo>
                  <a:cubicBezTo>
                    <a:pt x="1707" y="1716"/>
                    <a:pt x="1654" y="1707"/>
                    <a:pt x="1630" y="1740"/>
                  </a:cubicBezTo>
                  <a:cubicBezTo>
                    <a:pt x="1611" y="1767"/>
                    <a:pt x="1599" y="1805"/>
                    <a:pt x="1564" y="1809"/>
                  </a:cubicBezTo>
                  <a:cubicBezTo>
                    <a:pt x="1541" y="1812"/>
                    <a:pt x="1516" y="1793"/>
                    <a:pt x="1510" y="1770"/>
                  </a:cubicBezTo>
                  <a:cubicBezTo>
                    <a:pt x="1496" y="1722"/>
                    <a:pt x="1524" y="1683"/>
                    <a:pt x="1546" y="1644"/>
                  </a:cubicBezTo>
                  <a:cubicBezTo>
                    <a:pt x="1602" y="1543"/>
                    <a:pt x="1621" y="1422"/>
                    <a:pt x="1598" y="1308"/>
                  </a:cubicBezTo>
                  <a:cubicBezTo>
                    <a:pt x="1590" y="1272"/>
                    <a:pt x="1578" y="1236"/>
                    <a:pt x="1547" y="1213"/>
                  </a:cubicBezTo>
                  <a:cubicBezTo>
                    <a:pt x="1534" y="1204"/>
                    <a:pt x="1518" y="1199"/>
                    <a:pt x="1502" y="1199"/>
                  </a:cubicBezTo>
                  <a:cubicBezTo>
                    <a:pt x="1437" y="1200"/>
                    <a:pt x="1438" y="1284"/>
                    <a:pt x="1388" y="1300"/>
                  </a:cubicBezTo>
                  <a:cubicBezTo>
                    <a:pt x="1367" y="1306"/>
                    <a:pt x="1344" y="1298"/>
                    <a:pt x="1330" y="1281"/>
                  </a:cubicBezTo>
                  <a:cubicBezTo>
                    <a:pt x="1311" y="1259"/>
                    <a:pt x="1307" y="1231"/>
                    <a:pt x="1308" y="1203"/>
                  </a:cubicBezTo>
                  <a:cubicBezTo>
                    <a:pt x="1312" y="1140"/>
                    <a:pt x="1342" y="1081"/>
                    <a:pt x="1363" y="1022"/>
                  </a:cubicBezTo>
                  <a:cubicBezTo>
                    <a:pt x="1388" y="954"/>
                    <a:pt x="1402" y="875"/>
                    <a:pt x="1357" y="814"/>
                  </a:cubicBezTo>
                  <a:cubicBezTo>
                    <a:pt x="1333" y="781"/>
                    <a:pt x="1293" y="764"/>
                    <a:pt x="1254" y="772"/>
                  </a:cubicBezTo>
                  <a:cubicBezTo>
                    <a:pt x="1184" y="787"/>
                    <a:pt x="1192" y="859"/>
                    <a:pt x="1145" y="892"/>
                  </a:cubicBezTo>
                  <a:cubicBezTo>
                    <a:pt x="1135" y="899"/>
                    <a:pt x="1122" y="903"/>
                    <a:pt x="1109" y="901"/>
                  </a:cubicBezTo>
                  <a:cubicBezTo>
                    <a:pt x="1070" y="894"/>
                    <a:pt x="1065" y="843"/>
                    <a:pt x="1069" y="805"/>
                  </a:cubicBezTo>
                  <a:cubicBezTo>
                    <a:pt x="1075" y="732"/>
                    <a:pt x="1082" y="659"/>
                    <a:pt x="1088" y="586"/>
                  </a:cubicBezTo>
                  <a:cubicBezTo>
                    <a:pt x="1093" y="534"/>
                    <a:pt x="1097" y="478"/>
                    <a:pt x="1062" y="435"/>
                  </a:cubicBezTo>
                  <a:cubicBezTo>
                    <a:pt x="1045" y="414"/>
                    <a:pt x="1020" y="402"/>
                    <a:pt x="994" y="405"/>
                  </a:cubicBezTo>
                  <a:cubicBezTo>
                    <a:pt x="951" y="411"/>
                    <a:pt x="933" y="453"/>
                    <a:pt x="927" y="492"/>
                  </a:cubicBezTo>
                  <a:cubicBezTo>
                    <a:pt x="920" y="532"/>
                    <a:pt x="921" y="574"/>
                    <a:pt x="891" y="606"/>
                  </a:cubicBezTo>
                  <a:cubicBezTo>
                    <a:pt x="876" y="621"/>
                    <a:pt x="853" y="629"/>
                    <a:pt x="833" y="621"/>
                  </a:cubicBezTo>
                  <a:cubicBezTo>
                    <a:pt x="800" y="608"/>
                    <a:pt x="798" y="568"/>
                    <a:pt x="799" y="535"/>
                  </a:cubicBezTo>
                  <a:cubicBezTo>
                    <a:pt x="803" y="453"/>
                    <a:pt x="806" y="372"/>
                    <a:pt x="810" y="291"/>
                  </a:cubicBezTo>
                  <a:cubicBezTo>
                    <a:pt x="812" y="240"/>
                    <a:pt x="814" y="186"/>
                    <a:pt x="781" y="143"/>
                  </a:cubicBezTo>
                  <a:cubicBezTo>
                    <a:pt x="762" y="118"/>
                    <a:pt x="731" y="103"/>
                    <a:pt x="701" y="110"/>
                  </a:cubicBezTo>
                  <a:cubicBezTo>
                    <a:pt x="620" y="126"/>
                    <a:pt x="628" y="262"/>
                    <a:pt x="545" y="275"/>
                  </a:cubicBezTo>
                  <a:cubicBezTo>
                    <a:pt x="521" y="279"/>
                    <a:pt x="496" y="270"/>
                    <a:pt x="478" y="253"/>
                  </a:cubicBezTo>
                  <a:cubicBezTo>
                    <a:pt x="419" y="199"/>
                    <a:pt x="429" y="109"/>
                    <a:pt x="382" y="49"/>
                  </a:cubicBezTo>
                  <a:cubicBezTo>
                    <a:pt x="348" y="5"/>
                    <a:pt x="282" y="-12"/>
                    <a:pt x="230" y="8"/>
                  </a:cubicBezTo>
                  <a:cubicBezTo>
                    <a:pt x="178" y="29"/>
                    <a:pt x="143" y="87"/>
                    <a:pt x="148" y="143"/>
                  </a:cubicBezTo>
                  <a:cubicBezTo>
                    <a:pt x="154" y="206"/>
                    <a:pt x="203" y="255"/>
                    <a:pt x="239" y="308"/>
                  </a:cubicBezTo>
                  <a:cubicBezTo>
                    <a:pt x="275" y="361"/>
                    <a:pt x="296" y="439"/>
                    <a:pt x="250" y="484"/>
                  </a:cubicBezTo>
                  <a:cubicBezTo>
                    <a:pt x="188" y="543"/>
                    <a:pt x="67" y="483"/>
                    <a:pt x="15" y="569"/>
                  </a:cubicBezTo>
                  <a:cubicBezTo>
                    <a:pt x="-5" y="603"/>
                    <a:pt x="-4" y="647"/>
                    <a:pt x="16" y="681"/>
                  </a:cubicBezTo>
                  <a:cubicBezTo>
                    <a:pt x="70" y="777"/>
                    <a:pt x="182" y="791"/>
                    <a:pt x="270" y="836"/>
                  </a:cubicBezTo>
                  <a:cubicBezTo>
                    <a:pt x="293" y="848"/>
                    <a:pt x="308" y="872"/>
                    <a:pt x="304" y="898"/>
                  </a:cubicBezTo>
                  <a:cubicBezTo>
                    <a:pt x="298" y="942"/>
                    <a:pt x="250" y="946"/>
                    <a:pt x="216" y="934"/>
                  </a:cubicBezTo>
                  <a:cubicBezTo>
                    <a:pt x="171" y="918"/>
                    <a:pt x="133" y="881"/>
                    <a:pt x="77" y="911"/>
                  </a:cubicBezTo>
                  <a:cubicBezTo>
                    <a:pt x="52" y="924"/>
                    <a:pt x="33" y="945"/>
                    <a:pt x="24" y="970"/>
                  </a:cubicBezTo>
                  <a:cubicBezTo>
                    <a:pt x="3" y="1025"/>
                    <a:pt x="23" y="1086"/>
                    <a:pt x="60" y="1129"/>
                  </a:cubicBezTo>
                  <a:cubicBezTo>
                    <a:pt x="93" y="1169"/>
                    <a:pt x="137" y="1197"/>
                    <a:pt x="182" y="1221"/>
                  </a:cubicBezTo>
                  <a:cubicBezTo>
                    <a:pt x="268" y="1267"/>
                    <a:pt x="359" y="1306"/>
                    <a:pt x="452" y="1336"/>
                  </a:cubicBezTo>
                  <a:cubicBezTo>
                    <a:pt x="491" y="1348"/>
                    <a:pt x="494" y="1404"/>
                    <a:pt x="455" y="1418"/>
                  </a:cubicBezTo>
                  <a:cubicBezTo>
                    <a:pt x="440" y="1423"/>
                    <a:pt x="424" y="1426"/>
                    <a:pt x="409" y="1426"/>
                  </a:cubicBezTo>
                  <a:cubicBezTo>
                    <a:pt x="361" y="1427"/>
                    <a:pt x="303" y="1421"/>
                    <a:pt x="276" y="1462"/>
                  </a:cubicBezTo>
                  <a:cubicBezTo>
                    <a:pt x="258" y="1487"/>
                    <a:pt x="261" y="1521"/>
                    <a:pt x="278" y="1547"/>
                  </a:cubicBezTo>
                  <a:cubicBezTo>
                    <a:pt x="306" y="1591"/>
                    <a:pt x="355" y="1607"/>
                    <a:pt x="402" y="1622"/>
                  </a:cubicBezTo>
                  <a:lnTo>
                    <a:pt x="636" y="1695"/>
                  </a:lnTo>
                  <a:cubicBezTo>
                    <a:pt x="659" y="1702"/>
                    <a:pt x="671" y="1729"/>
                    <a:pt x="660" y="1750"/>
                  </a:cubicBezTo>
                  <a:cubicBezTo>
                    <a:pt x="650" y="1768"/>
                    <a:pt x="629" y="1776"/>
                    <a:pt x="609" y="1780"/>
                  </a:cubicBezTo>
                  <a:cubicBezTo>
                    <a:pt x="579" y="1786"/>
                    <a:pt x="545" y="1787"/>
                    <a:pt x="527" y="1823"/>
                  </a:cubicBezTo>
                  <a:cubicBezTo>
                    <a:pt x="514" y="1849"/>
                    <a:pt x="516" y="1879"/>
                    <a:pt x="529" y="1905"/>
                  </a:cubicBezTo>
                  <a:cubicBezTo>
                    <a:pt x="549" y="1944"/>
                    <a:pt x="590" y="1967"/>
                    <a:pt x="630" y="1985"/>
                  </a:cubicBezTo>
                  <a:cubicBezTo>
                    <a:pt x="731" y="2029"/>
                    <a:pt x="843" y="2049"/>
                    <a:pt x="953" y="2042"/>
                  </a:cubicBezTo>
                  <a:cubicBezTo>
                    <a:pt x="979" y="2040"/>
                    <a:pt x="1004" y="2037"/>
                    <a:pt x="1027" y="2052"/>
                  </a:cubicBezTo>
                  <a:cubicBezTo>
                    <a:pt x="1037" y="2058"/>
                    <a:pt x="1045" y="2069"/>
                    <a:pt x="1046" y="2081"/>
                  </a:cubicBezTo>
                  <a:cubicBezTo>
                    <a:pt x="1048" y="2104"/>
                    <a:pt x="1030" y="2116"/>
                    <a:pt x="1013" y="2125"/>
                  </a:cubicBezTo>
                  <a:cubicBezTo>
                    <a:pt x="999" y="2132"/>
                    <a:pt x="984" y="2139"/>
                    <a:pt x="977" y="2152"/>
                  </a:cubicBezTo>
                  <a:cubicBezTo>
                    <a:pt x="969" y="2165"/>
                    <a:pt x="969" y="2192"/>
                    <a:pt x="983" y="2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40"/>
            <p:cNvSpPr/>
            <p:nvPr/>
          </p:nvSpPr>
          <p:spPr>
            <a:xfrm>
              <a:off x="7576560" y="4150800"/>
              <a:ext cx="594720" cy="815040"/>
            </a:xfrm>
            <a:custGeom>
              <a:avLst/>
              <a:gdLst/>
              <a:ahLst/>
              <a:cxnLst/>
              <a:rect l="l" t="t" r="r" b="b"/>
              <a:pathLst>
                <a:path w="1652" h="2264" extrusionOk="0">
                  <a:moveTo>
                    <a:pt x="116" y="21"/>
                  </a:moveTo>
                  <a:cubicBezTo>
                    <a:pt x="184" y="159"/>
                    <a:pt x="254" y="296"/>
                    <a:pt x="328" y="431"/>
                  </a:cubicBezTo>
                  <a:cubicBezTo>
                    <a:pt x="233" y="386"/>
                    <a:pt x="128" y="359"/>
                    <a:pt x="15" y="351"/>
                  </a:cubicBezTo>
                  <a:cubicBezTo>
                    <a:pt x="7" y="350"/>
                    <a:pt x="0" y="356"/>
                    <a:pt x="0" y="364"/>
                  </a:cubicBezTo>
                  <a:cubicBezTo>
                    <a:pt x="-1" y="372"/>
                    <a:pt x="5" y="379"/>
                    <a:pt x="13" y="380"/>
                  </a:cubicBezTo>
                  <a:cubicBezTo>
                    <a:pt x="137" y="388"/>
                    <a:pt x="251" y="420"/>
                    <a:pt x="352" y="475"/>
                  </a:cubicBezTo>
                  <a:cubicBezTo>
                    <a:pt x="429" y="614"/>
                    <a:pt x="510" y="751"/>
                    <a:pt x="593" y="886"/>
                  </a:cubicBezTo>
                  <a:cubicBezTo>
                    <a:pt x="445" y="834"/>
                    <a:pt x="293" y="810"/>
                    <a:pt x="141" y="815"/>
                  </a:cubicBezTo>
                  <a:cubicBezTo>
                    <a:pt x="133" y="815"/>
                    <a:pt x="127" y="822"/>
                    <a:pt x="127" y="830"/>
                  </a:cubicBezTo>
                  <a:cubicBezTo>
                    <a:pt x="127" y="838"/>
                    <a:pt x="134" y="844"/>
                    <a:pt x="142" y="844"/>
                  </a:cubicBezTo>
                  <a:cubicBezTo>
                    <a:pt x="301" y="838"/>
                    <a:pt x="460" y="865"/>
                    <a:pt x="615" y="925"/>
                  </a:cubicBezTo>
                  <a:cubicBezTo>
                    <a:pt x="616" y="925"/>
                    <a:pt x="617" y="925"/>
                    <a:pt x="618" y="925"/>
                  </a:cubicBezTo>
                  <a:cubicBezTo>
                    <a:pt x="690" y="1039"/>
                    <a:pt x="764" y="1153"/>
                    <a:pt x="840" y="1265"/>
                  </a:cubicBezTo>
                  <a:cubicBezTo>
                    <a:pt x="690" y="1219"/>
                    <a:pt x="532" y="1197"/>
                    <a:pt x="385" y="1201"/>
                  </a:cubicBezTo>
                  <a:cubicBezTo>
                    <a:pt x="377" y="1201"/>
                    <a:pt x="370" y="1209"/>
                    <a:pt x="371" y="1216"/>
                  </a:cubicBezTo>
                  <a:cubicBezTo>
                    <a:pt x="371" y="1224"/>
                    <a:pt x="378" y="1230"/>
                    <a:pt x="385" y="1230"/>
                  </a:cubicBezTo>
                  <a:cubicBezTo>
                    <a:pt x="541" y="1225"/>
                    <a:pt x="708" y="1250"/>
                    <a:pt x="866" y="1303"/>
                  </a:cubicBezTo>
                  <a:lnTo>
                    <a:pt x="867" y="1303"/>
                  </a:lnTo>
                  <a:cubicBezTo>
                    <a:pt x="934" y="1400"/>
                    <a:pt x="1003" y="1495"/>
                    <a:pt x="1074" y="1590"/>
                  </a:cubicBezTo>
                  <a:cubicBezTo>
                    <a:pt x="916" y="1552"/>
                    <a:pt x="775" y="1532"/>
                    <a:pt x="646" y="1528"/>
                  </a:cubicBezTo>
                  <a:cubicBezTo>
                    <a:pt x="638" y="1528"/>
                    <a:pt x="632" y="1534"/>
                    <a:pt x="632" y="1542"/>
                  </a:cubicBezTo>
                  <a:cubicBezTo>
                    <a:pt x="631" y="1550"/>
                    <a:pt x="638" y="1557"/>
                    <a:pt x="646" y="1557"/>
                  </a:cubicBezTo>
                  <a:cubicBezTo>
                    <a:pt x="780" y="1561"/>
                    <a:pt x="928" y="1583"/>
                    <a:pt x="1097" y="1625"/>
                  </a:cubicBezTo>
                  <a:cubicBezTo>
                    <a:pt x="1098" y="1625"/>
                    <a:pt x="1099" y="1625"/>
                    <a:pt x="1101" y="1625"/>
                  </a:cubicBezTo>
                  <a:cubicBezTo>
                    <a:pt x="1157" y="1698"/>
                    <a:pt x="1213" y="1771"/>
                    <a:pt x="1271" y="1843"/>
                  </a:cubicBezTo>
                  <a:cubicBezTo>
                    <a:pt x="1191" y="1827"/>
                    <a:pt x="1116" y="1823"/>
                    <a:pt x="1046" y="1831"/>
                  </a:cubicBezTo>
                  <a:cubicBezTo>
                    <a:pt x="1038" y="1832"/>
                    <a:pt x="1032" y="1839"/>
                    <a:pt x="1033" y="1847"/>
                  </a:cubicBezTo>
                  <a:cubicBezTo>
                    <a:pt x="1034" y="1855"/>
                    <a:pt x="1041" y="1861"/>
                    <a:pt x="1049" y="1860"/>
                  </a:cubicBezTo>
                  <a:cubicBezTo>
                    <a:pt x="1125" y="1851"/>
                    <a:pt x="1208" y="1857"/>
                    <a:pt x="1297" y="1878"/>
                  </a:cubicBezTo>
                  <a:cubicBezTo>
                    <a:pt x="1298" y="1878"/>
                    <a:pt x="1298" y="1878"/>
                    <a:pt x="1299" y="1878"/>
                  </a:cubicBezTo>
                  <a:cubicBezTo>
                    <a:pt x="1405" y="2008"/>
                    <a:pt x="1514" y="2135"/>
                    <a:pt x="1627" y="2259"/>
                  </a:cubicBezTo>
                  <a:cubicBezTo>
                    <a:pt x="1632" y="2265"/>
                    <a:pt x="1640" y="2266"/>
                    <a:pt x="1646" y="2261"/>
                  </a:cubicBezTo>
                  <a:cubicBezTo>
                    <a:pt x="1646" y="2261"/>
                    <a:pt x="1647" y="2261"/>
                    <a:pt x="1647" y="2260"/>
                  </a:cubicBezTo>
                  <a:cubicBezTo>
                    <a:pt x="1653" y="2255"/>
                    <a:pt x="1653" y="2246"/>
                    <a:pt x="1648" y="2240"/>
                  </a:cubicBezTo>
                  <a:cubicBezTo>
                    <a:pt x="1533" y="2113"/>
                    <a:pt x="1422" y="1984"/>
                    <a:pt x="1314" y="1851"/>
                  </a:cubicBezTo>
                  <a:cubicBezTo>
                    <a:pt x="1314" y="1770"/>
                    <a:pt x="1330" y="1688"/>
                    <a:pt x="1361" y="1614"/>
                  </a:cubicBezTo>
                  <a:cubicBezTo>
                    <a:pt x="1364" y="1606"/>
                    <a:pt x="1360" y="1598"/>
                    <a:pt x="1353" y="1595"/>
                  </a:cubicBezTo>
                  <a:cubicBezTo>
                    <a:pt x="1346" y="1592"/>
                    <a:pt x="1337" y="1595"/>
                    <a:pt x="1334" y="1602"/>
                  </a:cubicBezTo>
                  <a:cubicBezTo>
                    <a:pt x="1306" y="1670"/>
                    <a:pt x="1290" y="1743"/>
                    <a:pt x="1286" y="1816"/>
                  </a:cubicBezTo>
                  <a:cubicBezTo>
                    <a:pt x="1228" y="1742"/>
                    <a:pt x="1170" y="1669"/>
                    <a:pt x="1113" y="1594"/>
                  </a:cubicBezTo>
                  <a:cubicBezTo>
                    <a:pt x="1099" y="1443"/>
                    <a:pt x="1121" y="1289"/>
                    <a:pt x="1176" y="1148"/>
                  </a:cubicBezTo>
                  <a:cubicBezTo>
                    <a:pt x="1179" y="1141"/>
                    <a:pt x="1176" y="1133"/>
                    <a:pt x="1168" y="1130"/>
                  </a:cubicBezTo>
                  <a:cubicBezTo>
                    <a:pt x="1161" y="1127"/>
                    <a:pt x="1153" y="1130"/>
                    <a:pt x="1150" y="1138"/>
                  </a:cubicBezTo>
                  <a:cubicBezTo>
                    <a:pt x="1098" y="1269"/>
                    <a:pt x="1075" y="1410"/>
                    <a:pt x="1081" y="1551"/>
                  </a:cubicBezTo>
                  <a:cubicBezTo>
                    <a:pt x="1014" y="1461"/>
                    <a:pt x="948" y="1369"/>
                    <a:pt x="884" y="1277"/>
                  </a:cubicBezTo>
                  <a:cubicBezTo>
                    <a:pt x="867" y="1103"/>
                    <a:pt x="887" y="925"/>
                    <a:pt x="940" y="759"/>
                  </a:cubicBezTo>
                  <a:cubicBezTo>
                    <a:pt x="942" y="752"/>
                    <a:pt x="939" y="743"/>
                    <a:pt x="931" y="741"/>
                  </a:cubicBezTo>
                  <a:cubicBezTo>
                    <a:pt x="924" y="739"/>
                    <a:pt x="915" y="743"/>
                    <a:pt x="912" y="750"/>
                  </a:cubicBezTo>
                  <a:cubicBezTo>
                    <a:pt x="863" y="904"/>
                    <a:pt x="843" y="1069"/>
                    <a:pt x="852" y="1231"/>
                  </a:cubicBezTo>
                  <a:cubicBezTo>
                    <a:pt x="777" y="1121"/>
                    <a:pt x="705" y="1010"/>
                    <a:pt x="634" y="899"/>
                  </a:cubicBezTo>
                  <a:cubicBezTo>
                    <a:pt x="628" y="738"/>
                    <a:pt x="649" y="578"/>
                    <a:pt x="699" y="425"/>
                  </a:cubicBezTo>
                  <a:cubicBezTo>
                    <a:pt x="702" y="418"/>
                    <a:pt x="697" y="410"/>
                    <a:pt x="690" y="407"/>
                  </a:cubicBezTo>
                  <a:cubicBezTo>
                    <a:pt x="682" y="405"/>
                    <a:pt x="674" y="409"/>
                    <a:pt x="672" y="416"/>
                  </a:cubicBezTo>
                  <a:cubicBezTo>
                    <a:pt x="626" y="557"/>
                    <a:pt x="604" y="703"/>
                    <a:pt x="605" y="850"/>
                  </a:cubicBezTo>
                  <a:cubicBezTo>
                    <a:pt x="524" y="720"/>
                    <a:pt x="447" y="587"/>
                    <a:pt x="373" y="453"/>
                  </a:cubicBezTo>
                  <a:cubicBezTo>
                    <a:pt x="360" y="331"/>
                    <a:pt x="371" y="204"/>
                    <a:pt x="405" y="86"/>
                  </a:cubicBezTo>
                  <a:cubicBezTo>
                    <a:pt x="407" y="78"/>
                    <a:pt x="403" y="70"/>
                    <a:pt x="396" y="68"/>
                  </a:cubicBezTo>
                  <a:cubicBezTo>
                    <a:pt x="388" y="66"/>
                    <a:pt x="380" y="70"/>
                    <a:pt x="378" y="78"/>
                  </a:cubicBezTo>
                  <a:cubicBezTo>
                    <a:pt x="349" y="179"/>
                    <a:pt x="336" y="286"/>
                    <a:pt x="339" y="392"/>
                  </a:cubicBezTo>
                  <a:cubicBezTo>
                    <a:pt x="271" y="265"/>
                    <a:pt x="205" y="137"/>
                    <a:pt x="142" y="8"/>
                  </a:cubicBezTo>
                  <a:cubicBezTo>
                    <a:pt x="139" y="1"/>
                    <a:pt x="130" y="-2"/>
                    <a:pt x="123" y="1"/>
                  </a:cubicBezTo>
                  <a:cubicBezTo>
                    <a:pt x="116" y="5"/>
                    <a:pt x="113" y="13"/>
                    <a:pt x="116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3" name="Google Shape;2783;p40"/>
          <p:cNvGrpSpPr/>
          <p:nvPr/>
        </p:nvGrpSpPr>
        <p:grpSpPr>
          <a:xfrm rot="8252947">
            <a:off x="17040882" y="3776730"/>
            <a:ext cx="421076" cy="1867404"/>
            <a:chOff x="7310520" y="2431080"/>
            <a:chExt cx="252720" cy="1120680"/>
          </a:xfrm>
        </p:grpSpPr>
        <p:sp>
          <p:nvSpPr>
            <p:cNvPr id="2784" name="Google Shape;2784;p40"/>
            <p:cNvSpPr/>
            <p:nvPr/>
          </p:nvSpPr>
          <p:spPr>
            <a:xfrm>
              <a:off x="7311240" y="3354840"/>
              <a:ext cx="206280" cy="196920"/>
            </a:xfrm>
            <a:custGeom>
              <a:avLst/>
              <a:gdLst/>
              <a:ahLst/>
              <a:cxnLst/>
              <a:rect l="l" t="t" r="r" b="b"/>
              <a:pathLst>
                <a:path w="573" h="547" extrusionOk="0">
                  <a:moveTo>
                    <a:pt x="573" y="28"/>
                  </a:moveTo>
                  <a:lnTo>
                    <a:pt x="0" y="0"/>
                  </a:lnTo>
                  <a:lnTo>
                    <a:pt x="140" y="454"/>
                  </a:lnTo>
                  <a:cubicBezTo>
                    <a:pt x="157" y="508"/>
                    <a:pt x="203" y="545"/>
                    <a:pt x="260" y="547"/>
                  </a:cubicBezTo>
                  <a:cubicBezTo>
                    <a:pt x="316" y="550"/>
                    <a:pt x="365" y="519"/>
                    <a:pt x="387" y="467"/>
                  </a:cubicBezTo>
                  <a:lnTo>
                    <a:pt x="573" y="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40"/>
            <p:cNvSpPr/>
            <p:nvPr/>
          </p:nvSpPr>
          <p:spPr>
            <a:xfrm>
              <a:off x="7310520" y="3314160"/>
              <a:ext cx="208080" cy="81000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578" y="127"/>
                  </a:moveTo>
                  <a:cubicBezTo>
                    <a:pt x="581" y="66"/>
                    <a:pt x="454" y="10"/>
                    <a:pt x="295" y="1"/>
                  </a:cubicBezTo>
                  <a:cubicBezTo>
                    <a:pt x="135" y="-7"/>
                    <a:pt x="3" y="36"/>
                    <a:pt x="0" y="98"/>
                  </a:cubicBezTo>
                  <a:cubicBezTo>
                    <a:pt x="-4" y="160"/>
                    <a:pt x="124" y="216"/>
                    <a:pt x="284" y="224"/>
                  </a:cubicBezTo>
                  <a:cubicBezTo>
                    <a:pt x="443" y="232"/>
                    <a:pt x="575" y="189"/>
                    <a:pt x="578" y="1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0000" tIns="72000" rIns="180000" bIns="72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40"/>
            <p:cNvSpPr/>
            <p:nvPr/>
          </p:nvSpPr>
          <p:spPr>
            <a:xfrm>
              <a:off x="7310520" y="2466360"/>
              <a:ext cx="252720" cy="893520"/>
            </a:xfrm>
            <a:custGeom>
              <a:avLst/>
              <a:gdLst/>
              <a:ahLst/>
              <a:cxnLst/>
              <a:rect l="l" t="t" r="r" b="b"/>
              <a:pathLst>
                <a:path w="702" h="2482" extrusionOk="0">
                  <a:moveTo>
                    <a:pt x="0" y="2453"/>
                  </a:moveTo>
                  <a:lnTo>
                    <a:pt x="124" y="0"/>
                  </a:lnTo>
                  <a:lnTo>
                    <a:pt x="702" y="29"/>
                  </a:lnTo>
                  <a:lnTo>
                    <a:pt x="578" y="2482"/>
                  </a:lnTo>
                  <a:lnTo>
                    <a:pt x="0" y="24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40"/>
            <p:cNvSpPr/>
            <p:nvPr/>
          </p:nvSpPr>
          <p:spPr>
            <a:xfrm>
              <a:off x="7355160" y="2431080"/>
              <a:ext cx="208080" cy="81000"/>
            </a:xfrm>
            <a:custGeom>
              <a:avLst/>
              <a:gdLst/>
              <a:ahLst/>
              <a:cxnLst/>
              <a:rect l="l" t="t" r="r" b="b"/>
              <a:pathLst>
                <a:path w="578" h="225" extrusionOk="0">
                  <a:moveTo>
                    <a:pt x="578" y="127"/>
                  </a:moveTo>
                  <a:cubicBezTo>
                    <a:pt x="581" y="65"/>
                    <a:pt x="454" y="9"/>
                    <a:pt x="294" y="1"/>
                  </a:cubicBezTo>
                  <a:cubicBezTo>
                    <a:pt x="135" y="-8"/>
                    <a:pt x="3" y="35"/>
                    <a:pt x="0" y="97"/>
                  </a:cubicBezTo>
                  <a:cubicBezTo>
                    <a:pt x="-4" y="158"/>
                    <a:pt x="124" y="215"/>
                    <a:pt x="283" y="224"/>
                  </a:cubicBezTo>
                  <a:cubicBezTo>
                    <a:pt x="443" y="232"/>
                    <a:pt x="575" y="188"/>
                    <a:pt x="578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72000" rIns="180000" bIns="72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40"/>
            <p:cNvSpPr/>
            <p:nvPr/>
          </p:nvSpPr>
          <p:spPr>
            <a:xfrm>
              <a:off x="7355160" y="3496680"/>
              <a:ext cx="104400" cy="55080"/>
            </a:xfrm>
            <a:custGeom>
              <a:avLst/>
              <a:gdLst/>
              <a:ahLst/>
              <a:cxnLst/>
              <a:rect l="l" t="t" r="r" b="b"/>
              <a:pathLst>
                <a:path w="290" h="153" extrusionOk="0">
                  <a:moveTo>
                    <a:pt x="290" y="14"/>
                  </a:moveTo>
                  <a:lnTo>
                    <a:pt x="265" y="72"/>
                  </a:lnTo>
                  <a:cubicBezTo>
                    <a:pt x="244" y="124"/>
                    <a:pt x="194" y="156"/>
                    <a:pt x="138" y="153"/>
                  </a:cubicBezTo>
                  <a:cubicBezTo>
                    <a:pt x="82" y="150"/>
                    <a:pt x="35" y="114"/>
                    <a:pt x="18" y="60"/>
                  </a:cubicBezTo>
                  <a:lnTo>
                    <a:pt x="0" y="0"/>
                  </a:lnTo>
                  <a:cubicBezTo>
                    <a:pt x="35" y="17"/>
                    <a:pt x="87" y="29"/>
                    <a:pt x="144" y="32"/>
                  </a:cubicBezTo>
                  <a:cubicBezTo>
                    <a:pt x="201" y="35"/>
                    <a:pt x="253" y="28"/>
                    <a:pt x="290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0000" tIns="20150" rIns="180000" bIns="2015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40"/>
            <p:cNvSpPr/>
            <p:nvPr/>
          </p:nvSpPr>
          <p:spPr>
            <a:xfrm>
              <a:off x="7315920" y="2607480"/>
              <a:ext cx="240120" cy="676440"/>
            </a:xfrm>
            <a:custGeom>
              <a:avLst/>
              <a:gdLst/>
              <a:ahLst/>
              <a:cxnLst/>
              <a:rect l="l" t="t" r="r" b="b"/>
              <a:pathLst>
                <a:path w="667" h="1879" extrusionOk="0">
                  <a:moveTo>
                    <a:pt x="0" y="1752"/>
                  </a:moveTo>
                  <a:cubicBezTo>
                    <a:pt x="-3" y="1813"/>
                    <a:pt x="124" y="1870"/>
                    <a:pt x="284" y="1878"/>
                  </a:cubicBezTo>
                  <a:cubicBezTo>
                    <a:pt x="443" y="1886"/>
                    <a:pt x="575" y="1843"/>
                    <a:pt x="579" y="1781"/>
                  </a:cubicBezTo>
                  <a:lnTo>
                    <a:pt x="667" y="29"/>
                  </a:lnTo>
                  <a:cubicBezTo>
                    <a:pt x="664" y="91"/>
                    <a:pt x="532" y="134"/>
                    <a:pt x="372" y="126"/>
                  </a:cubicBezTo>
                  <a:cubicBezTo>
                    <a:pt x="213" y="118"/>
                    <a:pt x="86" y="61"/>
                    <a:pt x="89" y="0"/>
                  </a:cubicBezTo>
                  <a:lnTo>
                    <a:pt x="0" y="175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0000" tIns="90000" rIns="180000" bIns="90000" anchor="ctr" anchorCtr="1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0" name="Google Shape;2790;p40"/>
          <p:cNvGrpSpPr/>
          <p:nvPr/>
        </p:nvGrpSpPr>
        <p:grpSpPr>
          <a:xfrm>
            <a:off x="13454631" y="4806702"/>
            <a:ext cx="4527466" cy="6839060"/>
            <a:chOff x="6928804" y="2952818"/>
            <a:chExt cx="2263733" cy="3419530"/>
          </a:xfrm>
        </p:grpSpPr>
        <p:grpSp>
          <p:nvGrpSpPr>
            <p:cNvPr id="2791" name="Google Shape;2791;p40"/>
            <p:cNvGrpSpPr/>
            <p:nvPr/>
          </p:nvGrpSpPr>
          <p:grpSpPr>
            <a:xfrm rot="235028">
              <a:off x="7038695" y="3018794"/>
              <a:ext cx="2043952" cy="3287579"/>
              <a:chOff x="3553200" y="567000"/>
              <a:chExt cx="1392120" cy="2238840"/>
            </a:xfrm>
          </p:grpSpPr>
          <p:sp>
            <p:nvSpPr>
              <p:cNvPr id="2792" name="Google Shape;2792;p40"/>
              <p:cNvSpPr/>
              <p:nvPr/>
            </p:nvSpPr>
            <p:spPr>
              <a:xfrm>
                <a:off x="3852000" y="567000"/>
                <a:ext cx="798120" cy="801720"/>
              </a:xfrm>
              <a:custGeom>
                <a:avLst/>
                <a:gdLst/>
                <a:ahLst/>
                <a:cxnLst/>
                <a:rect l="l" t="t" r="r" b="b"/>
                <a:pathLst>
                  <a:path w="2217" h="2227" extrusionOk="0">
                    <a:moveTo>
                      <a:pt x="964" y="11"/>
                    </a:moveTo>
                    <a:cubicBezTo>
                      <a:pt x="946" y="15"/>
                      <a:pt x="928" y="19"/>
                      <a:pt x="910" y="24"/>
                    </a:cubicBezTo>
                    <a:cubicBezTo>
                      <a:pt x="856" y="38"/>
                      <a:pt x="804" y="59"/>
                      <a:pt x="755" y="87"/>
                    </a:cubicBezTo>
                    <a:cubicBezTo>
                      <a:pt x="750" y="87"/>
                      <a:pt x="744" y="88"/>
                      <a:pt x="739" y="88"/>
                    </a:cubicBezTo>
                    <a:lnTo>
                      <a:pt x="737" y="88"/>
                    </a:lnTo>
                    <a:cubicBezTo>
                      <a:pt x="719" y="89"/>
                      <a:pt x="701" y="90"/>
                      <a:pt x="684" y="90"/>
                    </a:cubicBezTo>
                    <a:cubicBezTo>
                      <a:pt x="648" y="90"/>
                      <a:pt x="612" y="91"/>
                      <a:pt x="577" y="97"/>
                    </a:cubicBezTo>
                    <a:cubicBezTo>
                      <a:pt x="574" y="98"/>
                      <a:pt x="571" y="98"/>
                      <a:pt x="569" y="99"/>
                    </a:cubicBezTo>
                    <a:cubicBezTo>
                      <a:pt x="520" y="110"/>
                      <a:pt x="474" y="128"/>
                      <a:pt x="431" y="154"/>
                    </a:cubicBezTo>
                    <a:cubicBezTo>
                      <a:pt x="411" y="166"/>
                      <a:pt x="391" y="180"/>
                      <a:pt x="372" y="196"/>
                    </a:cubicBezTo>
                    <a:cubicBezTo>
                      <a:pt x="354" y="211"/>
                      <a:pt x="337" y="228"/>
                      <a:pt x="319" y="249"/>
                    </a:cubicBezTo>
                    <a:cubicBezTo>
                      <a:pt x="302" y="268"/>
                      <a:pt x="287" y="289"/>
                      <a:pt x="273" y="310"/>
                    </a:cubicBezTo>
                    <a:cubicBezTo>
                      <a:pt x="261" y="330"/>
                      <a:pt x="249" y="352"/>
                      <a:pt x="240" y="376"/>
                    </a:cubicBezTo>
                    <a:cubicBezTo>
                      <a:pt x="208" y="453"/>
                      <a:pt x="200" y="537"/>
                      <a:pt x="197" y="617"/>
                    </a:cubicBezTo>
                    <a:cubicBezTo>
                      <a:pt x="196" y="634"/>
                      <a:pt x="195" y="651"/>
                      <a:pt x="195" y="668"/>
                    </a:cubicBezTo>
                    <a:cubicBezTo>
                      <a:pt x="193" y="733"/>
                      <a:pt x="190" y="799"/>
                      <a:pt x="178" y="863"/>
                    </a:cubicBezTo>
                    <a:lnTo>
                      <a:pt x="179" y="860"/>
                    </a:lnTo>
                    <a:cubicBezTo>
                      <a:pt x="171" y="898"/>
                      <a:pt x="159" y="938"/>
                      <a:pt x="144" y="982"/>
                    </a:cubicBezTo>
                    <a:cubicBezTo>
                      <a:pt x="133" y="1013"/>
                      <a:pt x="121" y="1045"/>
                      <a:pt x="109" y="1075"/>
                    </a:cubicBezTo>
                    <a:lnTo>
                      <a:pt x="108" y="1078"/>
                    </a:lnTo>
                    <a:lnTo>
                      <a:pt x="100" y="1098"/>
                    </a:lnTo>
                    <a:cubicBezTo>
                      <a:pt x="72" y="1170"/>
                      <a:pt x="44" y="1246"/>
                      <a:pt x="35" y="1326"/>
                    </a:cubicBezTo>
                    <a:cubicBezTo>
                      <a:pt x="19" y="1380"/>
                      <a:pt x="9" y="1429"/>
                      <a:pt x="3" y="1476"/>
                    </a:cubicBezTo>
                    <a:cubicBezTo>
                      <a:pt x="-2" y="1527"/>
                      <a:pt x="-1" y="1579"/>
                      <a:pt x="6" y="1629"/>
                    </a:cubicBezTo>
                    <a:cubicBezTo>
                      <a:pt x="15" y="1682"/>
                      <a:pt x="32" y="1735"/>
                      <a:pt x="58" y="1788"/>
                    </a:cubicBezTo>
                    <a:cubicBezTo>
                      <a:pt x="71" y="1814"/>
                      <a:pt x="86" y="1841"/>
                      <a:pt x="106" y="1870"/>
                    </a:cubicBezTo>
                    <a:cubicBezTo>
                      <a:pt x="118" y="1888"/>
                      <a:pt x="132" y="1907"/>
                      <a:pt x="147" y="1925"/>
                    </a:cubicBezTo>
                    <a:cubicBezTo>
                      <a:pt x="174" y="1959"/>
                      <a:pt x="206" y="1991"/>
                      <a:pt x="242" y="2020"/>
                    </a:cubicBezTo>
                    <a:cubicBezTo>
                      <a:pt x="306" y="2074"/>
                      <a:pt x="384" y="2119"/>
                      <a:pt x="472" y="2153"/>
                    </a:cubicBezTo>
                    <a:cubicBezTo>
                      <a:pt x="552" y="2184"/>
                      <a:pt x="642" y="2206"/>
                      <a:pt x="740" y="2218"/>
                    </a:cubicBezTo>
                    <a:cubicBezTo>
                      <a:pt x="829" y="2229"/>
                      <a:pt x="925" y="2231"/>
                      <a:pt x="1025" y="2223"/>
                    </a:cubicBezTo>
                    <a:cubicBezTo>
                      <a:pt x="1084" y="2219"/>
                      <a:pt x="1146" y="2211"/>
                      <a:pt x="1207" y="2200"/>
                    </a:cubicBezTo>
                    <a:cubicBezTo>
                      <a:pt x="1240" y="2194"/>
                      <a:pt x="1273" y="2187"/>
                      <a:pt x="1306" y="2179"/>
                    </a:cubicBezTo>
                    <a:cubicBezTo>
                      <a:pt x="1396" y="2157"/>
                      <a:pt x="1483" y="2128"/>
                      <a:pt x="1565" y="2093"/>
                    </a:cubicBezTo>
                    <a:cubicBezTo>
                      <a:pt x="1604" y="2077"/>
                      <a:pt x="1642" y="2058"/>
                      <a:pt x="1679" y="2038"/>
                    </a:cubicBezTo>
                    <a:cubicBezTo>
                      <a:pt x="1726" y="2012"/>
                      <a:pt x="1773" y="1982"/>
                      <a:pt x="1818" y="1949"/>
                    </a:cubicBezTo>
                    <a:cubicBezTo>
                      <a:pt x="1866" y="1914"/>
                      <a:pt x="1912" y="1873"/>
                      <a:pt x="1954" y="1829"/>
                    </a:cubicBezTo>
                    <a:cubicBezTo>
                      <a:pt x="1995" y="1787"/>
                      <a:pt x="2034" y="1740"/>
                      <a:pt x="2069" y="1689"/>
                    </a:cubicBezTo>
                    <a:cubicBezTo>
                      <a:pt x="2086" y="1664"/>
                      <a:pt x="2103" y="1637"/>
                      <a:pt x="2120" y="1610"/>
                    </a:cubicBezTo>
                    <a:cubicBezTo>
                      <a:pt x="2137" y="1579"/>
                      <a:pt x="2152" y="1552"/>
                      <a:pt x="2163" y="1526"/>
                    </a:cubicBezTo>
                    <a:cubicBezTo>
                      <a:pt x="2183" y="1482"/>
                      <a:pt x="2197" y="1437"/>
                      <a:pt x="2204" y="1392"/>
                    </a:cubicBezTo>
                    <a:cubicBezTo>
                      <a:pt x="2208" y="1376"/>
                      <a:pt x="2211" y="1359"/>
                      <a:pt x="2213" y="1343"/>
                    </a:cubicBezTo>
                    <a:cubicBezTo>
                      <a:pt x="2219" y="1292"/>
                      <a:pt x="2217" y="1239"/>
                      <a:pt x="2206" y="1187"/>
                    </a:cubicBezTo>
                    <a:cubicBezTo>
                      <a:pt x="2197" y="1138"/>
                      <a:pt x="2179" y="1088"/>
                      <a:pt x="2154" y="1039"/>
                    </a:cubicBezTo>
                    <a:cubicBezTo>
                      <a:pt x="2130" y="993"/>
                      <a:pt x="2099" y="947"/>
                      <a:pt x="2060" y="903"/>
                    </a:cubicBezTo>
                    <a:cubicBezTo>
                      <a:pt x="2056" y="898"/>
                      <a:pt x="2051" y="893"/>
                      <a:pt x="2046" y="888"/>
                    </a:cubicBezTo>
                    <a:lnTo>
                      <a:pt x="2044" y="885"/>
                    </a:lnTo>
                    <a:lnTo>
                      <a:pt x="2040" y="881"/>
                    </a:lnTo>
                    <a:cubicBezTo>
                      <a:pt x="2038" y="878"/>
                      <a:pt x="2035" y="875"/>
                      <a:pt x="2032" y="872"/>
                    </a:cubicBezTo>
                    <a:cubicBezTo>
                      <a:pt x="2024" y="863"/>
                      <a:pt x="2016" y="854"/>
                      <a:pt x="2007" y="843"/>
                    </a:cubicBezTo>
                    <a:cubicBezTo>
                      <a:pt x="1993" y="824"/>
                      <a:pt x="1978" y="805"/>
                      <a:pt x="1964" y="782"/>
                    </a:cubicBezTo>
                    <a:cubicBezTo>
                      <a:pt x="1939" y="744"/>
                      <a:pt x="1916" y="702"/>
                      <a:pt x="1890" y="651"/>
                    </a:cubicBezTo>
                    <a:cubicBezTo>
                      <a:pt x="1873" y="617"/>
                      <a:pt x="1857" y="581"/>
                      <a:pt x="1843" y="550"/>
                    </a:cubicBezTo>
                    <a:lnTo>
                      <a:pt x="1837" y="538"/>
                    </a:lnTo>
                    <a:cubicBezTo>
                      <a:pt x="1834" y="530"/>
                      <a:pt x="1830" y="522"/>
                      <a:pt x="1826" y="514"/>
                    </a:cubicBezTo>
                    <a:cubicBezTo>
                      <a:pt x="1808" y="474"/>
                      <a:pt x="1786" y="426"/>
                      <a:pt x="1760" y="381"/>
                    </a:cubicBezTo>
                    <a:cubicBezTo>
                      <a:pt x="1734" y="334"/>
                      <a:pt x="1707" y="294"/>
                      <a:pt x="1678" y="258"/>
                    </a:cubicBezTo>
                    <a:cubicBezTo>
                      <a:pt x="1646" y="219"/>
                      <a:pt x="1608" y="183"/>
                      <a:pt x="1566" y="152"/>
                    </a:cubicBezTo>
                    <a:cubicBezTo>
                      <a:pt x="1546" y="137"/>
                      <a:pt x="1522" y="123"/>
                      <a:pt x="1495" y="107"/>
                    </a:cubicBezTo>
                    <a:cubicBezTo>
                      <a:pt x="1471" y="94"/>
                      <a:pt x="1446" y="82"/>
                      <a:pt x="1420" y="70"/>
                    </a:cubicBezTo>
                    <a:cubicBezTo>
                      <a:pt x="1316" y="25"/>
                      <a:pt x="1204" y="1"/>
                      <a:pt x="1095" y="0"/>
                    </a:cubicBezTo>
                    <a:cubicBezTo>
                      <a:pt x="1051" y="0"/>
                      <a:pt x="1007" y="4"/>
                      <a:pt x="964" y="11"/>
                    </a:cubicBezTo>
                    <a:close/>
                  </a:path>
                </a:pathLst>
              </a:custGeom>
              <a:solidFill>
                <a:srgbClr val="79111D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40"/>
              <p:cNvSpPr/>
              <p:nvPr/>
            </p:nvSpPr>
            <p:spPr>
              <a:xfrm>
                <a:off x="3931200" y="1950120"/>
                <a:ext cx="764280" cy="39996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111" extrusionOk="0">
                    <a:moveTo>
                      <a:pt x="0" y="632"/>
                    </a:moveTo>
                    <a:cubicBezTo>
                      <a:pt x="0" y="632"/>
                      <a:pt x="489" y="901"/>
                      <a:pt x="938" y="1081"/>
                    </a:cubicBezTo>
                    <a:cubicBezTo>
                      <a:pt x="967" y="1093"/>
                      <a:pt x="998" y="1100"/>
                      <a:pt x="1031" y="1105"/>
                    </a:cubicBezTo>
                    <a:cubicBezTo>
                      <a:pt x="1102" y="1115"/>
                      <a:pt x="1182" y="1110"/>
                      <a:pt x="1265" y="1097"/>
                    </a:cubicBezTo>
                    <a:cubicBezTo>
                      <a:pt x="1361" y="1081"/>
                      <a:pt x="1460" y="1053"/>
                      <a:pt x="1553" y="1021"/>
                    </a:cubicBezTo>
                    <a:cubicBezTo>
                      <a:pt x="1647" y="989"/>
                      <a:pt x="1734" y="952"/>
                      <a:pt x="1807" y="920"/>
                    </a:cubicBezTo>
                    <a:cubicBezTo>
                      <a:pt x="1922" y="868"/>
                      <a:pt x="1998" y="826"/>
                      <a:pt x="1998" y="826"/>
                    </a:cubicBezTo>
                    <a:cubicBezTo>
                      <a:pt x="1998" y="826"/>
                      <a:pt x="2044" y="801"/>
                      <a:pt x="2116" y="776"/>
                    </a:cubicBezTo>
                    <a:cubicBezTo>
                      <a:pt x="2150" y="465"/>
                      <a:pt x="2056" y="301"/>
                      <a:pt x="1995" y="229"/>
                    </a:cubicBezTo>
                    <a:cubicBezTo>
                      <a:pt x="1881" y="220"/>
                      <a:pt x="1801" y="209"/>
                      <a:pt x="1714" y="205"/>
                    </a:cubicBezTo>
                    <a:cubicBezTo>
                      <a:pt x="1660" y="203"/>
                      <a:pt x="1610" y="203"/>
                      <a:pt x="1564" y="205"/>
                    </a:cubicBezTo>
                    <a:cubicBezTo>
                      <a:pt x="1216" y="218"/>
                      <a:pt x="1095" y="336"/>
                      <a:pt x="1095" y="336"/>
                    </a:cubicBezTo>
                    <a:cubicBezTo>
                      <a:pt x="897" y="232"/>
                      <a:pt x="237" y="0"/>
                      <a:pt x="237" y="0"/>
                    </a:cubicBezTo>
                    <a:lnTo>
                      <a:pt x="19" y="581"/>
                    </a:lnTo>
                    <a:lnTo>
                      <a:pt x="0" y="632"/>
                    </a:ln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40"/>
              <p:cNvSpPr/>
              <p:nvPr/>
            </p:nvSpPr>
            <p:spPr>
              <a:xfrm>
                <a:off x="3945240" y="1791000"/>
                <a:ext cx="305640" cy="83592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2322" extrusionOk="0">
                    <a:moveTo>
                      <a:pt x="36" y="1570"/>
                    </a:moveTo>
                    <a:cubicBezTo>
                      <a:pt x="38" y="1586"/>
                      <a:pt x="40" y="1603"/>
                      <a:pt x="41" y="1619"/>
                    </a:cubicBezTo>
                    <a:cubicBezTo>
                      <a:pt x="53" y="1735"/>
                      <a:pt x="68" y="1851"/>
                      <a:pt x="80" y="1961"/>
                    </a:cubicBezTo>
                    <a:lnTo>
                      <a:pt x="80" y="1962"/>
                    </a:lnTo>
                    <a:lnTo>
                      <a:pt x="80" y="1962"/>
                    </a:lnTo>
                    <a:cubicBezTo>
                      <a:pt x="94" y="2079"/>
                      <a:pt x="106" y="2190"/>
                      <a:pt x="111" y="2288"/>
                    </a:cubicBezTo>
                    <a:cubicBezTo>
                      <a:pt x="427" y="2354"/>
                      <a:pt x="681" y="2307"/>
                      <a:pt x="776" y="2283"/>
                    </a:cubicBezTo>
                    <a:cubicBezTo>
                      <a:pt x="784" y="2194"/>
                      <a:pt x="790" y="2098"/>
                      <a:pt x="797" y="1998"/>
                    </a:cubicBezTo>
                    <a:lnTo>
                      <a:pt x="797" y="1998"/>
                    </a:lnTo>
                    <a:cubicBezTo>
                      <a:pt x="807" y="1863"/>
                      <a:pt x="816" y="1723"/>
                      <a:pt x="825" y="1586"/>
                    </a:cubicBezTo>
                    <a:lnTo>
                      <a:pt x="825" y="1586"/>
                    </a:lnTo>
                    <a:cubicBezTo>
                      <a:pt x="829" y="1509"/>
                      <a:pt x="834" y="1433"/>
                      <a:pt x="839" y="1361"/>
                    </a:cubicBezTo>
                    <a:cubicBezTo>
                      <a:pt x="841" y="1324"/>
                      <a:pt x="843" y="1289"/>
                      <a:pt x="845" y="1254"/>
                    </a:cubicBezTo>
                    <a:cubicBezTo>
                      <a:pt x="868" y="887"/>
                      <a:pt x="775" y="489"/>
                      <a:pt x="702" y="242"/>
                    </a:cubicBezTo>
                    <a:cubicBezTo>
                      <a:pt x="658" y="94"/>
                      <a:pt x="621" y="0"/>
                      <a:pt x="621" y="0"/>
                    </a:cubicBezTo>
                    <a:lnTo>
                      <a:pt x="1" y="123"/>
                    </a:lnTo>
                    <a:cubicBezTo>
                      <a:pt x="1" y="123"/>
                      <a:pt x="-9" y="1105"/>
                      <a:pt x="36" y="1570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40"/>
              <p:cNvSpPr/>
              <p:nvPr/>
            </p:nvSpPr>
            <p:spPr>
              <a:xfrm>
                <a:off x="3613680" y="930600"/>
                <a:ext cx="520920" cy="529920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72" extrusionOk="0">
                    <a:moveTo>
                      <a:pt x="1383" y="1472"/>
                    </a:moveTo>
                    <a:cubicBezTo>
                      <a:pt x="1383" y="1472"/>
                      <a:pt x="1596" y="1224"/>
                      <a:pt x="1246" y="938"/>
                    </a:cubicBezTo>
                    <a:cubicBezTo>
                      <a:pt x="1113" y="829"/>
                      <a:pt x="921" y="790"/>
                      <a:pt x="852" y="734"/>
                    </a:cubicBezTo>
                    <a:cubicBezTo>
                      <a:pt x="348" y="324"/>
                      <a:pt x="293" y="100"/>
                      <a:pt x="252" y="0"/>
                    </a:cubicBezTo>
                    <a:cubicBezTo>
                      <a:pt x="252" y="0"/>
                      <a:pt x="111" y="-8"/>
                      <a:pt x="0" y="133"/>
                    </a:cubicBezTo>
                    <a:cubicBezTo>
                      <a:pt x="0" y="133"/>
                      <a:pt x="67" y="633"/>
                      <a:pt x="543" y="1033"/>
                    </a:cubicBezTo>
                    <a:cubicBezTo>
                      <a:pt x="1019" y="1434"/>
                      <a:pt x="1383" y="1472"/>
                      <a:pt x="1383" y="1472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40"/>
              <p:cNvSpPr/>
              <p:nvPr/>
            </p:nvSpPr>
            <p:spPr>
              <a:xfrm>
                <a:off x="3656160" y="830520"/>
                <a:ext cx="64800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81" extrusionOk="0">
                    <a:moveTo>
                      <a:pt x="180" y="379"/>
                    </a:moveTo>
                    <a:cubicBezTo>
                      <a:pt x="180" y="379"/>
                      <a:pt x="186" y="273"/>
                      <a:pt x="141" y="143"/>
                    </a:cubicBezTo>
                    <a:cubicBezTo>
                      <a:pt x="89" y="-6"/>
                      <a:pt x="0" y="-26"/>
                      <a:pt x="0" y="25"/>
                    </a:cubicBezTo>
                    <a:cubicBezTo>
                      <a:pt x="1" y="129"/>
                      <a:pt x="29" y="231"/>
                      <a:pt x="43" y="304"/>
                    </a:cubicBezTo>
                    <a:cubicBezTo>
                      <a:pt x="62" y="402"/>
                      <a:pt x="180" y="379"/>
                      <a:pt x="180" y="379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40"/>
              <p:cNvSpPr/>
              <p:nvPr/>
            </p:nvSpPr>
            <p:spPr>
              <a:xfrm>
                <a:off x="3698640" y="885960"/>
                <a:ext cx="54720" cy="15444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29" extrusionOk="0">
                    <a:moveTo>
                      <a:pt x="12" y="337"/>
                    </a:moveTo>
                    <a:cubicBezTo>
                      <a:pt x="12" y="337"/>
                      <a:pt x="-18" y="203"/>
                      <a:pt x="18" y="100"/>
                    </a:cubicBezTo>
                    <a:cubicBezTo>
                      <a:pt x="53" y="-4"/>
                      <a:pt x="133" y="-11"/>
                      <a:pt x="136" y="9"/>
                    </a:cubicBezTo>
                    <a:cubicBezTo>
                      <a:pt x="139" y="28"/>
                      <a:pt x="159" y="247"/>
                      <a:pt x="149" y="396"/>
                    </a:cubicBezTo>
                    <a:cubicBezTo>
                      <a:pt x="142" y="496"/>
                      <a:pt x="12" y="337"/>
                      <a:pt x="12" y="337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40"/>
              <p:cNvSpPr/>
              <p:nvPr/>
            </p:nvSpPr>
            <p:spPr>
              <a:xfrm>
                <a:off x="3553200" y="841680"/>
                <a:ext cx="127800" cy="20556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1" extrusionOk="0">
                    <a:moveTo>
                      <a:pt x="355" y="271"/>
                    </a:moveTo>
                    <a:cubicBezTo>
                      <a:pt x="355" y="271"/>
                      <a:pt x="268" y="19"/>
                      <a:pt x="178" y="1"/>
                    </a:cubicBezTo>
                    <a:cubicBezTo>
                      <a:pt x="89" y="-17"/>
                      <a:pt x="199" y="216"/>
                      <a:pt x="199" y="216"/>
                    </a:cubicBezTo>
                    <a:cubicBezTo>
                      <a:pt x="199" y="216"/>
                      <a:pt x="111" y="81"/>
                      <a:pt x="64" y="102"/>
                    </a:cubicBezTo>
                    <a:cubicBezTo>
                      <a:pt x="10" y="126"/>
                      <a:pt x="129" y="275"/>
                      <a:pt x="129" y="275"/>
                    </a:cubicBezTo>
                    <a:cubicBezTo>
                      <a:pt x="129" y="275"/>
                      <a:pt x="59" y="185"/>
                      <a:pt x="11" y="215"/>
                    </a:cubicBezTo>
                    <a:cubicBezTo>
                      <a:pt x="-36" y="244"/>
                      <a:pt x="80" y="348"/>
                      <a:pt x="110" y="408"/>
                    </a:cubicBezTo>
                    <a:cubicBezTo>
                      <a:pt x="139" y="467"/>
                      <a:pt x="243" y="573"/>
                      <a:pt x="252" y="571"/>
                    </a:cubicBezTo>
                    <a:cubicBezTo>
                      <a:pt x="263" y="569"/>
                      <a:pt x="355" y="271"/>
                      <a:pt x="355" y="271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40"/>
              <p:cNvSpPr/>
              <p:nvPr/>
            </p:nvSpPr>
            <p:spPr>
              <a:xfrm>
                <a:off x="3672720" y="895320"/>
                <a:ext cx="49680" cy="11124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09" fill="none" extrusionOk="0">
                    <a:moveTo>
                      <a:pt x="138" y="0"/>
                    </a:moveTo>
                    <a:lnTo>
                      <a:pt x="88" y="98"/>
                    </a:lnTo>
                    <a:cubicBezTo>
                      <a:pt x="88" y="98"/>
                      <a:pt x="-38" y="198"/>
                      <a:pt x="12" y="30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00" name="Google Shape;2800;p40"/>
              <p:cNvCxnSpPr/>
              <p:nvPr/>
            </p:nvCxnSpPr>
            <p:spPr>
              <a:xfrm>
                <a:off x="3659040" y="887760"/>
                <a:ext cx="9000" cy="237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01" name="Google Shape;2801;p40"/>
              <p:cNvCxnSpPr/>
              <p:nvPr/>
            </p:nvCxnSpPr>
            <p:spPr>
              <a:xfrm>
                <a:off x="3618000" y="907200"/>
                <a:ext cx="9300" cy="222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02" name="Google Shape;2802;p40"/>
              <p:cNvCxnSpPr/>
              <p:nvPr/>
            </p:nvCxnSpPr>
            <p:spPr>
              <a:xfrm>
                <a:off x="3591360" y="931320"/>
                <a:ext cx="15600" cy="219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03" name="Google Shape;2803;p40"/>
              <p:cNvSpPr/>
              <p:nvPr/>
            </p:nvSpPr>
            <p:spPr>
              <a:xfrm>
                <a:off x="3875400" y="1191240"/>
                <a:ext cx="16704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643" extrusionOk="0">
                    <a:moveTo>
                      <a:pt x="463" y="158"/>
                    </a:moveTo>
                    <a:cubicBezTo>
                      <a:pt x="463" y="158"/>
                      <a:pt x="406" y="70"/>
                      <a:pt x="127" y="0"/>
                    </a:cubicBezTo>
                    <a:cubicBezTo>
                      <a:pt x="127" y="0"/>
                      <a:pt x="-51" y="271"/>
                      <a:pt x="15" y="546"/>
                    </a:cubicBezTo>
                    <a:lnTo>
                      <a:pt x="188" y="643"/>
                    </a:lnTo>
                    <a:cubicBezTo>
                      <a:pt x="188" y="643"/>
                      <a:pt x="489" y="307"/>
                      <a:pt x="463" y="1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40"/>
              <p:cNvSpPr/>
              <p:nvPr/>
            </p:nvSpPr>
            <p:spPr>
              <a:xfrm>
                <a:off x="4599720" y="1382400"/>
                <a:ext cx="152640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950" extrusionOk="0">
                    <a:moveTo>
                      <a:pt x="1" y="34"/>
                    </a:moveTo>
                    <a:cubicBezTo>
                      <a:pt x="1" y="34"/>
                      <a:pt x="237" y="-121"/>
                      <a:pt x="364" y="234"/>
                    </a:cubicBezTo>
                    <a:cubicBezTo>
                      <a:pt x="413" y="369"/>
                      <a:pt x="524" y="833"/>
                      <a:pt x="210" y="944"/>
                    </a:cubicBezTo>
                    <a:cubicBezTo>
                      <a:pt x="-30" y="1030"/>
                      <a:pt x="1" y="34"/>
                      <a:pt x="1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40"/>
              <p:cNvSpPr/>
              <p:nvPr/>
            </p:nvSpPr>
            <p:spPr>
              <a:xfrm>
                <a:off x="4649400" y="2029320"/>
                <a:ext cx="28692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555" extrusionOk="0">
                    <a:moveTo>
                      <a:pt x="121" y="555"/>
                    </a:moveTo>
                    <a:cubicBezTo>
                      <a:pt x="222" y="519"/>
                      <a:pt x="373" y="482"/>
                      <a:pt x="521" y="508"/>
                    </a:cubicBezTo>
                    <a:cubicBezTo>
                      <a:pt x="525" y="509"/>
                      <a:pt x="530" y="510"/>
                      <a:pt x="534" y="511"/>
                    </a:cubicBezTo>
                    <a:cubicBezTo>
                      <a:pt x="660" y="534"/>
                      <a:pt x="716" y="560"/>
                      <a:pt x="766" y="540"/>
                    </a:cubicBezTo>
                    <a:cubicBezTo>
                      <a:pt x="816" y="521"/>
                      <a:pt x="800" y="421"/>
                      <a:pt x="753" y="348"/>
                    </a:cubicBezTo>
                    <a:cubicBezTo>
                      <a:pt x="487" y="-63"/>
                      <a:pt x="317" y="-1"/>
                      <a:pt x="206" y="9"/>
                    </a:cubicBezTo>
                    <a:cubicBezTo>
                      <a:pt x="150" y="14"/>
                      <a:pt x="98" y="16"/>
                      <a:pt x="42" y="12"/>
                    </a:cubicBezTo>
                    <a:cubicBezTo>
                      <a:pt x="27" y="11"/>
                      <a:pt x="13" y="10"/>
                      <a:pt x="0" y="9"/>
                    </a:cubicBezTo>
                    <a:cubicBezTo>
                      <a:pt x="61" y="80"/>
                      <a:pt x="155" y="245"/>
                      <a:pt x="121" y="5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40"/>
              <p:cNvSpPr/>
              <p:nvPr/>
            </p:nvSpPr>
            <p:spPr>
              <a:xfrm>
                <a:off x="4727160" y="2019600"/>
                <a:ext cx="21816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43" extrusionOk="0">
                    <a:moveTo>
                      <a:pt x="318" y="538"/>
                    </a:moveTo>
                    <a:cubicBezTo>
                      <a:pt x="484" y="578"/>
                      <a:pt x="486" y="652"/>
                      <a:pt x="540" y="642"/>
                    </a:cubicBezTo>
                    <a:cubicBezTo>
                      <a:pt x="592" y="633"/>
                      <a:pt x="634" y="566"/>
                      <a:pt x="583" y="400"/>
                    </a:cubicBezTo>
                    <a:cubicBezTo>
                      <a:pt x="496" y="119"/>
                      <a:pt x="303" y="11"/>
                      <a:pt x="173" y="1"/>
                    </a:cubicBezTo>
                    <a:cubicBezTo>
                      <a:pt x="86" y="-6"/>
                      <a:pt x="45" y="10"/>
                      <a:pt x="0" y="30"/>
                    </a:cubicBezTo>
                    <a:cubicBezTo>
                      <a:pt x="0" y="30"/>
                      <a:pt x="308" y="146"/>
                      <a:pt x="336" y="353"/>
                    </a:cubicBezTo>
                    <a:cubicBezTo>
                      <a:pt x="346" y="431"/>
                      <a:pt x="345" y="504"/>
                      <a:pt x="318" y="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40"/>
              <p:cNvSpPr/>
              <p:nvPr/>
            </p:nvSpPr>
            <p:spPr>
              <a:xfrm>
                <a:off x="3929400" y="2612880"/>
                <a:ext cx="295200" cy="19296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36" extrusionOk="0">
                    <a:moveTo>
                      <a:pt x="99" y="515"/>
                    </a:moveTo>
                    <a:cubicBezTo>
                      <a:pt x="260" y="550"/>
                      <a:pt x="710" y="542"/>
                      <a:pt x="755" y="489"/>
                    </a:cubicBezTo>
                    <a:cubicBezTo>
                      <a:pt x="766" y="476"/>
                      <a:pt x="778" y="411"/>
                      <a:pt x="790" y="313"/>
                    </a:cubicBezTo>
                    <a:cubicBezTo>
                      <a:pt x="800" y="230"/>
                      <a:pt x="810" y="122"/>
                      <a:pt x="820" y="0"/>
                    </a:cubicBezTo>
                    <a:cubicBezTo>
                      <a:pt x="725" y="24"/>
                      <a:pt x="471" y="71"/>
                      <a:pt x="155" y="5"/>
                    </a:cubicBezTo>
                    <a:cubicBezTo>
                      <a:pt x="161" y="110"/>
                      <a:pt x="160" y="200"/>
                      <a:pt x="145" y="268"/>
                    </a:cubicBezTo>
                    <a:cubicBezTo>
                      <a:pt x="137" y="305"/>
                      <a:pt x="125" y="335"/>
                      <a:pt x="108" y="358"/>
                    </a:cubicBezTo>
                    <a:cubicBezTo>
                      <a:pt x="0" y="498"/>
                      <a:pt x="-64" y="480"/>
                      <a:pt x="99" y="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40"/>
              <p:cNvSpPr/>
              <p:nvPr/>
            </p:nvSpPr>
            <p:spPr>
              <a:xfrm>
                <a:off x="4127040" y="2089080"/>
                <a:ext cx="11772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0" fill="none" extrusionOk="0">
                    <a:moveTo>
                      <a:pt x="327" y="670"/>
                    </a:moveTo>
                    <a:cubicBezTo>
                      <a:pt x="327" y="670"/>
                      <a:pt x="24" y="42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4266000" y="1198440"/>
                <a:ext cx="446400" cy="66276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841" extrusionOk="0">
                    <a:moveTo>
                      <a:pt x="0" y="1834"/>
                    </a:moveTo>
                    <a:cubicBezTo>
                      <a:pt x="0" y="1834"/>
                      <a:pt x="558" y="1906"/>
                      <a:pt x="1093" y="1588"/>
                    </a:cubicBezTo>
                    <a:cubicBezTo>
                      <a:pt x="1467" y="1366"/>
                      <a:pt x="1045" y="312"/>
                      <a:pt x="730" y="100"/>
                    </a:cubicBezTo>
                    <a:cubicBezTo>
                      <a:pt x="662" y="55"/>
                      <a:pt x="592" y="28"/>
                      <a:pt x="525" y="14"/>
                    </a:cubicBezTo>
                    <a:cubicBezTo>
                      <a:pt x="472" y="3"/>
                      <a:pt x="420" y="-1"/>
                      <a:pt x="371" y="1"/>
                    </a:cubicBezTo>
                    <a:cubicBezTo>
                      <a:pt x="193" y="6"/>
                      <a:pt x="57" y="79"/>
                      <a:pt x="57" y="79"/>
                    </a:cubicBezTo>
                    <a:lnTo>
                      <a:pt x="0" y="18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3891600" y="1220040"/>
                <a:ext cx="579600" cy="54288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508" extrusionOk="0">
                    <a:moveTo>
                      <a:pt x="0" y="1389"/>
                    </a:moveTo>
                    <a:cubicBezTo>
                      <a:pt x="267" y="1442"/>
                      <a:pt x="1073" y="1583"/>
                      <a:pt x="1610" y="1455"/>
                    </a:cubicBezTo>
                    <a:lnTo>
                      <a:pt x="1426" y="156"/>
                    </a:lnTo>
                    <a:cubicBezTo>
                      <a:pt x="1426" y="156"/>
                      <a:pt x="1293" y="27"/>
                      <a:pt x="974" y="3"/>
                    </a:cubicBezTo>
                    <a:cubicBezTo>
                      <a:pt x="886" y="-4"/>
                      <a:pt x="796" y="2"/>
                      <a:pt x="710" y="18"/>
                    </a:cubicBezTo>
                    <a:cubicBezTo>
                      <a:pt x="406" y="74"/>
                      <a:pt x="172" y="317"/>
                      <a:pt x="118" y="620"/>
                    </a:cubicBezTo>
                    <a:cubicBezTo>
                      <a:pt x="82" y="823"/>
                      <a:pt x="38" y="1096"/>
                      <a:pt x="0" y="13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40"/>
              <p:cNvSpPr/>
              <p:nvPr/>
            </p:nvSpPr>
            <p:spPr>
              <a:xfrm>
                <a:off x="4307760" y="1253160"/>
                <a:ext cx="231480" cy="38736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076" extrusionOk="0">
                    <a:moveTo>
                      <a:pt x="269" y="64"/>
                    </a:moveTo>
                    <a:cubicBezTo>
                      <a:pt x="436" y="240"/>
                      <a:pt x="717" y="742"/>
                      <a:pt x="624" y="995"/>
                    </a:cubicBezTo>
                    <a:cubicBezTo>
                      <a:pt x="537" y="1229"/>
                      <a:pt x="40" y="935"/>
                      <a:pt x="3" y="384"/>
                    </a:cubicBezTo>
                    <a:cubicBezTo>
                      <a:pt x="-31" y="-115"/>
                      <a:pt x="198" y="-12"/>
                      <a:pt x="269" y="64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40"/>
              <p:cNvSpPr/>
              <p:nvPr/>
            </p:nvSpPr>
            <p:spPr>
              <a:xfrm>
                <a:off x="3929400" y="2709360"/>
                <a:ext cx="284400" cy="96480"/>
              </a:xfrm>
              <a:custGeom>
                <a:avLst/>
                <a:gdLst/>
                <a:ahLst/>
                <a:cxnLst/>
                <a:rect l="l" t="t" r="r" b="b"/>
                <a:pathLst>
                  <a:path w="790" h="268" extrusionOk="0">
                    <a:moveTo>
                      <a:pt x="99" y="247"/>
                    </a:moveTo>
                    <a:cubicBezTo>
                      <a:pt x="260" y="282"/>
                      <a:pt x="710" y="274"/>
                      <a:pt x="755" y="221"/>
                    </a:cubicBezTo>
                    <a:cubicBezTo>
                      <a:pt x="766" y="208"/>
                      <a:pt x="778" y="143"/>
                      <a:pt x="790" y="45"/>
                    </a:cubicBezTo>
                    <a:cubicBezTo>
                      <a:pt x="643" y="77"/>
                      <a:pt x="284" y="137"/>
                      <a:pt x="145" y="0"/>
                    </a:cubicBezTo>
                    <a:cubicBezTo>
                      <a:pt x="137" y="37"/>
                      <a:pt x="125" y="67"/>
                      <a:pt x="107" y="90"/>
                    </a:cubicBezTo>
                    <a:cubicBezTo>
                      <a:pt x="0" y="230"/>
                      <a:pt x="-64" y="212"/>
                      <a:pt x="99" y="2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40"/>
              <p:cNvSpPr/>
              <p:nvPr/>
            </p:nvSpPr>
            <p:spPr>
              <a:xfrm>
                <a:off x="4304880" y="1242720"/>
                <a:ext cx="203760" cy="1854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15" extrusionOk="0">
                    <a:moveTo>
                      <a:pt x="566" y="401"/>
                    </a:moveTo>
                    <a:cubicBezTo>
                      <a:pt x="566" y="401"/>
                      <a:pt x="355" y="52"/>
                      <a:pt x="114" y="0"/>
                    </a:cubicBezTo>
                    <a:cubicBezTo>
                      <a:pt x="114" y="0"/>
                      <a:pt x="-59" y="99"/>
                      <a:pt x="21" y="515"/>
                    </a:cubicBezTo>
                    <a:cubicBezTo>
                      <a:pt x="21" y="515"/>
                      <a:pt x="254" y="520"/>
                      <a:pt x="566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40"/>
              <p:cNvSpPr/>
              <p:nvPr/>
            </p:nvSpPr>
            <p:spPr>
              <a:xfrm>
                <a:off x="3934080" y="1220760"/>
                <a:ext cx="261360" cy="22284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19" extrusionOk="0">
                    <a:moveTo>
                      <a:pt x="0" y="619"/>
                    </a:moveTo>
                    <a:cubicBezTo>
                      <a:pt x="0" y="619"/>
                      <a:pt x="69" y="246"/>
                      <a:pt x="252" y="100"/>
                    </a:cubicBezTo>
                    <a:cubicBezTo>
                      <a:pt x="266" y="89"/>
                      <a:pt x="283" y="81"/>
                      <a:pt x="300" y="76"/>
                    </a:cubicBezTo>
                    <a:cubicBezTo>
                      <a:pt x="372" y="56"/>
                      <a:pt x="589" y="0"/>
                      <a:pt x="726" y="0"/>
                    </a:cubicBezTo>
                    <a:cubicBezTo>
                      <a:pt x="726" y="0"/>
                      <a:pt x="145" y="551"/>
                      <a:pt x="0" y="61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40"/>
              <p:cNvSpPr/>
              <p:nvPr/>
            </p:nvSpPr>
            <p:spPr>
              <a:xfrm>
                <a:off x="4075920" y="1125360"/>
                <a:ext cx="13752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68" extrusionOk="0">
                    <a:moveTo>
                      <a:pt x="382" y="0"/>
                    </a:moveTo>
                    <a:lnTo>
                      <a:pt x="374" y="262"/>
                    </a:lnTo>
                    <a:cubicBezTo>
                      <a:pt x="374" y="262"/>
                      <a:pt x="134" y="455"/>
                      <a:pt x="0" y="320"/>
                    </a:cubicBezTo>
                    <a:lnTo>
                      <a:pt x="3" y="14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40"/>
              <p:cNvSpPr/>
              <p:nvPr/>
            </p:nvSpPr>
            <p:spPr>
              <a:xfrm>
                <a:off x="4488840" y="1623240"/>
                <a:ext cx="5616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660" fill="none" extrusionOk="0">
                    <a:moveTo>
                      <a:pt x="117" y="0"/>
                    </a:moveTo>
                    <a:cubicBezTo>
                      <a:pt x="117" y="0"/>
                      <a:pt x="259" y="530"/>
                      <a:pt x="0" y="66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40"/>
              <p:cNvSpPr/>
              <p:nvPr/>
            </p:nvSpPr>
            <p:spPr>
              <a:xfrm>
                <a:off x="3829680" y="1702800"/>
                <a:ext cx="819720" cy="513000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1425" extrusionOk="0">
                    <a:moveTo>
                      <a:pt x="1788" y="116"/>
                    </a:moveTo>
                    <a:lnTo>
                      <a:pt x="2277" y="654"/>
                    </a:lnTo>
                    <a:cubicBezTo>
                      <a:pt x="2277" y="654"/>
                      <a:pt x="1344" y="1768"/>
                      <a:pt x="0" y="1318"/>
                    </a:cubicBezTo>
                    <a:cubicBezTo>
                      <a:pt x="0" y="1318"/>
                      <a:pt x="7" y="811"/>
                      <a:pt x="179" y="0"/>
                    </a:cubicBezTo>
                    <a:cubicBezTo>
                      <a:pt x="179" y="0"/>
                      <a:pt x="1179" y="182"/>
                      <a:pt x="1788" y="1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40"/>
              <p:cNvSpPr/>
              <p:nvPr/>
            </p:nvSpPr>
            <p:spPr>
              <a:xfrm>
                <a:off x="3890160" y="1735920"/>
                <a:ext cx="57240" cy="45252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257" fill="none" extrusionOk="0">
                    <a:moveTo>
                      <a:pt x="159" y="0"/>
                    </a:moveTo>
                    <a:cubicBezTo>
                      <a:pt x="159" y="0"/>
                      <a:pt x="16" y="955"/>
                      <a:pt x="0" y="125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19" name="Google Shape;2819;p40"/>
              <p:cNvCxnSpPr/>
              <p:nvPr/>
            </p:nvCxnSpPr>
            <p:spPr>
              <a:xfrm flipH="1">
                <a:off x="3982980" y="1742400"/>
                <a:ext cx="32100" cy="4620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20" name="Google Shape;2820;p40"/>
              <p:cNvCxnSpPr/>
              <p:nvPr/>
            </p:nvCxnSpPr>
            <p:spPr>
              <a:xfrm>
                <a:off x="4083480" y="1743840"/>
                <a:ext cx="10200" cy="464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21" name="Google Shape;2821;p40"/>
              <p:cNvSpPr/>
              <p:nvPr/>
            </p:nvSpPr>
            <p:spPr>
              <a:xfrm>
                <a:off x="4149000" y="1743840"/>
                <a:ext cx="57240" cy="4485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246" fill="none" extrusionOk="0">
                    <a:moveTo>
                      <a:pt x="0" y="0"/>
                    </a:moveTo>
                    <a:cubicBezTo>
                      <a:pt x="0" y="0"/>
                      <a:pt x="66" y="993"/>
                      <a:pt x="159" y="124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40"/>
              <p:cNvSpPr/>
              <p:nvPr/>
            </p:nvSpPr>
            <p:spPr>
              <a:xfrm>
                <a:off x="4214160" y="1747800"/>
                <a:ext cx="100440" cy="41508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53" fill="none" extrusionOk="0">
                    <a:moveTo>
                      <a:pt x="0" y="0"/>
                    </a:moveTo>
                    <a:cubicBezTo>
                      <a:pt x="0" y="0"/>
                      <a:pt x="92" y="675"/>
                      <a:pt x="279" y="115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40"/>
              <p:cNvSpPr/>
              <p:nvPr/>
            </p:nvSpPr>
            <p:spPr>
              <a:xfrm>
                <a:off x="4276800" y="1743840"/>
                <a:ext cx="142560" cy="36756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021" fill="none" extrusionOk="0">
                    <a:moveTo>
                      <a:pt x="0" y="0"/>
                    </a:moveTo>
                    <a:cubicBezTo>
                      <a:pt x="0" y="0"/>
                      <a:pt x="143" y="631"/>
                      <a:pt x="396" y="102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40"/>
              <p:cNvSpPr/>
              <p:nvPr/>
            </p:nvSpPr>
            <p:spPr>
              <a:xfrm>
                <a:off x="4340160" y="1749600"/>
                <a:ext cx="168120" cy="30456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846" fill="none" extrusionOk="0">
                    <a:moveTo>
                      <a:pt x="0" y="0"/>
                    </a:moveTo>
                    <a:cubicBezTo>
                      <a:pt x="0" y="0"/>
                      <a:pt x="198" y="467"/>
                      <a:pt x="467" y="84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25" name="Google Shape;2825;p40"/>
              <p:cNvCxnSpPr/>
              <p:nvPr/>
            </p:nvCxnSpPr>
            <p:spPr>
              <a:xfrm>
                <a:off x="4409280" y="1753560"/>
                <a:ext cx="168000" cy="235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26" name="Google Shape;2826;p40"/>
              <p:cNvSpPr/>
              <p:nvPr/>
            </p:nvSpPr>
            <p:spPr>
              <a:xfrm>
                <a:off x="4657680" y="1384560"/>
                <a:ext cx="69120" cy="17424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484" fill="none" extrusionOk="0">
                    <a:moveTo>
                      <a:pt x="0" y="0"/>
                    </a:moveTo>
                    <a:cubicBezTo>
                      <a:pt x="0" y="0"/>
                      <a:pt x="152" y="229"/>
                      <a:pt x="192" y="48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40"/>
              <p:cNvSpPr/>
              <p:nvPr/>
            </p:nvSpPr>
            <p:spPr>
              <a:xfrm>
                <a:off x="4399560" y="1198800"/>
                <a:ext cx="198360" cy="24696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86" fill="none" extrusionOk="0">
                    <a:moveTo>
                      <a:pt x="0" y="0"/>
                    </a:moveTo>
                    <a:cubicBezTo>
                      <a:pt x="0" y="0"/>
                      <a:pt x="242" y="49"/>
                      <a:pt x="416" y="361"/>
                    </a:cubicBezTo>
                    <a:cubicBezTo>
                      <a:pt x="507" y="526"/>
                      <a:pt x="551" y="686"/>
                      <a:pt x="551" y="686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96450" rIns="186450" bIns="964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40"/>
              <p:cNvSpPr/>
              <p:nvPr/>
            </p:nvSpPr>
            <p:spPr>
              <a:xfrm>
                <a:off x="4571280" y="1513440"/>
                <a:ext cx="116640" cy="22104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614" extrusionOk="0">
                    <a:moveTo>
                      <a:pt x="197" y="2"/>
                    </a:moveTo>
                    <a:lnTo>
                      <a:pt x="32" y="47"/>
                    </a:lnTo>
                    <a:cubicBezTo>
                      <a:pt x="10" y="53"/>
                      <a:pt x="-4" y="75"/>
                      <a:pt x="0" y="98"/>
                    </a:cubicBezTo>
                    <a:cubicBezTo>
                      <a:pt x="15" y="175"/>
                      <a:pt x="47" y="351"/>
                      <a:pt x="59" y="501"/>
                    </a:cubicBezTo>
                    <a:cubicBezTo>
                      <a:pt x="66" y="590"/>
                      <a:pt x="163" y="642"/>
                      <a:pt x="240" y="598"/>
                    </a:cubicBezTo>
                    <a:cubicBezTo>
                      <a:pt x="241" y="597"/>
                      <a:pt x="242" y="596"/>
                      <a:pt x="244" y="596"/>
                    </a:cubicBezTo>
                    <a:cubicBezTo>
                      <a:pt x="297" y="564"/>
                      <a:pt x="327" y="505"/>
                      <a:pt x="323" y="444"/>
                    </a:cubicBezTo>
                    <a:cubicBezTo>
                      <a:pt x="317" y="336"/>
                      <a:pt x="299" y="156"/>
                      <a:pt x="249" y="29"/>
                    </a:cubicBezTo>
                    <a:cubicBezTo>
                      <a:pt x="241" y="8"/>
                      <a:pt x="218" y="-3"/>
                      <a:pt x="197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40"/>
              <p:cNvSpPr/>
              <p:nvPr/>
            </p:nvSpPr>
            <p:spPr>
              <a:xfrm>
                <a:off x="4572360" y="1539360"/>
                <a:ext cx="9324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64" fill="none" extrusionOk="0">
                    <a:moveTo>
                      <a:pt x="259" y="0"/>
                    </a:moveTo>
                    <a:cubicBezTo>
                      <a:pt x="259" y="0"/>
                      <a:pt x="142" y="62"/>
                      <a:pt x="0" y="64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40"/>
              <p:cNvSpPr/>
              <p:nvPr/>
            </p:nvSpPr>
            <p:spPr>
              <a:xfrm>
                <a:off x="4570200" y="1400400"/>
                <a:ext cx="4932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10" extrusionOk="0">
                    <a:moveTo>
                      <a:pt x="77" y="22"/>
                    </a:moveTo>
                    <a:lnTo>
                      <a:pt x="129" y="114"/>
                    </a:lnTo>
                    <a:cubicBezTo>
                      <a:pt x="149" y="151"/>
                      <a:pt x="130" y="197"/>
                      <a:pt x="90" y="208"/>
                    </a:cubicBezTo>
                    <a:lnTo>
                      <a:pt x="90" y="208"/>
                    </a:lnTo>
                    <a:cubicBezTo>
                      <a:pt x="51" y="218"/>
                      <a:pt x="12" y="191"/>
                      <a:pt x="9" y="151"/>
                    </a:cubicBezTo>
                    <a:lnTo>
                      <a:pt x="0" y="45"/>
                    </a:lnTo>
                    <a:cubicBezTo>
                      <a:pt x="-2" y="23"/>
                      <a:pt x="14" y="4"/>
                      <a:pt x="36" y="1"/>
                    </a:cubicBezTo>
                    <a:lnTo>
                      <a:pt x="36" y="1"/>
                    </a:lnTo>
                    <a:cubicBezTo>
                      <a:pt x="53" y="-1"/>
                      <a:pt x="68" y="7"/>
                      <a:pt x="77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0000" tIns="61200" rIns="180000" bIns="612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40"/>
              <p:cNvSpPr/>
              <p:nvPr/>
            </p:nvSpPr>
            <p:spPr>
              <a:xfrm>
                <a:off x="4588560" y="1442160"/>
                <a:ext cx="17640" cy="17640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49" y="25"/>
                    </a:moveTo>
                    <a:cubicBezTo>
                      <a:pt x="49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49" y="11"/>
                      <a:pt x="49" y="2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40"/>
              <p:cNvSpPr/>
              <p:nvPr/>
            </p:nvSpPr>
            <p:spPr>
              <a:xfrm>
                <a:off x="4377600" y="1305000"/>
                <a:ext cx="42120" cy="4788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33" extrusionOk="0">
                    <a:moveTo>
                      <a:pt x="106" y="41"/>
                    </a:moveTo>
                    <a:cubicBezTo>
                      <a:pt x="125" y="75"/>
                      <a:pt x="118" y="114"/>
                      <a:pt x="91" y="128"/>
                    </a:cubicBezTo>
                    <a:cubicBezTo>
                      <a:pt x="65" y="142"/>
                      <a:pt x="29" y="126"/>
                      <a:pt x="10" y="92"/>
                    </a:cubicBezTo>
                    <a:cubicBezTo>
                      <a:pt x="-8" y="58"/>
                      <a:pt x="-1" y="19"/>
                      <a:pt x="26" y="5"/>
                    </a:cubicBezTo>
                    <a:cubicBezTo>
                      <a:pt x="52" y="-9"/>
                      <a:pt x="88" y="7"/>
                      <a:pt x="106" y="4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40"/>
              <p:cNvSpPr/>
              <p:nvPr/>
            </p:nvSpPr>
            <p:spPr>
              <a:xfrm>
                <a:off x="3891600" y="1720080"/>
                <a:ext cx="3931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5" fill="none" extrusionOk="0">
                    <a:moveTo>
                      <a:pt x="1092" y="28"/>
                    </a:moveTo>
                    <a:cubicBezTo>
                      <a:pt x="1092" y="28"/>
                      <a:pt x="630" y="127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40"/>
              <p:cNvSpPr/>
              <p:nvPr/>
            </p:nvSpPr>
            <p:spPr>
              <a:xfrm>
                <a:off x="4052520" y="1197000"/>
                <a:ext cx="183240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15" extrusionOk="0">
                    <a:moveTo>
                      <a:pt x="508" y="73"/>
                    </a:moveTo>
                    <a:cubicBezTo>
                      <a:pt x="511" y="65"/>
                      <a:pt x="446" y="0"/>
                      <a:pt x="446" y="0"/>
                    </a:cubicBezTo>
                    <a:cubicBezTo>
                      <a:pt x="446" y="0"/>
                      <a:pt x="245" y="105"/>
                      <a:pt x="65" y="19"/>
                    </a:cubicBezTo>
                    <a:lnTo>
                      <a:pt x="0" y="133"/>
                    </a:lnTo>
                    <a:lnTo>
                      <a:pt x="73" y="310"/>
                    </a:lnTo>
                    <a:lnTo>
                      <a:pt x="175" y="189"/>
                    </a:lnTo>
                    <a:lnTo>
                      <a:pt x="220" y="315"/>
                    </a:lnTo>
                    <a:cubicBezTo>
                      <a:pt x="220" y="315"/>
                      <a:pt x="446" y="250"/>
                      <a:pt x="508" y="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40"/>
              <p:cNvSpPr/>
              <p:nvPr/>
            </p:nvSpPr>
            <p:spPr>
              <a:xfrm>
                <a:off x="4109040" y="1206000"/>
                <a:ext cx="408240" cy="586800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630" extrusionOk="0">
                    <a:moveTo>
                      <a:pt x="587" y="34"/>
                    </a:moveTo>
                    <a:cubicBezTo>
                      <a:pt x="608" y="44"/>
                      <a:pt x="615" y="70"/>
                      <a:pt x="599" y="87"/>
                    </a:cubicBezTo>
                    <a:cubicBezTo>
                      <a:pt x="522" y="164"/>
                      <a:pt x="340" y="379"/>
                      <a:pt x="296" y="726"/>
                    </a:cubicBezTo>
                    <a:cubicBezTo>
                      <a:pt x="239" y="1169"/>
                      <a:pt x="547" y="1372"/>
                      <a:pt x="1041" y="1390"/>
                    </a:cubicBezTo>
                    <a:lnTo>
                      <a:pt x="1134" y="1629"/>
                    </a:lnTo>
                    <a:cubicBezTo>
                      <a:pt x="1134" y="1629"/>
                      <a:pt x="-94" y="1656"/>
                      <a:pt x="6" y="755"/>
                    </a:cubicBezTo>
                    <a:cubicBezTo>
                      <a:pt x="6" y="755"/>
                      <a:pt x="171" y="225"/>
                      <a:pt x="347" y="34"/>
                    </a:cubicBezTo>
                    <a:cubicBezTo>
                      <a:pt x="365" y="14"/>
                      <a:pt x="390" y="2"/>
                      <a:pt x="417" y="1"/>
                    </a:cubicBezTo>
                    <a:cubicBezTo>
                      <a:pt x="466" y="0"/>
                      <a:pt x="511" y="-3"/>
                      <a:pt x="587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40"/>
              <p:cNvSpPr/>
              <p:nvPr/>
            </p:nvSpPr>
            <p:spPr>
              <a:xfrm>
                <a:off x="4090320" y="1381320"/>
                <a:ext cx="155520" cy="19872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552" extrusionOk="0">
                    <a:moveTo>
                      <a:pt x="432" y="329"/>
                    </a:moveTo>
                    <a:cubicBezTo>
                      <a:pt x="432" y="329"/>
                      <a:pt x="390" y="136"/>
                      <a:pt x="321" y="68"/>
                    </a:cubicBezTo>
                    <a:cubicBezTo>
                      <a:pt x="252" y="1"/>
                      <a:pt x="109" y="-32"/>
                      <a:pt x="95" y="44"/>
                    </a:cubicBezTo>
                    <a:cubicBezTo>
                      <a:pt x="95" y="44"/>
                      <a:pt x="12" y="44"/>
                      <a:pt x="30" y="133"/>
                    </a:cubicBezTo>
                    <a:cubicBezTo>
                      <a:pt x="30" y="133"/>
                      <a:pt x="-21" y="149"/>
                      <a:pt x="12" y="214"/>
                    </a:cubicBezTo>
                    <a:cubicBezTo>
                      <a:pt x="12" y="214"/>
                      <a:pt x="1" y="234"/>
                      <a:pt x="17" y="265"/>
                    </a:cubicBezTo>
                    <a:cubicBezTo>
                      <a:pt x="35" y="300"/>
                      <a:pt x="182" y="436"/>
                      <a:pt x="178" y="401"/>
                    </a:cubicBezTo>
                    <a:cubicBezTo>
                      <a:pt x="166" y="294"/>
                      <a:pt x="71" y="304"/>
                      <a:pt x="71" y="304"/>
                    </a:cubicBezTo>
                    <a:lnTo>
                      <a:pt x="124" y="346"/>
                    </a:lnTo>
                    <a:cubicBezTo>
                      <a:pt x="124" y="346"/>
                      <a:pt x="93" y="472"/>
                      <a:pt x="221" y="541"/>
                    </a:cubicBezTo>
                    <a:cubicBezTo>
                      <a:pt x="348" y="611"/>
                      <a:pt x="432" y="329"/>
                      <a:pt x="432" y="329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40"/>
              <p:cNvSpPr/>
              <p:nvPr/>
            </p:nvSpPr>
            <p:spPr>
              <a:xfrm>
                <a:off x="4188240" y="1452960"/>
                <a:ext cx="345600" cy="21924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609" extrusionOk="0">
                    <a:moveTo>
                      <a:pt x="101" y="0"/>
                    </a:moveTo>
                    <a:cubicBezTo>
                      <a:pt x="101" y="0"/>
                      <a:pt x="909" y="17"/>
                      <a:pt x="959" y="389"/>
                    </a:cubicBezTo>
                    <a:cubicBezTo>
                      <a:pt x="984" y="574"/>
                      <a:pt x="521" y="793"/>
                      <a:pt x="0" y="348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40"/>
              <p:cNvSpPr/>
              <p:nvPr/>
            </p:nvSpPr>
            <p:spPr>
              <a:xfrm>
                <a:off x="4124520" y="1397160"/>
                <a:ext cx="586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79" fill="none" extrusionOk="0">
                    <a:moveTo>
                      <a:pt x="0" y="0"/>
                    </a:moveTo>
                    <a:cubicBezTo>
                      <a:pt x="0" y="0"/>
                      <a:pt x="120" y="20"/>
                      <a:pt x="163" y="7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40"/>
              <p:cNvSpPr/>
              <p:nvPr/>
            </p:nvSpPr>
            <p:spPr>
              <a:xfrm>
                <a:off x="4101480" y="1426320"/>
                <a:ext cx="583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65" fill="none" extrusionOk="0">
                    <a:moveTo>
                      <a:pt x="0" y="1"/>
                    </a:moveTo>
                    <a:cubicBezTo>
                      <a:pt x="0" y="1"/>
                      <a:pt x="112" y="-5"/>
                      <a:pt x="162" y="6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40"/>
              <p:cNvSpPr/>
              <p:nvPr/>
            </p:nvSpPr>
            <p:spPr>
              <a:xfrm>
                <a:off x="4094640" y="1458360"/>
                <a:ext cx="5436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73" fill="none" extrusionOk="0">
                    <a:moveTo>
                      <a:pt x="0" y="0"/>
                    </a:moveTo>
                    <a:cubicBezTo>
                      <a:pt x="0" y="0"/>
                      <a:pt x="112" y="26"/>
                      <a:pt x="151" y="7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40"/>
              <p:cNvSpPr/>
              <p:nvPr/>
            </p:nvSpPr>
            <p:spPr>
              <a:xfrm>
                <a:off x="4319640" y="1460520"/>
                <a:ext cx="92160" cy="26640"/>
              </a:xfrm>
              <a:custGeom>
                <a:avLst/>
                <a:gdLst/>
                <a:ahLst/>
                <a:cxnLst/>
                <a:rect l="l" t="t" r="r" b="b"/>
                <a:pathLst>
                  <a:path w="256" h="74" fill="none" extrusionOk="0">
                    <a:moveTo>
                      <a:pt x="0" y="0"/>
                    </a:moveTo>
                    <a:cubicBezTo>
                      <a:pt x="0" y="0"/>
                      <a:pt x="169" y="21"/>
                      <a:pt x="256" y="7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40"/>
              <p:cNvSpPr/>
              <p:nvPr/>
            </p:nvSpPr>
            <p:spPr>
              <a:xfrm>
                <a:off x="4313520" y="1215720"/>
                <a:ext cx="1224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0" fill="none" extrusionOk="0">
                    <a:moveTo>
                      <a:pt x="0" y="0"/>
                    </a:moveTo>
                    <a:cubicBezTo>
                      <a:pt x="0" y="0"/>
                      <a:pt x="45" y="21"/>
                      <a:pt x="31" y="6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40"/>
              <p:cNvSpPr/>
              <p:nvPr/>
            </p:nvSpPr>
            <p:spPr>
              <a:xfrm>
                <a:off x="4137840" y="1263240"/>
                <a:ext cx="11016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10" extrusionOk="0">
                    <a:moveTo>
                      <a:pt x="303" y="82"/>
                    </a:moveTo>
                    <a:cubicBezTo>
                      <a:pt x="310" y="62"/>
                      <a:pt x="300" y="40"/>
                      <a:pt x="280" y="31"/>
                    </a:cubicBezTo>
                    <a:cubicBezTo>
                      <a:pt x="244" y="14"/>
                      <a:pt x="186" y="-7"/>
                      <a:pt x="142" y="3"/>
                    </a:cubicBezTo>
                    <a:cubicBezTo>
                      <a:pt x="75" y="20"/>
                      <a:pt x="-16" y="220"/>
                      <a:pt x="3" y="257"/>
                    </a:cubicBezTo>
                    <a:cubicBezTo>
                      <a:pt x="21" y="294"/>
                      <a:pt x="169" y="315"/>
                      <a:pt x="195" y="310"/>
                    </a:cubicBezTo>
                    <a:cubicBezTo>
                      <a:pt x="215" y="306"/>
                      <a:pt x="280" y="153"/>
                      <a:pt x="303" y="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40"/>
              <p:cNvSpPr/>
              <p:nvPr/>
            </p:nvSpPr>
            <p:spPr>
              <a:xfrm>
                <a:off x="4169160" y="1280520"/>
                <a:ext cx="73800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" fill="none" extrusionOk="0">
                    <a:moveTo>
                      <a:pt x="205" y="62"/>
                    </a:moveTo>
                    <a:cubicBezTo>
                      <a:pt x="205" y="62"/>
                      <a:pt x="126" y="-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40"/>
              <p:cNvSpPr/>
              <p:nvPr/>
            </p:nvSpPr>
            <p:spPr>
              <a:xfrm>
                <a:off x="4456800" y="1702440"/>
                <a:ext cx="87120" cy="288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8" fill="none" extrusionOk="0">
                    <a:moveTo>
                      <a:pt x="0" y="0"/>
                    </a:moveTo>
                    <a:cubicBezTo>
                      <a:pt x="0" y="0"/>
                      <a:pt x="154" y="12"/>
                      <a:pt x="242" y="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846" name="Google Shape;2846;p40"/>
              <p:cNvCxnSpPr/>
              <p:nvPr/>
            </p:nvCxnSpPr>
            <p:spPr>
              <a:xfrm rot="10800000" flipH="1">
                <a:off x="4491720" y="1791480"/>
                <a:ext cx="46200" cy="2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47" name="Google Shape;2847;p40"/>
              <p:cNvCxnSpPr/>
              <p:nvPr/>
            </p:nvCxnSpPr>
            <p:spPr>
              <a:xfrm rot="10800000">
                <a:off x="4109700" y="1239180"/>
                <a:ext cx="8700" cy="435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8" name="Google Shape;2848;p40"/>
              <p:cNvSpPr/>
              <p:nvPr/>
            </p:nvSpPr>
            <p:spPr>
              <a:xfrm>
                <a:off x="3967920" y="2741400"/>
                <a:ext cx="370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58" fill="none" extrusionOk="0">
                    <a:moveTo>
                      <a:pt x="0" y="0"/>
                    </a:moveTo>
                    <a:cubicBezTo>
                      <a:pt x="0" y="0"/>
                      <a:pt x="39" y="45"/>
                      <a:pt x="103" y="5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40"/>
              <p:cNvSpPr/>
              <p:nvPr/>
            </p:nvSpPr>
            <p:spPr>
              <a:xfrm>
                <a:off x="4862880" y="2181600"/>
                <a:ext cx="1224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7" fill="none" extrusionOk="0">
                    <a:moveTo>
                      <a:pt x="34" y="0"/>
                    </a:moveTo>
                    <a:cubicBezTo>
                      <a:pt x="34" y="0"/>
                      <a:pt x="38" y="71"/>
                      <a:pt x="0" y="10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40"/>
              <p:cNvSpPr/>
              <p:nvPr/>
            </p:nvSpPr>
            <p:spPr>
              <a:xfrm>
                <a:off x="4880880" y="2202840"/>
                <a:ext cx="1656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0" fill="none" extrusionOk="0">
                    <a:moveTo>
                      <a:pt x="46" y="0"/>
                    </a:moveTo>
                    <a:cubicBezTo>
                      <a:pt x="46" y="0"/>
                      <a:pt x="36" y="53"/>
                      <a:pt x="0" y="7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40"/>
              <p:cNvSpPr/>
              <p:nvPr/>
            </p:nvSpPr>
            <p:spPr>
              <a:xfrm>
                <a:off x="3953880" y="2763360"/>
                <a:ext cx="2196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61" h="40" fill="none" extrusionOk="0">
                    <a:moveTo>
                      <a:pt x="61" y="40"/>
                    </a:moveTo>
                    <a:cubicBezTo>
                      <a:pt x="61" y="40"/>
                      <a:pt x="24" y="2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40"/>
              <p:cNvSpPr/>
              <p:nvPr/>
            </p:nvSpPr>
            <p:spPr>
              <a:xfrm>
                <a:off x="3973680" y="681120"/>
                <a:ext cx="2196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61" h="73" extrusionOk="0">
                    <a:moveTo>
                      <a:pt x="49" y="10"/>
                    </a:moveTo>
                    <a:cubicBezTo>
                      <a:pt x="43" y="15"/>
                      <a:pt x="38" y="20"/>
                      <a:pt x="32" y="26"/>
                    </a:cubicBezTo>
                    <a:cubicBezTo>
                      <a:pt x="25" y="35"/>
                      <a:pt x="18" y="44"/>
                      <a:pt x="12" y="53"/>
                    </a:cubicBezTo>
                    <a:cubicBezTo>
                      <a:pt x="7" y="59"/>
                      <a:pt x="4" y="66"/>
                      <a:pt x="0" y="73"/>
                    </a:cubicBezTo>
                    <a:cubicBezTo>
                      <a:pt x="4" y="66"/>
                      <a:pt x="9" y="60"/>
                      <a:pt x="14" y="53"/>
                    </a:cubicBezTo>
                    <a:cubicBezTo>
                      <a:pt x="17" y="50"/>
                      <a:pt x="19" y="46"/>
                      <a:pt x="22" y="43"/>
                    </a:cubicBezTo>
                    <a:cubicBezTo>
                      <a:pt x="27" y="36"/>
                      <a:pt x="33" y="29"/>
                      <a:pt x="39" y="23"/>
                    </a:cubicBezTo>
                    <a:cubicBezTo>
                      <a:pt x="46" y="15"/>
                      <a:pt x="54" y="7"/>
                      <a:pt x="61" y="0"/>
                    </a:cubicBezTo>
                    <a:cubicBezTo>
                      <a:pt x="57" y="3"/>
                      <a:pt x="53" y="6"/>
                      <a:pt x="49" y="10"/>
                    </a:cubicBez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40"/>
              <p:cNvSpPr/>
              <p:nvPr/>
            </p:nvSpPr>
            <p:spPr>
              <a:xfrm>
                <a:off x="4398120" y="80172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40"/>
              <p:cNvSpPr/>
              <p:nvPr/>
            </p:nvSpPr>
            <p:spPr>
              <a:xfrm>
                <a:off x="4398120" y="801720"/>
                <a:ext cx="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40"/>
              <p:cNvSpPr/>
              <p:nvPr/>
            </p:nvSpPr>
            <p:spPr>
              <a:xfrm>
                <a:off x="4398120" y="80208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604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40"/>
              <p:cNvSpPr/>
              <p:nvPr/>
            </p:nvSpPr>
            <p:spPr>
              <a:xfrm>
                <a:off x="3887640" y="824040"/>
                <a:ext cx="94320" cy="11952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32" extrusionOk="0">
                    <a:moveTo>
                      <a:pt x="117" y="2"/>
                    </a:moveTo>
                    <a:cubicBezTo>
                      <a:pt x="106" y="4"/>
                      <a:pt x="95" y="8"/>
                      <a:pt x="84" y="13"/>
                    </a:cubicBezTo>
                    <a:cubicBezTo>
                      <a:pt x="61" y="23"/>
                      <a:pt x="41" y="40"/>
                      <a:pt x="27" y="60"/>
                    </a:cubicBezTo>
                    <a:cubicBezTo>
                      <a:pt x="1" y="97"/>
                      <a:pt x="-6" y="147"/>
                      <a:pt x="6" y="198"/>
                    </a:cubicBezTo>
                    <a:cubicBezTo>
                      <a:pt x="18" y="248"/>
                      <a:pt x="46" y="292"/>
                      <a:pt x="84" y="319"/>
                    </a:cubicBezTo>
                    <a:cubicBezTo>
                      <a:pt x="90" y="323"/>
                      <a:pt x="98" y="327"/>
                      <a:pt x="106" y="332"/>
                    </a:cubicBezTo>
                    <a:cubicBezTo>
                      <a:pt x="108" y="332"/>
                      <a:pt x="109" y="332"/>
                      <a:pt x="111" y="332"/>
                    </a:cubicBezTo>
                    <a:cubicBezTo>
                      <a:pt x="112" y="332"/>
                      <a:pt x="113" y="332"/>
                      <a:pt x="114" y="331"/>
                    </a:cubicBezTo>
                    <a:cubicBezTo>
                      <a:pt x="116" y="330"/>
                      <a:pt x="117" y="329"/>
                      <a:pt x="118" y="327"/>
                    </a:cubicBezTo>
                    <a:cubicBezTo>
                      <a:pt x="124" y="328"/>
                      <a:pt x="129" y="329"/>
                      <a:pt x="134" y="329"/>
                    </a:cubicBezTo>
                    <a:cubicBezTo>
                      <a:pt x="141" y="329"/>
                      <a:pt x="148" y="329"/>
                      <a:pt x="156" y="327"/>
                    </a:cubicBezTo>
                    <a:cubicBezTo>
                      <a:pt x="157" y="327"/>
                      <a:pt x="158" y="327"/>
                      <a:pt x="160" y="326"/>
                    </a:cubicBezTo>
                    <a:cubicBezTo>
                      <a:pt x="174" y="323"/>
                      <a:pt x="188" y="316"/>
                      <a:pt x="202" y="306"/>
                    </a:cubicBezTo>
                    <a:cubicBezTo>
                      <a:pt x="214" y="297"/>
                      <a:pt x="225" y="285"/>
                      <a:pt x="234" y="270"/>
                    </a:cubicBezTo>
                    <a:cubicBezTo>
                      <a:pt x="243" y="257"/>
                      <a:pt x="250" y="242"/>
                      <a:pt x="255" y="226"/>
                    </a:cubicBezTo>
                    <a:cubicBezTo>
                      <a:pt x="262" y="205"/>
                      <a:pt x="264" y="182"/>
                      <a:pt x="262" y="156"/>
                    </a:cubicBezTo>
                    <a:cubicBezTo>
                      <a:pt x="261" y="134"/>
                      <a:pt x="256" y="110"/>
                      <a:pt x="246" y="88"/>
                    </a:cubicBezTo>
                    <a:cubicBezTo>
                      <a:pt x="238" y="66"/>
                      <a:pt x="225" y="47"/>
                      <a:pt x="210" y="32"/>
                    </a:cubicBezTo>
                    <a:cubicBezTo>
                      <a:pt x="202" y="24"/>
                      <a:pt x="193" y="18"/>
                      <a:pt x="184" y="13"/>
                    </a:cubicBezTo>
                    <a:cubicBezTo>
                      <a:pt x="175" y="8"/>
                      <a:pt x="165" y="4"/>
                      <a:pt x="154" y="2"/>
                    </a:cubicBezTo>
                    <a:cubicBezTo>
                      <a:pt x="142" y="0"/>
                      <a:pt x="130" y="0"/>
                      <a:pt x="117" y="2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40"/>
              <p:cNvSpPr/>
              <p:nvPr/>
            </p:nvSpPr>
            <p:spPr>
              <a:xfrm>
                <a:off x="3924000" y="837720"/>
                <a:ext cx="35640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42" extrusionOk="0">
                    <a:moveTo>
                      <a:pt x="1" y="4"/>
                    </a:moveTo>
                    <a:cubicBezTo>
                      <a:pt x="0" y="7"/>
                      <a:pt x="2" y="9"/>
                      <a:pt x="5" y="10"/>
                    </a:cubicBezTo>
                    <a:cubicBezTo>
                      <a:pt x="8" y="11"/>
                      <a:pt x="12" y="12"/>
                      <a:pt x="15" y="14"/>
                    </a:cubicBezTo>
                    <a:lnTo>
                      <a:pt x="14" y="13"/>
                    </a:lnTo>
                    <a:cubicBezTo>
                      <a:pt x="21" y="16"/>
                      <a:pt x="28" y="20"/>
                      <a:pt x="34" y="25"/>
                    </a:cubicBezTo>
                    <a:cubicBezTo>
                      <a:pt x="40" y="29"/>
                      <a:pt x="45" y="34"/>
                      <a:pt x="49" y="40"/>
                    </a:cubicBezTo>
                    <a:cubicBezTo>
                      <a:pt x="55" y="48"/>
                      <a:pt x="60" y="56"/>
                      <a:pt x="64" y="65"/>
                    </a:cubicBezTo>
                    <a:cubicBezTo>
                      <a:pt x="72" y="84"/>
                      <a:pt x="76" y="103"/>
                      <a:pt x="79" y="122"/>
                    </a:cubicBezTo>
                    <a:lnTo>
                      <a:pt x="79" y="122"/>
                    </a:lnTo>
                    <a:cubicBezTo>
                      <a:pt x="79" y="125"/>
                      <a:pt x="80" y="129"/>
                      <a:pt x="80" y="132"/>
                    </a:cubicBezTo>
                    <a:cubicBezTo>
                      <a:pt x="80" y="135"/>
                      <a:pt x="81" y="137"/>
                      <a:pt x="83" y="139"/>
                    </a:cubicBezTo>
                    <a:cubicBezTo>
                      <a:pt x="85" y="141"/>
                      <a:pt x="87" y="142"/>
                      <a:pt x="90" y="142"/>
                    </a:cubicBezTo>
                    <a:cubicBezTo>
                      <a:pt x="92" y="142"/>
                      <a:pt x="95" y="141"/>
                      <a:pt x="97" y="139"/>
                    </a:cubicBezTo>
                    <a:cubicBezTo>
                      <a:pt x="98" y="137"/>
                      <a:pt x="100" y="134"/>
                      <a:pt x="99" y="132"/>
                    </a:cubicBezTo>
                    <a:cubicBezTo>
                      <a:pt x="96" y="103"/>
                      <a:pt x="89" y="74"/>
                      <a:pt x="73" y="50"/>
                    </a:cubicBezTo>
                    <a:cubicBezTo>
                      <a:pt x="66" y="38"/>
                      <a:pt x="56" y="28"/>
                      <a:pt x="46" y="19"/>
                    </a:cubicBezTo>
                    <a:cubicBezTo>
                      <a:pt x="34" y="10"/>
                      <a:pt x="21" y="4"/>
                      <a:pt x="7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2"/>
                      <a:pt x="1" y="4"/>
                    </a:cubicBezTo>
                    <a:moveTo>
                      <a:pt x="50" y="41"/>
                    </a:moveTo>
                    <a:lnTo>
                      <a:pt x="50" y="41"/>
                    </a:lnTo>
                    <a:moveTo>
                      <a:pt x="78" y="120"/>
                    </a:moveTo>
                    <a:lnTo>
                      <a:pt x="78" y="121"/>
                    </a:lnTo>
                    <a:lnTo>
                      <a:pt x="78" y="12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12200" rIns="180000" bIns="122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40"/>
              <p:cNvSpPr/>
              <p:nvPr/>
            </p:nvSpPr>
            <p:spPr>
              <a:xfrm>
                <a:off x="3908520" y="636480"/>
                <a:ext cx="551880" cy="52992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472" extrusionOk="0">
                    <a:moveTo>
                      <a:pt x="408" y="0"/>
                    </a:moveTo>
                    <a:cubicBezTo>
                      <a:pt x="406" y="0"/>
                      <a:pt x="405" y="1"/>
                      <a:pt x="404" y="2"/>
                    </a:cubicBezTo>
                    <a:cubicBezTo>
                      <a:pt x="356" y="37"/>
                      <a:pt x="316" y="80"/>
                      <a:pt x="284" y="128"/>
                    </a:cubicBezTo>
                    <a:cubicBezTo>
                      <a:pt x="266" y="157"/>
                      <a:pt x="249" y="188"/>
                      <a:pt x="235" y="221"/>
                    </a:cubicBezTo>
                    <a:cubicBezTo>
                      <a:pt x="222" y="252"/>
                      <a:pt x="211" y="285"/>
                      <a:pt x="201" y="321"/>
                    </a:cubicBezTo>
                    <a:cubicBezTo>
                      <a:pt x="192" y="352"/>
                      <a:pt x="184" y="387"/>
                      <a:pt x="176" y="427"/>
                    </a:cubicBezTo>
                    <a:cubicBezTo>
                      <a:pt x="172" y="445"/>
                      <a:pt x="168" y="463"/>
                      <a:pt x="165" y="481"/>
                    </a:cubicBezTo>
                    <a:lnTo>
                      <a:pt x="164" y="488"/>
                    </a:lnTo>
                    <a:lnTo>
                      <a:pt x="163" y="490"/>
                    </a:lnTo>
                    <a:cubicBezTo>
                      <a:pt x="161" y="503"/>
                      <a:pt x="158" y="519"/>
                      <a:pt x="154" y="534"/>
                    </a:cubicBezTo>
                    <a:cubicBezTo>
                      <a:pt x="138" y="591"/>
                      <a:pt x="110" y="645"/>
                      <a:pt x="83" y="697"/>
                    </a:cubicBezTo>
                    <a:lnTo>
                      <a:pt x="70" y="723"/>
                    </a:lnTo>
                    <a:cubicBezTo>
                      <a:pt x="52" y="758"/>
                      <a:pt x="38" y="787"/>
                      <a:pt x="26" y="818"/>
                    </a:cubicBezTo>
                    <a:cubicBezTo>
                      <a:pt x="12" y="854"/>
                      <a:pt x="4" y="887"/>
                      <a:pt x="1" y="918"/>
                    </a:cubicBezTo>
                    <a:cubicBezTo>
                      <a:pt x="0" y="936"/>
                      <a:pt x="0" y="954"/>
                      <a:pt x="1" y="971"/>
                    </a:cubicBezTo>
                    <a:cubicBezTo>
                      <a:pt x="3" y="988"/>
                      <a:pt x="6" y="1007"/>
                      <a:pt x="11" y="1025"/>
                    </a:cubicBezTo>
                    <a:cubicBezTo>
                      <a:pt x="16" y="1042"/>
                      <a:pt x="22" y="1058"/>
                      <a:pt x="29" y="1076"/>
                    </a:cubicBezTo>
                    <a:cubicBezTo>
                      <a:pt x="36" y="1091"/>
                      <a:pt x="44" y="1106"/>
                      <a:pt x="51" y="1120"/>
                    </a:cubicBezTo>
                    <a:cubicBezTo>
                      <a:pt x="67" y="1149"/>
                      <a:pt x="86" y="1176"/>
                      <a:pt x="105" y="1200"/>
                    </a:cubicBezTo>
                    <a:cubicBezTo>
                      <a:pt x="125" y="1224"/>
                      <a:pt x="148" y="1247"/>
                      <a:pt x="173" y="1269"/>
                    </a:cubicBezTo>
                    <a:cubicBezTo>
                      <a:pt x="219" y="1310"/>
                      <a:pt x="274" y="1345"/>
                      <a:pt x="334" y="1374"/>
                    </a:cubicBezTo>
                    <a:cubicBezTo>
                      <a:pt x="445" y="1427"/>
                      <a:pt x="571" y="1459"/>
                      <a:pt x="709" y="1469"/>
                    </a:cubicBezTo>
                    <a:cubicBezTo>
                      <a:pt x="745" y="1472"/>
                      <a:pt x="779" y="1473"/>
                      <a:pt x="812" y="1472"/>
                    </a:cubicBezTo>
                    <a:cubicBezTo>
                      <a:pt x="850" y="1471"/>
                      <a:pt x="884" y="1468"/>
                      <a:pt x="914" y="1462"/>
                    </a:cubicBezTo>
                    <a:lnTo>
                      <a:pt x="916" y="1462"/>
                    </a:lnTo>
                    <a:cubicBezTo>
                      <a:pt x="950" y="1456"/>
                      <a:pt x="982" y="1447"/>
                      <a:pt x="1012" y="1435"/>
                    </a:cubicBezTo>
                    <a:cubicBezTo>
                      <a:pt x="1041" y="1422"/>
                      <a:pt x="1067" y="1408"/>
                      <a:pt x="1090" y="1391"/>
                    </a:cubicBezTo>
                    <a:cubicBezTo>
                      <a:pt x="1097" y="1400"/>
                      <a:pt x="1106" y="1408"/>
                      <a:pt x="1116" y="1415"/>
                    </a:cubicBezTo>
                    <a:cubicBezTo>
                      <a:pt x="1129" y="1424"/>
                      <a:pt x="1142" y="1432"/>
                      <a:pt x="1154" y="1438"/>
                    </a:cubicBezTo>
                    <a:cubicBezTo>
                      <a:pt x="1180" y="1450"/>
                      <a:pt x="1209" y="1458"/>
                      <a:pt x="1238" y="1460"/>
                    </a:cubicBezTo>
                    <a:cubicBezTo>
                      <a:pt x="1264" y="1463"/>
                      <a:pt x="1289" y="1462"/>
                      <a:pt x="1313" y="1457"/>
                    </a:cubicBezTo>
                    <a:cubicBezTo>
                      <a:pt x="1320" y="1456"/>
                      <a:pt x="1327" y="1454"/>
                      <a:pt x="1334" y="1453"/>
                    </a:cubicBezTo>
                    <a:cubicBezTo>
                      <a:pt x="1351" y="1448"/>
                      <a:pt x="1366" y="1442"/>
                      <a:pt x="1378" y="1436"/>
                    </a:cubicBezTo>
                    <a:cubicBezTo>
                      <a:pt x="1393" y="1428"/>
                      <a:pt x="1405" y="1421"/>
                      <a:pt x="1415" y="1413"/>
                    </a:cubicBezTo>
                    <a:cubicBezTo>
                      <a:pt x="1433" y="1400"/>
                      <a:pt x="1450" y="1383"/>
                      <a:pt x="1463" y="1363"/>
                    </a:cubicBezTo>
                    <a:cubicBezTo>
                      <a:pt x="1478" y="1341"/>
                      <a:pt x="1489" y="1319"/>
                      <a:pt x="1495" y="1298"/>
                    </a:cubicBezTo>
                    <a:cubicBezTo>
                      <a:pt x="1503" y="1272"/>
                      <a:pt x="1506" y="1250"/>
                      <a:pt x="1504" y="1228"/>
                    </a:cubicBezTo>
                    <a:cubicBezTo>
                      <a:pt x="1502" y="1204"/>
                      <a:pt x="1494" y="1183"/>
                      <a:pt x="1481" y="1166"/>
                    </a:cubicBezTo>
                    <a:cubicBezTo>
                      <a:pt x="1474" y="1156"/>
                      <a:pt x="1465" y="1148"/>
                      <a:pt x="1456" y="1141"/>
                    </a:cubicBezTo>
                    <a:cubicBezTo>
                      <a:pt x="1444" y="1132"/>
                      <a:pt x="1432" y="1126"/>
                      <a:pt x="1420" y="1122"/>
                    </a:cubicBezTo>
                    <a:cubicBezTo>
                      <a:pt x="1411" y="1119"/>
                      <a:pt x="1402" y="1117"/>
                      <a:pt x="1393" y="1116"/>
                    </a:cubicBezTo>
                    <a:cubicBezTo>
                      <a:pt x="1385" y="1115"/>
                      <a:pt x="1375" y="1114"/>
                      <a:pt x="1366" y="1115"/>
                    </a:cubicBezTo>
                    <a:cubicBezTo>
                      <a:pt x="1379" y="1100"/>
                      <a:pt x="1394" y="1080"/>
                      <a:pt x="1409" y="1058"/>
                    </a:cubicBezTo>
                    <a:cubicBezTo>
                      <a:pt x="1428" y="1029"/>
                      <a:pt x="1445" y="999"/>
                      <a:pt x="1460" y="969"/>
                    </a:cubicBezTo>
                    <a:cubicBezTo>
                      <a:pt x="1476" y="937"/>
                      <a:pt x="1489" y="904"/>
                      <a:pt x="1499" y="872"/>
                    </a:cubicBezTo>
                    <a:cubicBezTo>
                      <a:pt x="1511" y="837"/>
                      <a:pt x="1519" y="805"/>
                      <a:pt x="1525" y="775"/>
                    </a:cubicBezTo>
                    <a:cubicBezTo>
                      <a:pt x="1530" y="742"/>
                      <a:pt x="1533" y="713"/>
                      <a:pt x="1532" y="685"/>
                    </a:cubicBezTo>
                    <a:cubicBezTo>
                      <a:pt x="1532" y="661"/>
                      <a:pt x="1528" y="637"/>
                      <a:pt x="1523" y="612"/>
                    </a:cubicBezTo>
                    <a:cubicBezTo>
                      <a:pt x="1504" y="525"/>
                      <a:pt x="1452" y="439"/>
                      <a:pt x="1370" y="358"/>
                    </a:cubicBezTo>
                    <a:cubicBezTo>
                      <a:pt x="1333" y="322"/>
                      <a:pt x="1291" y="287"/>
                      <a:pt x="1244" y="255"/>
                    </a:cubicBezTo>
                    <a:cubicBezTo>
                      <a:pt x="1199" y="224"/>
                      <a:pt x="1151" y="195"/>
                      <a:pt x="1100" y="169"/>
                    </a:cubicBezTo>
                    <a:cubicBezTo>
                      <a:pt x="1052" y="144"/>
                      <a:pt x="1002" y="121"/>
                      <a:pt x="952" y="103"/>
                    </a:cubicBezTo>
                    <a:cubicBezTo>
                      <a:pt x="901" y="83"/>
                      <a:pt x="854" y="68"/>
                      <a:pt x="809" y="57"/>
                    </a:cubicBezTo>
                    <a:cubicBezTo>
                      <a:pt x="787" y="51"/>
                      <a:pt x="766" y="47"/>
                      <a:pt x="743" y="42"/>
                    </a:cubicBezTo>
                    <a:cubicBezTo>
                      <a:pt x="701" y="35"/>
                      <a:pt x="663" y="29"/>
                      <a:pt x="629" y="24"/>
                    </a:cubicBezTo>
                    <a:lnTo>
                      <a:pt x="625" y="23"/>
                    </a:lnTo>
                    <a:lnTo>
                      <a:pt x="622" y="23"/>
                    </a:lnTo>
                    <a:cubicBezTo>
                      <a:pt x="541" y="13"/>
                      <a:pt x="476" y="11"/>
                      <a:pt x="417" y="18"/>
                    </a:cubicBezTo>
                    <a:cubicBezTo>
                      <a:pt x="419" y="17"/>
                      <a:pt x="420" y="15"/>
                      <a:pt x="421" y="12"/>
                    </a:cubicBezTo>
                    <a:cubicBezTo>
                      <a:pt x="421" y="9"/>
                      <a:pt x="421" y="6"/>
                      <a:pt x="419" y="4"/>
                    </a:cubicBezTo>
                    <a:cubicBezTo>
                      <a:pt x="417" y="2"/>
                      <a:pt x="415" y="0"/>
                      <a:pt x="412" y="0"/>
                    </a:cubicBezTo>
                    <a:cubicBezTo>
                      <a:pt x="410" y="0"/>
                      <a:pt x="409" y="0"/>
                      <a:pt x="408" y="0"/>
                    </a:cubicBezTo>
                    <a:close/>
                  </a:path>
                </a:pathLst>
              </a:custGeom>
              <a:solidFill>
                <a:srgbClr val="FEAAA0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40"/>
              <p:cNvSpPr/>
              <p:nvPr/>
            </p:nvSpPr>
            <p:spPr>
              <a:xfrm>
                <a:off x="4129560" y="81000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A89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40"/>
              <p:cNvSpPr/>
              <p:nvPr/>
            </p:nvSpPr>
            <p:spPr>
              <a:xfrm>
                <a:off x="4322520" y="1001160"/>
                <a:ext cx="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lnTo>
                      <a:pt x="0" y="0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9A89F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40"/>
              <p:cNvSpPr/>
              <p:nvPr/>
            </p:nvSpPr>
            <p:spPr>
              <a:xfrm>
                <a:off x="4336200" y="1058760"/>
                <a:ext cx="55800" cy="6516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81" extrusionOk="0">
                    <a:moveTo>
                      <a:pt x="137" y="3"/>
                    </a:moveTo>
                    <a:cubicBezTo>
                      <a:pt x="136" y="4"/>
                      <a:pt x="135" y="5"/>
                      <a:pt x="135" y="6"/>
                    </a:cubicBezTo>
                    <a:cubicBezTo>
                      <a:pt x="134" y="7"/>
                      <a:pt x="133" y="9"/>
                      <a:pt x="134" y="11"/>
                    </a:cubicBezTo>
                    <a:cubicBezTo>
                      <a:pt x="133" y="13"/>
                      <a:pt x="133" y="14"/>
                      <a:pt x="133" y="16"/>
                    </a:cubicBezTo>
                    <a:cubicBezTo>
                      <a:pt x="132" y="32"/>
                      <a:pt x="128" y="47"/>
                      <a:pt x="123" y="62"/>
                    </a:cubicBezTo>
                    <a:cubicBezTo>
                      <a:pt x="117" y="77"/>
                      <a:pt x="110" y="90"/>
                      <a:pt x="101" y="102"/>
                    </a:cubicBezTo>
                    <a:cubicBezTo>
                      <a:pt x="92" y="115"/>
                      <a:pt x="82" y="126"/>
                      <a:pt x="70" y="136"/>
                    </a:cubicBezTo>
                    <a:cubicBezTo>
                      <a:pt x="59" y="145"/>
                      <a:pt x="48" y="152"/>
                      <a:pt x="36" y="158"/>
                    </a:cubicBezTo>
                    <a:cubicBezTo>
                      <a:pt x="26" y="162"/>
                      <a:pt x="15" y="165"/>
                      <a:pt x="5" y="167"/>
                    </a:cubicBezTo>
                    <a:cubicBezTo>
                      <a:pt x="1" y="168"/>
                      <a:pt x="-1" y="173"/>
                      <a:pt x="0" y="176"/>
                    </a:cubicBezTo>
                    <a:cubicBezTo>
                      <a:pt x="1" y="178"/>
                      <a:pt x="2" y="179"/>
                      <a:pt x="4" y="180"/>
                    </a:cubicBezTo>
                    <a:cubicBezTo>
                      <a:pt x="5" y="181"/>
                      <a:pt x="7" y="181"/>
                      <a:pt x="9" y="181"/>
                    </a:cubicBezTo>
                    <a:cubicBezTo>
                      <a:pt x="48" y="173"/>
                      <a:pt x="84" y="152"/>
                      <a:pt x="110" y="122"/>
                    </a:cubicBezTo>
                    <a:cubicBezTo>
                      <a:pt x="124" y="107"/>
                      <a:pt x="135" y="90"/>
                      <a:pt x="143" y="71"/>
                    </a:cubicBezTo>
                    <a:cubicBezTo>
                      <a:pt x="151" y="52"/>
                      <a:pt x="155" y="31"/>
                      <a:pt x="155" y="10"/>
                    </a:cubicBezTo>
                    <a:cubicBezTo>
                      <a:pt x="155" y="4"/>
                      <a:pt x="150" y="0"/>
                      <a:pt x="144" y="0"/>
                    </a:cubicBezTo>
                    <a:lnTo>
                      <a:pt x="143" y="0"/>
                    </a:lnTo>
                    <a:cubicBezTo>
                      <a:pt x="140" y="0"/>
                      <a:pt x="138" y="2"/>
                      <a:pt x="137" y="3"/>
                    </a:cubicBezTo>
                    <a:moveTo>
                      <a:pt x="133" y="14"/>
                    </a:moveTo>
                    <a:cubicBezTo>
                      <a:pt x="133" y="15"/>
                      <a:pt x="133" y="15"/>
                      <a:pt x="133" y="16"/>
                    </a:cubicBezTo>
                    <a:cubicBezTo>
                      <a:pt x="133" y="15"/>
                      <a:pt x="133" y="15"/>
                      <a:pt x="133" y="14"/>
                    </a:cubicBezTo>
                    <a:moveTo>
                      <a:pt x="133" y="16"/>
                    </a:moveTo>
                    <a:lnTo>
                      <a:pt x="133" y="17"/>
                    </a:lnTo>
                    <a:lnTo>
                      <a:pt x="133" y="16"/>
                    </a:lnTo>
                    <a:moveTo>
                      <a:pt x="37" y="157"/>
                    </a:moveTo>
                    <a:cubicBezTo>
                      <a:pt x="37" y="157"/>
                      <a:pt x="36" y="157"/>
                      <a:pt x="36" y="158"/>
                    </a:cubicBezTo>
                    <a:cubicBezTo>
                      <a:pt x="36" y="157"/>
                      <a:pt x="37" y="157"/>
                      <a:pt x="37" y="1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40300" rIns="180000" bIns="403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40"/>
              <p:cNvSpPr/>
              <p:nvPr/>
            </p:nvSpPr>
            <p:spPr>
              <a:xfrm>
                <a:off x="4385160" y="1058400"/>
                <a:ext cx="48600" cy="2916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81" extrusionOk="0">
                    <a:moveTo>
                      <a:pt x="7" y="1"/>
                    </a:moveTo>
                    <a:cubicBezTo>
                      <a:pt x="3" y="2"/>
                      <a:pt x="0" y="6"/>
                      <a:pt x="0" y="11"/>
                    </a:cubicBezTo>
                    <a:cubicBezTo>
                      <a:pt x="0" y="12"/>
                      <a:pt x="0" y="14"/>
                      <a:pt x="1" y="16"/>
                    </a:cubicBezTo>
                    <a:cubicBezTo>
                      <a:pt x="2" y="18"/>
                      <a:pt x="4" y="20"/>
                      <a:pt x="7" y="20"/>
                    </a:cubicBezTo>
                    <a:cubicBezTo>
                      <a:pt x="12" y="21"/>
                      <a:pt x="17" y="22"/>
                      <a:pt x="23" y="22"/>
                    </a:cubicBezTo>
                    <a:cubicBezTo>
                      <a:pt x="27" y="22"/>
                      <a:pt x="32" y="23"/>
                      <a:pt x="36" y="24"/>
                    </a:cubicBezTo>
                    <a:cubicBezTo>
                      <a:pt x="49" y="26"/>
                      <a:pt x="62" y="29"/>
                      <a:pt x="74" y="35"/>
                    </a:cubicBezTo>
                    <a:cubicBezTo>
                      <a:pt x="84" y="39"/>
                      <a:pt x="93" y="44"/>
                      <a:pt x="101" y="51"/>
                    </a:cubicBezTo>
                    <a:cubicBezTo>
                      <a:pt x="101" y="50"/>
                      <a:pt x="100" y="50"/>
                      <a:pt x="100" y="50"/>
                    </a:cubicBezTo>
                    <a:cubicBezTo>
                      <a:pt x="105" y="55"/>
                      <a:pt x="111" y="60"/>
                      <a:pt x="115" y="66"/>
                    </a:cubicBezTo>
                    <a:cubicBezTo>
                      <a:pt x="118" y="70"/>
                      <a:pt x="120" y="74"/>
                      <a:pt x="122" y="78"/>
                    </a:cubicBezTo>
                    <a:cubicBezTo>
                      <a:pt x="124" y="81"/>
                      <a:pt x="128" y="82"/>
                      <a:pt x="131" y="80"/>
                    </a:cubicBezTo>
                    <a:cubicBezTo>
                      <a:pt x="134" y="79"/>
                      <a:pt x="135" y="75"/>
                      <a:pt x="134" y="71"/>
                    </a:cubicBezTo>
                    <a:cubicBezTo>
                      <a:pt x="122" y="49"/>
                      <a:pt x="105" y="31"/>
                      <a:pt x="83" y="18"/>
                    </a:cubicBezTo>
                    <a:cubicBezTo>
                      <a:pt x="72" y="12"/>
                      <a:pt x="59" y="7"/>
                      <a:pt x="47" y="4"/>
                    </a:cubicBezTo>
                    <a:cubicBezTo>
                      <a:pt x="40" y="2"/>
                      <a:pt x="33" y="1"/>
                      <a:pt x="27" y="0"/>
                    </a:cubicBezTo>
                    <a:cubicBezTo>
                      <a:pt x="21" y="0"/>
                      <a:pt x="14" y="0"/>
                      <a:pt x="8" y="1"/>
                    </a:cubicBezTo>
                    <a:lnTo>
                      <a:pt x="7" y="1"/>
                    </a:lnTo>
                    <a:moveTo>
                      <a:pt x="115" y="65"/>
                    </a:moveTo>
                    <a:lnTo>
                      <a:pt x="115" y="66"/>
                    </a:lnTo>
                    <a:cubicBezTo>
                      <a:pt x="115" y="65"/>
                      <a:pt x="115" y="65"/>
                      <a:pt x="115" y="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40"/>
              <p:cNvSpPr/>
              <p:nvPr/>
            </p:nvSpPr>
            <p:spPr>
              <a:xfrm>
                <a:off x="3960000" y="612000"/>
                <a:ext cx="519840" cy="442440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229" extrusionOk="0">
                    <a:moveTo>
                      <a:pt x="345" y="17"/>
                    </a:moveTo>
                    <a:cubicBezTo>
                      <a:pt x="332" y="19"/>
                      <a:pt x="319" y="22"/>
                      <a:pt x="306" y="25"/>
                    </a:cubicBezTo>
                    <a:cubicBezTo>
                      <a:pt x="251" y="38"/>
                      <a:pt x="202" y="56"/>
                      <a:pt x="160" y="80"/>
                    </a:cubicBezTo>
                    <a:cubicBezTo>
                      <a:pt x="138" y="93"/>
                      <a:pt x="118" y="108"/>
                      <a:pt x="99" y="124"/>
                    </a:cubicBezTo>
                    <a:cubicBezTo>
                      <a:pt x="80" y="141"/>
                      <a:pt x="64" y="160"/>
                      <a:pt x="49" y="181"/>
                    </a:cubicBezTo>
                    <a:cubicBezTo>
                      <a:pt x="37" y="201"/>
                      <a:pt x="26" y="223"/>
                      <a:pt x="17" y="248"/>
                    </a:cubicBezTo>
                    <a:cubicBezTo>
                      <a:pt x="9" y="272"/>
                      <a:pt x="3" y="298"/>
                      <a:pt x="0" y="329"/>
                    </a:cubicBezTo>
                    <a:cubicBezTo>
                      <a:pt x="0" y="330"/>
                      <a:pt x="1" y="332"/>
                      <a:pt x="2" y="334"/>
                    </a:cubicBezTo>
                    <a:cubicBezTo>
                      <a:pt x="2" y="337"/>
                      <a:pt x="3" y="340"/>
                      <a:pt x="6" y="342"/>
                    </a:cubicBezTo>
                    <a:cubicBezTo>
                      <a:pt x="8" y="344"/>
                      <a:pt x="11" y="345"/>
                      <a:pt x="14" y="344"/>
                    </a:cubicBezTo>
                    <a:cubicBezTo>
                      <a:pt x="16" y="344"/>
                      <a:pt x="18" y="343"/>
                      <a:pt x="20" y="341"/>
                    </a:cubicBezTo>
                    <a:cubicBezTo>
                      <a:pt x="35" y="321"/>
                      <a:pt x="53" y="302"/>
                      <a:pt x="72" y="285"/>
                    </a:cubicBezTo>
                    <a:cubicBezTo>
                      <a:pt x="100" y="261"/>
                      <a:pt x="133" y="239"/>
                      <a:pt x="169" y="221"/>
                    </a:cubicBezTo>
                    <a:lnTo>
                      <a:pt x="171" y="220"/>
                    </a:lnTo>
                    <a:cubicBezTo>
                      <a:pt x="216" y="198"/>
                      <a:pt x="268" y="180"/>
                      <a:pt x="334" y="165"/>
                    </a:cubicBezTo>
                    <a:cubicBezTo>
                      <a:pt x="364" y="281"/>
                      <a:pt x="424" y="397"/>
                      <a:pt x="508" y="500"/>
                    </a:cubicBezTo>
                    <a:cubicBezTo>
                      <a:pt x="591" y="603"/>
                      <a:pt x="695" y="689"/>
                      <a:pt x="808" y="750"/>
                    </a:cubicBezTo>
                    <a:cubicBezTo>
                      <a:pt x="857" y="776"/>
                      <a:pt x="910" y="798"/>
                      <a:pt x="963" y="813"/>
                    </a:cubicBezTo>
                    <a:cubicBezTo>
                      <a:pt x="990" y="821"/>
                      <a:pt x="1017" y="828"/>
                      <a:pt x="1045" y="833"/>
                    </a:cubicBezTo>
                    <a:cubicBezTo>
                      <a:pt x="1058" y="835"/>
                      <a:pt x="1072" y="837"/>
                      <a:pt x="1086" y="839"/>
                    </a:cubicBezTo>
                    <a:cubicBezTo>
                      <a:pt x="1095" y="840"/>
                      <a:pt x="1104" y="841"/>
                      <a:pt x="1112" y="841"/>
                    </a:cubicBezTo>
                    <a:lnTo>
                      <a:pt x="1104" y="858"/>
                    </a:lnTo>
                    <a:cubicBezTo>
                      <a:pt x="1098" y="871"/>
                      <a:pt x="1091" y="884"/>
                      <a:pt x="1085" y="898"/>
                    </a:cubicBezTo>
                    <a:cubicBezTo>
                      <a:pt x="1072" y="927"/>
                      <a:pt x="1060" y="954"/>
                      <a:pt x="1051" y="979"/>
                    </a:cubicBezTo>
                    <a:cubicBezTo>
                      <a:pt x="1040" y="1011"/>
                      <a:pt x="1032" y="1040"/>
                      <a:pt x="1027" y="1066"/>
                    </a:cubicBezTo>
                    <a:cubicBezTo>
                      <a:pt x="1022" y="1096"/>
                      <a:pt x="1022" y="1122"/>
                      <a:pt x="1027" y="1145"/>
                    </a:cubicBezTo>
                    <a:cubicBezTo>
                      <a:pt x="1033" y="1172"/>
                      <a:pt x="1046" y="1194"/>
                      <a:pt x="1065" y="1210"/>
                    </a:cubicBezTo>
                    <a:cubicBezTo>
                      <a:pt x="1070" y="1213"/>
                      <a:pt x="1075" y="1216"/>
                      <a:pt x="1081" y="1220"/>
                    </a:cubicBezTo>
                    <a:cubicBezTo>
                      <a:pt x="1087" y="1223"/>
                      <a:pt x="1094" y="1225"/>
                      <a:pt x="1100" y="1226"/>
                    </a:cubicBezTo>
                    <a:cubicBezTo>
                      <a:pt x="1110" y="1229"/>
                      <a:pt x="1123" y="1230"/>
                      <a:pt x="1137" y="1229"/>
                    </a:cubicBezTo>
                    <a:cubicBezTo>
                      <a:pt x="1142" y="1229"/>
                      <a:pt x="1147" y="1228"/>
                      <a:pt x="1151" y="1227"/>
                    </a:cubicBezTo>
                    <a:cubicBezTo>
                      <a:pt x="1159" y="1226"/>
                      <a:pt x="1167" y="1224"/>
                      <a:pt x="1176" y="1221"/>
                    </a:cubicBezTo>
                    <a:cubicBezTo>
                      <a:pt x="1187" y="1217"/>
                      <a:pt x="1199" y="1212"/>
                      <a:pt x="1212" y="1205"/>
                    </a:cubicBezTo>
                    <a:cubicBezTo>
                      <a:pt x="1235" y="1193"/>
                      <a:pt x="1255" y="1177"/>
                      <a:pt x="1271" y="1159"/>
                    </a:cubicBezTo>
                    <a:cubicBezTo>
                      <a:pt x="1289" y="1139"/>
                      <a:pt x="1305" y="1118"/>
                      <a:pt x="1318" y="1097"/>
                    </a:cubicBezTo>
                    <a:cubicBezTo>
                      <a:pt x="1320" y="1096"/>
                      <a:pt x="1322" y="1094"/>
                      <a:pt x="1323" y="1092"/>
                    </a:cubicBezTo>
                    <a:cubicBezTo>
                      <a:pt x="1364" y="1019"/>
                      <a:pt x="1392" y="957"/>
                      <a:pt x="1412" y="898"/>
                    </a:cubicBezTo>
                    <a:cubicBezTo>
                      <a:pt x="1434" y="830"/>
                      <a:pt x="1445" y="763"/>
                      <a:pt x="1444" y="698"/>
                    </a:cubicBezTo>
                    <a:cubicBezTo>
                      <a:pt x="1443" y="663"/>
                      <a:pt x="1439" y="628"/>
                      <a:pt x="1430" y="592"/>
                    </a:cubicBezTo>
                    <a:cubicBezTo>
                      <a:pt x="1423" y="558"/>
                      <a:pt x="1411" y="524"/>
                      <a:pt x="1396" y="487"/>
                    </a:cubicBezTo>
                    <a:cubicBezTo>
                      <a:pt x="1370" y="427"/>
                      <a:pt x="1336" y="371"/>
                      <a:pt x="1296" y="321"/>
                    </a:cubicBezTo>
                    <a:cubicBezTo>
                      <a:pt x="1257" y="272"/>
                      <a:pt x="1211" y="228"/>
                      <a:pt x="1161" y="189"/>
                    </a:cubicBezTo>
                    <a:cubicBezTo>
                      <a:pt x="1112" y="152"/>
                      <a:pt x="1057" y="120"/>
                      <a:pt x="998" y="93"/>
                    </a:cubicBezTo>
                    <a:cubicBezTo>
                      <a:pt x="886" y="41"/>
                      <a:pt x="761" y="10"/>
                      <a:pt x="629" y="2"/>
                    </a:cubicBezTo>
                    <a:cubicBezTo>
                      <a:pt x="602" y="0"/>
                      <a:pt x="574" y="0"/>
                      <a:pt x="541" y="0"/>
                    </a:cubicBezTo>
                    <a:cubicBezTo>
                      <a:pt x="515" y="0"/>
                      <a:pt x="490" y="1"/>
                      <a:pt x="465" y="3"/>
                    </a:cubicBezTo>
                    <a:cubicBezTo>
                      <a:pt x="422" y="5"/>
                      <a:pt x="383" y="10"/>
                      <a:pt x="345" y="17"/>
                    </a:cubicBezTo>
                    <a:close/>
                  </a:path>
                </a:pathLst>
              </a:custGeom>
              <a:solidFill>
                <a:srgbClr val="79111D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40"/>
              <p:cNvSpPr/>
              <p:nvPr/>
            </p:nvSpPr>
            <p:spPr>
              <a:xfrm>
                <a:off x="4105440" y="667800"/>
                <a:ext cx="290880" cy="21204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89" extrusionOk="0">
                    <a:moveTo>
                      <a:pt x="3" y="0"/>
                    </a:moveTo>
                    <a:cubicBezTo>
                      <a:pt x="1" y="2"/>
                      <a:pt x="-1" y="5"/>
                      <a:pt x="1" y="8"/>
                    </a:cubicBezTo>
                    <a:cubicBezTo>
                      <a:pt x="28" y="65"/>
                      <a:pt x="61" y="121"/>
                      <a:pt x="99" y="173"/>
                    </a:cubicBezTo>
                    <a:cubicBezTo>
                      <a:pt x="118" y="200"/>
                      <a:pt x="139" y="226"/>
                      <a:pt x="161" y="252"/>
                    </a:cubicBezTo>
                    <a:cubicBezTo>
                      <a:pt x="172" y="265"/>
                      <a:pt x="183" y="277"/>
                      <a:pt x="195" y="289"/>
                    </a:cubicBezTo>
                    <a:cubicBezTo>
                      <a:pt x="206" y="302"/>
                      <a:pt x="218" y="314"/>
                      <a:pt x="230" y="325"/>
                    </a:cubicBezTo>
                    <a:cubicBezTo>
                      <a:pt x="256" y="349"/>
                      <a:pt x="281" y="372"/>
                      <a:pt x="309" y="393"/>
                    </a:cubicBezTo>
                    <a:cubicBezTo>
                      <a:pt x="335" y="415"/>
                      <a:pt x="362" y="434"/>
                      <a:pt x="390" y="453"/>
                    </a:cubicBezTo>
                    <a:cubicBezTo>
                      <a:pt x="419" y="472"/>
                      <a:pt x="449" y="489"/>
                      <a:pt x="480" y="505"/>
                    </a:cubicBezTo>
                    <a:cubicBezTo>
                      <a:pt x="510" y="520"/>
                      <a:pt x="540" y="533"/>
                      <a:pt x="571" y="545"/>
                    </a:cubicBezTo>
                    <a:cubicBezTo>
                      <a:pt x="607" y="558"/>
                      <a:pt x="643" y="568"/>
                      <a:pt x="680" y="576"/>
                    </a:cubicBezTo>
                    <a:cubicBezTo>
                      <a:pt x="697" y="580"/>
                      <a:pt x="715" y="583"/>
                      <a:pt x="733" y="585"/>
                    </a:cubicBezTo>
                    <a:cubicBezTo>
                      <a:pt x="742" y="586"/>
                      <a:pt x="751" y="587"/>
                      <a:pt x="760" y="587"/>
                    </a:cubicBezTo>
                    <a:cubicBezTo>
                      <a:pt x="769" y="588"/>
                      <a:pt x="778" y="588"/>
                      <a:pt x="787" y="589"/>
                    </a:cubicBezTo>
                    <a:cubicBezTo>
                      <a:pt x="792" y="589"/>
                      <a:pt x="797" y="587"/>
                      <a:pt x="801" y="584"/>
                    </a:cubicBezTo>
                    <a:cubicBezTo>
                      <a:pt x="805" y="580"/>
                      <a:pt x="808" y="576"/>
                      <a:pt x="808" y="571"/>
                    </a:cubicBezTo>
                    <a:cubicBezTo>
                      <a:pt x="809" y="560"/>
                      <a:pt x="801" y="550"/>
                      <a:pt x="790" y="549"/>
                    </a:cubicBezTo>
                    <a:cubicBezTo>
                      <a:pt x="780" y="549"/>
                      <a:pt x="770" y="548"/>
                      <a:pt x="759" y="547"/>
                    </a:cubicBezTo>
                    <a:cubicBezTo>
                      <a:pt x="749" y="546"/>
                      <a:pt x="739" y="545"/>
                      <a:pt x="729" y="544"/>
                    </a:cubicBezTo>
                    <a:cubicBezTo>
                      <a:pt x="709" y="541"/>
                      <a:pt x="689" y="537"/>
                      <a:pt x="669" y="533"/>
                    </a:cubicBezTo>
                    <a:cubicBezTo>
                      <a:pt x="596" y="516"/>
                      <a:pt x="526" y="490"/>
                      <a:pt x="460" y="455"/>
                    </a:cubicBezTo>
                    <a:cubicBezTo>
                      <a:pt x="460" y="456"/>
                      <a:pt x="460" y="456"/>
                      <a:pt x="461" y="456"/>
                    </a:cubicBezTo>
                    <a:cubicBezTo>
                      <a:pt x="460" y="456"/>
                      <a:pt x="460" y="455"/>
                      <a:pt x="459" y="455"/>
                    </a:cubicBezTo>
                    <a:cubicBezTo>
                      <a:pt x="458" y="455"/>
                      <a:pt x="457" y="454"/>
                      <a:pt x="456" y="454"/>
                    </a:cubicBezTo>
                    <a:cubicBezTo>
                      <a:pt x="457" y="454"/>
                      <a:pt x="457" y="454"/>
                      <a:pt x="457" y="454"/>
                    </a:cubicBezTo>
                    <a:cubicBezTo>
                      <a:pt x="414" y="431"/>
                      <a:pt x="373" y="406"/>
                      <a:pt x="335" y="377"/>
                    </a:cubicBezTo>
                    <a:cubicBezTo>
                      <a:pt x="295" y="348"/>
                      <a:pt x="256" y="315"/>
                      <a:pt x="219" y="281"/>
                    </a:cubicBezTo>
                    <a:lnTo>
                      <a:pt x="220" y="282"/>
                    </a:lnTo>
                    <a:cubicBezTo>
                      <a:pt x="204" y="267"/>
                      <a:pt x="189" y="251"/>
                      <a:pt x="174" y="236"/>
                    </a:cubicBezTo>
                    <a:cubicBezTo>
                      <a:pt x="158" y="219"/>
                      <a:pt x="143" y="202"/>
                      <a:pt x="128" y="185"/>
                    </a:cubicBezTo>
                    <a:cubicBezTo>
                      <a:pt x="100" y="151"/>
                      <a:pt x="75" y="115"/>
                      <a:pt x="52" y="78"/>
                    </a:cubicBezTo>
                    <a:lnTo>
                      <a:pt x="52" y="79"/>
                    </a:lnTo>
                    <a:cubicBezTo>
                      <a:pt x="37" y="54"/>
                      <a:pt x="23" y="29"/>
                      <a:pt x="11" y="3"/>
                    </a:cubicBezTo>
                    <a:cubicBezTo>
                      <a:pt x="10" y="1"/>
                      <a:pt x="7" y="-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moveTo>
                      <a:pt x="459" y="455"/>
                    </a:moveTo>
                    <a:lnTo>
                      <a:pt x="460" y="455"/>
                    </a:lnTo>
                    <a:cubicBezTo>
                      <a:pt x="459" y="455"/>
                      <a:pt x="458" y="455"/>
                      <a:pt x="457" y="454"/>
                    </a:cubicBezTo>
                    <a:cubicBezTo>
                      <a:pt x="458" y="454"/>
                      <a:pt x="458" y="455"/>
                      <a:pt x="459" y="455"/>
                    </a:cubicBezTo>
                    <a:moveTo>
                      <a:pt x="221" y="283"/>
                    </a:moveTo>
                    <a:cubicBezTo>
                      <a:pt x="221" y="283"/>
                      <a:pt x="221" y="282"/>
                      <a:pt x="220" y="282"/>
                    </a:cubicBezTo>
                    <a:cubicBezTo>
                      <a:pt x="221" y="282"/>
                      <a:pt x="221" y="283"/>
                      <a:pt x="221" y="283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40"/>
              <p:cNvSpPr/>
              <p:nvPr/>
            </p:nvSpPr>
            <p:spPr>
              <a:xfrm>
                <a:off x="4258800" y="770760"/>
                <a:ext cx="17388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92" extrusionOk="0">
                    <a:moveTo>
                      <a:pt x="0" y="6"/>
                    </a:moveTo>
                    <a:cubicBezTo>
                      <a:pt x="13" y="16"/>
                      <a:pt x="27" y="26"/>
                      <a:pt x="41" y="36"/>
                    </a:cubicBezTo>
                    <a:cubicBezTo>
                      <a:pt x="55" y="46"/>
                      <a:pt x="70" y="56"/>
                      <a:pt x="85" y="66"/>
                    </a:cubicBezTo>
                    <a:cubicBezTo>
                      <a:pt x="100" y="76"/>
                      <a:pt x="115" y="86"/>
                      <a:pt x="131" y="95"/>
                    </a:cubicBezTo>
                    <a:cubicBezTo>
                      <a:pt x="146" y="105"/>
                      <a:pt x="162" y="113"/>
                      <a:pt x="178" y="122"/>
                    </a:cubicBezTo>
                    <a:cubicBezTo>
                      <a:pt x="194" y="130"/>
                      <a:pt x="211" y="138"/>
                      <a:pt x="228" y="145"/>
                    </a:cubicBezTo>
                    <a:cubicBezTo>
                      <a:pt x="244" y="153"/>
                      <a:pt x="261" y="159"/>
                      <a:pt x="278" y="165"/>
                    </a:cubicBezTo>
                    <a:cubicBezTo>
                      <a:pt x="312" y="177"/>
                      <a:pt x="348" y="185"/>
                      <a:pt x="383" y="189"/>
                    </a:cubicBezTo>
                    <a:cubicBezTo>
                      <a:pt x="397" y="191"/>
                      <a:pt x="412" y="192"/>
                      <a:pt x="426" y="192"/>
                    </a:cubicBezTo>
                    <a:cubicBezTo>
                      <a:pt x="433" y="192"/>
                      <a:pt x="440" y="192"/>
                      <a:pt x="447" y="191"/>
                    </a:cubicBezTo>
                    <a:cubicBezTo>
                      <a:pt x="456" y="191"/>
                      <a:pt x="464" y="190"/>
                      <a:pt x="472" y="189"/>
                    </a:cubicBezTo>
                    <a:cubicBezTo>
                      <a:pt x="475" y="188"/>
                      <a:pt x="477" y="187"/>
                      <a:pt x="479" y="185"/>
                    </a:cubicBezTo>
                    <a:cubicBezTo>
                      <a:pt x="481" y="182"/>
                      <a:pt x="483" y="178"/>
                      <a:pt x="483" y="175"/>
                    </a:cubicBezTo>
                    <a:cubicBezTo>
                      <a:pt x="483" y="171"/>
                      <a:pt x="481" y="167"/>
                      <a:pt x="478" y="164"/>
                    </a:cubicBezTo>
                    <a:cubicBezTo>
                      <a:pt x="476" y="162"/>
                      <a:pt x="472" y="160"/>
                      <a:pt x="468" y="160"/>
                    </a:cubicBezTo>
                    <a:cubicBezTo>
                      <a:pt x="449" y="162"/>
                      <a:pt x="430" y="164"/>
                      <a:pt x="411" y="164"/>
                    </a:cubicBezTo>
                    <a:cubicBezTo>
                      <a:pt x="393" y="164"/>
                      <a:pt x="375" y="162"/>
                      <a:pt x="357" y="160"/>
                    </a:cubicBezTo>
                    <a:cubicBezTo>
                      <a:pt x="333" y="157"/>
                      <a:pt x="311" y="152"/>
                      <a:pt x="288" y="146"/>
                    </a:cubicBezTo>
                    <a:cubicBezTo>
                      <a:pt x="264" y="139"/>
                      <a:pt x="241" y="132"/>
                      <a:pt x="218" y="123"/>
                    </a:cubicBezTo>
                    <a:cubicBezTo>
                      <a:pt x="219" y="123"/>
                      <a:pt x="219" y="123"/>
                      <a:pt x="220" y="123"/>
                    </a:cubicBezTo>
                    <a:cubicBezTo>
                      <a:pt x="200" y="115"/>
                      <a:pt x="181" y="107"/>
                      <a:pt x="162" y="97"/>
                    </a:cubicBezTo>
                    <a:cubicBezTo>
                      <a:pt x="143" y="88"/>
                      <a:pt x="125" y="78"/>
                      <a:pt x="106" y="68"/>
                    </a:cubicBezTo>
                    <a:cubicBezTo>
                      <a:pt x="71" y="47"/>
                      <a:pt x="37" y="25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-2" y="4"/>
                      <a:pt x="0" y="6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48200" rIns="180000" bIns="482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40"/>
              <p:cNvSpPr/>
              <p:nvPr/>
            </p:nvSpPr>
            <p:spPr>
              <a:xfrm>
                <a:off x="4357080" y="918360"/>
                <a:ext cx="31320" cy="99720"/>
              </a:xfrm>
              <a:custGeom>
                <a:avLst/>
                <a:gdLst/>
                <a:ahLst/>
                <a:cxnLst/>
                <a:rect l="l" t="t" r="r" b="b"/>
                <a:pathLst>
                  <a:path w="87" h="277" extrusionOk="0">
                    <a:moveTo>
                      <a:pt x="80" y="2"/>
                    </a:moveTo>
                    <a:cubicBezTo>
                      <a:pt x="68" y="21"/>
                      <a:pt x="56" y="41"/>
                      <a:pt x="46" y="62"/>
                    </a:cubicBezTo>
                    <a:cubicBezTo>
                      <a:pt x="40" y="72"/>
                      <a:pt x="35" y="83"/>
                      <a:pt x="30" y="93"/>
                    </a:cubicBezTo>
                    <a:cubicBezTo>
                      <a:pt x="25" y="105"/>
                      <a:pt x="21" y="116"/>
                      <a:pt x="16" y="128"/>
                    </a:cubicBezTo>
                    <a:cubicBezTo>
                      <a:pt x="9" y="150"/>
                      <a:pt x="4" y="173"/>
                      <a:pt x="1" y="196"/>
                    </a:cubicBezTo>
                    <a:cubicBezTo>
                      <a:pt x="-1" y="220"/>
                      <a:pt x="-1" y="245"/>
                      <a:pt x="3" y="269"/>
                    </a:cubicBezTo>
                    <a:cubicBezTo>
                      <a:pt x="4" y="275"/>
                      <a:pt x="9" y="278"/>
                      <a:pt x="15" y="277"/>
                    </a:cubicBezTo>
                    <a:cubicBezTo>
                      <a:pt x="21" y="276"/>
                      <a:pt x="25" y="271"/>
                      <a:pt x="23" y="265"/>
                    </a:cubicBezTo>
                    <a:cubicBezTo>
                      <a:pt x="21" y="252"/>
                      <a:pt x="19" y="239"/>
                      <a:pt x="18" y="226"/>
                    </a:cubicBezTo>
                    <a:cubicBezTo>
                      <a:pt x="17" y="213"/>
                      <a:pt x="18" y="201"/>
                      <a:pt x="19" y="189"/>
                    </a:cubicBezTo>
                    <a:cubicBezTo>
                      <a:pt x="20" y="177"/>
                      <a:pt x="22" y="165"/>
                      <a:pt x="25" y="153"/>
                    </a:cubicBezTo>
                    <a:cubicBezTo>
                      <a:pt x="25" y="154"/>
                      <a:pt x="25" y="154"/>
                      <a:pt x="25" y="155"/>
                    </a:cubicBezTo>
                    <a:cubicBezTo>
                      <a:pt x="29" y="134"/>
                      <a:pt x="36" y="114"/>
                      <a:pt x="43" y="93"/>
                    </a:cubicBezTo>
                    <a:cubicBezTo>
                      <a:pt x="50" y="74"/>
                      <a:pt x="59" y="54"/>
                      <a:pt x="69" y="35"/>
                    </a:cubicBezTo>
                    <a:lnTo>
                      <a:pt x="69" y="36"/>
                    </a:lnTo>
                    <a:cubicBezTo>
                      <a:pt x="74" y="26"/>
                      <a:pt x="80" y="16"/>
                      <a:pt x="86" y="6"/>
                    </a:cubicBezTo>
                    <a:cubicBezTo>
                      <a:pt x="87" y="4"/>
                      <a:pt x="86" y="2"/>
                      <a:pt x="85" y="1"/>
                    </a:cubicBezTo>
                    <a:cubicBezTo>
                      <a:pt x="84" y="0"/>
                      <a:pt x="83" y="0"/>
                      <a:pt x="82" y="0"/>
                    </a:cubicBezTo>
                    <a:cubicBezTo>
                      <a:pt x="81" y="0"/>
                      <a:pt x="80" y="1"/>
                      <a:pt x="80" y="2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40"/>
              <p:cNvSpPr/>
              <p:nvPr/>
            </p:nvSpPr>
            <p:spPr>
              <a:xfrm>
                <a:off x="4179240" y="597600"/>
                <a:ext cx="316800" cy="21456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96" extrusionOk="0">
                    <a:moveTo>
                      <a:pt x="5" y="15"/>
                    </a:moveTo>
                    <a:cubicBezTo>
                      <a:pt x="2" y="15"/>
                      <a:pt x="0" y="17"/>
                      <a:pt x="1" y="20"/>
                    </a:cubicBezTo>
                    <a:cubicBezTo>
                      <a:pt x="1" y="23"/>
                      <a:pt x="4" y="25"/>
                      <a:pt x="6" y="25"/>
                    </a:cubicBezTo>
                    <a:cubicBezTo>
                      <a:pt x="40" y="16"/>
                      <a:pt x="75" y="12"/>
                      <a:pt x="109" y="12"/>
                    </a:cubicBezTo>
                    <a:lnTo>
                      <a:pt x="108" y="12"/>
                    </a:lnTo>
                    <a:cubicBezTo>
                      <a:pt x="151" y="12"/>
                      <a:pt x="194" y="17"/>
                      <a:pt x="237" y="28"/>
                    </a:cubicBezTo>
                    <a:lnTo>
                      <a:pt x="236" y="28"/>
                    </a:lnTo>
                    <a:cubicBezTo>
                      <a:pt x="285" y="41"/>
                      <a:pt x="333" y="60"/>
                      <a:pt x="377" y="85"/>
                    </a:cubicBezTo>
                    <a:lnTo>
                      <a:pt x="376" y="84"/>
                    </a:lnTo>
                    <a:cubicBezTo>
                      <a:pt x="393" y="94"/>
                      <a:pt x="409" y="103"/>
                      <a:pt x="426" y="114"/>
                    </a:cubicBezTo>
                    <a:cubicBezTo>
                      <a:pt x="443" y="125"/>
                      <a:pt x="459" y="137"/>
                      <a:pt x="475" y="149"/>
                    </a:cubicBezTo>
                    <a:cubicBezTo>
                      <a:pt x="507" y="173"/>
                      <a:pt x="538" y="199"/>
                      <a:pt x="567" y="227"/>
                    </a:cubicBezTo>
                    <a:cubicBezTo>
                      <a:pt x="588" y="247"/>
                      <a:pt x="608" y="268"/>
                      <a:pt x="627" y="290"/>
                    </a:cubicBezTo>
                    <a:cubicBezTo>
                      <a:pt x="647" y="312"/>
                      <a:pt x="667" y="335"/>
                      <a:pt x="685" y="358"/>
                    </a:cubicBezTo>
                    <a:cubicBezTo>
                      <a:pt x="722" y="403"/>
                      <a:pt x="756" y="450"/>
                      <a:pt x="788" y="498"/>
                    </a:cubicBezTo>
                    <a:cubicBezTo>
                      <a:pt x="797" y="512"/>
                      <a:pt x="806" y="526"/>
                      <a:pt x="815" y="541"/>
                    </a:cubicBezTo>
                    <a:cubicBezTo>
                      <a:pt x="823" y="554"/>
                      <a:pt x="832" y="568"/>
                      <a:pt x="840" y="581"/>
                    </a:cubicBezTo>
                    <a:cubicBezTo>
                      <a:pt x="840" y="582"/>
                      <a:pt x="841" y="583"/>
                      <a:pt x="842" y="584"/>
                    </a:cubicBezTo>
                    <a:cubicBezTo>
                      <a:pt x="844" y="589"/>
                      <a:pt x="847" y="593"/>
                      <a:pt x="853" y="595"/>
                    </a:cubicBezTo>
                    <a:cubicBezTo>
                      <a:pt x="857" y="597"/>
                      <a:pt x="864" y="597"/>
                      <a:pt x="868" y="595"/>
                    </a:cubicBezTo>
                    <a:cubicBezTo>
                      <a:pt x="873" y="593"/>
                      <a:pt x="876" y="589"/>
                      <a:pt x="878" y="584"/>
                    </a:cubicBezTo>
                    <a:cubicBezTo>
                      <a:pt x="880" y="579"/>
                      <a:pt x="880" y="573"/>
                      <a:pt x="878" y="569"/>
                    </a:cubicBezTo>
                    <a:cubicBezTo>
                      <a:pt x="875" y="563"/>
                      <a:pt x="872" y="558"/>
                      <a:pt x="870" y="552"/>
                    </a:cubicBezTo>
                    <a:cubicBezTo>
                      <a:pt x="867" y="546"/>
                      <a:pt x="863" y="540"/>
                      <a:pt x="860" y="534"/>
                    </a:cubicBezTo>
                    <a:cubicBezTo>
                      <a:pt x="854" y="522"/>
                      <a:pt x="847" y="511"/>
                      <a:pt x="840" y="499"/>
                    </a:cubicBezTo>
                    <a:cubicBezTo>
                      <a:pt x="825" y="474"/>
                      <a:pt x="809" y="449"/>
                      <a:pt x="792" y="425"/>
                    </a:cubicBezTo>
                    <a:cubicBezTo>
                      <a:pt x="758" y="377"/>
                      <a:pt x="721" y="331"/>
                      <a:pt x="681" y="288"/>
                    </a:cubicBezTo>
                    <a:cubicBezTo>
                      <a:pt x="660" y="265"/>
                      <a:pt x="637" y="244"/>
                      <a:pt x="614" y="223"/>
                    </a:cubicBezTo>
                    <a:cubicBezTo>
                      <a:pt x="592" y="203"/>
                      <a:pt x="569" y="184"/>
                      <a:pt x="545" y="165"/>
                    </a:cubicBezTo>
                    <a:cubicBezTo>
                      <a:pt x="498" y="129"/>
                      <a:pt x="448" y="96"/>
                      <a:pt x="395" y="69"/>
                    </a:cubicBezTo>
                    <a:cubicBezTo>
                      <a:pt x="344" y="44"/>
                      <a:pt x="290" y="24"/>
                      <a:pt x="234" y="12"/>
                    </a:cubicBezTo>
                    <a:cubicBezTo>
                      <a:pt x="206" y="6"/>
                      <a:pt x="179" y="2"/>
                      <a:pt x="151" y="0"/>
                    </a:cubicBezTo>
                    <a:cubicBezTo>
                      <a:pt x="123" y="-1"/>
                      <a:pt x="95" y="0"/>
                      <a:pt x="67" y="3"/>
                    </a:cubicBezTo>
                    <a:cubicBezTo>
                      <a:pt x="57" y="5"/>
                      <a:pt x="47" y="6"/>
                      <a:pt x="37" y="8"/>
                    </a:cubicBezTo>
                    <a:cubicBezTo>
                      <a:pt x="26" y="10"/>
                      <a:pt x="15" y="12"/>
                      <a:pt x="5" y="15"/>
                    </a:cubicBezTo>
                    <a:moveTo>
                      <a:pt x="376" y="84"/>
                    </a:moveTo>
                    <a:lnTo>
                      <a:pt x="375" y="84"/>
                    </a:lnTo>
                    <a:lnTo>
                      <a:pt x="376" y="84"/>
                    </a:ln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40"/>
              <p:cNvSpPr/>
              <p:nvPr/>
            </p:nvSpPr>
            <p:spPr>
              <a:xfrm>
                <a:off x="4525560" y="891720"/>
                <a:ext cx="79560" cy="24696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686" extrusionOk="0">
                    <a:moveTo>
                      <a:pt x="0" y="8"/>
                    </a:moveTo>
                    <a:cubicBezTo>
                      <a:pt x="28" y="44"/>
                      <a:pt x="53" y="81"/>
                      <a:pt x="77" y="120"/>
                    </a:cubicBezTo>
                    <a:lnTo>
                      <a:pt x="76" y="119"/>
                    </a:lnTo>
                    <a:cubicBezTo>
                      <a:pt x="77" y="120"/>
                      <a:pt x="78" y="122"/>
                      <a:pt x="78" y="123"/>
                    </a:cubicBezTo>
                    <a:lnTo>
                      <a:pt x="78" y="122"/>
                    </a:lnTo>
                    <a:cubicBezTo>
                      <a:pt x="115" y="184"/>
                      <a:pt x="147" y="250"/>
                      <a:pt x="167" y="319"/>
                    </a:cubicBezTo>
                    <a:cubicBezTo>
                      <a:pt x="179" y="363"/>
                      <a:pt x="186" y="409"/>
                      <a:pt x="186" y="455"/>
                    </a:cubicBezTo>
                    <a:cubicBezTo>
                      <a:pt x="186" y="485"/>
                      <a:pt x="182" y="515"/>
                      <a:pt x="175" y="544"/>
                    </a:cubicBezTo>
                    <a:cubicBezTo>
                      <a:pt x="168" y="571"/>
                      <a:pt x="157" y="598"/>
                      <a:pt x="144" y="622"/>
                    </a:cubicBezTo>
                    <a:cubicBezTo>
                      <a:pt x="137" y="633"/>
                      <a:pt x="131" y="644"/>
                      <a:pt x="123" y="655"/>
                    </a:cubicBezTo>
                    <a:cubicBezTo>
                      <a:pt x="117" y="663"/>
                      <a:pt x="119" y="676"/>
                      <a:pt x="127" y="682"/>
                    </a:cubicBezTo>
                    <a:cubicBezTo>
                      <a:pt x="136" y="689"/>
                      <a:pt x="149" y="687"/>
                      <a:pt x="155" y="678"/>
                    </a:cubicBezTo>
                    <a:cubicBezTo>
                      <a:pt x="174" y="651"/>
                      <a:pt x="190" y="622"/>
                      <a:pt x="201" y="591"/>
                    </a:cubicBezTo>
                    <a:cubicBezTo>
                      <a:pt x="211" y="561"/>
                      <a:pt x="218" y="530"/>
                      <a:pt x="220" y="499"/>
                    </a:cubicBezTo>
                    <a:cubicBezTo>
                      <a:pt x="222" y="469"/>
                      <a:pt x="221" y="438"/>
                      <a:pt x="217" y="407"/>
                    </a:cubicBezTo>
                    <a:cubicBezTo>
                      <a:pt x="212" y="376"/>
                      <a:pt x="204" y="346"/>
                      <a:pt x="194" y="317"/>
                    </a:cubicBezTo>
                    <a:cubicBezTo>
                      <a:pt x="173" y="257"/>
                      <a:pt x="145" y="201"/>
                      <a:pt x="112" y="148"/>
                    </a:cubicBezTo>
                    <a:cubicBezTo>
                      <a:pt x="81" y="97"/>
                      <a:pt x="45" y="49"/>
                      <a:pt x="8" y="2"/>
                    </a:cubicBezTo>
                    <a:cubicBezTo>
                      <a:pt x="6" y="1"/>
                      <a:pt x="5" y="0"/>
                      <a:pt x="4" y="1"/>
                    </a:cubicBezTo>
                    <a:cubicBezTo>
                      <a:pt x="0" y="1"/>
                      <a:pt x="-2" y="5"/>
                      <a:pt x="0" y="8"/>
                    </a:cubicBezTo>
                    <a:moveTo>
                      <a:pt x="186" y="452"/>
                    </a:moveTo>
                    <a:cubicBezTo>
                      <a:pt x="186" y="453"/>
                      <a:pt x="186" y="454"/>
                      <a:pt x="186" y="455"/>
                    </a:cubicBezTo>
                    <a:cubicBezTo>
                      <a:pt x="186" y="454"/>
                      <a:pt x="186" y="453"/>
                      <a:pt x="186" y="452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40"/>
              <p:cNvSpPr/>
              <p:nvPr/>
            </p:nvSpPr>
            <p:spPr>
              <a:xfrm>
                <a:off x="4506480" y="1022400"/>
                <a:ext cx="34560" cy="12024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34" extrusionOk="0">
                    <a:moveTo>
                      <a:pt x="69" y="9"/>
                    </a:moveTo>
                    <a:cubicBezTo>
                      <a:pt x="73" y="32"/>
                      <a:pt x="76" y="56"/>
                      <a:pt x="76" y="79"/>
                    </a:cubicBezTo>
                    <a:cubicBezTo>
                      <a:pt x="76" y="113"/>
                      <a:pt x="71" y="147"/>
                      <a:pt x="63" y="180"/>
                    </a:cubicBezTo>
                    <a:lnTo>
                      <a:pt x="64" y="177"/>
                    </a:lnTo>
                    <a:cubicBezTo>
                      <a:pt x="56" y="209"/>
                      <a:pt x="44" y="239"/>
                      <a:pt x="28" y="268"/>
                    </a:cubicBezTo>
                    <a:cubicBezTo>
                      <a:pt x="20" y="281"/>
                      <a:pt x="12" y="293"/>
                      <a:pt x="4" y="306"/>
                    </a:cubicBezTo>
                    <a:cubicBezTo>
                      <a:pt x="-2" y="313"/>
                      <a:pt x="-1" y="325"/>
                      <a:pt x="7" y="331"/>
                    </a:cubicBezTo>
                    <a:cubicBezTo>
                      <a:pt x="15" y="336"/>
                      <a:pt x="27" y="335"/>
                      <a:pt x="33" y="327"/>
                    </a:cubicBezTo>
                    <a:cubicBezTo>
                      <a:pt x="63" y="280"/>
                      <a:pt x="83" y="226"/>
                      <a:pt x="92" y="171"/>
                    </a:cubicBezTo>
                    <a:cubicBezTo>
                      <a:pt x="96" y="144"/>
                      <a:pt x="96" y="116"/>
                      <a:pt x="95" y="89"/>
                    </a:cubicBezTo>
                    <a:cubicBezTo>
                      <a:pt x="94" y="61"/>
                      <a:pt x="90" y="34"/>
                      <a:pt x="84" y="7"/>
                    </a:cubicBezTo>
                    <a:cubicBezTo>
                      <a:pt x="83" y="3"/>
                      <a:pt x="80" y="0"/>
                      <a:pt x="75" y="0"/>
                    </a:cubicBezTo>
                    <a:lnTo>
                      <a:pt x="75" y="0"/>
                    </a:lnTo>
                    <a:cubicBezTo>
                      <a:pt x="71" y="1"/>
                      <a:pt x="68" y="5"/>
                      <a:pt x="69" y="9"/>
                    </a:cubicBezTo>
                    <a:moveTo>
                      <a:pt x="76" y="78"/>
                    </a:moveTo>
                    <a:lnTo>
                      <a:pt x="76" y="79"/>
                    </a:lnTo>
                    <a:cubicBezTo>
                      <a:pt x="76" y="78"/>
                      <a:pt x="76" y="78"/>
                      <a:pt x="76" y="78"/>
                    </a:cubicBezTo>
                    <a:moveTo>
                      <a:pt x="29" y="265"/>
                    </a:moveTo>
                    <a:cubicBezTo>
                      <a:pt x="29" y="266"/>
                      <a:pt x="28" y="267"/>
                      <a:pt x="28" y="267"/>
                    </a:cubicBezTo>
                    <a:cubicBezTo>
                      <a:pt x="28" y="267"/>
                      <a:pt x="29" y="266"/>
                      <a:pt x="29" y="265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90000" rIns="180000" bIns="90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40"/>
              <p:cNvSpPr/>
              <p:nvPr/>
            </p:nvSpPr>
            <p:spPr>
              <a:xfrm>
                <a:off x="3968280" y="639000"/>
                <a:ext cx="98640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56" extrusionOk="0">
                    <a:moveTo>
                      <a:pt x="126" y="41"/>
                    </a:moveTo>
                    <a:cubicBezTo>
                      <a:pt x="102" y="54"/>
                      <a:pt x="81" y="69"/>
                      <a:pt x="59" y="86"/>
                    </a:cubicBezTo>
                    <a:cubicBezTo>
                      <a:pt x="49" y="93"/>
                      <a:pt x="39" y="102"/>
                      <a:pt x="30" y="110"/>
                    </a:cubicBezTo>
                    <a:cubicBezTo>
                      <a:pt x="25" y="114"/>
                      <a:pt x="21" y="119"/>
                      <a:pt x="16" y="123"/>
                    </a:cubicBezTo>
                    <a:cubicBezTo>
                      <a:pt x="12" y="127"/>
                      <a:pt x="7" y="132"/>
                      <a:pt x="3" y="136"/>
                    </a:cubicBezTo>
                    <a:cubicBezTo>
                      <a:pt x="1" y="138"/>
                      <a:pt x="0" y="141"/>
                      <a:pt x="0" y="144"/>
                    </a:cubicBezTo>
                    <a:cubicBezTo>
                      <a:pt x="0" y="147"/>
                      <a:pt x="1" y="150"/>
                      <a:pt x="3" y="153"/>
                    </a:cubicBezTo>
                    <a:cubicBezTo>
                      <a:pt x="8" y="157"/>
                      <a:pt x="16" y="158"/>
                      <a:pt x="20" y="153"/>
                    </a:cubicBezTo>
                    <a:cubicBezTo>
                      <a:pt x="25" y="147"/>
                      <a:pt x="30" y="141"/>
                      <a:pt x="36" y="135"/>
                    </a:cubicBezTo>
                    <a:cubicBezTo>
                      <a:pt x="42" y="128"/>
                      <a:pt x="48" y="122"/>
                      <a:pt x="55" y="115"/>
                    </a:cubicBezTo>
                    <a:cubicBezTo>
                      <a:pt x="68" y="103"/>
                      <a:pt x="81" y="91"/>
                      <a:pt x="96" y="80"/>
                    </a:cubicBezTo>
                    <a:cubicBezTo>
                      <a:pt x="122" y="59"/>
                      <a:pt x="151" y="42"/>
                      <a:pt x="182" y="28"/>
                    </a:cubicBezTo>
                    <a:lnTo>
                      <a:pt x="182" y="28"/>
                    </a:lnTo>
                    <a:cubicBezTo>
                      <a:pt x="200" y="21"/>
                      <a:pt x="220" y="15"/>
                      <a:pt x="239" y="12"/>
                    </a:cubicBezTo>
                    <a:cubicBezTo>
                      <a:pt x="249" y="11"/>
                      <a:pt x="259" y="10"/>
                      <a:pt x="269" y="10"/>
                    </a:cubicBezTo>
                    <a:cubicBezTo>
                      <a:pt x="271" y="11"/>
                      <a:pt x="274" y="8"/>
                      <a:pt x="274" y="5"/>
                    </a:cubicBezTo>
                    <a:cubicBezTo>
                      <a:pt x="274" y="2"/>
                      <a:pt x="271" y="0"/>
                      <a:pt x="268" y="0"/>
                    </a:cubicBezTo>
                    <a:cubicBezTo>
                      <a:pt x="253" y="-1"/>
                      <a:pt x="239" y="0"/>
                      <a:pt x="224" y="3"/>
                    </a:cubicBezTo>
                    <a:cubicBezTo>
                      <a:pt x="189" y="9"/>
                      <a:pt x="156" y="24"/>
                      <a:pt x="126" y="41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22300" rIns="180000" bIns="223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40"/>
              <p:cNvSpPr/>
              <p:nvPr/>
            </p:nvSpPr>
            <p:spPr>
              <a:xfrm>
                <a:off x="4210920" y="622800"/>
                <a:ext cx="122400" cy="6552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82" extrusionOk="0">
                    <a:moveTo>
                      <a:pt x="1" y="4"/>
                    </a:moveTo>
                    <a:cubicBezTo>
                      <a:pt x="0" y="7"/>
                      <a:pt x="2" y="11"/>
                      <a:pt x="5" y="12"/>
                    </a:cubicBezTo>
                    <a:cubicBezTo>
                      <a:pt x="39" y="17"/>
                      <a:pt x="71" y="26"/>
                      <a:pt x="103" y="39"/>
                    </a:cubicBezTo>
                    <a:lnTo>
                      <a:pt x="102" y="39"/>
                    </a:lnTo>
                    <a:cubicBezTo>
                      <a:pt x="128" y="49"/>
                      <a:pt x="152" y="61"/>
                      <a:pt x="176" y="75"/>
                    </a:cubicBezTo>
                    <a:cubicBezTo>
                      <a:pt x="200" y="89"/>
                      <a:pt x="223" y="105"/>
                      <a:pt x="245" y="122"/>
                    </a:cubicBezTo>
                    <a:cubicBezTo>
                      <a:pt x="268" y="139"/>
                      <a:pt x="290" y="158"/>
                      <a:pt x="311" y="178"/>
                    </a:cubicBezTo>
                    <a:cubicBezTo>
                      <a:pt x="315" y="181"/>
                      <a:pt x="318" y="182"/>
                      <a:pt x="323" y="182"/>
                    </a:cubicBezTo>
                    <a:cubicBezTo>
                      <a:pt x="328" y="182"/>
                      <a:pt x="332" y="181"/>
                      <a:pt x="335" y="178"/>
                    </a:cubicBezTo>
                    <a:cubicBezTo>
                      <a:pt x="341" y="172"/>
                      <a:pt x="342" y="160"/>
                      <a:pt x="335" y="154"/>
                    </a:cubicBezTo>
                    <a:cubicBezTo>
                      <a:pt x="311" y="133"/>
                      <a:pt x="286" y="115"/>
                      <a:pt x="260" y="97"/>
                    </a:cubicBezTo>
                    <a:cubicBezTo>
                      <a:pt x="235" y="81"/>
                      <a:pt x="209" y="66"/>
                      <a:pt x="182" y="53"/>
                    </a:cubicBezTo>
                    <a:cubicBezTo>
                      <a:pt x="127" y="27"/>
                      <a:pt x="68" y="9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6A0E18"/>
              </a:solidFill>
              <a:ln>
                <a:noFill/>
              </a:ln>
            </p:spPr>
            <p:txBody>
              <a:bodyPr spcFirstLastPara="1" wrap="square" lIns="180000" tIns="41000" rIns="180000" bIns="41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40"/>
              <p:cNvSpPr/>
              <p:nvPr/>
            </p:nvSpPr>
            <p:spPr>
              <a:xfrm>
                <a:off x="4064400" y="1035720"/>
                <a:ext cx="62640" cy="3168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88" extrusionOk="0">
                    <a:moveTo>
                      <a:pt x="124" y="5"/>
                    </a:moveTo>
                    <a:cubicBezTo>
                      <a:pt x="125" y="6"/>
                      <a:pt x="127" y="6"/>
                      <a:pt x="128" y="6"/>
                    </a:cubicBezTo>
                    <a:cubicBezTo>
                      <a:pt x="134" y="8"/>
                      <a:pt x="141" y="10"/>
                      <a:pt x="147" y="13"/>
                    </a:cubicBezTo>
                    <a:cubicBezTo>
                      <a:pt x="150" y="15"/>
                      <a:pt x="153" y="16"/>
                      <a:pt x="156" y="18"/>
                    </a:cubicBezTo>
                    <a:cubicBezTo>
                      <a:pt x="161" y="20"/>
                      <a:pt x="165" y="23"/>
                      <a:pt x="168" y="25"/>
                    </a:cubicBezTo>
                    <a:cubicBezTo>
                      <a:pt x="168" y="26"/>
                      <a:pt x="169" y="26"/>
                      <a:pt x="169" y="26"/>
                    </a:cubicBezTo>
                    <a:cubicBezTo>
                      <a:pt x="169" y="26"/>
                      <a:pt x="170" y="26"/>
                      <a:pt x="170" y="27"/>
                    </a:cubicBezTo>
                    <a:cubicBezTo>
                      <a:pt x="172" y="27"/>
                      <a:pt x="173" y="28"/>
                      <a:pt x="174" y="29"/>
                    </a:cubicBezTo>
                    <a:cubicBezTo>
                      <a:pt x="174" y="31"/>
                      <a:pt x="174" y="32"/>
                      <a:pt x="174" y="33"/>
                    </a:cubicBezTo>
                    <a:cubicBezTo>
                      <a:pt x="172" y="38"/>
                      <a:pt x="170" y="42"/>
                      <a:pt x="167" y="46"/>
                    </a:cubicBezTo>
                    <a:cubicBezTo>
                      <a:pt x="165" y="50"/>
                      <a:pt x="162" y="54"/>
                      <a:pt x="158" y="58"/>
                    </a:cubicBezTo>
                    <a:cubicBezTo>
                      <a:pt x="151" y="65"/>
                      <a:pt x="144" y="71"/>
                      <a:pt x="134" y="76"/>
                    </a:cubicBezTo>
                    <a:cubicBezTo>
                      <a:pt x="126" y="80"/>
                      <a:pt x="116" y="83"/>
                      <a:pt x="105" y="85"/>
                    </a:cubicBezTo>
                    <a:cubicBezTo>
                      <a:pt x="96" y="87"/>
                      <a:pt x="86" y="88"/>
                      <a:pt x="75" y="88"/>
                    </a:cubicBezTo>
                    <a:cubicBezTo>
                      <a:pt x="66" y="87"/>
                      <a:pt x="56" y="86"/>
                      <a:pt x="46" y="83"/>
                    </a:cubicBezTo>
                    <a:lnTo>
                      <a:pt x="45" y="83"/>
                    </a:lnTo>
                    <a:cubicBezTo>
                      <a:pt x="36" y="80"/>
                      <a:pt x="27" y="76"/>
                      <a:pt x="19" y="71"/>
                    </a:cubicBezTo>
                    <a:cubicBezTo>
                      <a:pt x="14" y="68"/>
                      <a:pt x="9" y="64"/>
                      <a:pt x="6" y="60"/>
                    </a:cubicBezTo>
                    <a:cubicBezTo>
                      <a:pt x="3" y="57"/>
                      <a:pt x="1" y="52"/>
                      <a:pt x="0" y="48"/>
                    </a:cubicBezTo>
                    <a:cubicBezTo>
                      <a:pt x="0" y="44"/>
                      <a:pt x="0" y="40"/>
                      <a:pt x="2" y="37"/>
                    </a:cubicBezTo>
                    <a:cubicBezTo>
                      <a:pt x="4" y="32"/>
                      <a:pt x="7" y="28"/>
                      <a:pt x="10" y="25"/>
                    </a:cubicBezTo>
                    <a:cubicBezTo>
                      <a:pt x="15" y="21"/>
                      <a:pt x="20" y="17"/>
                      <a:pt x="25" y="14"/>
                    </a:cubicBezTo>
                    <a:cubicBezTo>
                      <a:pt x="31" y="11"/>
                      <a:pt x="37" y="8"/>
                      <a:pt x="44" y="6"/>
                    </a:cubicBezTo>
                    <a:cubicBezTo>
                      <a:pt x="57" y="1"/>
                      <a:pt x="70" y="-1"/>
                      <a:pt x="86" y="0"/>
                    </a:cubicBezTo>
                    <a:cubicBezTo>
                      <a:pt x="98" y="0"/>
                      <a:pt x="111" y="2"/>
                      <a:pt x="124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40"/>
              <p:cNvSpPr/>
              <p:nvPr/>
            </p:nvSpPr>
            <p:spPr>
              <a:xfrm>
                <a:off x="4051440" y="991800"/>
                <a:ext cx="90000" cy="7812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17" extrusionOk="0">
                    <a:moveTo>
                      <a:pt x="250" y="61"/>
                    </a:moveTo>
                    <a:cubicBezTo>
                      <a:pt x="232" y="62"/>
                      <a:pt x="213" y="61"/>
                      <a:pt x="192" y="59"/>
                    </a:cubicBezTo>
                    <a:cubicBezTo>
                      <a:pt x="171" y="56"/>
                      <a:pt x="150" y="52"/>
                      <a:pt x="129" y="47"/>
                    </a:cubicBezTo>
                    <a:cubicBezTo>
                      <a:pt x="126" y="46"/>
                      <a:pt x="124" y="45"/>
                      <a:pt x="122" y="44"/>
                    </a:cubicBezTo>
                    <a:cubicBezTo>
                      <a:pt x="98" y="38"/>
                      <a:pt x="76" y="29"/>
                      <a:pt x="55" y="18"/>
                    </a:cubicBezTo>
                    <a:cubicBezTo>
                      <a:pt x="44" y="13"/>
                      <a:pt x="33" y="6"/>
                      <a:pt x="23" y="0"/>
                    </a:cubicBezTo>
                    <a:cubicBezTo>
                      <a:pt x="22" y="0"/>
                      <a:pt x="22" y="1"/>
                      <a:pt x="22" y="2"/>
                    </a:cubicBezTo>
                    <a:cubicBezTo>
                      <a:pt x="16" y="16"/>
                      <a:pt x="11" y="30"/>
                      <a:pt x="7" y="45"/>
                    </a:cubicBezTo>
                    <a:cubicBezTo>
                      <a:pt x="4" y="60"/>
                      <a:pt x="2" y="75"/>
                      <a:pt x="1" y="88"/>
                    </a:cubicBezTo>
                    <a:cubicBezTo>
                      <a:pt x="0" y="111"/>
                      <a:pt x="3" y="132"/>
                      <a:pt x="11" y="150"/>
                    </a:cubicBezTo>
                    <a:cubicBezTo>
                      <a:pt x="19" y="169"/>
                      <a:pt x="32" y="185"/>
                      <a:pt x="49" y="196"/>
                    </a:cubicBezTo>
                    <a:cubicBezTo>
                      <a:pt x="58" y="202"/>
                      <a:pt x="69" y="207"/>
                      <a:pt x="80" y="211"/>
                    </a:cubicBezTo>
                    <a:cubicBezTo>
                      <a:pt x="82" y="212"/>
                      <a:pt x="85" y="213"/>
                      <a:pt x="87" y="213"/>
                    </a:cubicBezTo>
                    <a:cubicBezTo>
                      <a:pt x="95" y="215"/>
                      <a:pt x="103" y="217"/>
                      <a:pt x="110" y="217"/>
                    </a:cubicBezTo>
                    <a:cubicBezTo>
                      <a:pt x="130" y="219"/>
                      <a:pt x="148" y="215"/>
                      <a:pt x="165" y="206"/>
                    </a:cubicBezTo>
                    <a:cubicBezTo>
                      <a:pt x="180" y="198"/>
                      <a:pt x="194" y="186"/>
                      <a:pt x="206" y="170"/>
                    </a:cubicBezTo>
                    <a:cubicBezTo>
                      <a:pt x="217" y="155"/>
                      <a:pt x="227" y="138"/>
                      <a:pt x="234" y="119"/>
                    </a:cubicBezTo>
                    <a:cubicBezTo>
                      <a:pt x="241" y="101"/>
                      <a:pt x="247" y="82"/>
                      <a:pt x="250" y="62"/>
                    </a:cubicBezTo>
                    <a:lnTo>
                      <a:pt x="250" y="61"/>
                    </a:lnTo>
                    <a:moveTo>
                      <a:pt x="90" y="203"/>
                    </a:moveTo>
                    <a:cubicBezTo>
                      <a:pt x="83" y="201"/>
                      <a:pt x="76" y="198"/>
                      <a:pt x="69" y="195"/>
                    </a:cubicBezTo>
                    <a:cubicBezTo>
                      <a:pt x="61" y="191"/>
                      <a:pt x="53" y="186"/>
                      <a:pt x="46" y="181"/>
                    </a:cubicBezTo>
                    <a:cubicBezTo>
                      <a:pt x="43" y="178"/>
                      <a:pt x="39" y="174"/>
                      <a:pt x="36" y="171"/>
                    </a:cubicBezTo>
                    <a:cubicBezTo>
                      <a:pt x="37" y="170"/>
                      <a:pt x="38" y="169"/>
                      <a:pt x="38" y="168"/>
                    </a:cubicBezTo>
                    <a:cubicBezTo>
                      <a:pt x="41" y="163"/>
                      <a:pt x="44" y="159"/>
                      <a:pt x="47" y="155"/>
                    </a:cubicBezTo>
                    <a:cubicBezTo>
                      <a:pt x="51" y="151"/>
                      <a:pt x="56" y="146"/>
                      <a:pt x="61" y="143"/>
                    </a:cubicBezTo>
                    <a:lnTo>
                      <a:pt x="62" y="142"/>
                    </a:lnTo>
                    <a:cubicBezTo>
                      <a:pt x="69" y="138"/>
                      <a:pt x="77" y="134"/>
                      <a:pt x="86" y="131"/>
                    </a:cubicBezTo>
                    <a:cubicBezTo>
                      <a:pt x="97" y="127"/>
                      <a:pt x="110" y="125"/>
                      <a:pt x="122" y="124"/>
                    </a:cubicBezTo>
                    <a:cubicBezTo>
                      <a:pt x="134" y="124"/>
                      <a:pt x="146" y="125"/>
                      <a:pt x="157" y="127"/>
                    </a:cubicBezTo>
                    <a:cubicBezTo>
                      <a:pt x="158" y="127"/>
                      <a:pt x="159" y="128"/>
                      <a:pt x="161" y="128"/>
                    </a:cubicBezTo>
                    <a:cubicBezTo>
                      <a:pt x="167" y="130"/>
                      <a:pt x="174" y="132"/>
                      <a:pt x="180" y="135"/>
                    </a:cubicBezTo>
                    <a:cubicBezTo>
                      <a:pt x="185" y="138"/>
                      <a:pt x="190" y="141"/>
                      <a:pt x="195" y="146"/>
                    </a:cubicBezTo>
                    <a:cubicBezTo>
                      <a:pt x="198" y="149"/>
                      <a:pt x="201" y="152"/>
                      <a:pt x="204" y="155"/>
                    </a:cubicBezTo>
                    <a:cubicBezTo>
                      <a:pt x="200" y="160"/>
                      <a:pt x="197" y="165"/>
                      <a:pt x="193" y="169"/>
                    </a:cubicBezTo>
                    <a:cubicBezTo>
                      <a:pt x="186" y="177"/>
                      <a:pt x="178" y="184"/>
                      <a:pt x="170" y="190"/>
                    </a:cubicBezTo>
                    <a:cubicBezTo>
                      <a:pt x="163" y="195"/>
                      <a:pt x="156" y="199"/>
                      <a:pt x="148" y="202"/>
                    </a:cubicBezTo>
                    <a:cubicBezTo>
                      <a:pt x="141" y="204"/>
                      <a:pt x="133" y="206"/>
                      <a:pt x="126" y="206"/>
                    </a:cubicBezTo>
                    <a:cubicBezTo>
                      <a:pt x="118" y="207"/>
                      <a:pt x="109" y="207"/>
                      <a:pt x="100" y="205"/>
                    </a:cubicBezTo>
                    <a:cubicBezTo>
                      <a:pt x="97" y="205"/>
                      <a:pt x="94" y="204"/>
                      <a:pt x="90" y="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66200" rIns="180000" bIns="662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40"/>
              <p:cNvSpPr/>
              <p:nvPr/>
            </p:nvSpPr>
            <p:spPr>
              <a:xfrm>
                <a:off x="3998880" y="876960"/>
                <a:ext cx="70920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9" extrusionOk="0">
                    <a:moveTo>
                      <a:pt x="139" y="2"/>
                    </a:moveTo>
                    <a:cubicBezTo>
                      <a:pt x="140" y="3"/>
                      <a:pt x="142" y="3"/>
                      <a:pt x="143" y="3"/>
                    </a:cubicBezTo>
                    <a:cubicBezTo>
                      <a:pt x="156" y="8"/>
                      <a:pt x="168" y="16"/>
                      <a:pt x="177" y="27"/>
                    </a:cubicBezTo>
                    <a:cubicBezTo>
                      <a:pt x="193" y="48"/>
                      <a:pt x="197" y="73"/>
                      <a:pt x="197" y="90"/>
                    </a:cubicBezTo>
                    <a:cubicBezTo>
                      <a:pt x="197" y="117"/>
                      <a:pt x="188" y="145"/>
                      <a:pt x="172" y="177"/>
                    </a:cubicBezTo>
                    <a:cubicBezTo>
                      <a:pt x="171" y="179"/>
                      <a:pt x="168" y="180"/>
                      <a:pt x="165" y="179"/>
                    </a:cubicBezTo>
                    <a:cubicBezTo>
                      <a:pt x="165" y="179"/>
                      <a:pt x="164" y="179"/>
                      <a:pt x="164" y="178"/>
                    </a:cubicBezTo>
                    <a:cubicBezTo>
                      <a:pt x="161" y="177"/>
                      <a:pt x="161" y="173"/>
                      <a:pt x="162" y="171"/>
                    </a:cubicBezTo>
                    <a:cubicBezTo>
                      <a:pt x="165" y="165"/>
                      <a:pt x="168" y="160"/>
                      <a:pt x="170" y="154"/>
                    </a:cubicBezTo>
                    <a:cubicBezTo>
                      <a:pt x="176" y="139"/>
                      <a:pt x="180" y="124"/>
                      <a:pt x="182" y="110"/>
                    </a:cubicBezTo>
                    <a:cubicBezTo>
                      <a:pt x="184" y="100"/>
                      <a:pt x="184" y="90"/>
                      <a:pt x="182" y="80"/>
                    </a:cubicBezTo>
                    <a:cubicBezTo>
                      <a:pt x="181" y="72"/>
                      <a:pt x="179" y="65"/>
                      <a:pt x="177" y="58"/>
                    </a:cubicBezTo>
                    <a:cubicBezTo>
                      <a:pt x="174" y="53"/>
                      <a:pt x="171" y="48"/>
                      <a:pt x="168" y="44"/>
                    </a:cubicBezTo>
                    <a:cubicBezTo>
                      <a:pt x="165" y="40"/>
                      <a:pt x="161" y="36"/>
                      <a:pt x="157" y="33"/>
                    </a:cubicBezTo>
                    <a:cubicBezTo>
                      <a:pt x="153" y="30"/>
                      <a:pt x="150" y="28"/>
                      <a:pt x="145" y="26"/>
                    </a:cubicBezTo>
                    <a:cubicBezTo>
                      <a:pt x="143" y="25"/>
                      <a:pt x="141" y="24"/>
                      <a:pt x="139" y="23"/>
                    </a:cubicBezTo>
                    <a:cubicBezTo>
                      <a:pt x="136" y="23"/>
                      <a:pt x="134" y="22"/>
                      <a:pt x="131" y="22"/>
                    </a:cubicBezTo>
                    <a:cubicBezTo>
                      <a:pt x="126" y="21"/>
                      <a:pt x="121" y="21"/>
                      <a:pt x="116" y="22"/>
                    </a:cubicBezTo>
                    <a:cubicBezTo>
                      <a:pt x="110" y="23"/>
                      <a:pt x="103" y="25"/>
                      <a:pt x="97" y="27"/>
                    </a:cubicBezTo>
                    <a:cubicBezTo>
                      <a:pt x="90" y="30"/>
                      <a:pt x="83" y="34"/>
                      <a:pt x="76" y="39"/>
                    </a:cubicBezTo>
                    <a:cubicBezTo>
                      <a:pt x="65" y="47"/>
                      <a:pt x="55" y="58"/>
                      <a:pt x="45" y="70"/>
                    </a:cubicBezTo>
                    <a:cubicBezTo>
                      <a:pt x="39" y="78"/>
                      <a:pt x="34" y="86"/>
                      <a:pt x="27" y="97"/>
                    </a:cubicBezTo>
                    <a:cubicBezTo>
                      <a:pt x="23" y="103"/>
                      <a:pt x="17" y="105"/>
                      <a:pt x="11" y="104"/>
                    </a:cubicBezTo>
                    <a:cubicBezTo>
                      <a:pt x="10" y="103"/>
                      <a:pt x="9" y="103"/>
                      <a:pt x="8" y="102"/>
                    </a:cubicBezTo>
                    <a:cubicBezTo>
                      <a:pt x="4" y="100"/>
                      <a:pt x="2" y="96"/>
                      <a:pt x="1" y="93"/>
                    </a:cubicBezTo>
                    <a:cubicBezTo>
                      <a:pt x="0" y="89"/>
                      <a:pt x="1" y="86"/>
                      <a:pt x="3" y="83"/>
                    </a:cubicBezTo>
                    <a:cubicBezTo>
                      <a:pt x="17" y="59"/>
                      <a:pt x="32" y="41"/>
                      <a:pt x="49" y="27"/>
                    </a:cubicBezTo>
                    <a:cubicBezTo>
                      <a:pt x="65" y="14"/>
                      <a:pt x="81" y="6"/>
                      <a:pt x="98" y="2"/>
                    </a:cubicBezTo>
                    <a:cubicBezTo>
                      <a:pt x="112" y="-1"/>
                      <a:pt x="127" y="-1"/>
                      <a:pt x="139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38850" rIns="180000" bIns="388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40"/>
              <p:cNvSpPr/>
              <p:nvPr/>
            </p:nvSpPr>
            <p:spPr>
              <a:xfrm>
                <a:off x="4181040" y="967320"/>
                <a:ext cx="74520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96" extrusionOk="0">
                    <a:moveTo>
                      <a:pt x="144" y="3"/>
                    </a:moveTo>
                    <a:cubicBezTo>
                      <a:pt x="154" y="6"/>
                      <a:pt x="163" y="10"/>
                      <a:pt x="171" y="17"/>
                    </a:cubicBezTo>
                    <a:cubicBezTo>
                      <a:pt x="172" y="17"/>
                      <a:pt x="173" y="18"/>
                      <a:pt x="174" y="19"/>
                    </a:cubicBezTo>
                    <a:cubicBezTo>
                      <a:pt x="185" y="28"/>
                      <a:pt x="193" y="41"/>
                      <a:pt x="199" y="56"/>
                    </a:cubicBezTo>
                    <a:cubicBezTo>
                      <a:pt x="205" y="73"/>
                      <a:pt x="208" y="92"/>
                      <a:pt x="206" y="114"/>
                    </a:cubicBezTo>
                    <a:cubicBezTo>
                      <a:pt x="204" y="137"/>
                      <a:pt x="197" y="162"/>
                      <a:pt x="184" y="188"/>
                    </a:cubicBezTo>
                    <a:cubicBezTo>
                      <a:pt x="181" y="194"/>
                      <a:pt x="173" y="198"/>
                      <a:pt x="166" y="196"/>
                    </a:cubicBezTo>
                    <a:cubicBezTo>
                      <a:pt x="166" y="196"/>
                      <a:pt x="165" y="196"/>
                      <a:pt x="164" y="195"/>
                    </a:cubicBezTo>
                    <a:cubicBezTo>
                      <a:pt x="157" y="192"/>
                      <a:pt x="153" y="183"/>
                      <a:pt x="157" y="175"/>
                    </a:cubicBezTo>
                    <a:cubicBezTo>
                      <a:pt x="162" y="163"/>
                      <a:pt x="166" y="153"/>
                      <a:pt x="170" y="143"/>
                    </a:cubicBezTo>
                    <a:lnTo>
                      <a:pt x="171" y="141"/>
                    </a:lnTo>
                    <a:lnTo>
                      <a:pt x="171" y="142"/>
                    </a:lnTo>
                    <a:cubicBezTo>
                      <a:pt x="175" y="125"/>
                      <a:pt x="178" y="111"/>
                      <a:pt x="179" y="97"/>
                    </a:cubicBezTo>
                    <a:cubicBezTo>
                      <a:pt x="179" y="88"/>
                      <a:pt x="179" y="79"/>
                      <a:pt x="177" y="71"/>
                    </a:cubicBezTo>
                    <a:cubicBezTo>
                      <a:pt x="176" y="64"/>
                      <a:pt x="174" y="57"/>
                      <a:pt x="171" y="51"/>
                    </a:cubicBezTo>
                    <a:cubicBezTo>
                      <a:pt x="168" y="46"/>
                      <a:pt x="165" y="42"/>
                      <a:pt x="162" y="38"/>
                    </a:cubicBezTo>
                    <a:cubicBezTo>
                      <a:pt x="158" y="34"/>
                      <a:pt x="154" y="31"/>
                      <a:pt x="150" y="28"/>
                    </a:cubicBezTo>
                    <a:cubicBezTo>
                      <a:pt x="146" y="25"/>
                      <a:pt x="141" y="23"/>
                      <a:pt x="137" y="21"/>
                    </a:cubicBezTo>
                    <a:cubicBezTo>
                      <a:pt x="136" y="21"/>
                      <a:pt x="135" y="21"/>
                      <a:pt x="134" y="20"/>
                    </a:cubicBezTo>
                    <a:cubicBezTo>
                      <a:pt x="130" y="19"/>
                      <a:pt x="126" y="18"/>
                      <a:pt x="121" y="18"/>
                    </a:cubicBezTo>
                    <a:cubicBezTo>
                      <a:pt x="115" y="18"/>
                      <a:pt x="109" y="18"/>
                      <a:pt x="103" y="19"/>
                    </a:cubicBezTo>
                    <a:cubicBezTo>
                      <a:pt x="96" y="21"/>
                      <a:pt x="89" y="23"/>
                      <a:pt x="81" y="27"/>
                    </a:cubicBezTo>
                    <a:cubicBezTo>
                      <a:pt x="71" y="32"/>
                      <a:pt x="62" y="38"/>
                      <a:pt x="54" y="45"/>
                    </a:cubicBezTo>
                    <a:lnTo>
                      <a:pt x="53" y="45"/>
                    </a:lnTo>
                    <a:lnTo>
                      <a:pt x="53" y="46"/>
                    </a:lnTo>
                    <a:cubicBezTo>
                      <a:pt x="42" y="56"/>
                      <a:pt x="31" y="68"/>
                      <a:pt x="22" y="82"/>
                    </a:cubicBezTo>
                    <a:cubicBezTo>
                      <a:pt x="19" y="87"/>
                      <a:pt x="15" y="93"/>
                      <a:pt x="12" y="99"/>
                    </a:cubicBezTo>
                    <a:cubicBezTo>
                      <a:pt x="11" y="101"/>
                      <a:pt x="8" y="103"/>
                      <a:pt x="5" y="102"/>
                    </a:cubicBezTo>
                    <a:lnTo>
                      <a:pt x="4" y="102"/>
                    </a:lnTo>
                    <a:cubicBezTo>
                      <a:pt x="3" y="101"/>
                      <a:pt x="1" y="100"/>
                      <a:pt x="1" y="98"/>
                    </a:cubicBezTo>
                    <a:cubicBezTo>
                      <a:pt x="0" y="96"/>
                      <a:pt x="1" y="95"/>
                      <a:pt x="1" y="94"/>
                    </a:cubicBezTo>
                    <a:cubicBezTo>
                      <a:pt x="19" y="60"/>
                      <a:pt x="40" y="36"/>
                      <a:pt x="63" y="20"/>
                    </a:cubicBezTo>
                    <a:cubicBezTo>
                      <a:pt x="79" y="10"/>
                      <a:pt x="103" y="-2"/>
                      <a:pt x="131" y="0"/>
                    </a:cubicBezTo>
                    <a:cubicBezTo>
                      <a:pt x="135" y="1"/>
                      <a:pt x="139" y="2"/>
                      <a:pt x="14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51100" rIns="180000" bIns="511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40"/>
              <p:cNvSpPr/>
              <p:nvPr/>
            </p:nvSpPr>
            <p:spPr>
              <a:xfrm>
                <a:off x="4253760" y="903600"/>
                <a:ext cx="529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52" extrusionOk="0">
                    <a:moveTo>
                      <a:pt x="26" y="2"/>
                    </a:moveTo>
                    <a:cubicBezTo>
                      <a:pt x="46" y="7"/>
                      <a:pt x="73" y="27"/>
                      <a:pt x="98" y="52"/>
                    </a:cubicBezTo>
                    <a:cubicBezTo>
                      <a:pt x="116" y="71"/>
                      <a:pt x="131" y="92"/>
                      <a:pt x="139" y="110"/>
                    </a:cubicBezTo>
                    <a:cubicBezTo>
                      <a:pt x="148" y="128"/>
                      <a:pt x="149" y="142"/>
                      <a:pt x="142" y="148"/>
                    </a:cubicBezTo>
                    <a:cubicBezTo>
                      <a:pt x="138" y="152"/>
                      <a:pt x="130" y="153"/>
                      <a:pt x="120" y="150"/>
                    </a:cubicBezTo>
                    <a:cubicBezTo>
                      <a:pt x="100" y="145"/>
                      <a:pt x="73" y="126"/>
                      <a:pt x="48" y="100"/>
                    </a:cubicBezTo>
                    <a:cubicBezTo>
                      <a:pt x="30" y="81"/>
                      <a:pt x="15" y="60"/>
                      <a:pt x="7" y="42"/>
                    </a:cubicBezTo>
                    <a:cubicBezTo>
                      <a:pt x="-2" y="24"/>
                      <a:pt x="-3" y="11"/>
                      <a:pt x="4" y="4"/>
                    </a:cubicBezTo>
                    <a:cubicBezTo>
                      <a:pt x="8" y="0"/>
                      <a:pt x="16" y="-1"/>
                      <a:pt x="26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19400" rIns="180000" bIns="194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40"/>
              <p:cNvSpPr/>
              <p:nvPr/>
            </p:nvSpPr>
            <p:spPr>
              <a:xfrm>
                <a:off x="4020120" y="817920"/>
                <a:ext cx="71640" cy="2556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71" extrusionOk="0">
                    <a:moveTo>
                      <a:pt x="148" y="9"/>
                    </a:moveTo>
                    <a:cubicBezTo>
                      <a:pt x="181" y="18"/>
                      <a:pt x="200" y="32"/>
                      <a:pt x="199" y="44"/>
                    </a:cubicBezTo>
                    <a:cubicBezTo>
                      <a:pt x="198" y="54"/>
                      <a:pt x="187" y="61"/>
                      <a:pt x="168" y="66"/>
                    </a:cubicBezTo>
                    <a:cubicBezTo>
                      <a:pt x="148" y="71"/>
                      <a:pt x="123" y="72"/>
                      <a:pt x="97" y="70"/>
                    </a:cubicBezTo>
                    <a:cubicBezTo>
                      <a:pt x="81" y="69"/>
                      <a:pt x="65" y="66"/>
                      <a:pt x="52" y="62"/>
                    </a:cubicBezTo>
                    <a:cubicBezTo>
                      <a:pt x="19" y="53"/>
                      <a:pt x="-1" y="40"/>
                      <a:pt x="1" y="27"/>
                    </a:cubicBezTo>
                    <a:cubicBezTo>
                      <a:pt x="1" y="18"/>
                      <a:pt x="13" y="10"/>
                      <a:pt x="32" y="5"/>
                    </a:cubicBezTo>
                    <a:cubicBezTo>
                      <a:pt x="51" y="0"/>
                      <a:pt x="77" y="-1"/>
                      <a:pt x="103" y="1"/>
                    </a:cubicBezTo>
                    <a:cubicBezTo>
                      <a:pt x="119" y="3"/>
                      <a:pt x="134" y="5"/>
                      <a:pt x="148" y="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0" rIns="18000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40"/>
              <p:cNvSpPr/>
              <p:nvPr/>
            </p:nvSpPr>
            <p:spPr>
              <a:xfrm>
                <a:off x="4081680" y="920880"/>
                <a:ext cx="56160" cy="6048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68" extrusionOk="0">
                    <a:moveTo>
                      <a:pt x="153" y="0"/>
                    </a:moveTo>
                    <a:cubicBezTo>
                      <a:pt x="154" y="0"/>
                      <a:pt x="155" y="1"/>
                      <a:pt x="155" y="2"/>
                    </a:cubicBezTo>
                    <a:cubicBezTo>
                      <a:pt x="156" y="3"/>
                      <a:pt x="156" y="4"/>
                      <a:pt x="156" y="5"/>
                    </a:cubicBezTo>
                    <a:cubicBezTo>
                      <a:pt x="152" y="17"/>
                      <a:pt x="149" y="29"/>
                      <a:pt x="146" y="42"/>
                    </a:cubicBezTo>
                    <a:cubicBezTo>
                      <a:pt x="143" y="50"/>
                      <a:pt x="141" y="59"/>
                      <a:pt x="139" y="67"/>
                    </a:cubicBezTo>
                    <a:cubicBezTo>
                      <a:pt x="136" y="77"/>
                      <a:pt x="133" y="88"/>
                      <a:pt x="130" y="99"/>
                    </a:cubicBezTo>
                    <a:cubicBezTo>
                      <a:pt x="129" y="104"/>
                      <a:pt x="127" y="109"/>
                      <a:pt x="126" y="114"/>
                    </a:cubicBezTo>
                    <a:cubicBezTo>
                      <a:pt x="124" y="119"/>
                      <a:pt x="122" y="125"/>
                      <a:pt x="121" y="130"/>
                    </a:cubicBezTo>
                    <a:cubicBezTo>
                      <a:pt x="120" y="132"/>
                      <a:pt x="118" y="133"/>
                      <a:pt x="116" y="133"/>
                    </a:cubicBezTo>
                    <a:lnTo>
                      <a:pt x="115" y="133"/>
                    </a:lnTo>
                    <a:cubicBezTo>
                      <a:pt x="113" y="133"/>
                      <a:pt x="112" y="131"/>
                      <a:pt x="111" y="130"/>
                    </a:cubicBezTo>
                    <a:lnTo>
                      <a:pt x="109" y="123"/>
                    </a:lnTo>
                    <a:cubicBezTo>
                      <a:pt x="107" y="116"/>
                      <a:pt x="105" y="111"/>
                      <a:pt x="103" y="106"/>
                    </a:cubicBezTo>
                    <a:cubicBezTo>
                      <a:pt x="99" y="96"/>
                      <a:pt x="94" y="88"/>
                      <a:pt x="89" y="80"/>
                    </a:cubicBezTo>
                    <a:cubicBezTo>
                      <a:pt x="86" y="76"/>
                      <a:pt x="83" y="73"/>
                      <a:pt x="79" y="70"/>
                    </a:cubicBezTo>
                    <a:cubicBezTo>
                      <a:pt x="76" y="67"/>
                      <a:pt x="73" y="66"/>
                      <a:pt x="71" y="65"/>
                    </a:cubicBezTo>
                    <a:cubicBezTo>
                      <a:pt x="70" y="64"/>
                      <a:pt x="69" y="64"/>
                      <a:pt x="67" y="64"/>
                    </a:cubicBezTo>
                    <a:cubicBezTo>
                      <a:pt x="66" y="63"/>
                      <a:pt x="65" y="63"/>
                      <a:pt x="64" y="63"/>
                    </a:cubicBezTo>
                    <a:cubicBezTo>
                      <a:pt x="62" y="63"/>
                      <a:pt x="60" y="63"/>
                      <a:pt x="58" y="63"/>
                    </a:cubicBezTo>
                    <a:cubicBezTo>
                      <a:pt x="56" y="63"/>
                      <a:pt x="54" y="64"/>
                      <a:pt x="52" y="65"/>
                    </a:cubicBezTo>
                    <a:cubicBezTo>
                      <a:pt x="50" y="66"/>
                      <a:pt x="48" y="67"/>
                      <a:pt x="46" y="68"/>
                    </a:cubicBezTo>
                    <a:cubicBezTo>
                      <a:pt x="43" y="71"/>
                      <a:pt x="40" y="73"/>
                      <a:pt x="38" y="76"/>
                    </a:cubicBezTo>
                    <a:cubicBezTo>
                      <a:pt x="34" y="81"/>
                      <a:pt x="31" y="87"/>
                      <a:pt x="29" y="93"/>
                    </a:cubicBezTo>
                    <a:cubicBezTo>
                      <a:pt x="25" y="102"/>
                      <a:pt x="22" y="112"/>
                      <a:pt x="21" y="122"/>
                    </a:cubicBezTo>
                    <a:cubicBezTo>
                      <a:pt x="20" y="134"/>
                      <a:pt x="20" y="146"/>
                      <a:pt x="21" y="159"/>
                    </a:cubicBezTo>
                    <a:cubicBezTo>
                      <a:pt x="21" y="162"/>
                      <a:pt x="19" y="164"/>
                      <a:pt x="18" y="166"/>
                    </a:cubicBezTo>
                    <a:cubicBezTo>
                      <a:pt x="16" y="167"/>
                      <a:pt x="14" y="168"/>
                      <a:pt x="11" y="168"/>
                    </a:cubicBezTo>
                    <a:cubicBezTo>
                      <a:pt x="10" y="168"/>
                      <a:pt x="9" y="168"/>
                      <a:pt x="9" y="168"/>
                    </a:cubicBezTo>
                    <a:cubicBezTo>
                      <a:pt x="7" y="168"/>
                      <a:pt x="5" y="167"/>
                      <a:pt x="4" y="166"/>
                    </a:cubicBezTo>
                    <a:cubicBezTo>
                      <a:pt x="3" y="164"/>
                      <a:pt x="2" y="162"/>
                      <a:pt x="1" y="159"/>
                    </a:cubicBezTo>
                    <a:cubicBezTo>
                      <a:pt x="0" y="146"/>
                      <a:pt x="0" y="132"/>
                      <a:pt x="2" y="119"/>
                    </a:cubicBezTo>
                    <a:cubicBezTo>
                      <a:pt x="4" y="108"/>
                      <a:pt x="6" y="98"/>
                      <a:pt x="10" y="88"/>
                    </a:cubicBezTo>
                    <a:cubicBezTo>
                      <a:pt x="13" y="83"/>
                      <a:pt x="15" y="79"/>
                      <a:pt x="17" y="75"/>
                    </a:cubicBezTo>
                    <a:cubicBezTo>
                      <a:pt x="19" y="72"/>
                      <a:pt x="22" y="68"/>
                      <a:pt x="25" y="64"/>
                    </a:cubicBezTo>
                    <a:cubicBezTo>
                      <a:pt x="31" y="58"/>
                      <a:pt x="37" y="53"/>
                      <a:pt x="45" y="50"/>
                    </a:cubicBezTo>
                    <a:cubicBezTo>
                      <a:pt x="48" y="49"/>
                      <a:pt x="51" y="48"/>
                      <a:pt x="55" y="47"/>
                    </a:cubicBezTo>
                    <a:cubicBezTo>
                      <a:pt x="59" y="47"/>
                      <a:pt x="62" y="47"/>
                      <a:pt x="66" y="48"/>
                    </a:cubicBezTo>
                    <a:cubicBezTo>
                      <a:pt x="67" y="48"/>
                      <a:pt x="69" y="48"/>
                      <a:pt x="70" y="49"/>
                    </a:cubicBezTo>
                    <a:cubicBezTo>
                      <a:pt x="75" y="50"/>
                      <a:pt x="81" y="53"/>
                      <a:pt x="87" y="58"/>
                    </a:cubicBezTo>
                    <a:cubicBezTo>
                      <a:pt x="93" y="63"/>
                      <a:pt x="99" y="70"/>
                      <a:pt x="105" y="80"/>
                    </a:cubicBezTo>
                    <a:cubicBezTo>
                      <a:pt x="110" y="89"/>
                      <a:pt x="114" y="100"/>
                      <a:pt x="117" y="112"/>
                    </a:cubicBezTo>
                    <a:cubicBezTo>
                      <a:pt x="118" y="108"/>
                      <a:pt x="119" y="105"/>
                      <a:pt x="120" y="101"/>
                    </a:cubicBezTo>
                    <a:lnTo>
                      <a:pt x="121" y="98"/>
                    </a:lnTo>
                    <a:cubicBezTo>
                      <a:pt x="125" y="88"/>
                      <a:pt x="128" y="77"/>
                      <a:pt x="131" y="66"/>
                    </a:cubicBezTo>
                    <a:cubicBezTo>
                      <a:pt x="133" y="57"/>
                      <a:pt x="136" y="48"/>
                      <a:pt x="138" y="39"/>
                    </a:cubicBezTo>
                    <a:lnTo>
                      <a:pt x="140" y="33"/>
                    </a:lnTo>
                    <a:cubicBezTo>
                      <a:pt x="143" y="23"/>
                      <a:pt x="145" y="13"/>
                      <a:pt x="148" y="3"/>
                    </a:cubicBezTo>
                    <a:cubicBezTo>
                      <a:pt x="148" y="1"/>
                      <a:pt x="151" y="-1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0000" tIns="30950" rIns="180000" bIns="309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40"/>
              <p:cNvSpPr/>
              <p:nvPr/>
            </p:nvSpPr>
            <p:spPr>
              <a:xfrm>
                <a:off x="3936600" y="916920"/>
                <a:ext cx="83520" cy="83520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4" y="85"/>
                    </a:moveTo>
                    <a:cubicBezTo>
                      <a:pt x="-13" y="147"/>
                      <a:pt x="24" y="211"/>
                      <a:pt x="86" y="228"/>
                    </a:cubicBezTo>
                    <a:cubicBezTo>
                      <a:pt x="148" y="245"/>
                      <a:pt x="212" y="208"/>
                      <a:pt x="229" y="146"/>
                    </a:cubicBezTo>
                    <a:cubicBezTo>
                      <a:pt x="245" y="84"/>
                      <a:pt x="209" y="20"/>
                      <a:pt x="147" y="4"/>
                    </a:cubicBezTo>
                    <a:cubicBezTo>
                      <a:pt x="85" y="-13"/>
                      <a:pt x="21" y="23"/>
                      <a:pt x="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0000" tIns="77000" rIns="180000" bIns="7700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40"/>
              <p:cNvSpPr/>
              <p:nvPr/>
            </p:nvSpPr>
            <p:spPr>
              <a:xfrm>
                <a:off x="4175640" y="1042560"/>
                <a:ext cx="84240" cy="8388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3" extrusionOk="0">
                    <a:moveTo>
                      <a:pt x="5" y="86"/>
                    </a:moveTo>
                    <a:cubicBezTo>
                      <a:pt x="-12" y="148"/>
                      <a:pt x="25" y="212"/>
                      <a:pt x="87" y="229"/>
                    </a:cubicBezTo>
                    <a:cubicBezTo>
                      <a:pt x="149" y="246"/>
                      <a:pt x="212" y="209"/>
                      <a:pt x="229" y="147"/>
                    </a:cubicBezTo>
                    <a:cubicBezTo>
                      <a:pt x="246" y="85"/>
                      <a:pt x="209" y="21"/>
                      <a:pt x="148" y="4"/>
                    </a:cubicBezTo>
                    <a:cubicBezTo>
                      <a:pt x="86" y="-13"/>
                      <a:pt x="22" y="24"/>
                      <a:pt x="5" y="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0000" tIns="77750" rIns="180000" bIns="7775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40"/>
              <p:cNvSpPr/>
              <p:nvPr/>
            </p:nvSpPr>
            <p:spPr>
              <a:xfrm>
                <a:off x="4076640" y="1149480"/>
                <a:ext cx="135720" cy="1836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1" fill="none" extrusionOk="0">
                    <a:moveTo>
                      <a:pt x="377" y="48"/>
                    </a:moveTo>
                    <a:cubicBezTo>
                      <a:pt x="377" y="48"/>
                      <a:pt x="180" y="7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DF878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6450" tIns="0" rIns="186450" bIns="0" anchor="ctr" anchorCtr="1">
                <a:noAutofit/>
              </a:bodyPr>
              <a:lstStyle/>
              <a:p>
                <a:pPr defTabSz="1828800">
                  <a:buClr>
                    <a:srgbClr val="000000"/>
                  </a:buClr>
                  <a:defRPr/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82" name="Google Shape;2882;p40"/>
            <p:cNvSpPr/>
            <p:nvPr/>
          </p:nvSpPr>
          <p:spPr>
            <a:xfrm rot="-1748438">
              <a:off x="7875894" y="4358773"/>
              <a:ext cx="38813" cy="468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1">
              <a:no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</p:grpSp>
      <p:sp>
        <p:nvSpPr>
          <p:cNvPr id="6" name="Google Shape;2203;p57">
            <a:extLst>
              <a:ext uri="{FF2B5EF4-FFF2-40B4-BE49-F238E27FC236}">
                <a16:creationId xmlns:a16="http://schemas.microsoft.com/office/drawing/2014/main" id="{7D79D2B0-1F1E-40F8-4876-F117BEC75E20}"/>
              </a:ext>
            </a:extLst>
          </p:cNvPr>
          <p:cNvSpPr txBox="1">
            <a:spLocks/>
          </p:cNvSpPr>
          <p:nvPr/>
        </p:nvSpPr>
        <p:spPr>
          <a:xfrm>
            <a:off x="604458" y="274793"/>
            <a:ext cx="17294964" cy="262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72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828800">
              <a:lnSpc>
                <a:spcPct val="150000"/>
              </a:lnSpc>
              <a:buClr>
                <a:srgbClr val="FAC827"/>
              </a:buClr>
              <a:defRPr/>
            </a:pPr>
            <a:r>
              <a:rPr lang="en-US" sz="4800" b="1" kern="0" dirty="0">
                <a:solidFill>
                  <a:srgbClr val="ED4D1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UỶ BAN NHÂN DÂN QUẬN HỒNG BÀNG</a:t>
            </a:r>
          </a:p>
          <a:p>
            <a:pPr defTabSz="1828800">
              <a:lnSpc>
                <a:spcPct val="150000"/>
              </a:lnSpc>
              <a:buClr>
                <a:srgbClr val="FAC827"/>
              </a:buClr>
              <a:defRPr/>
            </a:pPr>
            <a:r>
              <a:rPr lang="en-US" sz="4800" b="1" kern="0" dirty="0">
                <a:solidFill>
                  <a:srgbClr val="ED4D1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TRƯỜNG TIỂU HỌC AN HỒNG</a:t>
            </a:r>
            <a:endParaRPr lang="vi-VN" sz="4800" b="1" kern="0" dirty="0">
              <a:solidFill>
                <a:srgbClr val="ED4D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195;p2">
            <a:extLst>
              <a:ext uri="{FF2B5EF4-FFF2-40B4-BE49-F238E27FC236}">
                <a16:creationId xmlns:a16="http://schemas.microsoft.com/office/drawing/2014/main" id="{D7206CEE-5643-FCAB-3510-3CC69A62A0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48619" y="139774"/>
            <a:ext cx="2653522" cy="7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7;p12">
            <a:extLst>
              <a:ext uri="{FF2B5EF4-FFF2-40B4-BE49-F238E27FC236}">
                <a16:creationId xmlns:a16="http://schemas.microsoft.com/office/drawing/2014/main" id="{6A21965D-F601-F159-1746-7317BA92D743}"/>
              </a:ext>
            </a:extLst>
          </p:cNvPr>
          <p:cNvSpPr txBox="1"/>
          <p:nvPr/>
        </p:nvSpPr>
        <p:spPr>
          <a:xfrm>
            <a:off x="2642872" y="2497726"/>
            <a:ext cx="12517488" cy="564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4" tIns="51412" rIns="102854" bIns="51412" anchor="t" anchorCtr="0">
            <a:spAutoFit/>
          </a:bodyPr>
          <a:lstStyle/>
          <a:p>
            <a:pPr defTabSz="1371600">
              <a:lnSpc>
                <a:spcPct val="150000"/>
              </a:lnSpc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dị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371600">
              <a:lnSpc>
                <a:spcPct val="150000"/>
              </a:lnSpc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Quan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371600">
              <a:lnSpc>
                <a:spcPct val="150000"/>
              </a:lnSpc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5</a:t>
            </a:r>
          </a:p>
          <a:p>
            <a:pPr defTabSz="1371600">
              <a:lnSpc>
                <a:spcPct val="150000"/>
              </a:lnSpc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Giáo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Trần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̣ Trang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30A1A-B611-9ACB-5E4B-37903595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800CBD-1422-F068-45AC-722B870D8FD7}"/>
              </a:ext>
            </a:extLst>
          </p:cNvPr>
          <p:cNvGrpSpPr/>
          <p:nvPr/>
        </p:nvGrpSpPr>
        <p:grpSpPr>
          <a:xfrm>
            <a:off x="762000" y="1661690"/>
            <a:ext cx="7278085" cy="6963619"/>
            <a:chOff x="836972" y="1845223"/>
            <a:chExt cx="7679395" cy="7347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57EFEB-D0D1-A003-D678-3C5BF139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6972" y="1845223"/>
              <a:ext cx="7679395" cy="618538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1A5DEE-1D7F-4DC7-34C8-A90C608CB219}"/>
                </a:ext>
              </a:extLst>
            </p:cNvPr>
            <p:cNvSpPr txBox="1"/>
            <p:nvPr/>
          </p:nvSpPr>
          <p:spPr>
            <a:xfrm>
              <a:off x="888365" y="8326886"/>
              <a:ext cx="7628001" cy="8659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Giúp dân (Nguyễn Như Lê)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E89A47-8756-A76B-C7EE-B75EC6B97490}"/>
              </a:ext>
            </a:extLst>
          </p:cNvPr>
          <p:cNvGrpSpPr/>
          <p:nvPr/>
        </p:nvGrpSpPr>
        <p:grpSpPr>
          <a:xfrm>
            <a:off x="8624371" y="1687190"/>
            <a:ext cx="8893761" cy="6939005"/>
            <a:chOff x="1276832" y="3732119"/>
            <a:chExt cx="7259509" cy="5663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4C0B2-9DBD-8ECE-A0D1-DDD4605B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6832" y="3732119"/>
              <a:ext cx="7259509" cy="4784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6AA02A-E3CB-361E-6FA5-345FE414E764}"/>
                </a:ext>
              </a:extLst>
            </p:cNvPr>
            <p:cNvSpPr txBox="1"/>
            <p:nvPr/>
          </p:nvSpPr>
          <p:spPr>
            <a:xfrm>
              <a:off x="1276832" y="8726190"/>
              <a:ext cx="7259509" cy="6698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Đọc báo cho thương binh (Trần Hữu Tề)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3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6219" y="-1333500"/>
            <a:ext cx="27399514" cy="26588946"/>
          </a:xfrm>
          <a:custGeom>
            <a:avLst/>
            <a:gdLst/>
            <a:ahLst/>
            <a:cxnLst/>
            <a:rect l="l" t="t" r="r" b="b"/>
            <a:pathLst>
              <a:path w="31750871" h="30811575">
                <a:moveTo>
                  <a:pt x="0" y="0"/>
                </a:moveTo>
                <a:lnTo>
                  <a:pt x="31750872" y="0"/>
                </a:lnTo>
                <a:lnTo>
                  <a:pt x="31750872" y="30811574"/>
                </a:lnTo>
                <a:lnTo>
                  <a:pt x="0" y="30811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" t="-308" r="-154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846220" y="7242651"/>
            <a:ext cx="7932819" cy="3675539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11081302" y="0"/>
                </a:moveTo>
                <a:lnTo>
                  <a:pt x="0" y="0"/>
                </a:lnTo>
                <a:lnTo>
                  <a:pt x="0" y="5134336"/>
                </a:lnTo>
                <a:lnTo>
                  <a:pt x="11081302" y="5134336"/>
                </a:lnTo>
                <a:lnTo>
                  <a:pt x="1108130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C53795-25AF-A699-0CE8-DBF24C56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62100"/>
            <a:ext cx="13865582" cy="4419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BẠN TRONG BUỔI HỌC SAU! </a:t>
            </a:r>
            <a:endParaRPr lang="vi-VN" sz="8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269;p5">
            <a:extLst>
              <a:ext uri="{FF2B5EF4-FFF2-40B4-BE49-F238E27FC236}">
                <a16:creationId xmlns:a16="http://schemas.microsoft.com/office/drawing/2014/main" id="{E945AD21-B8E2-59E0-3ADC-B381ADD20B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30CE-35F3-5F29-A077-14F216BEF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3">
            <a:extLst>
              <a:ext uri="{FF2B5EF4-FFF2-40B4-BE49-F238E27FC236}">
                <a16:creationId xmlns:a16="http://schemas.microsoft.com/office/drawing/2014/main" id="{E4915E2D-0FDE-BB6E-F6ED-F7293410E001}"/>
              </a:ext>
            </a:extLst>
          </p:cNvPr>
          <p:cNvSpPr/>
          <p:nvPr/>
        </p:nvSpPr>
        <p:spPr>
          <a:xfrm>
            <a:off x="-303233" y="671044"/>
            <a:ext cx="21028066" cy="11058817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" t="-569" r="-154" b="-84522"/>
            </a:stretch>
          </a:blipFill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D5BCA3-B559-CAB3-0360-7A364449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98475"/>
            <a:ext cx="8229600" cy="1447800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296AA0-BE23-3ECD-E712-8C1A9FBB2BE2}"/>
              </a:ext>
            </a:extLst>
          </p:cNvPr>
          <p:cNvGrpSpPr/>
          <p:nvPr/>
        </p:nvGrpSpPr>
        <p:grpSpPr>
          <a:xfrm>
            <a:off x="1371600" y="2476500"/>
            <a:ext cx="8839200" cy="6180605"/>
            <a:chOff x="1122918" y="2673520"/>
            <a:chExt cx="9011682" cy="63561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C0E4FB-21FC-A753-FA7B-DD24C3251E56}"/>
                </a:ext>
              </a:extLst>
            </p:cNvPr>
            <p:cNvGrpSpPr/>
            <p:nvPr/>
          </p:nvGrpSpPr>
          <p:grpSpPr>
            <a:xfrm>
              <a:off x="1122918" y="3314700"/>
              <a:ext cx="8229600" cy="5715000"/>
              <a:chOff x="1122918" y="3314700"/>
              <a:chExt cx="8229600" cy="5715000"/>
            </a:xfrm>
          </p:grpSpPr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535E43B9-B0FC-2A35-0E31-2D24ED29A9FF}"/>
                  </a:ext>
                </a:extLst>
              </p:cNvPr>
              <p:cNvSpPr/>
              <p:nvPr/>
            </p:nvSpPr>
            <p:spPr>
              <a:xfrm>
                <a:off x="1122918" y="3314700"/>
                <a:ext cx="8229600" cy="5715000"/>
              </a:xfrm>
              <a:custGeom>
                <a:avLst/>
                <a:gdLst/>
                <a:ahLst/>
                <a:cxnLst/>
                <a:rect l="l" t="t" r="r" b="b"/>
                <a:pathLst>
                  <a:path w="2727318" h="1888668">
                    <a:moveTo>
                      <a:pt x="0" y="0"/>
                    </a:moveTo>
                    <a:lnTo>
                      <a:pt x="2727319" y="0"/>
                    </a:lnTo>
                    <a:lnTo>
                      <a:pt x="2727319" y="1888668"/>
                    </a:lnTo>
                    <a:lnTo>
                      <a:pt x="0" y="18886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 anchor="ctr"/>
              <a:lstStyle/>
              <a:p>
                <a:endParaRPr lang="vi-VN" sz="20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32C1F3-184E-490C-7907-2115EE4BB308}"/>
                  </a:ext>
                </a:extLst>
              </p:cNvPr>
              <p:cNvSpPr txBox="1"/>
              <p:nvPr/>
            </p:nvSpPr>
            <p:spPr>
              <a:xfrm>
                <a:off x="1683625" y="4583221"/>
                <a:ext cx="4648292" cy="11296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vi-VN" sz="6000" b="1" dirty="0">
                    <a:solidFill>
                      <a:srgbClr val="C00000"/>
                    </a:solidFill>
                  </a:rPr>
                  <a:t>TRÒ CHƠI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B45D05-92DD-E6BA-4033-71ADAFA355DB}"/>
                  </a:ext>
                </a:extLst>
              </p:cNvPr>
              <p:cNvSpPr txBox="1"/>
              <p:nvPr/>
            </p:nvSpPr>
            <p:spPr>
              <a:xfrm>
                <a:off x="2203286" y="5491548"/>
                <a:ext cx="5029200" cy="299318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6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TRỜI MƯA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6000" b="1" dirty="0">
                    <a:solidFill>
                      <a:srgbClr val="C00000"/>
                    </a:solidFill>
                  </a:rPr>
                  <a:t>TRỜI MƯA</a:t>
                </a:r>
                <a:endParaRPr lang="vi-VN" sz="6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02EC3A-1DA0-2D4E-7752-832735952802}"/>
                </a:ext>
              </a:extLst>
            </p:cNvPr>
            <p:cNvGrpSpPr/>
            <p:nvPr/>
          </p:nvGrpSpPr>
          <p:grpSpPr>
            <a:xfrm>
              <a:off x="5867400" y="2673520"/>
              <a:ext cx="4267200" cy="3829741"/>
              <a:chOff x="12296005" y="1090173"/>
              <a:chExt cx="5230562" cy="469434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57021D1-FEF0-495F-D122-544802305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670740" y="2705100"/>
                <a:ext cx="4033562" cy="307941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1BA08F4-5779-5431-D135-38C3D40A381E}"/>
                  </a:ext>
                </a:extLst>
              </p:cNvPr>
              <p:cNvSpPr/>
              <p:nvPr/>
            </p:nvSpPr>
            <p:spPr>
              <a:xfrm>
                <a:off x="12296005" y="1090173"/>
                <a:ext cx="5230562" cy="2503590"/>
              </a:xfrm>
              <a:custGeom>
                <a:avLst/>
                <a:gdLst/>
                <a:ahLst/>
                <a:cxnLst/>
                <a:rect l="l" t="t" r="r" b="b"/>
                <a:pathLst>
                  <a:path w="3258481" h="2883756">
                    <a:moveTo>
                      <a:pt x="0" y="0"/>
                    </a:moveTo>
                    <a:lnTo>
                      <a:pt x="3258481" y="0"/>
                    </a:lnTo>
                    <a:lnTo>
                      <a:pt x="3258481" y="2883756"/>
                    </a:lnTo>
                    <a:lnTo>
                      <a:pt x="0" y="28837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53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</a:extLst>
                </a:blip>
                <a:stretch>
                  <a:fillRect b="-80212"/>
                </a:stretch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endParaRPr lang="vi-VN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846423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A98B9-D34B-1ECA-1CE0-91328E418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23F6F0-F8DC-68A4-CA53-DA1F00846F34}"/>
              </a:ext>
            </a:extLst>
          </p:cNvPr>
          <p:cNvSpPr txBox="1">
            <a:spLocks/>
          </p:cNvSpPr>
          <p:nvPr/>
        </p:nvSpPr>
        <p:spPr>
          <a:xfrm>
            <a:off x="5638800" y="647700"/>
            <a:ext cx="7010400" cy="1143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24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vi-VN" sz="4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40950A-E0A3-337A-4684-4CEC93C9B34B}"/>
              </a:ext>
            </a:extLst>
          </p:cNvPr>
          <p:cNvGrpSpPr/>
          <p:nvPr/>
        </p:nvGrpSpPr>
        <p:grpSpPr>
          <a:xfrm>
            <a:off x="1485612" y="2324100"/>
            <a:ext cx="4495800" cy="1348740"/>
            <a:chOff x="1295400" y="2324100"/>
            <a:chExt cx="4191000" cy="13716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CA94B25-A3DE-B684-D17B-246D4DAF0092}"/>
                </a:ext>
              </a:extLst>
            </p:cNvPr>
            <p:cNvSpPr/>
            <p:nvPr/>
          </p:nvSpPr>
          <p:spPr>
            <a:xfrm>
              <a:off x="1447800" y="2324100"/>
              <a:ext cx="4038600" cy="12192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lgDashDot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BB50E25-684E-2C68-0972-1516D5B53D48}"/>
                </a:ext>
              </a:extLst>
            </p:cNvPr>
            <p:cNvSpPr/>
            <p:nvPr/>
          </p:nvSpPr>
          <p:spPr>
            <a:xfrm>
              <a:off x="1295400" y="2476500"/>
              <a:ext cx="4038600" cy="1219200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 trò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ADB2BC-9899-B61A-660A-1C0E20DCA264}"/>
              </a:ext>
            </a:extLst>
          </p:cNvPr>
          <p:cNvGrpSpPr/>
          <p:nvPr/>
        </p:nvGrpSpPr>
        <p:grpSpPr>
          <a:xfrm>
            <a:off x="10210799" y="2324100"/>
            <a:ext cx="4495800" cy="1348740"/>
            <a:chOff x="1295400" y="2324100"/>
            <a:chExt cx="4191000" cy="13716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DCCD59-ABCD-50E3-5B0A-D8B6EC2193E5}"/>
                </a:ext>
              </a:extLst>
            </p:cNvPr>
            <p:cNvSpPr/>
            <p:nvPr/>
          </p:nvSpPr>
          <p:spPr>
            <a:xfrm>
              <a:off x="1447800" y="2324100"/>
              <a:ext cx="4038600" cy="1219200"/>
            </a:xfrm>
            <a:prstGeom prst="roundRect">
              <a:avLst/>
            </a:prstGeom>
            <a:noFill/>
            <a:ln>
              <a:solidFill>
                <a:srgbClr val="ED61A7"/>
              </a:solidFill>
              <a:prstDash val="lgDashDot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01D91C3-4AF9-B69A-0161-EFC396FEA305}"/>
                </a:ext>
              </a:extLst>
            </p:cNvPr>
            <p:cNvSpPr/>
            <p:nvPr/>
          </p:nvSpPr>
          <p:spPr>
            <a:xfrm>
              <a:off x="1295400" y="2476500"/>
              <a:ext cx="4038600" cy="1219200"/>
            </a:xfrm>
            <a:prstGeom prst="roundRect">
              <a:avLst/>
            </a:prstGeom>
            <a:solidFill>
              <a:srgbClr val="ED61A7"/>
            </a:solidFill>
            <a:ln>
              <a:solidFill>
                <a:srgbClr val="ED61A7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 lớp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53F2FC6-2E26-F218-CA78-2E0B962E7E74}"/>
              </a:ext>
            </a:extLst>
          </p:cNvPr>
          <p:cNvSpPr/>
          <p:nvPr/>
        </p:nvSpPr>
        <p:spPr>
          <a:xfrm>
            <a:off x="762001" y="4077829"/>
            <a:ext cx="5779537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 mưa trời mưa!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D9BDDC9-B7D8-81B7-D0C3-1DF8ED11732D}"/>
              </a:ext>
            </a:extLst>
          </p:cNvPr>
          <p:cNvSpPr/>
          <p:nvPr/>
        </p:nvSpPr>
        <p:spPr>
          <a:xfrm>
            <a:off x="762000" y="5548489"/>
            <a:ext cx="5779537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Mưa nhỏ!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E56053-466A-ED36-4EC9-DD320AD08838}"/>
              </a:ext>
            </a:extLst>
          </p:cNvPr>
          <p:cNvSpPr/>
          <p:nvPr/>
        </p:nvSpPr>
        <p:spPr>
          <a:xfrm>
            <a:off x="761999" y="7019149"/>
            <a:ext cx="5779537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 chuyển mưa rào!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2B4B91-F69B-2370-CA3A-8201F28372CA}"/>
              </a:ext>
            </a:extLst>
          </p:cNvPr>
          <p:cNvSpPr/>
          <p:nvPr/>
        </p:nvSpPr>
        <p:spPr>
          <a:xfrm>
            <a:off x="761998" y="8489809"/>
            <a:ext cx="5779537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Sắm nổ!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96A45B0-BDE9-39E4-5A13-BD2FE28B93FF}"/>
              </a:ext>
            </a:extLst>
          </p:cNvPr>
          <p:cNvSpPr/>
          <p:nvPr/>
        </p:nvSpPr>
        <p:spPr>
          <a:xfrm>
            <a:off x="7391403" y="4077829"/>
            <a:ext cx="10134599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ED61A7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 ô, đội mũ (</a:t>
            </a:r>
            <a:r>
              <a:rPr lang="vi-VN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tay vòng trên đầu)</a:t>
            </a:r>
            <a:endParaRPr lang="vi-VN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BD3633A-3B8C-2377-4E01-6F6CC9B478CB}"/>
              </a:ext>
            </a:extLst>
          </p:cNvPr>
          <p:cNvSpPr/>
          <p:nvPr/>
        </p:nvSpPr>
        <p:spPr>
          <a:xfrm>
            <a:off x="7391402" y="5548489"/>
            <a:ext cx="10134599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ED61A7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 tách, tí tách </a:t>
            </a:r>
            <a:r>
              <a:rPr lang="vi-VN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(vỗ tay nhẹ)</a:t>
            </a:r>
            <a:endParaRPr lang="vi-VN" sz="4000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8E052FB-EDB0-02F7-A6C0-F28AEC37FD6C}"/>
              </a:ext>
            </a:extLst>
          </p:cNvPr>
          <p:cNvSpPr/>
          <p:nvPr/>
        </p:nvSpPr>
        <p:spPr>
          <a:xfrm>
            <a:off x="7391401" y="7019149"/>
            <a:ext cx="10134599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ED61A7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Lộp độp, lộp độp </a:t>
            </a:r>
            <a:r>
              <a:rPr lang="vi-VN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(vỗ tay mạnh)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313B795-6122-52B3-127E-895F2D24D90F}"/>
              </a:ext>
            </a:extLst>
          </p:cNvPr>
          <p:cNvSpPr/>
          <p:nvPr/>
        </p:nvSpPr>
        <p:spPr>
          <a:xfrm>
            <a:off x="7391400" y="8489809"/>
            <a:ext cx="10134599" cy="1065671"/>
          </a:xfrm>
          <a:prstGeom prst="roundRect">
            <a:avLst/>
          </a:prstGeom>
          <a:solidFill>
            <a:schemeClr val="bg1"/>
          </a:solidFill>
          <a:ln>
            <a:solidFill>
              <a:srgbClr val="ED61A7"/>
            </a:solidFill>
            <a:prstDash val="lgDash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 đoàng, đì đoàng </a:t>
            </a:r>
            <a:r>
              <a:rPr lang="vi-VN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(giơ nắm tay phải 2 lần)</a:t>
            </a:r>
            <a:endParaRPr lang="vi-VN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269;p5">
            <a:extLst>
              <a:ext uri="{FF2B5EF4-FFF2-40B4-BE49-F238E27FC236}">
                <a16:creationId xmlns:a16="http://schemas.microsoft.com/office/drawing/2014/main" id="{459632D7-6BF4-2B14-14AB-D1A1BAE803A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5450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31319" y="8625123"/>
            <a:ext cx="3550526" cy="1266354"/>
          </a:xfrm>
          <a:custGeom>
            <a:avLst/>
            <a:gdLst/>
            <a:ahLst/>
            <a:cxnLst/>
            <a:rect l="l" t="t" r="r" b="b"/>
            <a:pathLst>
              <a:path w="3550526" h="1266354">
                <a:moveTo>
                  <a:pt x="0" y="0"/>
                </a:moveTo>
                <a:lnTo>
                  <a:pt x="3550525" y="0"/>
                </a:lnTo>
                <a:lnTo>
                  <a:pt x="3550525" y="1266354"/>
                </a:lnTo>
                <a:lnTo>
                  <a:pt x="0" y="1266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0199" y="1149673"/>
            <a:ext cx="15087602" cy="7987656"/>
          </a:xfrm>
          <a:custGeom>
            <a:avLst/>
            <a:gdLst/>
            <a:ahLst/>
            <a:cxnLst/>
            <a:rect l="l" t="t" r="r" b="b"/>
            <a:pathLst>
              <a:path w="9231439" h="4516539">
                <a:moveTo>
                  <a:pt x="9484" y="0"/>
                </a:moveTo>
                <a:lnTo>
                  <a:pt x="9221955" y="0"/>
                </a:lnTo>
                <a:cubicBezTo>
                  <a:pt x="9224470" y="0"/>
                  <a:pt x="9226883" y="999"/>
                  <a:pt x="9228661" y="2778"/>
                </a:cubicBezTo>
                <a:cubicBezTo>
                  <a:pt x="9230440" y="4556"/>
                  <a:pt x="9231439" y="6969"/>
                  <a:pt x="9231439" y="9484"/>
                </a:cubicBezTo>
                <a:lnTo>
                  <a:pt x="9231439" y="4507055"/>
                </a:lnTo>
                <a:cubicBezTo>
                  <a:pt x="9231439" y="4509570"/>
                  <a:pt x="9230440" y="4511982"/>
                  <a:pt x="9228661" y="4513761"/>
                </a:cubicBezTo>
                <a:cubicBezTo>
                  <a:pt x="9226883" y="4515539"/>
                  <a:pt x="9224470" y="4516539"/>
                  <a:pt x="9221955" y="4516539"/>
                </a:cubicBezTo>
                <a:lnTo>
                  <a:pt x="9484" y="4516539"/>
                </a:lnTo>
                <a:cubicBezTo>
                  <a:pt x="6969" y="4516539"/>
                  <a:pt x="4556" y="4515539"/>
                  <a:pt x="2778" y="4513761"/>
                </a:cubicBezTo>
                <a:cubicBezTo>
                  <a:pt x="999" y="4511982"/>
                  <a:pt x="0" y="4509570"/>
                  <a:pt x="0" y="4507055"/>
                </a:cubicBezTo>
                <a:lnTo>
                  <a:pt x="0" y="9484"/>
                </a:lnTo>
                <a:cubicBezTo>
                  <a:pt x="0" y="6969"/>
                  <a:pt x="999" y="4556"/>
                  <a:pt x="2778" y="2778"/>
                </a:cubicBezTo>
                <a:cubicBezTo>
                  <a:pt x="4556" y="999"/>
                  <a:pt x="6969" y="0"/>
                  <a:pt x="9484" y="0"/>
                </a:cubicBezTo>
                <a:close/>
              </a:path>
            </a:pathLst>
          </a:custGeom>
          <a:solidFill>
            <a:srgbClr val="FBF0BE">
              <a:alpha val="74902"/>
            </a:srgbClr>
          </a:solidFill>
        </p:spPr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B6142CA-92C3-DEFB-5920-BBEBACBF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8" y="1485900"/>
            <a:ext cx="14630402" cy="7315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8000" b="1" dirty="0">
                <a:solidFill>
                  <a:srgbClr val="445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5:</a:t>
            </a:r>
            <a:br>
              <a:rPr lang="vi-VN" sz="8000" dirty="0">
                <a:solidFill>
                  <a:srgbClr val="445F2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8000" b="1" dirty="0">
                <a:solidFill>
                  <a:srgbClr val="445F2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HOẠT VIỆC LÀM CAO QUÝ MÀ BÌNH DỊ TRONG CUỘC SỐNG</a:t>
            </a:r>
            <a:endParaRPr lang="vi-VN" sz="8000" dirty="0">
              <a:solidFill>
                <a:srgbClr val="445F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269;p5">
            <a:extLst>
              <a:ext uri="{FF2B5EF4-FFF2-40B4-BE49-F238E27FC236}">
                <a16:creationId xmlns:a16="http://schemas.microsoft.com/office/drawing/2014/main" id="{8A5EB71A-BDD9-A55E-78C5-5F42B662D77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AFE2F-0A44-FECD-D6AB-04D46CC3E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947CEECB-0C63-285F-644A-A73A06F1A820}"/>
              </a:ext>
            </a:extLst>
          </p:cNvPr>
          <p:cNvSpPr/>
          <p:nvPr/>
        </p:nvSpPr>
        <p:spPr>
          <a:xfrm>
            <a:off x="13665102" y="7758888"/>
            <a:ext cx="5747302" cy="266291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C5965AC-5642-5754-5C4A-D1AB9B385C7E}"/>
              </a:ext>
            </a:extLst>
          </p:cNvPr>
          <p:cNvSpPr/>
          <p:nvPr/>
        </p:nvSpPr>
        <p:spPr>
          <a:xfrm flipH="1">
            <a:off x="-350102" y="7758888"/>
            <a:ext cx="5747302" cy="266291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0B7961-007D-7E45-10B9-87DD09C4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1196654"/>
            <a:ext cx="10058400" cy="1447800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EF82B3-9CE6-E463-8DD7-48962E246697}"/>
              </a:ext>
            </a:extLst>
          </p:cNvPr>
          <p:cNvGrpSpPr/>
          <p:nvPr/>
        </p:nvGrpSpPr>
        <p:grpSpPr>
          <a:xfrm>
            <a:off x="1240940" y="3251738"/>
            <a:ext cx="7739196" cy="2091884"/>
            <a:chOff x="952106" y="1750005"/>
            <a:chExt cx="3516690" cy="95055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389D39-2B58-8123-AC04-45613BC31868}"/>
                </a:ext>
              </a:extLst>
            </p:cNvPr>
            <p:cNvSpPr/>
            <p:nvPr/>
          </p:nvSpPr>
          <p:spPr>
            <a:xfrm>
              <a:off x="1986719" y="1884022"/>
              <a:ext cx="2482077" cy="682520"/>
            </a:xfrm>
            <a:prstGeom prst="roundRect">
              <a:avLst>
                <a:gd name="adj" fmla="val 16286"/>
              </a:avLst>
            </a:prstGeom>
            <a:solidFill>
              <a:srgbClr val="F8F3CE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vi-VN" sz="6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6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D6604A-F9C2-47DE-074A-A5F31B59E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06" y="1750005"/>
              <a:ext cx="1034613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F63A8E-B745-EABF-7635-EB21251517AA}"/>
              </a:ext>
            </a:extLst>
          </p:cNvPr>
          <p:cNvGrpSpPr/>
          <p:nvPr/>
        </p:nvGrpSpPr>
        <p:grpSpPr>
          <a:xfrm>
            <a:off x="1240942" y="5950907"/>
            <a:ext cx="7739196" cy="2102908"/>
            <a:chOff x="952106" y="3319228"/>
            <a:chExt cx="3516689" cy="9555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92376D-3565-7DB6-AAFC-9DBE0B1B6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" t="13608" r="12792" b="9281"/>
            <a:stretch/>
          </p:blipFill>
          <p:spPr bwMode="auto">
            <a:xfrm>
              <a:off x="952106" y="3319228"/>
              <a:ext cx="1030216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0111D3-8DB5-A55C-D006-706D7A21EA83}"/>
                </a:ext>
              </a:extLst>
            </p:cNvPr>
            <p:cNvSpPr/>
            <p:nvPr/>
          </p:nvSpPr>
          <p:spPr>
            <a:xfrm>
              <a:off x="1986718" y="3432839"/>
              <a:ext cx="2482077" cy="733348"/>
            </a:xfrm>
            <a:prstGeom prst="roundRect">
              <a:avLst>
                <a:gd name="adj" fmla="val 16286"/>
              </a:avLst>
            </a:prstGeom>
            <a:solidFill>
              <a:srgbClr val="F8F3CE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 HIỆN</a:t>
              </a:r>
              <a:endParaRPr lang="en-US" sz="6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980EA2-7306-71B7-41CF-F624C07420EA}"/>
              </a:ext>
            </a:extLst>
          </p:cNvPr>
          <p:cNvGrpSpPr/>
          <p:nvPr/>
        </p:nvGrpSpPr>
        <p:grpSpPr>
          <a:xfrm>
            <a:off x="9219320" y="3251738"/>
            <a:ext cx="7790224" cy="2091884"/>
            <a:chOff x="4980009" y="1750005"/>
            <a:chExt cx="3539877" cy="9505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7223ED-7989-DB54-875F-8DBC7188B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6" r="5440" b="6967"/>
            <a:stretch/>
          </p:blipFill>
          <p:spPr bwMode="auto">
            <a:xfrm>
              <a:off x="4980009" y="1750005"/>
              <a:ext cx="1057800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FD7FF31-11B3-974F-B5F9-A465E4C0E4AF}"/>
                </a:ext>
              </a:extLst>
            </p:cNvPr>
            <p:cNvSpPr/>
            <p:nvPr/>
          </p:nvSpPr>
          <p:spPr>
            <a:xfrm>
              <a:off x="6037809" y="1884022"/>
              <a:ext cx="2482077" cy="682518"/>
            </a:xfrm>
            <a:prstGeom prst="roundRect">
              <a:avLst>
                <a:gd name="adj" fmla="val 16286"/>
              </a:avLst>
            </a:prstGeom>
            <a:solidFill>
              <a:srgbClr val="F8F3CE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  <a:endParaRPr lang="en-US" sz="6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3B189-70B0-E63E-6780-E19114B232EC}"/>
              </a:ext>
            </a:extLst>
          </p:cNvPr>
          <p:cNvGrpSpPr/>
          <p:nvPr/>
        </p:nvGrpSpPr>
        <p:grpSpPr>
          <a:xfrm>
            <a:off x="9219321" y="5950907"/>
            <a:ext cx="7790226" cy="2102908"/>
            <a:chOff x="4980009" y="3319228"/>
            <a:chExt cx="3539877" cy="9555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FAA5C5-24DF-80F6-62FD-F167406CB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009" y="3319228"/>
              <a:ext cx="1057800" cy="95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FD6A0BB-0E04-BB65-CBD3-17FC010B6624}"/>
                </a:ext>
              </a:extLst>
            </p:cNvPr>
            <p:cNvSpPr/>
            <p:nvPr/>
          </p:nvSpPr>
          <p:spPr>
            <a:xfrm>
              <a:off x="6037809" y="3432838"/>
              <a:ext cx="2482077" cy="723332"/>
            </a:xfrm>
            <a:prstGeom prst="roundRect">
              <a:avLst>
                <a:gd name="adj" fmla="val 16286"/>
              </a:avLst>
            </a:prstGeom>
            <a:solidFill>
              <a:srgbClr val="F8F3CE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6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3574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54066" y="1220311"/>
            <a:ext cx="19196131" cy="18628246"/>
          </a:xfrm>
          <a:custGeom>
            <a:avLst/>
            <a:gdLst/>
            <a:ahLst/>
            <a:cxnLst/>
            <a:rect l="l" t="t" r="r" b="b"/>
            <a:pathLst>
              <a:path w="19196131" h="18628246">
                <a:moveTo>
                  <a:pt x="0" y="0"/>
                </a:moveTo>
                <a:lnTo>
                  <a:pt x="19196132" y="0"/>
                </a:lnTo>
                <a:lnTo>
                  <a:pt x="19196132" y="18628246"/>
                </a:lnTo>
                <a:lnTo>
                  <a:pt x="0" y="1862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" t="-308" r="-154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906581" y="7978891"/>
            <a:ext cx="5548839" cy="3548945"/>
          </a:xfrm>
          <a:custGeom>
            <a:avLst/>
            <a:gdLst/>
            <a:ahLst/>
            <a:cxnLst/>
            <a:rect l="l" t="t" r="r" b="b"/>
            <a:pathLst>
              <a:path w="5548839" h="3548945">
                <a:moveTo>
                  <a:pt x="5548839" y="0"/>
                </a:moveTo>
                <a:lnTo>
                  <a:pt x="0" y="0"/>
                </a:lnTo>
                <a:lnTo>
                  <a:pt x="0" y="3548944"/>
                </a:lnTo>
                <a:lnTo>
                  <a:pt x="5548839" y="3548944"/>
                </a:lnTo>
                <a:lnTo>
                  <a:pt x="55488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5612481"/>
            <a:ext cx="11081302" cy="5134336"/>
          </a:xfrm>
          <a:custGeom>
            <a:avLst/>
            <a:gdLst/>
            <a:ahLst/>
            <a:cxnLst/>
            <a:rect l="l" t="t" r="r" b="b"/>
            <a:pathLst>
              <a:path w="11081302" h="5134336">
                <a:moveTo>
                  <a:pt x="0" y="0"/>
                </a:moveTo>
                <a:lnTo>
                  <a:pt x="11081302" y="0"/>
                </a:lnTo>
                <a:lnTo>
                  <a:pt x="11081302" y="5134337"/>
                </a:lnTo>
                <a:lnTo>
                  <a:pt x="0" y="5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42890" flipH="1">
            <a:off x="10827402" y="6415654"/>
            <a:ext cx="585282" cy="621663"/>
          </a:xfrm>
          <a:custGeom>
            <a:avLst/>
            <a:gdLst/>
            <a:ahLst/>
            <a:cxnLst/>
            <a:rect l="l" t="t" r="r" b="b"/>
            <a:pathLst>
              <a:path w="585282" h="621663">
                <a:moveTo>
                  <a:pt x="585283" y="0"/>
                </a:moveTo>
                <a:lnTo>
                  <a:pt x="0" y="0"/>
                </a:lnTo>
                <a:lnTo>
                  <a:pt x="0" y="621663"/>
                </a:lnTo>
                <a:lnTo>
                  <a:pt x="585283" y="621663"/>
                </a:lnTo>
                <a:lnTo>
                  <a:pt x="58528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31319" y="8625123"/>
            <a:ext cx="3550526" cy="1266354"/>
          </a:xfrm>
          <a:custGeom>
            <a:avLst/>
            <a:gdLst/>
            <a:ahLst/>
            <a:cxnLst/>
            <a:rect l="l" t="t" r="r" b="b"/>
            <a:pathLst>
              <a:path w="3550526" h="1266354">
                <a:moveTo>
                  <a:pt x="0" y="0"/>
                </a:moveTo>
                <a:lnTo>
                  <a:pt x="3550525" y="0"/>
                </a:lnTo>
                <a:lnTo>
                  <a:pt x="3550525" y="1266354"/>
                </a:lnTo>
                <a:lnTo>
                  <a:pt x="0" y="1266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818878-0E0C-3E30-6071-26527FAC0196}"/>
              </a:ext>
            </a:extLst>
          </p:cNvPr>
          <p:cNvGrpSpPr/>
          <p:nvPr/>
        </p:nvGrpSpPr>
        <p:grpSpPr>
          <a:xfrm>
            <a:off x="1371600" y="2850965"/>
            <a:ext cx="8382002" cy="2438400"/>
            <a:chOff x="952106" y="1750005"/>
            <a:chExt cx="3267523" cy="950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5895B3D-5D70-B8C1-D361-3534182EF03E}"/>
                </a:ext>
              </a:extLst>
            </p:cNvPr>
            <p:cNvSpPr/>
            <p:nvPr/>
          </p:nvSpPr>
          <p:spPr>
            <a:xfrm>
              <a:off x="1986719" y="1884022"/>
              <a:ext cx="2232910" cy="682520"/>
            </a:xfrm>
            <a:prstGeom prst="roundRect">
              <a:avLst>
                <a:gd name="adj" fmla="val 16286"/>
              </a:avLst>
            </a:prstGeom>
            <a:solidFill>
              <a:srgbClr val="F8F3CE"/>
            </a:solidFill>
            <a:ln w="12700">
              <a:solidFill>
                <a:schemeClr val="accent5">
                  <a:lumMod val="1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vi-VN" sz="6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6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BA413F-73EF-86A3-2CE8-85F0813C4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06" y="1750005"/>
              <a:ext cx="1034613" cy="9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oogle Shape;269;p5">
            <a:extLst>
              <a:ext uri="{FF2B5EF4-FFF2-40B4-BE49-F238E27FC236}">
                <a16:creationId xmlns:a16="http://schemas.microsoft.com/office/drawing/2014/main" id="{8D6926F8-DED6-A41E-7112-7327347D87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57651" y="-33799"/>
            <a:ext cx="2739365" cy="52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0E6AD0D-D1A8-F21A-2F31-E1AA5816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956861"/>
            <a:ext cx="16306800" cy="1143000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 Tìm hiểu về một số việc làm tốt trong cuộc sống</a:t>
            </a:r>
            <a:endParaRPr lang="vi-VN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361DA06-025D-1D43-FC60-D241AF66A03D}"/>
              </a:ext>
            </a:extLst>
          </p:cNvPr>
          <p:cNvSpPr/>
          <p:nvPr/>
        </p:nvSpPr>
        <p:spPr>
          <a:xfrm>
            <a:off x="1219200" y="2625179"/>
            <a:ext cx="8152150" cy="2675722"/>
          </a:xfrm>
          <a:prstGeom prst="wedgeRoundRectCallout">
            <a:avLst>
              <a:gd name="adj1" fmla="val 60362"/>
              <a:gd name="adj2" fmla="val 5786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hình ảnh thể hiện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 việc làm tốt gì?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A0F343C-FFD9-583D-97C0-F4067C9A4C79}"/>
              </a:ext>
            </a:extLst>
          </p:cNvPr>
          <p:cNvSpPr/>
          <p:nvPr/>
        </p:nvSpPr>
        <p:spPr>
          <a:xfrm>
            <a:off x="1217951" y="6362700"/>
            <a:ext cx="8153399" cy="2668852"/>
          </a:xfrm>
          <a:prstGeom prst="wedgeRoundRectCallout">
            <a:avLst>
              <a:gd name="adj1" fmla="val 63721"/>
              <a:gd name="adj2" fmla="val -1294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Tại sao có thể nói những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 làm đó bình dị mà cao quý?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472753-4273-5D04-D4CE-A28347DE9F17}"/>
              </a:ext>
            </a:extLst>
          </p:cNvPr>
          <p:cNvGrpSpPr/>
          <p:nvPr/>
        </p:nvGrpSpPr>
        <p:grpSpPr>
          <a:xfrm>
            <a:off x="9906000" y="2625179"/>
            <a:ext cx="7797622" cy="7056981"/>
            <a:chOff x="9906000" y="2625179"/>
            <a:chExt cx="7797622" cy="7056981"/>
          </a:xfrm>
        </p:grpSpPr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C7602A28-4792-A6A6-7A03-B76D6D5D76B8}"/>
                </a:ext>
              </a:extLst>
            </p:cNvPr>
            <p:cNvSpPr/>
            <p:nvPr/>
          </p:nvSpPr>
          <p:spPr>
            <a:xfrm>
              <a:off x="9906000" y="3619500"/>
              <a:ext cx="7797622" cy="6062660"/>
            </a:xfrm>
            <a:custGeom>
              <a:avLst/>
              <a:gdLst/>
              <a:ahLst/>
              <a:cxnLst/>
              <a:rect l="l" t="t" r="r" b="b"/>
              <a:pathLst>
                <a:path w="1496516" h="1163542">
                  <a:moveTo>
                    <a:pt x="0" y="0"/>
                  </a:moveTo>
                  <a:lnTo>
                    <a:pt x="1496517" y="0"/>
                  </a:lnTo>
                  <a:lnTo>
                    <a:pt x="1496517" y="1163541"/>
                  </a:lnTo>
                  <a:lnTo>
                    <a:pt x="0" y="1163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7BCFCA-4A7B-DAE5-FB66-DC69CD610AD5}"/>
                </a:ext>
              </a:extLst>
            </p:cNvPr>
            <p:cNvSpPr txBox="1"/>
            <p:nvPr/>
          </p:nvSpPr>
          <p:spPr>
            <a:xfrm>
              <a:off x="10642511" y="2625179"/>
              <a:ext cx="63246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9E68E-5F7B-85C3-C242-698EFAEA4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63709F7-C894-2035-D51A-AC7E5CBC3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901127"/>
            <a:ext cx="10058400" cy="1143000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 sát hình ảnh SGK tr.31</a:t>
            </a:r>
            <a:endParaRPr lang="vi-VN" sz="4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B57CB1-58F6-B20C-391E-6B6D3B398A4B}"/>
              </a:ext>
            </a:extLst>
          </p:cNvPr>
          <p:cNvGrpSpPr/>
          <p:nvPr/>
        </p:nvGrpSpPr>
        <p:grpSpPr>
          <a:xfrm>
            <a:off x="703954" y="2781300"/>
            <a:ext cx="8100468" cy="6167968"/>
            <a:chOff x="838200" y="2857500"/>
            <a:chExt cx="8100468" cy="61679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4E57AB-5BB8-CF6B-82D2-BA8A96902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857500"/>
              <a:ext cx="8100468" cy="538537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9B4BE4-80E3-282F-8635-35A61D0CFDB0}"/>
                </a:ext>
              </a:extLst>
            </p:cNvPr>
            <p:cNvSpPr txBox="1"/>
            <p:nvPr/>
          </p:nvSpPr>
          <p:spPr>
            <a:xfrm>
              <a:off x="838200" y="8440693"/>
              <a:ext cx="796622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Đưa điện về buôn làng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67BA03-2A68-6CFA-B3A5-B2EDCE1E652C}"/>
              </a:ext>
            </a:extLst>
          </p:cNvPr>
          <p:cNvGrpSpPr/>
          <p:nvPr/>
        </p:nvGrpSpPr>
        <p:grpSpPr>
          <a:xfrm>
            <a:off x="9483579" y="2781300"/>
            <a:ext cx="8118621" cy="6167968"/>
            <a:chOff x="838200" y="2857500"/>
            <a:chExt cx="8118621" cy="61679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E2AE2D-44CA-87AD-F1B7-84C6868C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6353" y="2857500"/>
              <a:ext cx="8100468" cy="53853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863237-E825-7F3E-67C0-02A82ADC947B}"/>
                </a:ext>
              </a:extLst>
            </p:cNvPr>
            <p:cNvSpPr txBox="1"/>
            <p:nvPr/>
          </p:nvSpPr>
          <p:spPr>
            <a:xfrm>
              <a:off x="838200" y="8440693"/>
              <a:ext cx="811862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Thanh niên tình nguyện giúp dân làm ruộng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7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ck-to-School Presentation by Slidesgo">
  <a:themeElements>
    <a:clrScheme name="Simple Light">
      <a:dk1>
        <a:srgbClr val="120737"/>
      </a:dk1>
      <a:lt1>
        <a:srgbClr val="FDE4C5"/>
      </a:lt1>
      <a:dk2>
        <a:srgbClr val="FFFAF4"/>
      </a:dk2>
      <a:lt2>
        <a:srgbClr val="FAC827"/>
      </a:lt2>
      <a:accent1>
        <a:srgbClr val="ED4D1B"/>
      </a:accent1>
      <a:accent2>
        <a:srgbClr val="247AE3"/>
      </a:accent2>
      <a:accent3>
        <a:srgbClr val="006AC2"/>
      </a:accent3>
      <a:accent4>
        <a:srgbClr val="7E65FD"/>
      </a:accent4>
      <a:accent5>
        <a:srgbClr val="28AD6D"/>
      </a:accent5>
      <a:accent6>
        <a:srgbClr val="148248"/>
      </a:accent6>
      <a:hlink>
        <a:srgbClr val="120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545</Words>
  <Application>Microsoft Office PowerPoint</Application>
  <PresentationFormat>Custom</PresentationFormat>
  <Paragraphs>70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Rammetto One</vt:lpstr>
      <vt:lpstr>Quicksand Medium</vt:lpstr>
      <vt:lpstr>Arial</vt:lpstr>
      <vt:lpstr>Calibri</vt:lpstr>
      <vt:lpstr>Nunito Light</vt:lpstr>
      <vt:lpstr>Times New Roman</vt:lpstr>
      <vt:lpstr>DM Sans</vt:lpstr>
      <vt:lpstr>Office Theme</vt:lpstr>
      <vt:lpstr>Back-to-School Presentation by Slidesgo</vt:lpstr>
      <vt:lpstr>CHÀO MỪNG  CÁC BẠN ĐẾN VỚI BÀI HỌC MỚI!</vt:lpstr>
      <vt:lpstr>PowerPoint Presentation</vt:lpstr>
      <vt:lpstr>KHỞI ĐỘNG</vt:lpstr>
      <vt:lpstr>PowerPoint Presentation</vt:lpstr>
      <vt:lpstr>CHỦ ĐỀ 5: NHỮNG HOẠT VIỆC LÀM CAO QUÝ MÀ BÌNH DỊ TRONG CUỘC SỐNG</vt:lpstr>
      <vt:lpstr>NỘI DUNG BÀI HỌC</vt:lpstr>
      <vt:lpstr>PowerPoint Presentation</vt:lpstr>
      <vt:lpstr>1. Tìm hiểu về một số việc làm tốt trong cuộc sống</vt:lpstr>
      <vt:lpstr>Quan sát hình ảnh SGK tr.31</vt:lpstr>
      <vt:lpstr>Quan sát hình ảnh SGK tr.31</vt:lpstr>
      <vt:lpstr>Quan sát một số hình ảnh khác</vt:lpstr>
      <vt:lpstr>Quan sát một số hình ảnh khác</vt:lpstr>
      <vt:lpstr>PowerPoint Presentation</vt:lpstr>
      <vt:lpstr>PowerPoint Presentation</vt:lpstr>
      <vt:lpstr>Một số việc làm bình dị mà cao quý trong cuộc sống</vt:lpstr>
      <vt:lpstr>Một số việc làm bình dị mà cao quý trong cuộc sống</vt:lpstr>
      <vt:lpstr>Một số việc làm bình dị mà cao quý trong cuộc sống</vt:lpstr>
      <vt:lpstr>Quan sát hình ảnh SGK tr.32</vt:lpstr>
      <vt:lpstr>PowerPoint Presentation</vt:lpstr>
      <vt:lpstr>PowerPoint Presentation</vt:lpstr>
      <vt:lpstr>HẸN GẶP LẠI CÁC BẠN TRONG BUỔI HỌC SAU!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Cute Scenery Illustration Group Project Presentation</dc:title>
  <cp:lastModifiedBy>Administrator</cp:lastModifiedBy>
  <cp:revision>29</cp:revision>
  <dcterms:created xsi:type="dcterms:W3CDTF">2006-08-16T00:00:00Z</dcterms:created>
  <dcterms:modified xsi:type="dcterms:W3CDTF">2025-04-21T01:53:31Z</dcterms:modified>
  <dc:identifier>DAGW5uN7Jfc</dc:identifier>
</cp:coreProperties>
</file>