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 id="2147483682" r:id="rId2"/>
  </p:sldMasterIdLst>
  <p:notesMasterIdLst>
    <p:notesMasterId r:id="rId31"/>
  </p:notesMasterIdLst>
  <p:sldIdLst>
    <p:sldId id="256" r:id="rId3"/>
    <p:sldId id="402" r:id="rId4"/>
    <p:sldId id="257" r:id="rId5"/>
    <p:sldId id="279" r:id="rId6"/>
    <p:sldId id="280" r:id="rId7"/>
    <p:sldId id="259" r:id="rId8"/>
    <p:sldId id="258" r:id="rId9"/>
    <p:sldId id="261" r:id="rId10"/>
    <p:sldId id="260" r:id="rId11"/>
    <p:sldId id="281" r:id="rId12"/>
    <p:sldId id="282" r:id="rId13"/>
    <p:sldId id="313" r:id="rId14"/>
    <p:sldId id="314" r:id="rId15"/>
    <p:sldId id="315" r:id="rId16"/>
    <p:sldId id="316" r:id="rId17"/>
    <p:sldId id="262" r:id="rId18"/>
    <p:sldId id="317" r:id="rId19"/>
    <p:sldId id="318" r:id="rId20"/>
    <p:sldId id="319" r:id="rId21"/>
    <p:sldId id="320" r:id="rId22"/>
    <p:sldId id="327" r:id="rId23"/>
    <p:sldId id="328" r:id="rId24"/>
    <p:sldId id="331" r:id="rId25"/>
    <p:sldId id="330" r:id="rId26"/>
    <p:sldId id="332" r:id="rId27"/>
    <p:sldId id="333" r:id="rId28"/>
    <p:sldId id="270" r:id="rId29"/>
    <p:sldId id="266" r:id="rId30"/>
  </p:sldIdLst>
  <p:sldSz cx="9144000" cy="5143500" type="screen16x9"/>
  <p:notesSz cx="6858000" cy="9144000"/>
  <p:embeddedFontLst>
    <p:embeddedFont>
      <p:font typeface="Albert Sans" panose="020B0604020202020204" charset="0"/>
      <p:regular r:id="rId32"/>
      <p:bold r:id="rId33"/>
      <p:italic r:id="rId34"/>
      <p:boldItalic r:id="rId35"/>
    </p:embeddedFont>
    <p:embeddedFont>
      <p:font typeface="Anaheim" panose="020B0604020202020204" charset="0"/>
      <p:regular r:id="rId36"/>
      <p:bold r:id="rId37"/>
    </p:embeddedFont>
    <p:embeddedFont>
      <p:font typeface="Arapey" panose="020B0604020202020204" charset="0"/>
      <p:regular r:id="rId38"/>
      <p:italic r:id="rId39"/>
    </p:embeddedFont>
    <p:embeddedFont>
      <p:font typeface="Bebas Neue" panose="020B0606020202050201" pitchFamily="34" charset="0"/>
      <p:regular r:id="rId40"/>
    </p:embeddedFont>
    <p:embeddedFont>
      <p:font typeface="DM Sans" pitchFamily="2" charset="0"/>
      <p:regular r:id="rId41"/>
      <p:bold r:id="rId42"/>
      <p:italic r:id="rId43"/>
      <p:boldItalic r:id="rId44"/>
    </p:embeddedFont>
    <p:embeddedFont>
      <p:font typeface="Fredoka One" panose="02000000000000000000" pitchFamily="2" charset="0"/>
      <p:regular r:id="rId45"/>
    </p:embeddedFont>
    <p:embeddedFont>
      <p:font typeface="Nunito Light" pitchFamily="2" charset="0"/>
      <p:regular r:id="rId46"/>
      <p:italic r:id="rId47"/>
    </p:embeddedFont>
    <p:embeddedFont>
      <p:font typeface="Quicksand Medium" panose="020B0604020202020204" charset="0"/>
      <p:regular r:id="rId48"/>
      <p:bold r:id="rId49"/>
    </p:embeddedFont>
    <p:embeddedFont>
      <p:font typeface="Rammetto One" panose="020B0604020202020204" charset="0"/>
      <p:regular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4D46BA7-C359-442C-9169-E65AAFBED3ED}">
  <a:tblStyle styleId="{C4D46BA7-C359-442C-9169-E65AAFBED3E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A6C08D5-0B95-4F75-9F4C-FA60DEE8F9B0}"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9" autoAdjust="0"/>
    <p:restoredTop sz="94660"/>
  </p:normalViewPr>
  <p:slideViewPr>
    <p:cSldViewPr snapToGrid="0">
      <p:cViewPr varScale="1">
        <p:scale>
          <a:sx n="85" d="100"/>
          <a:sy n="85" d="100"/>
        </p:scale>
        <p:origin x="984" y="8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0.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49" Type="http://schemas.openxmlformats.org/officeDocument/2006/relationships/font" Target="fonts/font1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6.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296ed876f0c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296ed876f0c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62086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296ed876f0c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296ed876f0c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0706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296ed876f0c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296ed876f0c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2586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296ed876f0c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296ed876f0c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8485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296ed876f0c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296ed876f0c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089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910c9cffe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910c9cffe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5149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1910c9cffe2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1910c9cffe2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1910c9cffe2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1910c9cffe2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1801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296ed876f0c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296ed876f0c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5115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296ed876f0c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296ed876f0c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1045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0"/>
        <p:cNvGrpSpPr/>
        <p:nvPr/>
      </p:nvGrpSpPr>
      <p:grpSpPr>
        <a:xfrm>
          <a:off x="0" y="0"/>
          <a:ext cx="0" cy="0"/>
          <a:chOff x="0" y="0"/>
          <a:chExt cx="0" cy="0"/>
        </a:xfrm>
      </p:grpSpPr>
      <p:sp>
        <p:nvSpPr>
          <p:cNvPr id="2751" name="Google Shape;2751;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2" name="Google Shape;275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4309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90032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00598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77099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06493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05402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48954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910c9cffe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910c9cffe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299ae9e8f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299ae9e8f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296ed876f0c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296ed876f0c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296ed876f0c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296ed876f0c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8501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84d99d1a7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184d99d1a7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l="29" t="39" b="19"/>
          <a:stretch/>
        </p:blipFill>
        <p:spPr>
          <a:xfrm>
            <a:off x="1356" y="1524"/>
            <a:ext cx="9141289" cy="5140452"/>
          </a:xfrm>
          <a:prstGeom prst="rect">
            <a:avLst/>
          </a:prstGeom>
          <a:noFill/>
          <a:ln>
            <a:noFill/>
          </a:ln>
        </p:spPr>
      </p:pic>
      <p:sp>
        <p:nvSpPr>
          <p:cNvPr id="10" name="Google Shape;10;p2"/>
          <p:cNvSpPr/>
          <p:nvPr/>
        </p:nvSpPr>
        <p:spPr>
          <a:xfrm>
            <a:off x="199500" y="198000"/>
            <a:ext cx="8745000" cy="4747500"/>
          </a:xfrm>
          <a:prstGeom prst="roundRect">
            <a:avLst>
              <a:gd name="adj" fmla="val 6922"/>
            </a:avLst>
          </a:prstGeom>
          <a:solidFill>
            <a:srgbClr val="F3F3F3">
              <a:alpha val="9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713232" y="694903"/>
            <a:ext cx="3739800" cy="22806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rgbClr val="191919"/>
              </a:buClr>
              <a:buSzPts val="5200"/>
              <a:buNone/>
              <a:defRPr sz="6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2" name="Google Shape;12;p2"/>
          <p:cNvSpPr txBox="1">
            <a:spLocks noGrp="1"/>
          </p:cNvSpPr>
          <p:nvPr>
            <p:ph type="subTitle" idx="1"/>
          </p:nvPr>
        </p:nvSpPr>
        <p:spPr>
          <a:xfrm>
            <a:off x="713232" y="3922776"/>
            <a:ext cx="2167200" cy="5760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chemeClr val="dk2"/>
              </a:buClr>
              <a:buSzPts val="1200"/>
              <a:buNone/>
              <a:defRPr sz="1400">
                <a:solidFill>
                  <a:schemeClr val="dk2"/>
                </a:solidFill>
              </a:defRPr>
            </a:lvl1pPr>
            <a:lvl2pPr lvl="1" algn="ctr">
              <a:lnSpc>
                <a:spcPct val="100000"/>
              </a:lnSpc>
              <a:spcBef>
                <a:spcPts val="0"/>
              </a:spcBef>
              <a:spcAft>
                <a:spcPts val="0"/>
              </a:spcAft>
              <a:buClr>
                <a:schemeClr val="dk2"/>
              </a:buClr>
              <a:buSzPts val="1800"/>
              <a:buNone/>
              <a:defRPr sz="1800">
                <a:solidFill>
                  <a:schemeClr val="dk2"/>
                </a:solidFill>
              </a:defRPr>
            </a:lvl2pPr>
            <a:lvl3pPr lvl="2" algn="ctr">
              <a:lnSpc>
                <a:spcPct val="100000"/>
              </a:lnSpc>
              <a:spcBef>
                <a:spcPts val="0"/>
              </a:spcBef>
              <a:spcAft>
                <a:spcPts val="0"/>
              </a:spcAft>
              <a:buClr>
                <a:schemeClr val="dk2"/>
              </a:buClr>
              <a:buSzPts val="1800"/>
              <a:buNone/>
              <a:defRPr sz="1800">
                <a:solidFill>
                  <a:schemeClr val="dk2"/>
                </a:solidFill>
              </a:defRPr>
            </a:lvl3pPr>
            <a:lvl4pPr lvl="3" algn="ctr">
              <a:lnSpc>
                <a:spcPct val="100000"/>
              </a:lnSpc>
              <a:spcBef>
                <a:spcPts val="0"/>
              </a:spcBef>
              <a:spcAft>
                <a:spcPts val="0"/>
              </a:spcAft>
              <a:buClr>
                <a:schemeClr val="dk2"/>
              </a:buClr>
              <a:buSzPts val="1800"/>
              <a:buNone/>
              <a:defRPr sz="1800">
                <a:solidFill>
                  <a:schemeClr val="dk2"/>
                </a:solidFill>
              </a:defRPr>
            </a:lvl4pPr>
            <a:lvl5pPr lvl="4" algn="ctr">
              <a:lnSpc>
                <a:spcPct val="100000"/>
              </a:lnSpc>
              <a:spcBef>
                <a:spcPts val="0"/>
              </a:spcBef>
              <a:spcAft>
                <a:spcPts val="0"/>
              </a:spcAft>
              <a:buClr>
                <a:schemeClr val="dk2"/>
              </a:buClr>
              <a:buSzPts val="1800"/>
              <a:buNone/>
              <a:defRPr sz="1800">
                <a:solidFill>
                  <a:schemeClr val="dk2"/>
                </a:solidFill>
              </a:defRPr>
            </a:lvl5pPr>
            <a:lvl6pPr lvl="5" algn="ctr">
              <a:lnSpc>
                <a:spcPct val="100000"/>
              </a:lnSpc>
              <a:spcBef>
                <a:spcPts val="0"/>
              </a:spcBef>
              <a:spcAft>
                <a:spcPts val="0"/>
              </a:spcAft>
              <a:buClr>
                <a:schemeClr val="dk2"/>
              </a:buClr>
              <a:buSzPts val="1800"/>
              <a:buNone/>
              <a:defRPr sz="1800">
                <a:solidFill>
                  <a:schemeClr val="dk2"/>
                </a:solidFill>
              </a:defRPr>
            </a:lvl6pPr>
            <a:lvl7pPr lvl="6" algn="ctr">
              <a:lnSpc>
                <a:spcPct val="100000"/>
              </a:lnSpc>
              <a:spcBef>
                <a:spcPts val="0"/>
              </a:spcBef>
              <a:spcAft>
                <a:spcPts val="0"/>
              </a:spcAft>
              <a:buClr>
                <a:schemeClr val="dk2"/>
              </a:buClr>
              <a:buSzPts val="1800"/>
              <a:buNone/>
              <a:defRPr sz="1800">
                <a:solidFill>
                  <a:schemeClr val="dk2"/>
                </a:solidFill>
              </a:defRPr>
            </a:lvl7pPr>
            <a:lvl8pPr lvl="7" algn="ctr">
              <a:lnSpc>
                <a:spcPct val="100000"/>
              </a:lnSpc>
              <a:spcBef>
                <a:spcPts val="0"/>
              </a:spcBef>
              <a:spcAft>
                <a:spcPts val="0"/>
              </a:spcAft>
              <a:buClr>
                <a:schemeClr val="dk2"/>
              </a:buClr>
              <a:buSzPts val="1800"/>
              <a:buNone/>
              <a:defRPr sz="1800">
                <a:solidFill>
                  <a:schemeClr val="dk2"/>
                </a:solidFill>
              </a:defRPr>
            </a:lvl8pPr>
            <a:lvl9pPr lvl="8" algn="ctr">
              <a:lnSpc>
                <a:spcPct val="100000"/>
              </a:lnSpc>
              <a:spcBef>
                <a:spcPts val="0"/>
              </a:spcBef>
              <a:spcAft>
                <a:spcPts val="0"/>
              </a:spcAft>
              <a:buClr>
                <a:schemeClr val="dk2"/>
              </a:buClr>
              <a:buSzPts val="1800"/>
              <a:buNone/>
              <a:defRPr sz="1800">
                <a:solidFill>
                  <a:schemeClr val="dk2"/>
                </a:solidFill>
              </a:defRPr>
            </a:lvl9pPr>
          </a:lstStyle>
          <a:p>
            <a:endParaRPr/>
          </a:p>
        </p:txBody>
      </p:sp>
      <p:sp>
        <p:nvSpPr>
          <p:cNvPr id="13" name="Google Shape;13;p2"/>
          <p:cNvSpPr>
            <a:spLocks noGrp="1"/>
          </p:cNvSpPr>
          <p:nvPr>
            <p:ph type="pic" idx="2"/>
          </p:nvPr>
        </p:nvSpPr>
        <p:spPr>
          <a:xfrm>
            <a:off x="4975375" y="640050"/>
            <a:ext cx="3455400" cy="3863400"/>
          </a:xfrm>
          <a:prstGeom prst="roundRect">
            <a:avLst>
              <a:gd name="adj" fmla="val 16667"/>
            </a:avLst>
          </a:prstGeom>
          <a:noFill/>
          <a:ln>
            <a:noFill/>
          </a:ln>
        </p:spPr>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65"/>
        <p:cNvGrpSpPr/>
        <p:nvPr/>
      </p:nvGrpSpPr>
      <p:grpSpPr>
        <a:xfrm>
          <a:off x="0" y="0"/>
          <a:ext cx="0" cy="0"/>
          <a:chOff x="0" y="0"/>
          <a:chExt cx="0" cy="0"/>
        </a:xfrm>
      </p:grpSpPr>
      <p:pic>
        <p:nvPicPr>
          <p:cNvPr id="66" name="Google Shape;66;p13"/>
          <p:cNvPicPr preferRelativeResize="0"/>
          <p:nvPr/>
        </p:nvPicPr>
        <p:blipFill rotWithShape="1">
          <a:blip r:embed="rId2">
            <a:alphaModFix/>
          </a:blip>
          <a:srcRect l="29" t="39" b="19"/>
          <a:stretch/>
        </p:blipFill>
        <p:spPr>
          <a:xfrm rot="10800000">
            <a:off x="1356" y="1524"/>
            <a:ext cx="9141289" cy="5140452"/>
          </a:xfrm>
          <a:prstGeom prst="rect">
            <a:avLst/>
          </a:prstGeom>
          <a:noFill/>
          <a:ln>
            <a:noFill/>
          </a:ln>
        </p:spPr>
      </p:pic>
      <p:sp>
        <p:nvSpPr>
          <p:cNvPr id="67" name="Google Shape;67;p13"/>
          <p:cNvSpPr/>
          <p:nvPr/>
        </p:nvSpPr>
        <p:spPr>
          <a:xfrm>
            <a:off x="199500" y="198000"/>
            <a:ext cx="8745000" cy="4747500"/>
          </a:xfrm>
          <a:prstGeom prst="roundRect">
            <a:avLst>
              <a:gd name="adj" fmla="val 6922"/>
            </a:avLst>
          </a:prstGeom>
          <a:solidFill>
            <a:srgbClr val="F3F3F3">
              <a:alpha val="9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69" name="Google Shape;69;p13"/>
          <p:cNvSpPr txBox="1">
            <a:spLocks noGrp="1"/>
          </p:cNvSpPr>
          <p:nvPr>
            <p:ph type="title" idx="2" hasCustomPrompt="1"/>
          </p:nvPr>
        </p:nvSpPr>
        <p:spPr>
          <a:xfrm>
            <a:off x="720000" y="1579958"/>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500" b="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0" name="Google Shape;70;p13"/>
          <p:cNvSpPr txBox="1">
            <a:spLocks noGrp="1"/>
          </p:cNvSpPr>
          <p:nvPr>
            <p:ph type="title" idx="3" hasCustomPrompt="1"/>
          </p:nvPr>
        </p:nvSpPr>
        <p:spPr>
          <a:xfrm>
            <a:off x="720000" y="2990491"/>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500" b="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1" name="Google Shape;71;p13"/>
          <p:cNvSpPr txBox="1">
            <a:spLocks noGrp="1"/>
          </p:cNvSpPr>
          <p:nvPr>
            <p:ph type="title" idx="4" hasCustomPrompt="1"/>
          </p:nvPr>
        </p:nvSpPr>
        <p:spPr>
          <a:xfrm>
            <a:off x="3419275" y="1579958"/>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500" b="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2" name="Google Shape;72;p13"/>
          <p:cNvSpPr txBox="1">
            <a:spLocks noGrp="1"/>
          </p:cNvSpPr>
          <p:nvPr>
            <p:ph type="title" idx="5" hasCustomPrompt="1"/>
          </p:nvPr>
        </p:nvSpPr>
        <p:spPr>
          <a:xfrm>
            <a:off x="3419275" y="2990491"/>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500" b="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3" name="Google Shape;73;p13"/>
          <p:cNvSpPr txBox="1">
            <a:spLocks noGrp="1"/>
          </p:cNvSpPr>
          <p:nvPr>
            <p:ph type="title" idx="6" hasCustomPrompt="1"/>
          </p:nvPr>
        </p:nvSpPr>
        <p:spPr>
          <a:xfrm>
            <a:off x="6118550" y="1579958"/>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500" b="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4" name="Google Shape;74;p13"/>
          <p:cNvSpPr txBox="1">
            <a:spLocks noGrp="1"/>
          </p:cNvSpPr>
          <p:nvPr>
            <p:ph type="title" idx="7" hasCustomPrompt="1"/>
          </p:nvPr>
        </p:nvSpPr>
        <p:spPr>
          <a:xfrm>
            <a:off x="6118550" y="2990491"/>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500" b="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 name="Google Shape;75;p13"/>
          <p:cNvSpPr txBox="1">
            <a:spLocks noGrp="1"/>
          </p:cNvSpPr>
          <p:nvPr>
            <p:ph type="subTitle" idx="1"/>
          </p:nvPr>
        </p:nvSpPr>
        <p:spPr>
          <a:xfrm>
            <a:off x="720000" y="1978650"/>
            <a:ext cx="2305500" cy="52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Bebas Neue"/>
              <a:buNone/>
              <a:defRPr sz="2300" b="1">
                <a:solidFill>
                  <a:schemeClr val="dk1"/>
                </a:solidFill>
                <a:latin typeface="Arapey"/>
                <a:ea typeface="Arapey"/>
                <a:cs typeface="Arapey"/>
                <a:sym typeface="Arapey"/>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6" name="Google Shape;76;p13"/>
          <p:cNvSpPr txBox="1">
            <a:spLocks noGrp="1"/>
          </p:cNvSpPr>
          <p:nvPr>
            <p:ph type="subTitle" idx="8"/>
          </p:nvPr>
        </p:nvSpPr>
        <p:spPr>
          <a:xfrm>
            <a:off x="3419275" y="1978650"/>
            <a:ext cx="2305500" cy="52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Bebas Neue"/>
              <a:buNone/>
              <a:defRPr sz="2300" b="1">
                <a:solidFill>
                  <a:schemeClr val="dk1"/>
                </a:solidFill>
                <a:latin typeface="Arapey"/>
                <a:ea typeface="Arapey"/>
                <a:cs typeface="Arapey"/>
                <a:sym typeface="Arapey"/>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7" name="Google Shape;77;p13"/>
          <p:cNvSpPr txBox="1">
            <a:spLocks noGrp="1"/>
          </p:cNvSpPr>
          <p:nvPr>
            <p:ph type="subTitle" idx="9"/>
          </p:nvPr>
        </p:nvSpPr>
        <p:spPr>
          <a:xfrm>
            <a:off x="6118550" y="1978650"/>
            <a:ext cx="2305500" cy="52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Bebas Neue"/>
              <a:buNone/>
              <a:defRPr sz="2300" b="1">
                <a:solidFill>
                  <a:schemeClr val="dk1"/>
                </a:solidFill>
                <a:latin typeface="Arapey"/>
                <a:ea typeface="Arapey"/>
                <a:cs typeface="Arapey"/>
                <a:sym typeface="Arapey"/>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8" name="Google Shape;78;p13"/>
          <p:cNvSpPr txBox="1">
            <a:spLocks noGrp="1"/>
          </p:cNvSpPr>
          <p:nvPr>
            <p:ph type="subTitle" idx="13"/>
          </p:nvPr>
        </p:nvSpPr>
        <p:spPr>
          <a:xfrm>
            <a:off x="720000" y="3389250"/>
            <a:ext cx="2305500" cy="52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Bebas Neue"/>
              <a:buNone/>
              <a:defRPr sz="2300" b="1">
                <a:solidFill>
                  <a:schemeClr val="dk1"/>
                </a:solidFill>
                <a:latin typeface="Arapey"/>
                <a:ea typeface="Arapey"/>
                <a:cs typeface="Arapey"/>
                <a:sym typeface="Arapey"/>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9" name="Google Shape;79;p13"/>
          <p:cNvSpPr txBox="1">
            <a:spLocks noGrp="1"/>
          </p:cNvSpPr>
          <p:nvPr>
            <p:ph type="subTitle" idx="14"/>
          </p:nvPr>
        </p:nvSpPr>
        <p:spPr>
          <a:xfrm>
            <a:off x="3419275" y="3389250"/>
            <a:ext cx="2305500" cy="52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Bebas Neue"/>
              <a:buNone/>
              <a:defRPr sz="2300" b="1">
                <a:solidFill>
                  <a:schemeClr val="dk1"/>
                </a:solidFill>
                <a:latin typeface="Arapey"/>
                <a:ea typeface="Arapey"/>
                <a:cs typeface="Arapey"/>
                <a:sym typeface="Arapey"/>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0" name="Google Shape;80;p13"/>
          <p:cNvSpPr txBox="1">
            <a:spLocks noGrp="1"/>
          </p:cNvSpPr>
          <p:nvPr>
            <p:ph type="subTitle" idx="15"/>
          </p:nvPr>
        </p:nvSpPr>
        <p:spPr>
          <a:xfrm>
            <a:off x="6118550" y="3389250"/>
            <a:ext cx="2305500" cy="52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Bebas Neue"/>
              <a:buNone/>
              <a:defRPr sz="2300" b="1">
                <a:solidFill>
                  <a:schemeClr val="dk1"/>
                </a:solidFill>
                <a:latin typeface="Arapey"/>
                <a:ea typeface="Arapey"/>
                <a:cs typeface="Arapey"/>
                <a:sym typeface="Arapey"/>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81"/>
        <p:cNvGrpSpPr/>
        <p:nvPr/>
      </p:nvGrpSpPr>
      <p:grpSpPr>
        <a:xfrm>
          <a:off x="0" y="0"/>
          <a:ext cx="0" cy="0"/>
          <a:chOff x="0" y="0"/>
          <a:chExt cx="0" cy="0"/>
        </a:xfrm>
      </p:grpSpPr>
      <p:pic>
        <p:nvPicPr>
          <p:cNvPr id="82" name="Google Shape;82;p14"/>
          <p:cNvPicPr preferRelativeResize="0"/>
          <p:nvPr/>
        </p:nvPicPr>
        <p:blipFill rotWithShape="1">
          <a:blip r:embed="rId2">
            <a:alphaModFix/>
          </a:blip>
          <a:srcRect l="29" t="39" b="19"/>
          <a:stretch/>
        </p:blipFill>
        <p:spPr>
          <a:xfrm>
            <a:off x="1356" y="1524"/>
            <a:ext cx="9141289" cy="5140452"/>
          </a:xfrm>
          <a:prstGeom prst="rect">
            <a:avLst/>
          </a:prstGeom>
          <a:noFill/>
          <a:ln>
            <a:noFill/>
          </a:ln>
        </p:spPr>
      </p:pic>
      <p:sp>
        <p:nvSpPr>
          <p:cNvPr id="83" name="Google Shape;83;p14"/>
          <p:cNvSpPr/>
          <p:nvPr/>
        </p:nvSpPr>
        <p:spPr>
          <a:xfrm>
            <a:off x="199500" y="198000"/>
            <a:ext cx="8745000" cy="4747500"/>
          </a:xfrm>
          <a:prstGeom prst="roundRect">
            <a:avLst>
              <a:gd name="adj" fmla="val 6922"/>
            </a:avLst>
          </a:prstGeom>
          <a:solidFill>
            <a:srgbClr val="F3F3F3">
              <a:alpha val="9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4"/>
          <p:cNvSpPr txBox="1">
            <a:spLocks noGrp="1"/>
          </p:cNvSpPr>
          <p:nvPr>
            <p:ph type="title"/>
          </p:nvPr>
        </p:nvSpPr>
        <p:spPr>
          <a:xfrm>
            <a:off x="1773925" y="608975"/>
            <a:ext cx="2053200" cy="5727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300"/>
              <a:buNone/>
              <a:defRPr sz="2300"/>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_4_1">
    <p:spTree>
      <p:nvGrpSpPr>
        <p:cNvPr id="1" name="Shape 85"/>
        <p:cNvGrpSpPr/>
        <p:nvPr/>
      </p:nvGrpSpPr>
      <p:grpSpPr>
        <a:xfrm>
          <a:off x="0" y="0"/>
          <a:ext cx="0" cy="0"/>
          <a:chOff x="0" y="0"/>
          <a:chExt cx="0" cy="0"/>
        </a:xfrm>
      </p:grpSpPr>
      <p:pic>
        <p:nvPicPr>
          <p:cNvPr id="86" name="Google Shape;86;p15"/>
          <p:cNvPicPr preferRelativeResize="0"/>
          <p:nvPr/>
        </p:nvPicPr>
        <p:blipFill rotWithShape="1">
          <a:blip r:embed="rId2">
            <a:alphaModFix/>
          </a:blip>
          <a:srcRect t="29" b="29"/>
          <a:stretch/>
        </p:blipFill>
        <p:spPr>
          <a:xfrm rot="10800000" flipH="1">
            <a:off x="1356" y="1524"/>
            <a:ext cx="9141289" cy="5138928"/>
          </a:xfrm>
          <a:prstGeom prst="rect">
            <a:avLst/>
          </a:prstGeom>
          <a:noFill/>
          <a:ln>
            <a:noFill/>
          </a:ln>
        </p:spPr>
      </p:pic>
      <p:sp>
        <p:nvSpPr>
          <p:cNvPr id="87" name="Google Shape;87;p15"/>
          <p:cNvSpPr/>
          <p:nvPr/>
        </p:nvSpPr>
        <p:spPr>
          <a:xfrm>
            <a:off x="199500" y="198000"/>
            <a:ext cx="8745000" cy="4747500"/>
          </a:xfrm>
          <a:prstGeom prst="roundRect">
            <a:avLst>
              <a:gd name="adj" fmla="val 6922"/>
            </a:avLst>
          </a:prstGeom>
          <a:solidFill>
            <a:srgbClr val="F3F3F3">
              <a:alpha val="9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5"/>
          <p:cNvSpPr txBox="1">
            <a:spLocks noGrp="1"/>
          </p:cNvSpPr>
          <p:nvPr>
            <p:ph type="title"/>
          </p:nvPr>
        </p:nvSpPr>
        <p:spPr>
          <a:xfrm>
            <a:off x="713225" y="3341850"/>
            <a:ext cx="4598400" cy="6288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89" name="Google Shape;89;p15"/>
          <p:cNvSpPr txBox="1">
            <a:spLocks noGrp="1"/>
          </p:cNvSpPr>
          <p:nvPr>
            <p:ph type="subTitle" idx="1"/>
          </p:nvPr>
        </p:nvSpPr>
        <p:spPr>
          <a:xfrm>
            <a:off x="713225" y="3912900"/>
            <a:ext cx="4598400" cy="6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90" name="Google Shape;90;p15"/>
          <p:cNvSpPr>
            <a:spLocks noGrp="1"/>
          </p:cNvSpPr>
          <p:nvPr>
            <p:ph type="pic" idx="2"/>
          </p:nvPr>
        </p:nvSpPr>
        <p:spPr>
          <a:xfrm>
            <a:off x="713225" y="539503"/>
            <a:ext cx="2302800" cy="2652600"/>
          </a:xfrm>
          <a:prstGeom prst="roundRect">
            <a:avLst>
              <a:gd name="adj" fmla="val 16667"/>
            </a:avLst>
          </a:prstGeom>
          <a:noFill/>
          <a:ln>
            <a:noFill/>
          </a:ln>
        </p:spPr>
      </p:sp>
      <p:sp>
        <p:nvSpPr>
          <p:cNvPr id="91" name="Google Shape;91;p15"/>
          <p:cNvSpPr>
            <a:spLocks noGrp="1"/>
          </p:cNvSpPr>
          <p:nvPr>
            <p:ph type="pic" idx="3"/>
          </p:nvPr>
        </p:nvSpPr>
        <p:spPr>
          <a:xfrm>
            <a:off x="5564564" y="539500"/>
            <a:ext cx="2866200" cy="4064400"/>
          </a:xfrm>
          <a:prstGeom prst="roundRect">
            <a:avLst>
              <a:gd name="adj" fmla="val 16667"/>
            </a:avLst>
          </a:prstGeom>
          <a:noFill/>
          <a:ln>
            <a:noFill/>
          </a:ln>
        </p:spPr>
      </p:sp>
      <p:sp>
        <p:nvSpPr>
          <p:cNvPr id="92" name="Google Shape;92;p15"/>
          <p:cNvSpPr>
            <a:spLocks noGrp="1"/>
          </p:cNvSpPr>
          <p:nvPr>
            <p:ph type="pic" idx="4"/>
          </p:nvPr>
        </p:nvSpPr>
        <p:spPr>
          <a:xfrm>
            <a:off x="3138900" y="539500"/>
            <a:ext cx="2302800" cy="2652600"/>
          </a:xfrm>
          <a:prstGeom prst="roundRect">
            <a:avLst>
              <a:gd name="adj" fmla="val 16667"/>
            </a:avLst>
          </a:prstGeom>
          <a:noFill/>
          <a:ln>
            <a:noFill/>
          </a:ln>
        </p:spPr>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CUSTOM_10_1">
    <p:spTree>
      <p:nvGrpSpPr>
        <p:cNvPr id="1" name="Shape 101"/>
        <p:cNvGrpSpPr/>
        <p:nvPr/>
      </p:nvGrpSpPr>
      <p:grpSpPr>
        <a:xfrm>
          <a:off x="0" y="0"/>
          <a:ext cx="0" cy="0"/>
          <a:chOff x="0" y="0"/>
          <a:chExt cx="0" cy="0"/>
        </a:xfrm>
      </p:grpSpPr>
      <p:pic>
        <p:nvPicPr>
          <p:cNvPr id="102" name="Google Shape;102;p17"/>
          <p:cNvPicPr preferRelativeResize="0"/>
          <p:nvPr/>
        </p:nvPicPr>
        <p:blipFill rotWithShape="1">
          <a:blip r:embed="rId2">
            <a:alphaModFix/>
          </a:blip>
          <a:srcRect l="29" t="39" b="19"/>
          <a:stretch/>
        </p:blipFill>
        <p:spPr>
          <a:xfrm rot="10800000">
            <a:off x="1356" y="1524"/>
            <a:ext cx="9141289" cy="5140452"/>
          </a:xfrm>
          <a:prstGeom prst="rect">
            <a:avLst/>
          </a:prstGeom>
          <a:noFill/>
          <a:ln>
            <a:noFill/>
          </a:ln>
        </p:spPr>
      </p:pic>
      <p:sp>
        <p:nvSpPr>
          <p:cNvPr id="103" name="Google Shape;103;p17"/>
          <p:cNvSpPr/>
          <p:nvPr/>
        </p:nvSpPr>
        <p:spPr>
          <a:xfrm>
            <a:off x="199500" y="198000"/>
            <a:ext cx="8745000" cy="4747500"/>
          </a:xfrm>
          <a:prstGeom prst="roundRect">
            <a:avLst>
              <a:gd name="adj" fmla="val 6922"/>
            </a:avLst>
          </a:prstGeom>
          <a:solidFill>
            <a:srgbClr val="F3F3F3">
              <a:alpha val="9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7"/>
          <p:cNvSpPr txBox="1">
            <a:spLocks noGrp="1"/>
          </p:cNvSpPr>
          <p:nvPr>
            <p:ph type="title"/>
          </p:nvPr>
        </p:nvSpPr>
        <p:spPr>
          <a:xfrm>
            <a:off x="713250" y="445025"/>
            <a:ext cx="4635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105" name="Google Shape;105;p17"/>
          <p:cNvSpPr txBox="1">
            <a:spLocks noGrp="1"/>
          </p:cNvSpPr>
          <p:nvPr>
            <p:ph type="body" idx="1"/>
          </p:nvPr>
        </p:nvSpPr>
        <p:spPr>
          <a:xfrm>
            <a:off x="713250" y="1257575"/>
            <a:ext cx="4873800" cy="2759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Nunito Light"/>
              <a:buChar char="●"/>
              <a:defRPr/>
            </a:lvl1pPr>
            <a:lvl2pPr marL="914400" lvl="1" indent="-304800" rtl="0">
              <a:lnSpc>
                <a:spcPct val="100000"/>
              </a:lnSpc>
              <a:spcBef>
                <a:spcPts val="120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16"/>
        <p:cNvGrpSpPr/>
        <p:nvPr/>
      </p:nvGrpSpPr>
      <p:grpSpPr>
        <a:xfrm>
          <a:off x="0" y="0"/>
          <a:ext cx="0" cy="0"/>
          <a:chOff x="0" y="0"/>
          <a:chExt cx="0" cy="0"/>
        </a:xfrm>
      </p:grpSpPr>
      <p:pic>
        <p:nvPicPr>
          <p:cNvPr id="117" name="Google Shape;117;p20"/>
          <p:cNvPicPr preferRelativeResize="0"/>
          <p:nvPr/>
        </p:nvPicPr>
        <p:blipFill rotWithShape="1">
          <a:blip r:embed="rId2">
            <a:alphaModFix/>
          </a:blip>
          <a:srcRect t="29" b="29"/>
          <a:stretch/>
        </p:blipFill>
        <p:spPr>
          <a:xfrm rot="10800000" flipH="1">
            <a:off x="1356" y="1524"/>
            <a:ext cx="9141289" cy="5138928"/>
          </a:xfrm>
          <a:prstGeom prst="rect">
            <a:avLst/>
          </a:prstGeom>
          <a:noFill/>
          <a:ln>
            <a:noFill/>
          </a:ln>
        </p:spPr>
      </p:pic>
      <p:sp>
        <p:nvSpPr>
          <p:cNvPr id="118" name="Google Shape;118;p20"/>
          <p:cNvSpPr/>
          <p:nvPr/>
        </p:nvSpPr>
        <p:spPr>
          <a:xfrm>
            <a:off x="199500" y="198000"/>
            <a:ext cx="8745000" cy="4747500"/>
          </a:xfrm>
          <a:prstGeom prst="roundRect">
            <a:avLst>
              <a:gd name="adj" fmla="val 6922"/>
            </a:avLst>
          </a:prstGeom>
          <a:solidFill>
            <a:srgbClr val="F3F3F3">
              <a:alpha val="9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120" name="Google Shape;120;p20"/>
          <p:cNvSpPr txBox="1">
            <a:spLocks noGrp="1"/>
          </p:cNvSpPr>
          <p:nvPr>
            <p:ph type="subTitle" idx="1"/>
          </p:nvPr>
        </p:nvSpPr>
        <p:spPr>
          <a:xfrm>
            <a:off x="720000" y="3037025"/>
            <a:ext cx="2348100" cy="126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21" name="Google Shape;121;p20"/>
          <p:cNvSpPr txBox="1">
            <a:spLocks noGrp="1"/>
          </p:cNvSpPr>
          <p:nvPr>
            <p:ph type="subTitle" idx="2"/>
          </p:nvPr>
        </p:nvSpPr>
        <p:spPr>
          <a:xfrm>
            <a:off x="3397948" y="3037025"/>
            <a:ext cx="2348100" cy="126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22" name="Google Shape;122;p20"/>
          <p:cNvSpPr txBox="1">
            <a:spLocks noGrp="1"/>
          </p:cNvSpPr>
          <p:nvPr>
            <p:ph type="subTitle" idx="3"/>
          </p:nvPr>
        </p:nvSpPr>
        <p:spPr>
          <a:xfrm>
            <a:off x="6075900" y="3037026"/>
            <a:ext cx="2348100" cy="126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23" name="Google Shape;123;p20"/>
          <p:cNvSpPr txBox="1">
            <a:spLocks noGrp="1"/>
          </p:cNvSpPr>
          <p:nvPr>
            <p:ph type="subTitle" idx="4"/>
          </p:nvPr>
        </p:nvSpPr>
        <p:spPr>
          <a:xfrm>
            <a:off x="720000" y="2288450"/>
            <a:ext cx="2348100" cy="807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300" b="1">
                <a:solidFill>
                  <a:schemeClr val="dk1"/>
                </a:solidFill>
                <a:latin typeface="Arapey"/>
                <a:ea typeface="Arapey"/>
                <a:cs typeface="Arapey"/>
                <a:sym typeface="Arape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24" name="Google Shape;124;p20"/>
          <p:cNvSpPr txBox="1">
            <a:spLocks noGrp="1"/>
          </p:cNvSpPr>
          <p:nvPr>
            <p:ph type="subTitle" idx="5"/>
          </p:nvPr>
        </p:nvSpPr>
        <p:spPr>
          <a:xfrm>
            <a:off x="3397952" y="2288450"/>
            <a:ext cx="2348100" cy="807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300" b="1">
                <a:solidFill>
                  <a:schemeClr val="dk1"/>
                </a:solidFill>
                <a:latin typeface="Arapey"/>
                <a:ea typeface="Arapey"/>
                <a:cs typeface="Arapey"/>
                <a:sym typeface="Arape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25" name="Google Shape;125;p20"/>
          <p:cNvSpPr txBox="1">
            <a:spLocks noGrp="1"/>
          </p:cNvSpPr>
          <p:nvPr>
            <p:ph type="subTitle" idx="6"/>
          </p:nvPr>
        </p:nvSpPr>
        <p:spPr>
          <a:xfrm>
            <a:off x="6075900" y="2288450"/>
            <a:ext cx="2348100" cy="807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300" b="1">
                <a:solidFill>
                  <a:schemeClr val="dk1"/>
                </a:solidFill>
                <a:latin typeface="Arapey"/>
                <a:ea typeface="Arapey"/>
                <a:cs typeface="Arapey"/>
                <a:sym typeface="Arape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154"/>
        <p:cNvGrpSpPr/>
        <p:nvPr/>
      </p:nvGrpSpPr>
      <p:grpSpPr>
        <a:xfrm>
          <a:off x="0" y="0"/>
          <a:ext cx="0" cy="0"/>
          <a:chOff x="0" y="0"/>
          <a:chExt cx="0" cy="0"/>
        </a:xfrm>
      </p:grpSpPr>
      <p:pic>
        <p:nvPicPr>
          <p:cNvPr id="155" name="Google Shape;155;p23"/>
          <p:cNvPicPr preferRelativeResize="0"/>
          <p:nvPr/>
        </p:nvPicPr>
        <p:blipFill rotWithShape="1">
          <a:blip r:embed="rId2">
            <a:alphaModFix/>
          </a:blip>
          <a:srcRect l="29" t="39" b="19"/>
          <a:stretch/>
        </p:blipFill>
        <p:spPr>
          <a:xfrm rot="10800000">
            <a:off x="1356" y="1524"/>
            <a:ext cx="9141289" cy="5140452"/>
          </a:xfrm>
          <a:prstGeom prst="rect">
            <a:avLst/>
          </a:prstGeom>
          <a:noFill/>
          <a:ln>
            <a:noFill/>
          </a:ln>
        </p:spPr>
      </p:pic>
      <p:sp>
        <p:nvSpPr>
          <p:cNvPr id="156" name="Google Shape;156;p23"/>
          <p:cNvSpPr/>
          <p:nvPr/>
        </p:nvSpPr>
        <p:spPr>
          <a:xfrm>
            <a:off x="199500" y="198000"/>
            <a:ext cx="8745000" cy="4747500"/>
          </a:xfrm>
          <a:prstGeom prst="roundRect">
            <a:avLst>
              <a:gd name="adj" fmla="val 6922"/>
            </a:avLst>
          </a:prstGeom>
          <a:solidFill>
            <a:srgbClr val="F3F3F3">
              <a:alpha val="9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69"/>
        <p:cNvGrpSpPr/>
        <p:nvPr/>
      </p:nvGrpSpPr>
      <p:grpSpPr>
        <a:xfrm>
          <a:off x="0" y="0"/>
          <a:ext cx="0" cy="0"/>
          <a:chOff x="0" y="0"/>
          <a:chExt cx="0" cy="0"/>
        </a:xfrm>
      </p:grpSpPr>
      <p:pic>
        <p:nvPicPr>
          <p:cNvPr id="170" name="Google Shape;170;p26"/>
          <p:cNvPicPr preferRelativeResize="0"/>
          <p:nvPr/>
        </p:nvPicPr>
        <p:blipFill rotWithShape="1">
          <a:blip r:embed="rId2">
            <a:alphaModFix/>
          </a:blip>
          <a:srcRect l="29" t="39" b="19"/>
          <a:stretch/>
        </p:blipFill>
        <p:spPr>
          <a:xfrm rot="10800000" flipH="1">
            <a:off x="1356" y="1524"/>
            <a:ext cx="9141289" cy="5140452"/>
          </a:xfrm>
          <a:prstGeom prst="rect">
            <a:avLst/>
          </a:prstGeom>
          <a:noFill/>
          <a:ln>
            <a:noFill/>
          </a:ln>
        </p:spPr>
      </p:pic>
      <p:sp>
        <p:nvSpPr>
          <p:cNvPr id="171" name="Google Shape;171;p26"/>
          <p:cNvSpPr/>
          <p:nvPr/>
        </p:nvSpPr>
        <p:spPr>
          <a:xfrm>
            <a:off x="713225" y="539500"/>
            <a:ext cx="7717500" cy="4064400"/>
          </a:xfrm>
          <a:prstGeom prst="roundRect">
            <a:avLst>
              <a:gd name="adj" fmla="val 6922"/>
            </a:avLst>
          </a:prstGeom>
          <a:solidFill>
            <a:srgbClr val="F3F3F3">
              <a:alpha val="9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72"/>
        <p:cNvGrpSpPr/>
        <p:nvPr/>
      </p:nvGrpSpPr>
      <p:grpSpPr>
        <a:xfrm>
          <a:off x="0" y="0"/>
          <a:ext cx="0" cy="0"/>
          <a:chOff x="0" y="0"/>
          <a:chExt cx="0" cy="0"/>
        </a:xfrm>
      </p:grpSpPr>
      <p:pic>
        <p:nvPicPr>
          <p:cNvPr id="173" name="Google Shape;173;p27"/>
          <p:cNvPicPr preferRelativeResize="0"/>
          <p:nvPr/>
        </p:nvPicPr>
        <p:blipFill rotWithShape="1">
          <a:blip r:embed="rId2">
            <a:alphaModFix/>
          </a:blip>
          <a:srcRect l="29" t="39" b="19"/>
          <a:stretch/>
        </p:blipFill>
        <p:spPr>
          <a:xfrm flipH="1">
            <a:off x="1356" y="1524"/>
            <a:ext cx="9141289" cy="5140452"/>
          </a:xfrm>
          <a:prstGeom prst="rect">
            <a:avLst/>
          </a:prstGeom>
          <a:noFill/>
          <a:ln>
            <a:noFill/>
          </a:ln>
        </p:spPr>
      </p:pic>
      <p:sp>
        <p:nvSpPr>
          <p:cNvPr id="174" name="Google Shape;174;p27"/>
          <p:cNvSpPr/>
          <p:nvPr/>
        </p:nvSpPr>
        <p:spPr>
          <a:xfrm flipH="1">
            <a:off x="-393300" y="283350"/>
            <a:ext cx="9930600" cy="4576800"/>
          </a:xfrm>
          <a:prstGeom prst="roundRect">
            <a:avLst>
              <a:gd name="adj" fmla="val 6922"/>
            </a:avLst>
          </a:prstGeom>
          <a:solidFill>
            <a:srgbClr val="F3F3F3">
              <a:alpha val="9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88"/>
        <p:cNvGrpSpPr/>
        <p:nvPr/>
      </p:nvGrpSpPr>
      <p:grpSpPr>
        <a:xfrm>
          <a:off x="0" y="0"/>
          <a:ext cx="0" cy="0"/>
          <a:chOff x="0" y="0"/>
          <a:chExt cx="0" cy="0"/>
        </a:xfrm>
      </p:grpSpPr>
      <p:grpSp>
        <p:nvGrpSpPr>
          <p:cNvPr id="289" name="Google Shape;289;p22"/>
          <p:cNvGrpSpPr/>
          <p:nvPr/>
        </p:nvGrpSpPr>
        <p:grpSpPr>
          <a:xfrm rot="10800000" flipH="1">
            <a:off x="0" y="-25"/>
            <a:ext cx="9144000" cy="5143525"/>
            <a:chOff x="0" y="-25"/>
            <a:chExt cx="9144000" cy="5143525"/>
          </a:xfrm>
        </p:grpSpPr>
        <p:pic>
          <p:nvPicPr>
            <p:cNvPr id="290" name="Google Shape;290;p22"/>
            <p:cNvPicPr preferRelativeResize="0"/>
            <p:nvPr/>
          </p:nvPicPr>
          <p:blipFill>
            <a:blip r:embed="rId2">
              <a:alphaModFix amt="20000"/>
            </a:blip>
            <a:stretch>
              <a:fillRect/>
            </a:stretch>
          </p:blipFill>
          <p:spPr>
            <a:xfrm flipH="1">
              <a:off x="0" y="0"/>
              <a:ext cx="9144000" cy="5143500"/>
            </a:xfrm>
            <a:prstGeom prst="rect">
              <a:avLst/>
            </a:prstGeom>
            <a:noFill/>
            <a:ln>
              <a:noFill/>
            </a:ln>
          </p:spPr>
        </p:pic>
        <p:pic>
          <p:nvPicPr>
            <p:cNvPr id="291" name="Google Shape;291;p22"/>
            <p:cNvPicPr preferRelativeResize="0"/>
            <p:nvPr/>
          </p:nvPicPr>
          <p:blipFill rotWithShape="1">
            <a:blip r:embed="rId3">
              <a:alphaModFix/>
            </a:blip>
            <a:srcRect t="398"/>
            <a:stretch/>
          </p:blipFill>
          <p:spPr>
            <a:xfrm flipH="1">
              <a:off x="0" y="-25"/>
              <a:ext cx="9144000" cy="5143500"/>
            </a:xfrm>
            <a:prstGeom prst="rect">
              <a:avLst/>
            </a:prstGeom>
            <a:noFill/>
            <a:ln>
              <a:noFill/>
            </a:ln>
          </p:spPr>
        </p:pic>
      </p:grpSp>
      <p:sp>
        <p:nvSpPr>
          <p:cNvPr id="292" name="Google Shape;292;p22"/>
          <p:cNvSpPr txBox="1">
            <a:spLocks noGrp="1"/>
          </p:cNvSpPr>
          <p:nvPr>
            <p:ph type="subTitle" idx="1"/>
          </p:nvPr>
        </p:nvSpPr>
        <p:spPr>
          <a:xfrm>
            <a:off x="4638464" y="1516050"/>
            <a:ext cx="3420300" cy="239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93" name="Google Shape;293;p22"/>
          <p:cNvSpPr txBox="1">
            <a:spLocks noGrp="1"/>
          </p:cNvSpPr>
          <p:nvPr>
            <p:ph type="subTitle" idx="2"/>
          </p:nvPr>
        </p:nvSpPr>
        <p:spPr>
          <a:xfrm>
            <a:off x="1085236" y="1516050"/>
            <a:ext cx="3420900" cy="239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94" name="Google Shape;294;p22"/>
          <p:cNvSpPr txBox="1">
            <a:spLocks noGrp="1"/>
          </p:cNvSpPr>
          <p:nvPr>
            <p:ph type="title"/>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295" name="Google Shape;295;p22"/>
          <p:cNvGrpSpPr/>
          <p:nvPr/>
        </p:nvGrpSpPr>
        <p:grpSpPr>
          <a:xfrm>
            <a:off x="-76209" y="16398"/>
            <a:ext cx="9222652" cy="5152173"/>
            <a:chOff x="-76209" y="16398"/>
            <a:chExt cx="9222652" cy="5152173"/>
          </a:xfrm>
        </p:grpSpPr>
        <p:pic>
          <p:nvPicPr>
            <p:cNvPr id="296" name="Google Shape;296;p22"/>
            <p:cNvPicPr preferRelativeResize="0"/>
            <p:nvPr/>
          </p:nvPicPr>
          <p:blipFill>
            <a:blip r:embed="rId4">
              <a:alphaModFix/>
            </a:blip>
            <a:stretch>
              <a:fillRect/>
            </a:stretch>
          </p:blipFill>
          <p:spPr>
            <a:xfrm rot="-5400000" flipH="1">
              <a:off x="7979414" y="4161420"/>
              <a:ext cx="1219787" cy="793175"/>
            </a:xfrm>
            <a:prstGeom prst="rect">
              <a:avLst/>
            </a:prstGeom>
            <a:noFill/>
            <a:ln>
              <a:noFill/>
            </a:ln>
          </p:spPr>
        </p:pic>
        <p:pic>
          <p:nvPicPr>
            <p:cNvPr id="297" name="Google Shape;297;p22"/>
            <p:cNvPicPr preferRelativeResize="0"/>
            <p:nvPr/>
          </p:nvPicPr>
          <p:blipFill>
            <a:blip r:embed="rId4">
              <a:alphaModFix/>
            </a:blip>
            <a:stretch>
              <a:fillRect/>
            </a:stretch>
          </p:blipFill>
          <p:spPr>
            <a:xfrm rot="5400000" flipH="1">
              <a:off x="-61861" y="229704"/>
              <a:ext cx="1219787" cy="793175"/>
            </a:xfrm>
            <a:prstGeom prst="rect">
              <a:avLst/>
            </a:prstGeom>
            <a:noFill/>
            <a:ln>
              <a:noFill/>
            </a:ln>
          </p:spPr>
        </p:pic>
        <p:pic>
          <p:nvPicPr>
            <p:cNvPr id="298" name="Google Shape;298;p22"/>
            <p:cNvPicPr preferRelativeResize="0"/>
            <p:nvPr/>
          </p:nvPicPr>
          <p:blipFill>
            <a:blip r:embed="rId5">
              <a:alphaModFix/>
            </a:blip>
            <a:stretch>
              <a:fillRect/>
            </a:stretch>
          </p:blipFill>
          <p:spPr>
            <a:xfrm rot="10800000" flipH="1">
              <a:off x="8414838" y="3344346"/>
              <a:ext cx="711150" cy="559026"/>
            </a:xfrm>
            <a:prstGeom prst="rect">
              <a:avLst/>
            </a:prstGeom>
            <a:noFill/>
            <a:ln>
              <a:noFill/>
            </a:ln>
          </p:spPr>
        </p:pic>
        <p:pic>
          <p:nvPicPr>
            <p:cNvPr id="299" name="Google Shape;299;p22"/>
            <p:cNvPicPr preferRelativeResize="0"/>
            <p:nvPr/>
          </p:nvPicPr>
          <p:blipFill>
            <a:blip r:embed="rId5">
              <a:alphaModFix/>
            </a:blip>
            <a:stretch>
              <a:fillRect/>
            </a:stretch>
          </p:blipFill>
          <p:spPr>
            <a:xfrm rot="10800000">
              <a:off x="0" y="4609546"/>
              <a:ext cx="711150" cy="559026"/>
            </a:xfrm>
            <a:prstGeom prst="rect">
              <a:avLst/>
            </a:prstGeom>
            <a:noFill/>
            <a:ln>
              <a:noFill/>
            </a:ln>
          </p:spPr>
        </p:pic>
        <p:pic>
          <p:nvPicPr>
            <p:cNvPr id="300" name="Google Shape;300;p22"/>
            <p:cNvPicPr preferRelativeResize="0"/>
            <p:nvPr/>
          </p:nvPicPr>
          <p:blipFill>
            <a:blip r:embed="rId6">
              <a:alphaModFix/>
            </a:blip>
            <a:stretch>
              <a:fillRect/>
            </a:stretch>
          </p:blipFill>
          <p:spPr>
            <a:xfrm rot="10800000" flipH="1">
              <a:off x="-76209" y="3684218"/>
              <a:ext cx="821600" cy="1045675"/>
            </a:xfrm>
            <a:prstGeom prst="rect">
              <a:avLst/>
            </a:prstGeom>
            <a:noFill/>
            <a:ln>
              <a:noFill/>
            </a:ln>
          </p:spPr>
        </p:pic>
        <p:pic>
          <p:nvPicPr>
            <p:cNvPr id="301" name="Google Shape;301;p22"/>
            <p:cNvPicPr preferRelativeResize="0"/>
            <p:nvPr/>
          </p:nvPicPr>
          <p:blipFill>
            <a:blip r:embed="rId7">
              <a:alphaModFix/>
            </a:blip>
            <a:stretch>
              <a:fillRect/>
            </a:stretch>
          </p:blipFill>
          <p:spPr>
            <a:xfrm rot="5400000">
              <a:off x="8254904" y="84164"/>
              <a:ext cx="948175" cy="830000"/>
            </a:xfrm>
            <a:prstGeom prst="rect">
              <a:avLst/>
            </a:prstGeom>
            <a:noFill/>
            <a:ln>
              <a:noFill/>
            </a:ln>
          </p:spPr>
        </p:pic>
        <p:pic>
          <p:nvPicPr>
            <p:cNvPr id="302" name="Google Shape;302;p22"/>
            <p:cNvPicPr preferRelativeResize="0"/>
            <p:nvPr/>
          </p:nvPicPr>
          <p:blipFill>
            <a:blip r:embed="rId8">
              <a:alphaModFix/>
            </a:blip>
            <a:stretch>
              <a:fillRect/>
            </a:stretch>
          </p:blipFill>
          <p:spPr>
            <a:xfrm rot="10800000" flipH="1">
              <a:off x="8527593" y="943375"/>
              <a:ext cx="618851" cy="655075"/>
            </a:xfrm>
            <a:prstGeom prst="rect">
              <a:avLst/>
            </a:prstGeom>
            <a:noFill/>
            <a:ln>
              <a:noFill/>
            </a:ln>
          </p:spPr>
        </p:pic>
      </p:grpSp>
    </p:spTree>
    <p:extLst>
      <p:ext uri="{BB962C8B-B14F-4D97-AF65-F5344CB8AC3E}">
        <p14:creationId xmlns:p14="http://schemas.microsoft.com/office/powerpoint/2010/main" val="72196036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22"/>
        <p:cNvGrpSpPr/>
        <p:nvPr/>
      </p:nvGrpSpPr>
      <p:grpSpPr>
        <a:xfrm>
          <a:off x="0" y="0"/>
          <a:ext cx="0" cy="0"/>
          <a:chOff x="0" y="0"/>
          <a:chExt cx="0" cy="0"/>
        </a:xfrm>
      </p:grpSpPr>
      <p:grpSp>
        <p:nvGrpSpPr>
          <p:cNvPr id="323" name="Google Shape;323;p24"/>
          <p:cNvGrpSpPr/>
          <p:nvPr/>
        </p:nvGrpSpPr>
        <p:grpSpPr>
          <a:xfrm>
            <a:off x="0" y="-25"/>
            <a:ext cx="9144000" cy="5143525"/>
            <a:chOff x="0" y="-25"/>
            <a:chExt cx="9144000" cy="5143525"/>
          </a:xfrm>
        </p:grpSpPr>
        <p:pic>
          <p:nvPicPr>
            <p:cNvPr id="324" name="Google Shape;324;p24"/>
            <p:cNvPicPr preferRelativeResize="0"/>
            <p:nvPr/>
          </p:nvPicPr>
          <p:blipFill>
            <a:blip r:embed="rId2">
              <a:alphaModFix amt="20000"/>
            </a:blip>
            <a:stretch>
              <a:fillRect/>
            </a:stretch>
          </p:blipFill>
          <p:spPr>
            <a:xfrm flipH="1">
              <a:off x="0" y="0"/>
              <a:ext cx="9144000" cy="5143500"/>
            </a:xfrm>
            <a:prstGeom prst="rect">
              <a:avLst/>
            </a:prstGeom>
            <a:noFill/>
            <a:ln>
              <a:noFill/>
            </a:ln>
          </p:spPr>
        </p:pic>
        <p:pic>
          <p:nvPicPr>
            <p:cNvPr id="325" name="Google Shape;325;p24"/>
            <p:cNvPicPr preferRelativeResize="0"/>
            <p:nvPr/>
          </p:nvPicPr>
          <p:blipFill rotWithShape="1">
            <a:blip r:embed="rId3">
              <a:alphaModFix/>
            </a:blip>
            <a:srcRect t="398"/>
            <a:stretch/>
          </p:blipFill>
          <p:spPr>
            <a:xfrm flipH="1">
              <a:off x="0" y="-25"/>
              <a:ext cx="9144000" cy="5143500"/>
            </a:xfrm>
            <a:prstGeom prst="rect">
              <a:avLst/>
            </a:prstGeom>
            <a:noFill/>
            <a:ln>
              <a:noFill/>
            </a:ln>
          </p:spPr>
        </p:pic>
      </p:grpSp>
      <p:sp>
        <p:nvSpPr>
          <p:cNvPr id="326" name="Google Shape;326;p24"/>
          <p:cNvSpPr txBox="1">
            <a:spLocks noGrp="1"/>
          </p:cNvSpPr>
          <p:nvPr>
            <p:ph type="title"/>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27" name="Google Shape;327;p24"/>
          <p:cNvSpPr txBox="1">
            <a:spLocks noGrp="1"/>
          </p:cNvSpPr>
          <p:nvPr>
            <p:ph type="subTitle" idx="1"/>
          </p:nvPr>
        </p:nvSpPr>
        <p:spPr>
          <a:xfrm>
            <a:off x="3095262" y="1485874"/>
            <a:ext cx="38550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28" name="Google Shape;328;p24"/>
          <p:cNvSpPr txBox="1">
            <a:spLocks noGrp="1"/>
          </p:cNvSpPr>
          <p:nvPr>
            <p:ph type="subTitle" idx="2"/>
          </p:nvPr>
        </p:nvSpPr>
        <p:spPr>
          <a:xfrm>
            <a:off x="3095262" y="2555824"/>
            <a:ext cx="38550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29" name="Google Shape;329;p24"/>
          <p:cNvSpPr txBox="1">
            <a:spLocks noGrp="1"/>
          </p:cNvSpPr>
          <p:nvPr>
            <p:ph type="subTitle" idx="3"/>
          </p:nvPr>
        </p:nvSpPr>
        <p:spPr>
          <a:xfrm>
            <a:off x="3095262" y="3628768"/>
            <a:ext cx="38550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30" name="Google Shape;330;p24"/>
          <p:cNvSpPr txBox="1">
            <a:spLocks noGrp="1"/>
          </p:cNvSpPr>
          <p:nvPr>
            <p:ph type="title" idx="4"/>
          </p:nvPr>
        </p:nvSpPr>
        <p:spPr>
          <a:xfrm>
            <a:off x="3095262" y="1272431"/>
            <a:ext cx="38610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200"/>
              <a:buNone/>
              <a:defRPr sz="2000" b="1">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31" name="Google Shape;331;p24"/>
          <p:cNvSpPr txBox="1">
            <a:spLocks noGrp="1"/>
          </p:cNvSpPr>
          <p:nvPr>
            <p:ph type="title" idx="5"/>
          </p:nvPr>
        </p:nvSpPr>
        <p:spPr>
          <a:xfrm>
            <a:off x="3095262" y="2342381"/>
            <a:ext cx="38610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200"/>
              <a:buNone/>
              <a:defRPr sz="2000" b="1">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32" name="Google Shape;332;p24"/>
          <p:cNvSpPr txBox="1">
            <a:spLocks noGrp="1"/>
          </p:cNvSpPr>
          <p:nvPr>
            <p:ph type="title" idx="6"/>
          </p:nvPr>
        </p:nvSpPr>
        <p:spPr>
          <a:xfrm>
            <a:off x="3095262" y="3415325"/>
            <a:ext cx="38610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200"/>
              <a:buNone/>
              <a:defRPr sz="2000" b="1">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333" name="Google Shape;333;p24"/>
          <p:cNvGrpSpPr/>
          <p:nvPr/>
        </p:nvGrpSpPr>
        <p:grpSpPr>
          <a:xfrm rot="10800000">
            <a:off x="-76209" y="16398"/>
            <a:ext cx="9222652" cy="5152173"/>
            <a:chOff x="-76209" y="16398"/>
            <a:chExt cx="9222652" cy="5152173"/>
          </a:xfrm>
        </p:grpSpPr>
        <p:pic>
          <p:nvPicPr>
            <p:cNvPr id="334" name="Google Shape;334;p24"/>
            <p:cNvPicPr preferRelativeResize="0"/>
            <p:nvPr/>
          </p:nvPicPr>
          <p:blipFill>
            <a:blip r:embed="rId4">
              <a:alphaModFix/>
            </a:blip>
            <a:stretch>
              <a:fillRect/>
            </a:stretch>
          </p:blipFill>
          <p:spPr>
            <a:xfrm rot="-5400000" flipH="1">
              <a:off x="7979414" y="4161420"/>
              <a:ext cx="1219787" cy="793175"/>
            </a:xfrm>
            <a:prstGeom prst="rect">
              <a:avLst/>
            </a:prstGeom>
            <a:noFill/>
            <a:ln>
              <a:noFill/>
            </a:ln>
          </p:spPr>
        </p:pic>
        <p:pic>
          <p:nvPicPr>
            <p:cNvPr id="335" name="Google Shape;335;p24"/>
            <p:cNvPicPr preferRelativeResize="0"/>
            <p:nvPr/>
          </p:nvPicPr>
          <p:blipFill>
            <a:blip r:embed="rId4">
              <a:alphaModFix/>
            </a:blip>
            <a:stretch>
              <a:fillRect/>
            </a:stretch>
          </p:blipFill>
          <p:spPr>
            <a:xfrm rot="5400000" flipH="1">
              <a:off x="-61861" y="229704"/>
              <a:ext cx="1219787" cy="793175"/>
            </a:xfrm>
            <a:prstGeom prst="rect">
              <a:avLst/>
            </a:prstGeom>
            <a:noFill/>
            <a:ln>
              <a:noFill/>
            </a:ln>
          </p:spPr>
        </p:pic>
        <p:pic>
          <p:nvPicPr>
            <p:cNvPr id="336" name="Google Shape;336;p24"/>
            <p:cNvPicPr preferRelativeResize="0"/>
            <p:nvPr/>
          </p:nvPicPr>
          <p:blipFill>
            <a:blip r:embed="rId5">
              <a:alphaModFix/>
            </a:blip>
            <a:stretch>
              <a:fillRect/>
            </a:stretch>
          </p:blipFill>
          <p:spPr>
            <a:xfrm rot="10800000" flipH="1">
              <a:off x="8414838" y="3344346"/>
              <a:ext cx="711150" cy="559026"/>
            </a:xfrm>
            <a:prstGeom prst="rect">
              <a:avLst/>
            </a:prstGeom>
            <a:noFill/>
            <a:ln>
              <a:noFill/>
            </a:ln>
          </p:spPr>
        </p:pic>
        <p:pic>
          <p:nvPicPr>
            <p:cNvPr id="337" name="Google Shape;337;p24"/>
            <p:cNvPicPr preferRelativeResize="0"/>
            <p:nvPr/>
          </p:nvPicPr>
          <p:blipFill>
            <a:blip r:embed="rId5">
              <a:alphaModFix/>
            </a:blip>
            <a:stretch>
              <a:fillRect/>
            </a:stretch>
          </p:blipFill>
          <p:spPr>
            <a:xfrm rot="10800000">
              <a:off x="0" y="4609546"/>
              <a:ext cx="711150" cy="559026"/>
            </a:xfrm>
            <a:prstGeom prst="rect">
              <a:avLst/>
            </a:prstGeom>
            <a:noFill/>
            <a:ln>
              <a:noFill/>
            </a:ln>
          </p:spPr>
        </p:pic>
        <p:pic>
          <p:nvPicPr>
            <p:cNvPr id="338" name="Google Shape;338;p24"/>
            <p:cNvPicPr preferRelativeResize="0"/>
            <p:nvPr/>
          </p:nvPicPr>
          <p:blipFill>
            <a:blip r:embed="rId6">
              <a:alphaModFix/>
            </a:blip>
            <a:stretch>
              <a:fillRect/>
            </a:stretch>
          </p:blipFill>
          <p:spPr>
            <a:xfrm rot="10800000" flipH="1">
              <a:off x="-76209" y="3684218"/>
              <a:ext cx="821600" cy="1045675"/>
            </a:xfrm>
            <a:prstGeom prst="rect">
              <a:avLst/>
            </a:prstGeom>
            <a:noFill/>
            <a:ln>
              <a:noFill/>
            </a:ln>
          </p:spPr>
        </p:pic>
        <p:pic>
          <p:nvPicPr>
            <p:cNvPr id="339" name="Google Shape;339;p24"/>
            <p:cNvPicPr preferRelativeResize="0"/>
            <p:nvPr/>
          </p:nvPicPr>
          <p:blipFill>
            <a:blip r:embed="rId7">
              <a:alphaModFix/>
            </a:blip>
            <a:stretch>
              <a:fillRect/>
            </a:stretch>
          </p:blipFill>
          <p:spPr>
            <a:xfrm rot="5400000">
              <a:off x="8254904" y="84164"/>
              <a:ext cx="948175" cy="830000"/>
            </a:xfrm>
            <a:prstGeom prst="rect">
              <a:avLst/>
            </a:prstGeom>
            <a:noFill/>
            <a:ln>
              <a:noFill/>
            </a:ln>
          </p:spPr>
        </p:pic>
        <p:pic>
          <p:nvPicPr>
            <p:cNvPr id="340" name="Google Shape;340;p24"/>
            <p:cNvPicPr preferRelativeResize="0"/>
            <p:nvPr/>
          </p:nvPicPr>
          <p:blipFill>
            <a:blip r:embed="rId8">
              <a:alphaModFix/>
            </a:blip>
            <a:stretch>
              <a:fillRect/>
            </a:stretch>
          </p:blipFill>
          <p:spPr>
            <a:xfrm rot="10800000" flipH="1">
              <a:off x="8527593" y="943375"/>
              <a:ext cx="618851" cy="655075"/>
            </a:xfrm>
            <a:prstGeom prst="rect">
              <a:avLst/>
            </a:prstGeom>
            <a:noFill/>
            <a:ln>
              <a:noFill/>
            </a:ln>
          </p:spPr>
        </p:pic>
      </p:grpSp>
    </p:spTree>
    <p:extLst>
      <p:ext uri="{BB962C8B-B14F-4D97-AF65-F5344CB8AC3E}">
        <p14:creationId xmlns:p14="http://schemas.microsoft.com/office/powerpoint/2010/main" val="7012856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pic>
        <p:nvPicPr>
          <p:cNvPr id="15" name="Google Shape;15;p3"/>
          <p:cNvPicPr preferRelativeResize="0"/>
          <p:nvPr/>
        </p:nvPicPr>
        <p:blipFill rotWithShape="1">
          <a:blip r:embed="rId2">
            <a:alphaModFix/>
          </a:blip>
          <a:srcRect l="29" t="39" b="19"/>
          <a:stretch/>
        </p:blipFill>
        <p:spPr>
          <a:xfrm rot="10800000">
            <a:off x="1356" y="1524"/>
            <a:ext cx="9141289" cy="5140452"/>
          </a:xfrm>
          <a:prstGeom prst="rect">
            <a:avLst/>
          </a:prstGeom>
          <a:noFill/>
          <a:ln>
            <a:noFill/>
          </a:ln>
        </p:spPr>
      </p:pic>
      <p:sp>
        <p:nvSpPr>
          <p:cNvPr id="16" name="Google Shape;16;p3"/>
          <p:cNvSpPr/>
          <p:nvPr/>
        </p:nvSpPr>
        <p:spPr>
          <a:xfrm>
            <a:off x="199500" y="198000"/>
            <a:ext cx="8745000" cy="4747500"/>
          </a:xfrm>
          <a:prstGeom prst="roundRect">
            <a:avLst>
              <a:gd name="adj" fmla="val 6922"/>
            </a:avLst>
          </a:prstGeom>
          <a:solidFill>
            <a:srgbClr val="F3F3F3">
              <a:alpha val="9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5315413" y="3206550"/>
            <a:ext cx="25281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 name="Google Shape;18;p3"/>
          <p:cNvSpPr txBox="1">
            <a:spLocks noGrp="1"/>
          </p:cNvSpPr>
          <p:nvPr>
            <p:ph type="title" idx="2" hasCustomPrompt="1"/>
          </p:nvPr>
        </p:nvSpPr>
        <p:spPr>
          <a:xfrm>
            <a:off x="4385688" y="3206550"/>
            <a:ext cx="929700" cy="774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9" name="Google Shape;19;p3"/>
          <p:cNvSpPr>
            <a:spLocks noGrp="1"/>
          </p:cNvSpPr>
          <p:nvPr>
            <p:ph type="pic" idx="3"/>
          </p:nvPr>
        </p:nvSpPr>
        <p:spPr>
          <a:xfrm flipH="1">
            <a:off x="370950" y="339675"/>
            <a:ext cx="2976300" cy="4381800"/>
          </a:xfrm>
          <a:prstGeom prst="roundRect">
            <a:avLst>
              <a:gd name="adj" fmla="val 16667"/>
            </a:avLst>
          </a:prstGeom>
          <a:noFill/>
          <a:ln>
            <a:noFill/>
          </a:ln>
        </p:spPr>
      </p:sp>
      <p:sp>
        <p:nvSpPr>
          <p:cNvPr id="20" name="Google Shape;20;p3"/>
          <p:cNvSpPr>
            <a:spLocks noGrp="1"/>
          </p:cNvSpPr>
          <p:nvPr>
            <p:ph type="pic" idx="4"/>
          </p:nvPr>
        </p:nvSpPr>
        <p:spPr>
          <a:xfrm>
            <a:off x="3798600" y="564050"/>
            <a:ext cx="4632000" cy="1954800"/>
          </a:xfrm>
          <a:prstGeom prst="roundRect">
            <a:avLst>
              <a:gd name="adj" fmla="val 16667"/>
            </a:avLst>
          </a:prstGeom>
          <a:noFill/>
          <a:ln>
            <a:noFill/>
          </a:ln>
        </p:spPr>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55"/>
        <p:cNvGrpSpPr/>
        <p:nvPr/>
      </p:nvGrpSpPr>
      <p:grpSpPr>
        <a:xfrm>
          <a:off x="0" y="0"/>
          <a:ext cx="0" cy="0"/>
          <a:chOff x="0" y="0"/>
          <a:chExt cx="0" cy="0"/>
        </a:xfrm>
      </p:grpSpPr>
      <p:grpSp>
        <p:nvGrpSpPr>
          <p:cNvPr id="56" name="Google Shape;56;p5"/>
          <p:cNvGrpSpPr/>
          <p:nvPr/>
        </p:nvGrpSpPr>
        <p:grpSpPr>
          <a:xfrm flipH="1">
            <a:off x="0" y="-25"/>
            <a:ext cx="9144000" cy="5143525"/>
            <a:chOff x="0" y="-25"/>
            <a:chExt cx="9144000" cy="5143525"/>
          </a:xfrm>
        </p:grpSpPr>
        <p:pic>
          <p:nvPicPr>
            <p:cNvPr id="57" name="Google Shape;57;p5"/>
            <p:cNvPicPr preferRelativeResize="0"/>
            <p:nvPr/>
          </p:nvPicPr>
          <p:blipFill>
            <a:blip r:embed="rId2">
              <a:alphaModFix amt="20000"/>
            </a:blip>
            <a:stretch>
              <a:fillRect/>
            </a:stretch>
          </p:blipFill>
          <p:spPr>
            <a:xfrm flipH="1">
              <a:off x="0" y="0"/>
              <a:ext cx="9144000" cy="5143500"/>
            </a:xfrm>
            <a:prstGeom prst="rect">
              <a:avLst/>
            </a:prstGeom>
            <a:noFill/>
            <a:ln>
              <a:noFill/>
            </a:ln>
          </p:spPr>
        </p:pic>
        <p:pic>
          <p:nvPicPr>
            <p:cNvPr id="58" name="Google Shape;58;p5"/>
            <p:cNvPicPr preferRelativeResize="0"/>
            <p:nvPr/>
          </p:nvPicPr>
          <p:blipFill rotWithShape="1">
            <a:blip r:embed="rId3">
              <a:alphaModFix/>
            </a:blip>
            <a:srcRect t="398"/>
            <a:stretch/>
          </p:blipFill>
          <p:spPr>
            <a:xfrm flipH="1">
              <a:off x="0" y="-25"/>
              <a:ext cx="9144000" cy="5143500"/>
            </a:xfrm>
            <a:prstGeom prst="rect">
              <a:avLst/>
            </a:prstGeom>
            <a:noFill/>
            <a:ln>
              <a:noFill/>
            </a:ln>
          </p:spPr>
        </p:pic>
      </p:grpSp>
      <p:pic>
        <p:nvPicPr>
          <p:cNvPr id="59" name="Google Shape;59;p5"/>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60" name="Google Shape;60;p5"/>
          <p:cNvSpPr txBox="1">
            <a:spLocks noGrp="1"/>
          </p:cNvSpPr>
          <p:nvPr>
            <p:ph type="title"/>
          </p:nvPr>
        </p:nvSpPr>
        <p:spPr>
          <a:xfrm>
            <a:off x="1494605" y="2601925"/>
            <a:ext cx="27183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sz="2000" b="1">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1" name="Google Shape;61;p5"/>
          <p:cNvSpPr txBox="1">
            <a:spLocks noGrp="1"/>
          </p:cNvSpPr>
          <p:nvPr>
            <p:ph type="title" idx="2"/>
          </p:nvPr>
        </p:nvSpPr>
        <p:spPr>
          <a:xfrm>
            <a:off x="4931395" y="2601925"/>
            <a:ext cx="27183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sz="2000" b="1">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2" name="Google Shape;62;p5"/>
          <p:cNvSpPr txBox="1">
            <a:spLocks noGrp="1"/>
          </p:cNvSpPr>
          <p:nvPr>
            <p:ph type="subTitle" idx="1"/>
          </p:nvPr>
        </p:nvSpPr>
        <p:spPr>
          <a:xfrm>
            <a:off x="4931395" y="2818550"/>
            <a:ext cx="2718300" cy="91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3" name="Google Shape;63;p5"/>
          <p:cNvSpPr txBox="1">
            <a:spLocks noGrp="1"/>
          </p:cNvSpPr>
          <p:nvPr>
            <p:ph type="subTitle" idx="3"/>
          </p:nvPr>
        </p:nvSpPr>
        <p:spPr>
          <a:xfrm>
            <a:off x="1494305" y="2818550"/>
            <a:ext cx="2718900" cy="91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4" name="Google Shape;64;p5"/>
          <p:cNvSpPr txBox="1">
            <a:spLocks noGrp="1"/>
          </p:cNvSpPr>
          <p:nvPr>
            <p:ph type="title" idx="4"/>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Clr>
                <a:schemeClr val="lt1"/>
              </a:buClr>
              <a:buSzPts val="3500"/>
              <a:buNone/>
              <a:defRPr>
                <a:solidFill>
                  <a:schemeClr val="lt1"/>
                </a:solidFill>
              </a:defRPr>
            </a:lvl2pPr>
            <a:lvl3pPr lvl="2" algn="ctr" rtl="0">
              <a:spcBef>
                <a:spcPts val="0"/>
              </a:spcBef>
              <a:spcAft>
                <a:spcPts val="0"/>
              </a:spcAft>
              <a:buClr>
                <a:schemeClr val="lt1"/>
              </a:buClr>
              <a:buSzPts val="3500"/>
              <a:buNone/>
              <a:defRPr>
                <a:solidFill>
                  <a:schemeClr val="lt1"/>
                </a:solidFill>
              </a:defRPr>
            </a:lvl3pPr>
            <a:lvl4pPr lvl="3" algn="ctr" rtl="0">
              <a:spcBef>
                <a:spcPts val="0"/>
              </a:spcBef>
              <a:spcAft>
                <a:spcPts val="0"/>
              </a:spcAft>
              <a:buClr>
                <a:schemeClr val="lt1"/>
              </a:buClr>
              <a:buSzPts val="3500"/>
              <a:buNone/>
              <a:defRPr>
                <a:solidFill>
                  <a:schemeClr val="lt1"/>
                </a:solidFill>
              </a:defRPr>
            </a:lvl4pPr>
            <a:lvl5pPr lvl="4" algn="ctr" rtl="0">
              <a:spcBef>
                <a:spcPts val="0"/>
              </a:spcBef>
              <a:spcAft>
                <a:spcPts val="0"/>
              </a:spcAft>
              <a:buClr>
                <a:schemeClr val="lt1"/>
              </a:buClr>
              <a:buSzPts val="3500"/>
              <a:buNone/>
              <a:defRPr>
                <a:solidFill>
                  <a:schemeClr val="lt1"/>
                </a:solidFill>
              </a:defRPr>
            </a:lvl5pPr>
            <a:lvl6pPr lvl="5" algn="ctr" rtl="0">
              <a:spcBef>
                <a:spcPts val="0"/>
              </a:spcBef>
              <a:spcAft>
                <a:spcPts val="0"/>
              </a:spcAft>
              <a:buClr>
                <a:schemeClr val="lt1"/>
              </a:buClr>
              <a:buSzPts val="3500"/>
              <a:buNone/>
              <a:defRPr>
                <a:solidFill>
                  <a:schemeClr val="lt1"/>
                </a:solidFill>
              </a:defRPr>
            </a:lvl6pPr>
            <a:lvl7pPr lvl="6" algn="ctr" rtl="0">
              <a:spcBef>
                <a:spcPts val="0"/>
              </a:spcBef>
              <a:spcAft>
                <a:spcPts val="0"/>
              </a:spcAft>
              <a:buClr>
                <a:schemeClr val="lt1"/>
              </a:buClr>
              <a:buSzPts val="3500"/>
              <a:buNone/>
              <a:defRPr>
                <a:solidFill>
                  <a:schemeClr val="lt1"/>
                </a:solidFill>
              </a:defRPr>
            </a:lvl7pPr>
            <a:lvl8pPr lvl="7" algn="ctr" rtl="0">
              <a:spcBef>
                <a:spcPts val="0"/>
              </a:spcBef>
              <a:spcAft>
                <a:spcPts val="0"/>
              </a:spcAft>
              <a:buClr>
                <a:schemeClr val="lt1"/>
              </a:buClr>
              <a:buSzPts val="3500"/>
              <a:buNone/>
              <a:defRPr>
                <a:solidFill>
                  <a:schemeClr val="lt1"/>
                </a:solidFill>
              </a:defRPr>
            </a:lvl8pPr>
            <a:lvl9pPr lvl="8" algn="ctr" rtl="0">
              <a:spcBef>
                <a:spcPts val="0"/>
              </a:spcBef>
              <a:spcAft>
                <a:spcPts val="0"/>
              </a:spcAft>
              <a:buClr>
                <a:schemeClr val="lt1"/>
              </a:buClr>
              <a:buSzPts val="3500"/>
              <a:buNone/>
              <a:defRPr>
                <a:solidFill>
                  <a:schemeClr val="lt1"/>
                </a:solidFill>
              </a:defRPr>
            </a:lvl9pPr>
          </a:lstStyle>
          <a:p>
            <a:endParaRPr/>
          </a:p>
        </p:txBody>
      </p:sp>
    </p:spTree>
    <p:extLst>
      <p:ext uri="{BB962C8B-B14F-4D97-AF65-F5344CB8AC3E}">
        <p14:creationId xmlns:p14="http://schemas.microsoft.com/office/powerpoint/2010/main" val="315584760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our columns">
  <p:cSld name="1_Title and four columns">
    <p:spTree>
      <p:nvGrpSpPr>
        <p:cNvPr id="1" name="Shape 341"/>
        <p:cNvGrpSpPr/>
        <p:nvPr/>
      </p:nvGrpSpPr>
      <p:grpSpPr>
        <a:xfrm>
          <a:off x="0" y="0"/>
          <a:ext cx="0" cy="0"/>
          <a:chOff x="0" y="0"/>
          <a:chExt cx="0" cy="0"/>
        </a:xfrm>
      </p:grpSpPr>
      <p:grpSp>
        <p:nvGrpSpPr>
          <p:cNvPr id="342" name="Google Shape;342;p25"/>
          <p:cNvGrpSpPr/>
          <p:nvPr/>
        </p:nvGrpSpPr>
        <p:grpSpPr>
          <a:xfrm flipH="1">
            <a:off x="0" y="-25"/>
            <a:ext cx="9144000" cy="5143525"/>
            <a:chOff x="0" y="-25"/>
            <a:chExt cx="9144000" cy="5143525"/>
          </a:xfrm>
        </p:grpSpPr>
        <p:pic>
          <p:nvPicPr>
            <p:cNvPr id="343" name="Google Shape;343;p25"/>
            <p:cNvPicPr preferRelativeResize="0"/>
            <p:nvPr/>
          </p:nvPicPr>
          <p:blipFill>
            <a:blip r:embed="rId2">
              <a:alphaModFix amt="20000"/>
            </a:blip>
            <a:stretch>
              <a:fillRect/>
            </a:stretch>
          </p:blipFill>
          <p:spPr>
            <a:xfrm flipH="1">
              <a:off x="0" y="0"/>
              <a:ext cx="9144000" cy="5143500"/>
            </a:xfrm>
            <a:prstGeom prst="rect">
              <a:avLst/>
            </a:prstGeom>
            <a:noFill/>
            <a:ln>
              <a:noFill/>
            </a:ln>
          </p:spPr>
        </p:pic>
        <p:pic>
          <p:nvPicPr>
            <p:cNvPr id="344" name="Google Shape;344;p25"/>
            <p:cNvPicPr preferRelativeResize="0"/>
            <p:nvPr/>
          </p:nvPicPr>
          <p:blipFill rotWithShape="1">
            <a:blip r:embed="rId3">
              <a:alphaModFix/>
            </a:blip>
            <a:srcRect t="398"/>
            <a:stretch/>
          </p:blipFill>
          <p:spPr>
            <a:xfrm flipH="1">
              <a:off x="0" y="-25"/>
              <a:ext cx="9144000" cy="5143500"/>
            </a:xfrm>
            <a:prstGeom prst="rect">
              <a:avLst/>
            </a:prstGeom>
            <a:noFill/>
            <a:ln>
              <a:noFill/>
            </a:ln>
          </p:spPr>
        </p:pic>
      </p:grpSp>
      <p:sp>
        <p:nvSpPr>
          <p:cNvPr id="345" name="Google Shape;345;p25"/>
          <p:cNvSpPr txBox="1">
            <a:spLocks noGrp="1"/>
          </p:cNvSpPr>
          <p:nvPr>
            <p:ph type="title"/>
          </p:nvPr>
        </p:nvSpPr>
        <p:spPr>
          <a:xfrm>
            <a:off x="2357355" y="1552266"/>
            <a:ext cx="19782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b="1">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46" name="Google Shape;346;p25"/>
          <p:cNvSpPr txBox="1">
            <a:spLocks noGrp="1"/>
          </p:cNvSpPr>
          <p:nvPr>
            <p:ph type="subTitle" idx="1"/>
          </p:nvPr>
        </p:nvSpPr>
        <p:spPr>
          <a:xfrm>
            <a:off x="2357355" y="1763686"/>
            <a:ext cx="19782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7" name="Google Shape;347;p25"/>
          <p:cNvSpPr txBox="1">
            <a:spLocks noGrp="1"/>
          </p:cNvSpPr>
          <p:nvPr>
            <p:ph type="title" idx="2"/>
          </p:nvPr>
        </p:nvSpPr>
        <p:spPr>
          <a:xfrm>
            <a:off x="5706756" y="1552266"/>
            <a:ext cx="19782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b="1">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48" name="Google Shape;348;p25"/>
          <p:cNvSpPr txBox="1">
            <a:spLocks noGrp="1"/>
          </p:cNvSpPr>
          <p:nvPr>
            <p:ph type="subTitle" idx="3"/>
          </p:nvPr>
        </p:nvSpPr>
        <p:spPr>
          <a:xfrm>
            <a:off x="5706756" y="1763686"/>
            <a:ext cx="19782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9" name="Google Shape;349;p25"/>
          <p:cNvSpPr txBox="1">
            <a:spLocks noGrp="1"/>
          </p:cNvSpPr>
          <p:nvPr>
            <p:ph type="title" idx="4"/>
          </p:nvPr>
        </p:nvSpPr>
        <p:spPr>
          <a:xfrm>
            <a:off x="2357355" y="3077506"/>
            <a:ext cx="19752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b="1">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50" name="Google Shape;350;p25"/>
          <p:cNvSpPr txBox="1">
            <a:spLocks noGrp="1"/>
          </p:cNvSpPr>
          <p:nvPr>
            <p:ph type="subTitle" idx="5"/>
          </p:nvPr>
        </p:nvSpPr>
        <p:spPr>
          <a:xfrm>
            <a:off x="2357355" y="3288925"/>
            <a:ext cx="19782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1" name="Google Shape;351;p25"/>
          <p:cNvSpPr txBox="1">
            <a:spLocks noGrp="1"/>
          </p:cNvSpPr>
          <p:nvPr>
            <p:ph type="title" idx="6"/>
          </p:nvPr>
        </p:nvSpPr>
        <p:spPr>
          <a:xfrm>
            <a:off x="5706756" y="3077506"/>
            <a:ext cx="19782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b="1">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52" name="Google Shape;352;p25"/>
          <p:cNvSpPr txBox="1">
            <a:spLocks noGrp="1"/>
          </p:cNvSpPr>
          <p:nvPr>
            <p:ph type="subTitle" idx="7"/>
          </p:nvPr>
        </p:nvSpPr>
        <p:spPr>
          <a:xfrm>
            <a:off x="5706756" y="3288925"/>
            <a:ext cx="19782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25"/>
          <p:cNvSpPr txBox="1">
            <a:spLocks noGrp="1"/>
          </p:cNvSpPr>
          <p:nvPr>
            <p:ph type="title" idx="8"/>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354" name="Google Shape;354;p25"/>
          <p:cNvGrpSpPr/>
          <p:nvPr/>
        </p:nvGrpSpPr>
        <p:grpSpPr>
          <a:xfrm rot="10800000" flipH="1">
            <a:off x="-5" y="-12471"/>
            <a:ext cx="9146448" cy="5228264"/>
            <a:chOff x="-5" y="-12471"/>
            <a:chExt cx="9146448" cy="5228264"/>
          </a:xfrm>
        </p:grpSpPr>
        <p:pic>
          <p:nvPicPr>
            <p:cNvPr id="355" name="Google Shape;355;p25"/>
            <p:cNvPicPr preferRelativeResize="0"/>
            <p:nvPr/>
          </p:nvPicPr>
          <p:blipFill>
            <a:blip r:embed="rId4">
              <a:alphaModFix/>
            </a:blip>
            <a:stretch>
              <a:fillRect/>
            </a:stretch>
          </p:blipFill>
          <p:spPr>
            <a:xfrm rot="5400000" flipH="1">
              <a:off x="8238831" y="4326705"/>
              <a:ext cx="948175" cy="830000"/>
            </a:xfrm>
            <a:prstGeom prst="rect">
              <a:avLst/>
            </a:prstGeom>
            <a:noFill/>
            <a:ln>
              <a:noFill/>
            </a:ln>
          </p:spPr>
        </p:pic>
        <p:pic>
          <p:nvPicPr>
            <p:cNvPr id="356" name="Google Shape;356;p25"/>
            <p:cNvPicPr preferRelativeResize="0"/>
            <p:nvPr/>
          </p:nvPicPr>
          <p:blipFill>
            <a:blip r:embed="rId5">
              <a:alphaModFix/>
            </a:blip>
            <a:stretch>
              <a:fillRect/>
            </a:stretch>
          </p:blipFill>
          <p:spPr>
            <a:xfrm rot="10800000" flipH="1">
              <a:off x="8435294" y="3577437"/>
              <a:ext cx="711150" cy="559026"/>
            </a:xfrm>
            <a:prstGeom prst="rect">
              <a:avLst/>
            </a:prstGeom>
            <a:noFill/>
            <a:ln>
              <a:noFill/>
            </a:ln>
          </p:spPr>
        </p:pic>
        <p:pic>
          <p:nvPicPr>
            <p:cNvPr id="357" name="Google Shape;357;p25"/>
            <p:cNvPicPr preferRelativeResize="0"/>
            <p:nvPr/>
          </p:nvPicPr>
          <p:blipFill>
            <a:blip r:embed="rId6">
              <a:alphaModFix/>
            </a:blip>
            <a:stretch>
              <a:fillRect/>
            </a:stretch>
          </p:blipFill>
          <p:spPr>
            <a:xfrm rot="5400000" flipH="1">
              <a:off x="8472841" y="840450"/>
              <a:ext cx="753824" cy="490175"/>
            </a:xfrm>
            <a:prstGeom prst="rect">
              <a:avLst/>
            </a:prstGeom>
            <a:noFill/>
            <a:ln>
              <a:noFill/>
            </a:ln>
          </p:spPr>
        </p:pic>
        <p:pic>
          <p:nvPicPr>
            <p:cNvPr id="358" name="Google Shape;358;p25"/>
            <p:cNvPicPr preferRelativeResize="0"/>
            <p:nvPr/>
          </p:nvPicPr>
          <p:blipFill>
            <a:blip r:embed="rId7">
              <a:alphaModFix/>
            </a:blip>
            <a:stretch>
              <a:fillRect/>
            </a:stretch>
          </p:blipFill>
          <p:spPr>
            <a:xfrm rot="10800000" flipH="1">
              <a:off x="8432870" y="-12471"/>
              <a:ext cx="618851" cy="655075"/>
            </a:xfrm>
            <a:prstGeom prst="rect">
              <a:avLst/>
            </a:prstGeom>
            <a:noFill/>
            <a:ln>
              <a:noFill/>
            </a:ln>
          </p:spPr>
        </p:pic>
        <p:pic>
          <p:nvPicPr>
            <p:cNvPr id="359" name="Google Shape;359;p25"/>
            <p:cNvPicPr preferRelativeResize="0"/>
            <p:nvPr/>
          </p:nvPicPr>
          <p:blipFill>
            <a:blip r:embed="rId6">
              <a:alphaModFix/>
            </a:blip>
            <a:stretch>
              <a:fillRect/>
            </a:stretch>
          </p:blipFill>
          <p:spPr>
            <a:xfrm rot="-5400000">
              <a:off x="-131830" y="840450"/>
              <a:ext cx="753824" cy="490175"/>
            </a:xfrm>
            <a:prstGeom prst="rect">
              <a:avLst/>
            </a:prstGeom>
            <a:noFill/>
            <a:ln>
              <a:noFill/>
            </a:ln>
          </p:spPr>
        </p:pic>
        <p:pic>
          <p:nvPicPr>
            <p:cNvPr id="360" name="Google Shape;360;p25"/>
            <p:cNvPicPr preferRelativeResize="0"/>
            <p:nvPr/>
          </p:nvPicPr>
          <p:blipFill>
            <a:blip r:embed="rId7">
              <a:alphaModFix/>
            </a:blip>
            <a:stretch>
              <a:fillRect/>
            </a:stretch>
          </p:blipFill>
          <p:spPr>
            <a:xfrm rot="10800000">
              <a:off x="43115" y="-12471"/>
              <a:ext cx="618851" cy="655075"/>
            </a:xfrm>
            <a:prstGeom prst="rect">
              <a:avLst/>
            </a:prstGeom>
            <a:noFill/>
            <a:ln>
              <a:noFill/>
            </a:ln>
          </p:spPr>
        </p:pic>
        <p:pic>
          <p:nvPicPr>
            <p:cNvPr id="361" name="Google Shape;361;p25"/>
            <p:cNvPicPr preferRelativeResize="0"/>
            <p:nvPr/>
          </p:nvPicPr>
          <p:blipFill>
            <a:blip r:embed="rId4">
              <a:alphaModFix/>
            </a:blip>
            <a:stretch>
              <a:fillRect/>
            </a:stretch>
          </p:blipFill>
          <p:spPr>
            <a:xfrm rot="-5400000">
              <a:off x="-39778" y="4254405"/>
              <a:ext cx="948175" cy="830000"/>
            </a:xfrm>
            <a:prstGeom prst="rect">
              <a:avLst/>
            </a:prstGeom>
            <a:noFill/>
            <a:ln>
              <a:noFill/>
            </a:ln>
          </p:spPr>
        </p:pic>
        <p:pic>
          <p:nvPicPr>
            <p:cNvPr id="362" name="Google Shape;362;p25"/>
            <p:cNvPicPr preferRelativeResize="0"/>
            <p:nvPr/>
          </p:nvPicPr>
          <p:blipFill>
            <a:blip r:embed="rId5">
              <a:alphaModFix/>
            </a:blip>
            <a:stretch>
              <a:fillRect/>
            </a:stretch>
          </p:blipFill>
          <p:spPr>
            <a:xfrm rot="10800000">
              <a:off x="785" y="3505137"/>
              <a:ext cx="711150" cy="559026"/>
            </a:xfrm>
            <a:prstGeom prst="rect">
              <a:avLst/>
            </a:prstGeom>
            <a:noFill/>
            <a:ln>
              <a:noFill/>
            </a:ln>
          </p:spPr>
        </p:pic>
      </p:grpSp>
    </p:spTree>
    <p:extLst>
      <p:ext uri="{BB962C8B-B14F-4D97-AF65-F5344CB8AC3E}">
        <p14:creationId xmlns:p14="http://schemas.microsoft.com/office/powerpoint/2010/main" val="12806220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85"/>
        <p:cNvGrpSpPr/>
        <p:nvPr/>
      </p:nvGrpSpPr>
      <p:grpSpPr>
        <a:xfrm>
          <a:off x="0" y="0"/>
          <a:ext cx="0" cy="0"/>
          <a:chOff x="0" y="0"/>
          <a:chExt cx="0" cy="0"/>
        </a:xfrm>
      </p:grpSpPr>
      <p:grpSp>
        <p:nvGrpSpPr>
          <p:cNvPr id="186" name="Google Shape;186;p15"/>
          <p:cNvGrpSpPr/>
          <p:nvPr/>
        </p:nvGrpSpPr>
        <p:grpSpPr>
          <a:xfrm flipH="1">
            <a:off x="0" y="-25"/>
            <a:ext cx="9144000" cy="5143525"/>
            <a:chOff x="0" y="-25"/>
            <a:chExt cx="9144000" cy="5143525"/>
          </a:xfrm>
        </p:grpSpPr>
        <p:pic>
          <p:nvPicPr>
            <p:cNvPr id="187" name="Google Shape;187;p15"/>
            <p:cNvPicPr preferRelativeResize="0"/>
            <p:nvPr/>
          </p:nvPicPr>
          <p:blipFill>
            <a:blip r:embed="rId2">
              <a:alphaModFix amt="20000"/>
            </a:blip>
            <a:stretch>
              <a:fillRect/>
            </a:stretch>
          </p:blipFill>
          <p:spPr>
            <a:xfrm flipH="1">
              <a:off x="0" y="0"/>
              <a:ext cx="9144000" cy="5143500"/>
            </a:xfrm>
            <a:prstGeom prst="rect">
              <a:avLst/>
            </a:prstGeom>
            <a:noFill/>
            <a:ln>
              <a:noFill/>
            </a:ln>
          </p:spPr>
        </p:pic>
        <p:pic>
          <p:nvPicPr>
            <p:cNvPr id="188" name="Google Shape;188;p15"/>
            <p:cNvPicPr preferRelativeResize="0"/>
            <p:nvPr/>
          </p:nvPicPr>
          <p:blipFill rotWithShape="1">
            <a:blip r:embed="rId3">
              <a:alphaModFix/>
            </a:blip>
            <a:srcRect t="398"/>
            <a:stretch/>
          </p:blipFill>
          <p:spPr>
            <a:xfrm flipH="1">
              <a:off x="0" y="-25"/>
              <a:ext cx="9144000" cy="5143500"/>
            </a:xfrm>
            <a:prstGeom prst="rect">
              <a:avLst/>
            </a:prstGeom>
            <a:noFill/>
            <a:ln>
              <a:noFill/>
            </a:ln>
          </p:spPr>
        </p:pic>
      </p:grpSp>
      <p:sp>
        <p:nvSpPr>
          <p:cNvPr id="189" name="Google Shape;189;p15"/>
          <p:cNvSpPr>
            <a:spLocks noGrp="1"/>
          </p:cNvSpPr>
          <p:nvPr>
            <p:ph type="pic" idx="2"/>
          </p:nvPr>
        </p:nvSpPr>
        <p:spPr>
          <a:xfrm>
            <a:off x="4950747" y="793180"/>
            <a:ext cx="3482100" cy="3482100"/>
          </a:xfrm>
          <a:prstGeom prst="ellipse">
            <a:avLst/>
          </a:prstGeom>
          <a:noFill/>
          <a:ln w="38100" cap="flat" cmpd="sng">
            <a:solidFill>
              <a:schemeClr val="lt2"/>
            </a:solidFill>
            <a:prstDash val="solid"/>
            <a:round/>
            <a:headEnd type="none" w="sm" len="sm"/>
            <a:tailEnd type="none" w="sm" len="sm"/>
          </a:ln>
        </p:spPr>
      </p:sp>
      <p:sp>
        <p:nvSpPr>
          <p:cNvPr id="190" name="Google Shape;190;p15"/>
          <p:cNvSpPr txBox="1">
            <a:spLocks noGrp="1"/>
          </p:cNvSpPr>
          <p:nvPr>
            <p:ph type="title"/>
          </p:nvPr>
        </p:nvSpPr>
        <p:spPr>
          <a:xfrm>
            <a:off x="710951" y="3434139"/>
            <a:ext cx="3653400" cy="4572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3200"/>
              <a:buNone/>
              <a:defRPr sz="2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1" name="Google Shape;191;p15"/>
          <p:cNvSpPr txBox="1">
            <a:spLocks noGrp="1"/>
          </p:cNvSpPr>
          <p:nvPr>
            <p:ph type="subTitle" idx="1"/>
          </p:nvPr>
        </p:nvSpPr>
        <p:spPr>
          <a:xfrm>
            <a:off x="710287" y="1252161"/>
            <a:ext cx="3654600" cy="2058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2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2" name="Google Shape;192;p15"/>
          <p:cNvGrpSpPr/>
          <p:nvPr/>
        </p:nvGrpSpPr>
        <p:grpSpPr>
          <a:xfrm flipH="1">
            <a:off x="-152409" y="-4"/>
            <a:ext cx="9372609" cy="5168576"/>
            <a:chOff x="-152409" y="-4"/>
            <a:chExt cx="9372609" cy="5168576"/>
          </a:xfrm>
        </p:grpSpPr>
        <p:pic>
          <p:nvPicPr>
            <p:cNvPr id="193" name="Google Shape;193;p15"/>
            <p:cNvPicPr preferRelativeResize="0"/>
            <p:nvPr/>
          </p:nvPicPr>
          <p:blipFill>
            <a:blip r:embed="rId4">
              <a:alphaModFix/>
            </a:blip>
            <a:stretch>
              <a:fillRect/>
            </a:stretch>
          </p:blipFill>
          <p:spPr>
            <a:xfrm>
              <a:off x="7924214" y="-3"/>
              <a:ext cx="1219787" cy="793175"/>
            </a:xfrm>
            <a:prstGeom prst="rect">
              <a:avLst/>
            </a:prstGeom>
            <a:noFill/>
            <a:ln>
              <a:noFill/>
            </a:ln>
          </p:spPr>
        </p:pic>
        <p:pic>
          <p:nvPicPr>
            <p:cNvPr id="194" name="Google Shape;194;p15"/>
            <p:cNvPicPr preferRelativeResize="0"/>
            <p:nvPr/>
          </p:nvPicPr>
          <p:blipFill>
            <a:blip r:embed="rId4">
              <a:alphaModFix/>
            </a:blip>
            <a:stretch>
              <a:fillRect/>
            </a:stretch>
          </p:blipFill>
          <p:spPr>
            <a:xfrm rot="10800000">
              <a:off x="-11" y="4375397"/>
              <a:ext cx="1219787" cy="793175"/>
            </a:xfrm>
            <a:prstGeom prst="rect">
              <a:avLst/>
            </a:prstGeom>
            <a:noFill/>
            <a:ln>
              <a:noFill/>
            </a:ln>
          </p:spPr>
        </p:pic>
        <p:pic>
          <p:nvPicPr>
            <p:cNvPr id="195" name="Google Shape;195;p15"/>
            <p:cNvPicPr preferRelativeResize="0"/>
            <p:nvPr/>
          </p:nvPicPr>
          <p:blipFill>
            <a:blip r:embed="rId5">
              <a:alphaModFix/>
            </a:blip>
            <a:stretch>
              <a:fillRect/>
            </a:stretch>
          </p:blipFill>
          <p:spPr>
            <a:xfrm>
              <a:off x="8432850" y="834396"/>
              <a:ext cx="711150" cy="559026"/>
            </a:xfrm>
            <a:prstGeom prst="rect">
              <a:avLst/>
            </a:prstGeom>
            <a:noFill/>
            <a:ln>
              <a:noFill/>
            </a:ln>
          </p:spPr>
        </p:pic>
        <p:pic>
          <p:nvPicPr>
            <p:cNvPr id="196" name="Google Shape;196;p15"/>
            <p:cNvPicPr preferRelativeResize="0"/>
            <p:nvPr/>
          </p:nvPicPr>
          <p:blipFill>
            <a:blip r:embed="rId5">
              <a:alphaModFix/>
            </a:blip>
            <a:stretch>
              <a:fillRect/>
            </a:stretch>
          </p:blipFill>
          <p:spPr>
            <a:xfrm flipH="1">
              <a:off x="0" y="-4"/>
              <a:ext cx="711150" cy="559026"/>
            </a:xfrm>
            <a:prstGeom prst="rect">
              <a:avLst/>
            </a:prstGeom>
            <a:noFill/>
            <a:ln>
              <a:noFill/>
            </a:ln>
          </p:spPr>
        </p:pic>
        <p:pic>
          <p:nvPicPr>
            <p:cNvPr id="197" name="Google Shape;197;p15"/>
            <p:cNvPicPr preferRelativeResize="0"/>
            <p:nvPr/>
          </p:nvPicPr>
          <p:blipFill>
            <a:blip r:embed="rId6">
              <a:alphaModFix/>
            </a:blip>
            <a:stretch>
              <a:fillRect/>
            </a:stretch>
          </p:blipFill>
          <p:spPr>
            <a:xfrm>
              <a:off x="-152409" y="438675"/>
              <a:ext cx="821600" cy="1045675"/>
            </a:xfrm>
            <a:prstGeom prst="rect">
              <a:avLst/>
            </a:prstGeom>
            <a:noFill/>
            <a:ln>
              <a:noFill/>
            </a:ln>
          </p:spPr>
        </p:pic>
        <p:pic>
          <p:nvPicPr>
            <p:cNvPr id="198" name="Google Shape;198;p15"/>
            <p:cNvPicPr preferRelativeResize="0"/>
            <p:nvPr/>
          </p:nvPicPr>
          <p:blipFill>
            <a:blip r:embed="rId7">
              <a:alphaModFix/>
            </a:blip>
            <a:stretch>
              <a:fillRect/>
            </a:stretch>
          </p:blipFill>
          <p:spPr>
            <a:xfrm flipH="1">
              <a:off x="8509050" y="1409700"/>
              <a:ext cx="711150" cy="830411"/>
            </a:xfrm>
            <a:prstGeom prst="rect">
              <a:avLst/>
            </a:prstGeom>
            <a:noFill/>
            <a:ln>
              <a:noFill/>
            </a:ln>
          </p:spPr>
        </p:pic>
        <p:pic>
          <p:nvPicPr>
            <p:cNvPr id="199" name="Google Shape;199;p15"/>
            <p:cNvPicPr preferRelativeResize="0"/>
            <p:nvPr/>
          </p:nvPicPr>
          <p:blipFill>
            <a:blip r:embed="rId8">
              <a:alphaModFix/>
            </a:blip>
            <a:stretch>
              <a:fillRect/>
            </a:stretch>
          </p:blipFill>
          <p:spPr>
            <a:xfrm rot="5400000" flipH="1">
              <a:off x="8254904" y="4254404"/>
              <a:ext cx="948175" cy="830000"/>
            </a:xfrm>
            <a:prstGeom prst="rect">
              <a:avLst/>
            </a:prstGeom>
            <a:noFill/>
            <a:ln>
              <a:noFill/>
            </a:ln>
          </p:spPr>
        </p:pic>
        <p:pic>
          <p:nvPicPr>
            <p:cNvPr id="200" name="Google Shape;200;p15"/>
            <p:cNvPicPr preferRelativeResize="0"/>
            <p:nvPr/>
          </p:nvPicPr>
          <p:blipFill>
            <a:blip r:embed="rId9">
              <a:alphaModFix/>
            </a:blip>
            <a:stretch>
              <a:fillRect/>
            </a:stretch>
          </p:blipFill>
          <p:spPr>
            <a:xfrm>
              <a:off x="8527593" y="3570117"/>
              <a:ext cx="618851" cy="655075"/>
            </a:xfrm>
            <a:prstGeom prst="rect">
              <a:avLst/>
            </a:prstGeom>
            <a:noFill/>
            <a:ln>
              <a:noFill/>
            </a:ln>
          </p:spPr>
        </p:pic>
      </p:grpSp>
    </p:spTree>
    <p:extLst>
      <p:ext uri="{BB962C8B-B14F-4D97-AF65-F5344CB8AC3E}">
        <p14:creationId xmlns:p14="http://schemas.microsoft.com/office/powerpoint/2010/main" val="206158750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8658" y="-21859"/>
            <a:ext cx="9221315" cy="5187218"/>
            <a:chOff x="24120" y="2880"/>
            <a:chExt cx="10050480" cy="5663520"/>
          </a:xfrm>
        </p:grpSpPr>
        <p:sp>
          <p:nvSpPr>
            <p:cNvPr id="10" name="Google Shape;10;p2"/>
            <p:cNvSpPr/>
            <p:nvPr/>
          </p:nvSpPr>
          <p:spPr>
            <a:xfrm>
              <a:off x="276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 name="Google Shape;11;p2"/>
            <p:cNvSpPr/>
            <p:nvPr/>
          </p:nvSpPr>
          <p:spPr>
            <a:xfrm>
              <a:off x="55044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 name="Google Shape;12;p2"/>
            <p:cNvSpPr/>
            <p:nvPr/>
          </p:nvSpPr>
          <p:spPr>
            <a:xfrm>
              <a:off x="824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 name="Google Shape;13;p2"/>
            <p:cNvSpPr/>
            <p:nvPr/>
          </p:nvSpPr>
          <p:spPr>
            <a:xfrm>
              <a:off x="1098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 name="Google Shape;14;p2"/>
            <p:cNvSpPr/>
            <p:nvPr/>
          </p:nvSpPr>
          <p:spPr>
            <a:xfrm>
              <a:off x="1371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 name="Google Shape;15;p2"/>
            <p:cNvSpPr/>
            <p:nvPr/>
          </p:nvSpPr>
          <p:spPr>
            <a:xfrm>
              <a:off x="16459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 name="Google Shape;16;p2"/>
            <p:cNvSpPr/>
            <p:nvPr/>
          </p:nvSpPr>
          <p:spPr>
            <a:xfrm>
              <a:off x="1919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 name="Google Shape;17;p2"/>
            <p:cNvSpPr/>
            <p:nvPr/>
          </p:nvSpPr>
          <p:spPr>
            <a:xfrm>
              <a:off x="2193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 name="Google Shape;18;p2"/>
            <p:cNvSpPr/>
            <p:nvPr/>
          </p:nvSpPr>
          <p:spPr>
            <a:xfrm>
              <a:off x="2445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 name="Google Shape;19;p2"/>
            <p:cNvSpPr/>
            <p:nvPr/>
          </p:nvSpPr>
          <p:spPr>
            <a:xfrm>
              <a:off x="27194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 name="Google Shape;20;p2"/>
            <p:cNvSpPr/>
            <p:nvPr/>
          </p:nvSpPr>
          <p:spPr>
            <a:xfrm>
              <a:off x="2993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 name="Google Shape;21;p2"/>
            <p:cNvSpPr/>
            <p:nvPr/>
          </p:nvSpPr>
          <p:spPr>
            <a:xfrm>
              <a:off x="32670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 name="Google Shape;22;p2"/>
            <p:cNvSpPr/>
            <p:nvPr/>
          </p:nvSpPr>
          <p:spPr>
            <a:xfrm>
              <a:off x="3540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 name="Google Shape;23;p2"/>
            <p:cNvSpPr/>
            <p:nvPr/>
          </p:nvSpPr>
          <p:spPr>
            <a:xfrm>
              <a:off x="381456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 name="Google Shape;24;p2"/>
            <p:cNvSpPr/>
            <p:nvPr/>
          </p:nvSpPr>
          <p:spPr>
            <a:xfrm>
              <a:off x="40885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 name="Google Shape;25;p2"/>
            <p:cNvSpPr/>
            <p:nvPr/>
          </p:nvSpPr>
          <p:spPr>
            <a:xfrm>
              <a:off x="4362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 name="Google Shape;26;p2"/>
            <p:cNvSpPr/>
            <p:nvPr/>
          </p:nvSpPr>
          <p:spPr>
            <a:xfrm>
              <a:off x="46360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 name="Google Shape;27;p2"/>
            <p:cNvSpPr/>
            <p:nvPr/>
          </p:nvSpPr>
          <p:spPr>
            <a:xfrm>
              <a:off x="49100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 name="Google Shape;28;p2"/>
            <p:cNvSpPr/>
            <p:nvPr/>
          </p:nvSpPr>
          <p:spPr>
            <a:xfrm>
              <a:off x="5161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 name="Google Shape;29;p2"/>
            <p:cNvSpPr/>
            <p:nvPr/>
          </p:nvSpPr>
          <p:spPr>
            <a:xfrm>
              <a:off x="54356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 name="Google Shape;30;p2"/>
            <p:cNvSpPr/>
            <p:nvPr/>
          </p:nvSpPr>
          <p:spPr>
            <a:xfrm>
              <a:off x="5709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 name="Google Shape;31;p2"/>
            <p:cNvSpPr/>
            <p:nvPr/>
          </p:nvSpPr>
          <p:spPr>
            <a:xfrm>
              <a:off x="59832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 name="Google Shape;32;p2"/>
            <p:cNvSpPr/>
            <p:nvPr/>
          </p:nvSpPr>
          <p:spPr>
            <a:xfrm>
              <a:off x="62571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 name="Google Shape;33;p2"/>
            <p:cNvSpPr/>
            <p:nvPr/>
          </p:nvSpPr>
          <p:spPr>
            <a:xfrm>
              <a:off x="6530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 name="Google Shape;34;p2"/>
            <p:cNvSpPr/>
            <p:nvPr/>
          </p:nvSpPr>
          <p:spPr>
            <a:xfrm>
              <a:off x="68047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 name="Google Shape;35;p2"/>
            <p:cNvSpPr/>
            <p:nvPr/>
          </p:nvSpPr>
          <p:spPr>
            <a:xfrm>
              <a:off x="7078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 name="Google Shape;36;p2"/>
            <p:cNvSpPr/>
            <p:nvPr/>
          </p:nvSpPr>
          <p:spPr>
            <a:xfrm>
              <a:off x="7352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 name="Google Shape;37;p2"/>
            <p:cNvSpPr/>
            <p:nvPr/>
          </p:nvSpPr>
          <p:spPr>
            <a:xfrm>
              <a:off x="7626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 name="Google Shape;38;p2"/>
            <p:cNvSpPr/>
            <p:nvPr/>
          </p:nvSpPr>
          <p:spPr>
            <a:xfrm>
              <a:off x="7878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 name="Google Shape;39;p2"/>
            <p:cNvSpPr/>
            <p:nvPr/>
          </p:nvSpPr>
          <p:spPr>
            <a:xfrm>
              <a:off x="8151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 name="Google Shape;40;p2"/>
            <p:cNvSpPr/>
            <p:nvPr/>
          </p:nvSpPr>
          <p:spPr>
            <a:xfrm>
              <a:off x="84258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 name="Google Shape;41;p2"/>
            <p:cNvSpPr/>
            <p:nvPr/>
          </p:nvSpPr>
          <p:spPr>
            <a:xfrm>
              <a:off x="8699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 name="Google Shape;42;p2"/>
            <p:cNvSpPr/>
            <p:nvPr/>
          </p:nvSpPr>
          <p:spPr>
            <a:xfrm>
              <a:off x="8973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 name="Google Shape;43;p2"/>
            <p:cNvSpPr/>
            <p:nvPr/>
          </p:nvSpPr>
          <p:spPr>
            <a:xfrm>
              <a:off x="92473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 name="Google Shape;44;p2"/>
            <p:cNvSpPr/>
            <p:nvPr/>
          </p:nvSpPr>
          <p:spPr>
            <a:xfrm>
              <a:off x="9521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 name="Google Shape;45;p2"/>
            <p:cNvSpPr/>
            <p:nvPr/>
          </p:nvSpPr>
          <p:spPr>
            <a:xfrm>
              <a:off x="9794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6" name="Google Shape;46;p2"/>
            <p:cNvSpPr/>
            <p:nvPr/>
          </p:nvSpPr>
          <p:spPr>
            <a:xfrm>
              <a:off x="10068840" y="2880"/>
              <a:ext cx="5760" cy="5663520"/>
            </a:xfrm>
            <a:custGeom>
              <a:avLst/>
              <a:gdLst/>
              <a:ahLst/>
              <a:cxnLst/>
              <a:rect l="l" t="t" r="r" b="b"/>
              <a:pathLst>
                <a:path w="16" h="15732" extrusionOk="0">
                  <a:moveTo>
                    <a:pt x="0" y="0"/>
                  </a:moveTo>
                  <a:lnTo>
                    <a:pt x="16" y="0"/>
                  </a:lnTo>
                  <a:lnTo>
                    <a:pt x="16"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 name="Google Shape;47;p2"/>
            <p:cNvSpPr/>
            <p:nvPr/>
          </p:nvSpPr>
          <p:spPr>
            <a:xfrm>
              <a:off x="24120" y="78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8" name="Google Shape;48;p2"/>
            <p:cNvSpPr/>
            <p:nvPr/>
          </p:nvSpPr>
          <p:spPr>
            <a:xfrm>
              <a:off x="24120" y="365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9" name="Google Shape;49;p2"/>
            <p:cNvSpPr/>
            <p:nvPr/>
          </p:nvSpPr>
          <p:spPr>
            <a:xfrm>
              <a:off x="24120" y="6523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0" name="Google Shape;50;p2"/>
            <p:cNvSpPr/>
            <p:nvPr/>
          </p:nvSpPr>
          <p:spPr>
            <a:xfrm>
              <a:off x="24120" y="9392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 name="Google Shape;51;p2"/>
            <p:cNvSpPr/>
            <p:nvPr/>
          </p:nvSpPr>
          <p:spPr>
            <a:xfrm>
              <a:off x="24120" y="1226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2" name="Google Shape;52;p2"/>
            <p:cNvSpPr/>
            <p:nvPr/>
          </p:nvSpPr>
          <p:spPr>
            <a:xfrm>
              <a:off x="24120" y="15134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3" name="Google Shape;53;p2"/>
            <p:cNvSpPr/>
            <p:nvPr/>
          </p:nvSpPr>
          <p:spPr>
            <a:xfrm>
              <a:off x="24120" y="1800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 name="Google Shape;54;p2"/>
            <p:cNvSpPr/>
            <p:nvPr/>
          </p:nvSpPr>
          <p:spPr>
            <a:xfrm>
              <a:off x="24120" y="20876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5" name="Google Shape;55;p2"/>
            <p:cNvSpPr/>
            <p:nvPr/>
          </p:nvSpPr>
          <p:spPr>
            <a:xfrm>
              <a:off x="24120" y="237456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 name="Google Shape;56;p2"/>
            <p:cNvSpPr/>
            <p:nvPr/>
          </p:nvSpPr>
          <p:spPr>
            <a:xfrm>
              <a:off x="24120" y="26618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 name="Google Shape;57;p2"/>
            <p:cNvSpPr/>
            <p:nvPr/>
          </p:nvSpPr>
          <p:spPr>
            <a:xfrm>
              <a:off x="24120" y="2948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 name="Google Shape;58;p2"/>
            <p:cNvSpPr/>
            <p:nvPr/>
          </p:nvSpPr>
          <p:spPr>
            <a:xfrm>
              <a:off x="24120" y="323568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 name="Google Shape;59;p2"/>
            <p:cNvSpPr/>
            <p:nvPr/>
          </p:nvSpPr>
          <p:spPr>
            <a:xfrm>
              <a:off x="24120" y="35226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 name="Google Shape;60;p2"/>
            <p:cNvSpPr/>
            <p:nvPr/>
          </p:nvSpPr>
          <p:spPr>
            <a:xfrm>
              <a:off x="24120" y="3809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 name="Google Shape;61;p2"/>
            <p:cNvSpPr/>
            <p:nvPr/>
          </p:nvSpPr>
          <p:spPr>
            <a:xfrm>
              <a:off x="24120" y="40968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 name="Google Shape;62;p2"/>
            <p:cNvSpPr/>
            <p:nvPr/>
          </p:nvSpPr>
          <p:spPr>
            <a:xfrm>
              <a:off x="24120" y="4383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 name="Google Shape;63;p2"/>
            <p:cNvSpPr/>
            <p:nvPr/>
          </p:nvSpPr>
          <p:spPr>
            <a:xfrm>
              <a:off x="24120" y="46710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 name="Google Shape;64;p2"/>
            <p:cNvSpPr/>
            <p:nvPr/>
          </p:nvSpPr>
          <p:spPr>
            <a:xfrm>
              <a:off x="24120" y="49579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 name="Google Shape;65;p2"/>
            <p:cNvSpPr/>
            <p:nvPr/>
          </p:nvSpPr>
          <p:spPr>
            <a:xfrm>
              <a:off x="24120" y="524484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 name="Google Shape;66;p2"/>
            <p:cNvSpPr/>
            <p:nvPr/>
          </p:nvSpPr>
          <p:spPr>
            <a:xfrm>
              <a:off x="24120" y="5532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67" name="Google Shape;67;p2"/>
          <p:cNvSpPr txBox="1">
            <a:spLocks noGrp="1"/>
          </p:cNvSpPr>
          <p:nvPr>
            <p:ph type="ctrTitle"/>
          </p:nvPr>
        </p:nvSpPr>
        <p:spPr>
          <a:xfrm>
            <a:off x="911100" y="1221675"/>
            <a:ext cx="7321800" cy="20313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5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68" name="Google Shape;68;p2"/>
          <p:cNvSpPr txBox="1">
            <a:spLocks noGrp="1"/>
          </p:cNvSpPr>
          <p:nvPr>
            <p:ph type="subTitle" idx="1"/>
          </p:nvPr>
        </p:nvSpPr>
        <p:spPr>
          <a:xfrm>
            <a:off x="2307625" y="3446025"/>
            <a:ext cx="4528800" cy="4758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69" name="Google Shape;69;p2"/>
          <p:cNvGrpSpPr/>
          <p:nvPr/>
        </p:nvGrpSpPr>
        <p:grpSpPr>
          <a:xfrm rot="10370899" flipH="1">
            <a:off x="6261900" y="322430"/>
            <a:ext cx="400544" cy="267874"/>
            <a:chOff x="5609880" y="3647520"/>
            <a:chExt cx="455400" cy="304560"/>
          </a:xfrm>
        </p:grpSpPr>
        <p:sp>
          <p:nvSpPr>
            <p:cNvPr id="70" name="Google Shape;70;p2"/>
            <p:cNvSpPr/>
            <p:nvPr/>
          </p:nvSpPr>
          <p:spPr>
            <a:xfrm>
              <a:off x="5706360" y="3683160"/>
              <a:ext cx="358920" cy="268920"/>
            </a:xfrm>
            <a:custGeom>
              <a:avLst/>
              <a:gdLst/>
              <a:ahLst/>
              <a:cxnLst/>
              <a:rect l="l" t="t" r="r" b="b"/>
              <a:pathLst>
                <a:path w="997" h="747" extrusionOk="0">
                  <a:moveTo>
                    <a:pt x="0" y="32"/>
                  </a:moveTo>
                  <a:cubicBezTo>
                    <a:pt x="226" y="-35"/>
                    <a:pt x="480" y="6"/>
                    <a:pt x="671" y="143"/>
                  </a:cubicBezTo>
                  <a:cubicBezTo>
                    <a:pt x="863" y="279"/>
                    <a:pt x="986" y="506"/>
                    <a:pt x="997" y="741"/>
                  </a:cubicBezTo>
                  <a:cubicBezTo>
                    <a:pt x="779" y="768"/>
                    <a:pt x="550" y="705"/>
                    <a:pt x="369" y="582"/>
                  </a:cubicBezTo>
                  <a:cubicBezTo>
                    <a:pt x="189" y="459"/>
                    <a:pt x="55" y="244"/>
                    <a:pt x="0" y="32"/>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 name="Google Shape;71;p2"/>
            <p:cNvSpPr/>
            <p:nvPr/>
          </p:nvSpPr>
          <p:spPr>
            <a:xfrm>
              <a:off x="5609880" y="3647520"/>
              <a:ext cx="310680" cy="185760"/>
            </a:xfrm>
            <a:custGeom>
              <a:avLst/>
              <a:gdLst/>
              <a:ahLst/>
              <a:cxnLst/>
              <a:rect l="l" t="t" r="r" b="b"/>
              <a:pathLst>
                <a:path w="863" h="516" extrusionOk="0">
                  <a:moveTo>
                    <a:pt x="1" y="22"/>
                  </a:moveTo>
                  <a:cubicBezTo>
                    <a:pt x="1" y="20"/>
                    <a:pt x="1" y="18"/>
                    <a:pt x="2" y="17"/>
                  </a:cubicBezTo>
                  <a:cubicBezTo>
                    <a:pt x="7" y="3"/>
                    <a:pt x="21" y="-3"/>
                    <a:pt x="34" y="1"/>
                  </a:cubicBezTo>
                  <a:cubicBezTo>
                    <a:pt x="335" y="108"/>
                    <a:pt x="611" y="267"/>
                    <a:pt x="854" y="470"/>
                  </a:cubicBezTo>
                  <a:cubicBezTo>
                    <a:pt x="865" y="479"/>
                    <a:pt x="866" y="495"/>
                    <a:pt x="857" y="506"/>
                  </a:cubicBezTo>
                  <a:cubicBezTo>
                    <a:pt x="848" y="517"/>
                    <a:pt x="832" y="518"/>
                    <a:pt x="821" y="509"/>
                  </a:cubicBezTo>
                  <a:cubicBezTo>
                    <a:pt x="582" y="309"/>
                    <a:pt x="312" y="154"/>
                    <a:pt x="17" y="49"/>
                  </a:cubicBezTo>
                  <a:cubicBezTo>
                    <a:pt x="6" y="45"/>
                    <a:pt x="-1" y="34"/>
                    <a:pt x="1" y="2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72" name="Google Shape;72;p2"/>
          <p:cNvGrpSpPr/>
          <p:nvPr/>
        </p:nvGrpSpPr>
        <p:grpSpPr>
          <a:xfrm rot="8426814">
            <a:off x="3959472" y="4524524"/>
            <a:ext cx="412854" cy="276126"/>
            <a:chOff x="5609880" y="3647520"/>
            <a:chExt cx="455400" cy="304560"/>
          </a:xfrm>
        </p:grpSpPr>
        <p:sp>
          <p:nvSpPr>
            <p:cNvPr id="73" name="Google Shape;73;p2"/>
            <p:cNvSpPr/>
            <p:nvPr/>
          </p:nvSpPr>
          <p:spPr>
            <a:xfrm>
              <a:off x="5706360" y="3683160"/>
              <a:ext cx="358920" cy="268920"/>
            </a:xfrm>
            <a:custGeom>
              <a:avLst/>
              <a:gdLst/>
              <a:ahLst/>
              <a:cxnLst/>
              <a:rect l="l" t="t" r="r" b="b"/>
              <a:pathLst>
                <a:path w="997" h="747" extrusionOk="0">
                  <a:moveTo>
                    <a:pt x="0" y="32"/>
                  </a:moveTo>
                  <a:cubicBezTo>
                    <a:pt x="226" y="-35"/>
                    <a:pt x="480" y="6"/>
                    <a:pt x="671" y="143"/>
                  </a:cubicBezTo>
                  <a:cubicBezTo>
                    <a:pt x="863" y="279"/>
                    <a:pt x="986" y="506"/>
                    <a:pt x="997" y="741"/>
                  </a:cubicBezTo>
                  <a:cubicBezTo>
                    <a:pt x="779" y="768"/>
                    <a:pt x="550" y="705"/>
                    <a:pt x="369" y="582"/>
                  </a:cubicBezTo>
                  <a:cubicBezTo>
                    <a:pt x="189" y="459"/>
                    <a:pt x="55" y="244"/>
                    <a:pt x="0" y="32"/>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 name="Google Shape;74;p2"/>
            <p:cNvSpPr/>
            <p:nvPr/>
          </p:nvSpPr>
          <p:spPr>
            <a:xfrm>
              <a:off x="5609880" y="3647520"/>
              <a:ext cx="310680" cy="185760"/>
            </a:xfrm>
            <a:custGeom>
              <a:avLst/>
              <a:gdLst/>
              <a:ahLst/>
              <a:cxnLst/>
              <a:rect l="l" t="t" r="r" b="b"/>
              <a:pathLst>
                <a:path w="863" h="516" extrusionOk="0">
                  <a:moveTo>
                    <a:pt x="1" y="22"/>
                  </a:moveTo>
                  <a:cubicBezTo>
                    <a:pt x="1" y="20"/>
                    <a:pt x="1" y="18"/>
                    <a:pt x="2" y="17"/>
                  </a:cubicBezTo>
                  <a:cubicBezTo>
                    <a:pt x="7" y="3"/>
                    <a:pt x="21" y="-3"/>
                    <a:pt x="34" y="1"/>
                  </a:cubicBezTo>
                  <a:cubicBezTo>
                    <a:pt x="335" y="108"/>
                    <a:pt x="611" y="267"/>
                    <a:pt x="854" y="470"/>
                  </a:cubicBezTo>
                  <a:cubicBezTo>
                    <a:pt x="865" y="479"/>
                    <a:pt x="866" y="495"/>
                    <a:pt x="857" y="506"/>
                  </a:cubicBezTo>
                  <a:cubicBezTo>
                    <a:pt x="848" y="517"/>
                    <a:pt x="832" y="518"/>
                    <a:pt x="821" y="509"/>
                  </a:cubicBezTo>
                  <a:cubicBezTo>
                    <a:pt x="582" y="309"/>
                    <a:pt x="312" y="154"/>
                    <a:pt x="17" y="49"/>
                  </a:cubicBezTo>
                  <a:cubicBezTo>
                    <a:pt x="6" y="45"/>
                    <a:pt x="-1" y="34"/>
                    <a:pt x="1" y="2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
        <p:nvSpPr>
          <p:cNvPr id="75" name="Google Shape;75;p2"/>
          <p:cNvSpPr/>
          <p:nvPr/>
        </p:nvSpPr>
        <p:spPr>
          <a:xfrm>
            <a:off x="6012650" y="4529301"/>
            <a:ext cx="1870800" cy="655249"/>
          </a:xfrm>
          <a:custGeom>
            <a:avLst/>
            <a:gdLst/>
            <a:ahLst/>
            <a:cxnLst/>
            <a:rect l="l" t="t" r="r" b="b"/>
            <a:pathLst>
              <a:path w="6538" h="2290" extrusionOk="0">
                <a:moveTo>
                  <a:pt x="6520" y="2053"/>
                </a:moveTo>
                <a:cubicBezTo>
                  <a:pt x="6119" y="1582"/>
                  <a:pt x="5247" y="1652"/>
                  <a:pt x="5247" y="1652"/>
                </a:cubicBezTo>
                <a:cubicBezTo>
                  <a:pt x="5247" y="1652"/>
                  <a:pt x="6015" y="973"/>
                  <a:pt x="5509" y="938"/>
                </a:cubicBezTo>
                <a:cubicBezTo>
                  <a:pt x="5003" y="903"/>
                  <a:pt x="4610" y="1352"/>
                  <a:pt x="4610" y="1352"/>
                </a:cubicBezTo>
                <a:cubicBezTo>
                  <a:pt x="4610" y="1352"/>
                  <a:pt x="5154" y="245"/>
                  <a:pt x="4755" y="104"/>
                </a:cubicBezTo>
                <a:cubicBezTo>
                  <a:pt x="4581" y="43"/>
                  <a:pt x="4286" y="287"/>
                  <a:pt x="4003" y="589"/>
                </a:cubicBezTo>
                <a:cubicBezTo>
                  <a:pt x="4021" y="455"/>
                  <a:pt x="4022" y="228"/>
                  <a:pt x="3818" y="206"/>
                </a:cubicBezTo>
                <a:cubicBezTo>
                  <a:pt x="3578" y="180"/>
                  <a:pt x="3251" y="771"/>
                  <a:pt x="3173" y="1243"/>
                </a:cubicBezTo>
                <a:cubicBezTo>
                  <a:pt x="3031" y="801"/>
                  <a:pt x="2710" y="-13"/>
                  <a:pt x="2266" y="0"/>
                </a:cubicBezTo>
                <a:cubicBezTo>
                  <a:pt x="1655" y="17"/>
                  <a:pt x="1879" y="1230"/>
                  <a:pt x="1879" y="1230"/>
                </a:cubicBezTo>
                <a:cubicBezTo>
                  <a:pt x="1879" y="1230"/>
                  <a:pt x="1214" y="571"/>
                  <a:pt x="823" y="709"/>
                </a:cubicBezTo>
                <a:cubicBezTo>
                  <a:pt x="422" y="849"/>
                  <a:pt x="861" y="1657"/>
                  <a:pt x="861" y="1657"/>
                </a:cubicBezTo>
                <a:cubicBezTo>
                  <a:pt x="861" y="1657"/>
                  <a:pt x="286" y="1389"/>
                  <a:pt x="94" y="1504"/>
                </a:cubicBezTo>
                <a:cubicBezTo>
                  <a:pt x="-226" y="1695"/>
                  <a:pt x="368" y="2192"/>
                  <a:pt x="418" y="2175"/>
                </a:cubicBezTo>
                <a:cubicBezTo>
                  <a:pt x="522" y="2140"/>
                  <a:pt x="6922" y="2524"/>
                  <a:pt x="6520" y="2053"/>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Tree>
    <p:extLst>
      <p:ext uri="{BB962C8B-B14F-4D97-AF65-F5344CB8AC3E}">
        <p14:creationId xmlns:p14="http://schemas.microsoft.com/office/powerpoint/2010/main" val="376509701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4"/>
        <p:cNvGrpSpPr/>
        <p:nvPr/>
      </p:nvGrpSpPr>
      <p:grpSpPr>
        <a:xfrm>
          <a:off x="0" y="0"/>
          <a:ext cx="0" cy="0"/>
          <a:chOff x="0" y="0"/>
          <a:chExt cx="0" cy="0"/>
        </a:xfrm>
      </p:grpSpPr>
      <p:grpSp>
        <p:nvGrpSpPr>
          <p:cNvPr id="145" name="Google Shape;145;p4"/>
          <p:cNvGrpSpPr/>
          <p:nvPr/>
        </p:nvGrpSpPr>
        <p:grpSpPr>
          <a:xfrm>
            <a:off x="-38658" y="-21859"/>
            <a:ext cx="9221315" cy="5187218"/>
            <a:chOff x="24120" y="2880"/>
            <a:chExt cx="10050480" cy="5663520"/>
          </a:xfrm>
        </p:grpSpPr>
        <p:sp>
          <p:nvSpPr>
            <p:cNvPr id="146" name="Google Shape;146;p4"/>
            <p:cNvSpPr/>
            <p:nvPr/>
          </p:nvSpPr>
          <p:spPr>
            <a:xfrm>
              <a:off x="276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 name="Google Shape;147;p4"/>
            <p:cNvSpPr/>
            <p:nvPr/>
          </p:nvSpPr>
          <p:spPr>
            <a:xfrm>
              <a:off x="55044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 name="Google Shape;148;p4"/>
            <p:cNvSpPr/>
            <p:nvPr/>
          </p:nvSpPr>
          <p:spPr>
            <a:xfrm>
              <a:off x="824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 name="Google Shape;149;p4"/>
            <p:cNvSpPr/>
            <p:nvPr/>
          </p:nvSpPr>
          <p:spPr>
            <a:xfrm>
              <a:off x="1098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0" name="Google Shape;150;p4"/>
            <p:cNvSpPr/>
            <p:nvPr/>
          </p:nvSpPr>
          <p:spPr>
            <a:xfrm>
              <a:off x="1371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 name="Google Shape;151;p4"/>
            <p:cNvSpPr/>
            <p:nvPr/>
          </p:nvSpPr>
          <p:spPr>
            <a:xfrm>
              <a:off x="16459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2" name="Google Shape;152;p4"/>
            <p:cNvSpPr/>
            <p:nvPr/>
          </p:nvSpPr>
          <p:spPr>
            <a:xfrm>
              <a:off x="1919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 name="Google Shape;153;p4"/>
            <p:cNvSpPr/>
            <p:nvPr/>
          </p:nvSpPr>
          <p:spPr>
            <a:xfrm>
              <a:off x="2193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 name="Google Shape;154;p4"/>
            <p:cNvSpPr/>
            <p:nvPr/>
          </p:nvSpPr>
          <p:spPr>
            <a:xfrm>
              <a:off x="2445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5" name="Google Shape;155;p4"/>
            <p:cNvSpPr/>
            <p:nvPr/>
          </p:nvSpPr>
          <p:spPr>
            <a:xfrm>
              <a:off x="27194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6" name="Google Shape;156;p4"/>
            <p:cNvSpPr/>
            <p:nvPr/>
          </p:nvSpPr>
          <p:spPr>
            <a:xfrm>
              <a:off x="2993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 name="Google Shape;157;p4"/>
            <p:cNvSpPr/>
            <p:nvPr/>
          </p:nvSpPr>
          <p:spPr>
            <a:xfrm>
              <a:off x="32670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8" name="Google Shape;158;p4"/>
            <p:cNvSpPr/>
            <p:nvPr/>
          </p:nvSpPr>
          <p:spPr>
            <a:xfrm>
              <a:off x="3540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9" name="Google Shape;159;p4"/>
            <p:cNvSpPr/>
            <p:nvPr/>
          </p:nvSpPr>
          <p:spPr>
            <a:xfrm>
              <a:off x="381456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0" name="Google Shape;160;p4"/>
            <p:cNvSpPr/>
            <p:nvPr/>
          </p:nvSpPr>
          <p:spPr>
            <a:xfrm>
              <a:off x="40885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1" name="Google Shape;161;p4"/>
            <p:cNvSpPr/>
            <p:nvPr/>
          </p:nvSpPr>
          <p:spPr>
            <a:xfrm>
              <a:off x="4362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2" name="Google Shape;162;p4"/>
            <p:cNvSpPr/>
            <p:nvPr/>
          </p:nvSpPr>
          <p:spPr>
            <a:xfrm>
              <a:off x="46360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3" name="Google Shape;163;p4"/>
            <p:cNvSpPr/>
            <p:nvPr/>
          </p:nvSpPr>
          <p:spPr>
            <a:xfrm>
              <a:off x="49100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4" name="Google Shape;164;p4"/>
            <p:cNvSpPr/>
            <p:nvPr/>
          </p:nvSpPr>
          <p:spPr>
            <a:xfrm>
              <a:off x="5161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5" name="Google Shape;165;p4"/>
            <p:cNvSpPr/>
            <p:nvPr/>
          </p:nvSpPr>
          <p:spPr>
            <a:xfrm>
              <a:off x="54356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6" name="Google Shape;166;p4"/>
            <p:cNvSpPr/>
            <p:nvPr/>
          </p:nvSpPr>
          <p:spPr>
            <a:xfrm>
              <a:off x="5709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7" name="Google Shape;167;p4"/>
            <p:cNvSpPr/>
            <p:nvPr/>
          </p:nvSpPr>
          <p:spPr>
            <a:xfrm>
              <a:off x="59832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8" name="Google Shape;168;p4"/>
            <p:cNvSpPr/>
            <p:nvPr/>
          </p:nvSpPr>
          <p:spPr>
            <a:xfrm>
              <a:off x="62571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9" name="Google Shape;169;p4"/>
            <p:cNvSpPr/>
            <p:nvPr/>
          </p:nvSpPr>
          <p:spPr>
            <a:xfrm>
              <a:off x="6530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0" name="Google Shape;170;p4"/>
            <p:cNvSpPr/>
            <p:nvPr/>
          </p:nvSpPr>
          <p:spPr>
            <a:xfrm>
              <a:off x="68047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1" name="Google Shape;171;p4"/>
            <p:cNvSpPr/>
            <p:nvPr/>
          </p:nvSpPr>
          <p:spPr>
            <a:xfrm>
              <a:off x="7078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2" name="Google Shape;172;p4"/>
            <p:cNvSpPr/>
            <p:nvPr/>
          </p:nvSpPr>
          <p:spPr>
            <a:xfrm>
              <a:off x="7352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3" name="Google Shape;173;p4"/>
            <p:cNvSpPr/>
            <p:nvPr/>
          </p:nvSpPr>
          <p:spPr>
            <a:xfrm>
              <a:off x="7626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4" name="Google Shape;174;p4"/>
            <p:cNvSpPr/>
            <p:nvPr/>
          </p:nvSpPr>
          <p:spPr>
            <a:xfrm>
              <a:off x="7878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5" name="Google Shape;175;p4"/>
            <p:cNvSpPr/>
            <p:nvPr/>
          </p:nvSpPr>
          <p:spPr>
            <a:xfrm>
              <a:off x="8151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6" name="Google Shape;176;p4"/>
            <p:cNvSpPr/>
            <p:nvPr/>
          </p:nvSpPr>
          <p:spPr>
            <a:xfrm>
              <a:off x="84258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7" name="Google Shape;177;p4"/>
            <p:cNvSpPr/>
            <p:nvPr/>
          </p:nvSpPr>
          <p:spPr>
            <a:xfrm>
              <a:off x="8699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8" name="Google Shape;178;p4"/>
            <p:cNvSpPr/>
            <p:nvPr/>
          </p:nvSpPr>
          <p:spPr>
            <a:xfrm>
              <a:off x="8973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9" name="Google Shape;179;p4"/>
            <p:cNvSpPr/>
            <p:nvPr/>
          </p:nvSpPr>
          <p:spPr>
            <a:xfrm>
              <a:off x="92473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0" name="Google Shape;180;p4"/>
            <p:cNvSpPr/>
            <p:nvPr/>
          </p:nvSpPr>
          <p:spPr>
            <a:xfrm>
              <a:off x="9521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1" name="Google Shape;181;p4"/>
            <p:cNvSpPr/>
            <p:nvPr/>
          </p:nvSpPr>
          <p:spPr>
            <a:xfrm>
              <a:off x="9794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2" name="Google Shape;182;p4"/>
            <p:cNvSpPr/>
            <p:nvPr/>
          </p:nvSpPr>
          <p:spPr>
            <a:xfrm>
              <a:off x="10068840" y="2880"/>
              <a:ext cx="5760" cy="5663520"/>
            </a:xfrm>
            <a:custGeom>
              <a:avLst/>
              <a:gdLst/>
              <a:ahLst/>
              <a:cxnLst/>
              <a:rect l="l" t="t" r="r" b="b"/>
              <a:pathLst>
                <a:path w="16" h="15732" extrusionOk="0">
                  <a:moveTo>
                    <a:pt x="0" y="0"/>
                  </a:moveTo>
                  <a:lnTo>
                    <a:pt x="16" y="0"/>
                  </a:lnTo>
                  <a:lnTo>
                    <a:pt x="16"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3" name="Google Shape;183;p4"/>
            <p:cNvSpPr/>
            <p:nvPr/>
          </p:nvSpPr>
          <p:spPr>
            <a:xfrm>
              <a:off x="24120" y="78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4" name="Google Shape;184;p4"/>
            <p:cNvSpPr/>
            <p:nvPr/>
          </p:nvSpPr>
          <p:spPr>
            <a:xfrm>
              <a:off x="24120" y="365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5" name="Google Shape;185;p4"/>
            <p:cNvSpPr/>
            <p:nvPr/>
          </p:nvSpPr>
          <p:spPr>
            <a:xfrm>
              <a:off x="24120" y="6523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6" name="Google Shape;186;p4"/>
            <p:cNvSpPr/>
            <p:nvPr/>
          </p:nvSpPr>
          <p:spPr>
            <a:xfrm>
              <a:off x="24120" y="9392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7" name="Google Shape;187;p4"/>
            <p:cNvSpPr/>
            <p:nvPr/>
          </p:nvSpPr>
          <p:spPr>
            <a:xfrm>
              <a:off x="24120" y="1226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8" name="Google Shape;188;p4"/>
            <p:cNvSpPr/>
            <p:nvPr/>
          </p:nvSpPr>
          <p:spPr>
            <a:xfrm>
              <a:off x="24120" y="15134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9" name="Google Shape;189;p4"/>
            <p:cNvSpPr/>
            <p:nvPr/>
          </p:nvSpPr>
          <p:spPr>
            <a:xfrm>
              <a:off x="24120" y="1800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0" name="Google Shape;190;p4"/>
            <p:cNvSpPr/>
            <p:nvPr/>
          </p:nvSpPr>
          <p:spPr>
            <a:xfrm>
              <a:off x="24120" y="20876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1" name="Google Shape;191;p4"/>
            <p:cNvSpPr/>
            <p:nvPr/>
          </p:nvSpPr>
          <p:spPr>
            <a:xfrm>
              <a:off x="24120" y="237456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2" name="Google Shape;192;p4"/>
            <p:cNvSpPr/>
            <p:nvPr/>
          </p:nvSpPr>
          <p:spPr>
            <a:xfrm>
              <a:off x="24120" y="26618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3" name="Google Shape;193;p4"/>
            <p:cNvSpPr/>
            <p:nvPr/>
          </p:nvSpPr>
          <p:spPr>
            <a:xfrm>
              <a:off x="24120" y="2948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4" name="Google Shape;194;p4"/>
            <p:cNvSpPr/>
            <p:nvPr/>
          </p:nvSpPr>
          <p:spPr>
            <a:xfrm>
              <a:off x="24120" y="323568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 name="Google Shape;195;p4"/>
            <p:cNvSpPr/>
            <p:nvPr/>
          </p:nvSpPr>
          <p:spPr>
            <a:xfrm>
              <a:off x="24120" y="35226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 name="Google Shape;196;p4"/>
            <p:cNvSpPr/>
            <p:nvPr/>
          </p:nvSpPr>
          <p:spPr>
            <a:xfrm>
              <a:off x="24120" y="3809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 name="Google Shape;197;p4"/>
            <p:cNvSpPr/>
            <p:nvPr/>
          </p:nvSpPr>
          <p:spPr>
            <a:xfrm>
              <a:off x="24120" y="40968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 name="Google Shape;198;p4"/>
            <p:cNvSpPr/>
            <p:nvPr/>
          </p:nvSpPr>
          <p:spPr>
            <a:xfrm>
              <a:off x="24120" y="4383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 name="Google Shape;199;p4"/>
            <p:cNvSpPr/>
            <p:nvPr/>
          </p:nvSpPr>
          <p:spPr>
            <a:xfrm>
              <a:off x="24120" y="46710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0" name="Google Shape;200;p4"/>
            <p:cNvSpPr/>
            <p:nvPr/>
          </p:nvSpPr>
          <p:spPr>
            <a:xfrm>
              <a:off x="24120" y="49579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1" name="Google Shape;201;p4"/>
            <p:cNvSpPr/>
            <p:nvPr/>
          </p:nvSpPr>
          <p:spPr>
            <a:xfrm>
              <a:off x="24120" y="524484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2" name="Google Shape;202;p4"/>
            <p:cNvSpPr/>
            <p:nvPr/>
          </p:nvSpPr>
          <p:spPr>
            <a:xfrm>
              <a:off x="24120" y="5532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203" name="Google Shape;203;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4" name="Google Shape;204;p4"/>
          <p:cNvSpPr txBox="1">
            <a:spLocks noGrp="1"/>
          </p:cNvSpPr>
          <p:nvPr>
            <p:ph type="body" idx="1"/>
          </p:nvPr>
        </p:nvSpPr>
        <p:spPr>
          <a:xfrm>
            <a:off x="720000" y="1215751"/>
            <a:ext cx="7704000" cy="4041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Nunito Light"/>
              <a:buChar char="●"/>
              <a:defRPr>
                <a:solidFill>
                  <a:srgbClr val="191919"/>
                </a:solidFill>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205" name="Google Shape;205;p4"/>
          <p:cNvGrpSpPr/>
          <p:nvPr/>
        </p:nvGrpSpPr>
        <p:grpSpPr>
          <a:xfrm rot="10800000">
            <a:off x="5323826" y="4768567"/>
            <a:ext cx="378483" cy="253120"/>
            <a:chOff x="5609880" y="3647520"/>
            <a:chExt cx="455400" cy="304560"/>
          </a:xfrm>
        </p:grpSpPr>
        <p:sp>
          <p:nvSpPr>
            <p:cNvPr id="206" name="Google Shape;206;p4"/>
            <p:cNvSpPr/>
            <p:nvPr/>
          </p:nvSpPr>
          <p:spPr>
            <a:xfrm>
              <a:off x="5706360" y="3683160"/>
              <a:ext cx="358920" cy="268920"/>
            </a:xfrm>
            <a:custGeom>
              <a:avLst/>
              <a:gdLst/>
              <a:ahLst/>
              <a:cxnLst/>
              <a:rect l="l" t="t" r="r" b="b"/>
              <a:pathLst>
                <a:path w="997" h="747" extrusionOk="0">
                  <a:moveTo>
                    <a:pt x="0" y="32"/>
                  </a:moveTo>
                  <a:cubicBezTo>
                    <a:pt x="226" y="-35"/>
                    <a:pt x="480" y="6"/>
                    <a:pt x="671" y="143"/>
                  </a:cubicBezTo>
                  <a:cubicBezTo>
                    <a:pt x="863" y="279"/>
                    <a:pt x="986" y="506"/>
                    <a:pt x="997" y="741"/>
                  </a:cubicBezTo>
                  <a:cubicBezTo>
                    <a:pt x="779" y="768"/>
                    <a:pt x="550" y="705"/>
                    <a:pt x="369" y="582"/>
                  </a:cubicBezTo>
                  <a:cubicBezTo>
                    <a:pt x="189" y="459"/>
                    <a:pt x="55" y="244"/>
                    <a:pt x="0" y="32"/>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7" name="Google Shape;207;p4"/>
            <p:cNvSpPr/>
            <p:nvPr/>
          </p:nvSpPr>
          <p:spPr>
            <a:xfrm>
              <a:off x="5609880" y="3647520"/>
              <a:ext cx="310680" cy="185760"/>
            </a:xfrm>
            <a:custGeom>
              <a:avLst/>
              <a:gdLst/>
              <a:ahLst/>
              <a:cxnLst/>
              <a:rect l="l" t="t" r="r" b="b"/>
              <a:pathLst>
                <a:path w="863" h="516" extrusionOk="0">
                  <a:moveTo>
                    <a:pt x="1" y="22"/>
                  </a:moveTo>
                  <a:cubicBezTo>
                    <a:pt x="1" y="20"/>
                    <a:pt x="1" y="18"/>
                    <a:pt x="2" y="17"/>
                  </a:cubicBezTo>
                  <a:cubicBezTo>
                    <a:pt x="7" y="3"/>
                    <a:pt x="21" y="-3"/>
                    <a:pt x="34" y="1"/>
                  </a:cubicBezTo>
                  <a:cubicBezTo>
                    <a:pt x="335" y="108"/>
                    <a:pt x="611" y="267"/>
                    <a:pt x="854" y="470"/>
                  </a:cubicBezTo>
                  <a:cubicBezTo>
                    <a:pt x="865" y="479"/>
                    <a:pt x="866" y="495"/>
                    <a:pt x="857" y="506"/>
                  </a:cubicBezTo>
                  <a:cubicBezTo>
                    <a:pt x="848" y="517"/>
                    <a:pt x="832" y="518"/>
                    <a:pt x="821" y="509"/>
                  </a:cubicBezTo>
                  <a:cubicBezTo>
                    <a:pt x="582" y="309"/>
                    <a:pt x="312" y="154"/>
                    <a:pt x="17" y="49"/>
                  </a:cubicBezTo>
                  <a:cubicBezTo>
                    <a:pt x="6" y="45"/>
                    <a:pt x="-1" y="34"/>
                    <a:pt x="1" y="2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208" name="Google Shape;208;p4"/>
          <p:cNvGrpSpPr/>
          <p:nvPr/>
        </p:nvGrpSpPr>
        <p:grpSpPr>
          <a:xfrm rot="6726136">
            <a:off x="567530" y="979483"/>
            <a:ext cx="378470" cy="253111"/>
            <a:chOff x="5609880" y="3647520"/>
            <a:chExt cx="455400" cy="304560"/>
          </a:xfrm>
        </p:grpSpPr>
        <p:sp>
          <p:nvSpPr>
            <p:cNvPr id="209" name="Google Shape;209;p4"/>
            <p:cNvSpPr/>
            <p:nvPr/>
          </p:nvSpPr>
          <p:spPr>
            <a:xfrm>
              <a:off x="5706360" y="3683160"/>
              <a:ext cx="358920" cy="268920"/>
            </a:xfrm>
            <a:custGeom>
              <a:avLst/>
              <a:gdLst/>
              <a:ahLst/>
              <a:cxnLst/>
              <a:rect l="l" t="t" r="r" b="b"/>
              <a:pathLst>
                <a:path w="997" h="747" extrusionOk="0">
                  <a:moveTo>
                    <a:pt x="0" y="32"/>
                  </a:moveTo>
                  <a:cubicBezTo>
                    <a:pt x="226" y="-35"/>
                    <a:pt x="480" y="6"/>
                    <a:pt x="671" y="143"/>
                  </a:cubicBezTo>
                  <a:cubicBezTo>
                    <a:pt x="863" y="279"/>
                    <a:pt x="986" y="506"/>
                    <a:pt x="997" y="741"/>
                  </a:cubicBezTo>
                  <a:cubicBezTo>
                    <a:pt x="779" y="768"/>
                    <a:pt x="550" y="705"/>
                    <a:pt x="369" y="582"/>
                  </a:cubicBezTo>
                  <a:cubicBezTo>
                    <a:pt x="189" y="459"/>
                    <a:pt x="55" y="244"/>
                    <a:pt x="0" y="32"/>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0" name="Google Shape;210;p4"/>
            <p:cNvSpPr/>
            <p:nvPr/>
          </p:nvSpPr>
          <p:spPr>
            <a:xfrm>
              <a:off x="5609880" y="3647520"/>
              <a:ext cx="310680" cy="185760"/>
            </a:xfrm>
            <a:custGeom>
              <a:avLst/>
              <a:gdLst/>
              <a:ahLst/>
              <a:cxnLst/>
              <a:rect l="l" t="t" r="r" b="b"/>
              <a:pathLst>
                <a:path w="863" h="516" extrusionOk="0">
                  <a:moveTo>
                    <a:pt x="1" y="22"/>
                  </a:moveTo>
                  <a:cubicBezTo>
                    <a:pt x="1" y="20"/>
                    <a:pt x="1" y="18"/>
                    <a:pt x="2" y="17"/>
                  </a:cubicBezTo>
                  <a:cubicBezTo>
                    <a:pt x="7" y="3"/>
                    <a:pt x="21" y="-3"/>
                    <a:pt x="34" y="1"/>
                  </a:cubicBezTo>
                  <a:cubicBezTo>
                    <a:pt x="335" y="108"/>
                    <a:pt x="611" y="267"/>
                    <a:pt x="854" y="470"/>
                  </a:cubicBezTo>
                  <a:cubicBezTo>
                    <a:pt x="865" y="479"/>
                    <a:pt x="866" y="495"/>
                    <a:pt x="857" y="506"/>
                  </a:cubicBezTo>
                  <a:cubicBezTo>
                    <a:pt x="848" y="517"/>
                    <a:pt x="832" y="518"/>
                    <a:pt x="821" y="509"/>
                  </a:cubicBezTo>
                  <a:cubicBezTo>
                    <a:pt x="582" y="309"/>
                    <a:pt x="312" y="154"/>
                    <a:pt x="17" y="49"/>
                  </a:cubicBezTo>
                  <a:cubicBezTo>
                    <a:pt x="6" y="45"/>
                    <a:pt x="-1" y="34"/>
                    <a:pt x="1" y="2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211" name="Google Shape;211;p4"/>
          <p:cNvGrpSpPr/>
          <p:nvPr/>
        </p:nvGrpSpPr>
        <p:grpSpPr>
          <a:xfrm rot="3614538" flipH="1">
            <a:off x="8030970" y="303221"/>
            <a:ext cx="378481" cy="253118"/>
            <a:chOff x="5609880" y="3647520"/>
            <a:chExt cx="455400" cy="304560"/>
          </a:xfrm>
        </p:grpSpPr>
        <p:sp>
          <p:nvSpPr>
            <p:cNvPr id="212" name="Google Shape;212;p4"/>
            <p:cNvSpPr/>
            <p:nvPr/>
          </p:nvSpPr>
          <p:spPr>
            <a:xfrm>
              <a:off x="5706360" y="3683160"/>
              <a:ext cx="358920" cy="268920"/>
            </a:xfrm>
            <a:custGeom>
              <a:avLst/>
              <a:gdLst/>
              <a:ahLst/>
              <a:cxnLst/>
              <a:rect l="l" t="t" r="r" b="b"/>
              <a:pathLst>
                <a:path w="997" h="747" extrusionOk="0">
                  <a:moveTo>
                    <a:pt x="0" y="32"/>
                  </a:moveTo>
                  <a:cubicBezTo>
                    <a:pt x="226" y="-35"/>
                    <a:pt x="480" y="6"/>
                    <a:pt x="671" y="143"/>
                  </a:cubicBezTo>
                  <a:cubicBezTo>
                    <a:pt x="863" y="279"/>
                    <a:pt x="986" y="506"/>
                    <a:pt x="997" y="741"/>
                  </a:cubicBezTo>
                  <a:cubicBezTo>
                    <a:pt x="779" y="768"/>
                    <a:pt x="550" y="705"/>
                    <a:pt x="369" y="582"/>
                  </a:cubicBezTo>
                  <a:cubicBezTo>
                    <a:pt x="189" y="459"/>
                    <a:pt x="55" y="244"/>
                    <a:pt x="0" y="32"/>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3" name="Google Shape;213;p4"/>
            <p:cNvSpPr/>
            <p:nvPr/>
          </p:nvSpPr>
          <p:spPr>
            <a:xfrm>
              <a:off x="5609880" y="3647520"/>
              <a:ext cx="310680" cy="185760"/>
            </a:xfrm>
            <a:custGeom>
              <a:avLst/>
              <a:gdLst/>
              <a:ahLst/>
              <a:cxnLst/>
              <a:rect l="l" t="t" r="r" b="b"/>
              <a:pathLst>
                <a:path w="863" h="516" extrusionOk="0">
                  <a:moveTo>
                    <a:pt x="1" y="22"/>
                  </a:moveTo>
                  <a:cubicBezTo>
                    <a:pt x="1" y="20"/>
                    <a:pt x="1" y="18"/>
                    <a:pt x="2" y="17"/>
                  </a:cubicBezTo>
                  <a:cubicBezTo>
                    <a:pt x="7" y="3"/>
                    <a:pt x="21" y="-3"/>
                    <a:pt x="34" y="1"/>
                  </a:cubicBezTo>
                  <a:cubicBezTo>
                    <a:pt x="335" y="108"/>
                    <a:pt x="611" y="267"/>
                    <a:pt x="854" y="470"/>
                  </a:cubicBezTo>
                  <a:cubicBezTo>
                    <a:pt x="865" y="479"/>
                    <a:pt x="866" y="495"/>
                    <a:pt x="857" y="506"/>
                  </a:cubicBezTo>
                  <a:cubicBezTo>
                    <a:pt x="848" y="517"/>
                    <a:pt x="832" y="518"/>
                    <a:pt x="821" y="509"/>
                  </a:cubicBezTo>
                  <a:cubicBezTo>
                    <a:pt x="582" y="309"/>
                    <a:pt x="312" y="154"/>
                    <a:pt x="17" y="49"/>
                  </a:cubicBezTo>
                  <a:cubicBezTo>
                    <a:pt x="6" y="45"/>
                    <a:pt x="-1" y="34"/>
                    <a:pt x="1" y="2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214" name="Google Shape;214;p4"/>
          <p:cNvGrpSpPr/>
          <p:nvPr/>
        </p:nvGrpSpPr>
        <p:grpSpPr>
          <a:xfrm rot="872216">
            <a:off x="399406" y="4045744"/>
            <a:ext cx="627659" cy="911765"/>
            <a:chOff x="2621880" y="330840"/>
            <a:chExt cx="843840" cy="1225800"/>
          </a:xfrm>
        </p:grpSpPr>
        <p:sp>
          <p:nvSpPr>
            <p:cNvPr id="215" name="Google Shape;215;p4"/>
            <p:cNvSpPr/>
            <p:nvPr/>
          </p:nvSpPr>
          <p:spPr>
            <a:xfrm>
              <a:off x="2621880" y="654480"/>
              <a:ext cx="843120" cy="902160"/>
            </a:xfrm>
            <a:custGeom>
              <a:avLst/>
              <a:gdLst/>
              <a:ahLst/>
              <a:cxnLst/>
              <a:rect l="l" t="t" r="r" b="b"/>
              <a:pathLst>
                <a:path w="2342" h="2506" extrusionOk="0">
                  <a:moveTo>
                    <a:pt x="1705" y="2418"/>
                  </a:moveTo>
                  <a:cubicBezTo>
                    <a:pt x="1149" y="2623"/>
                    <a:pt x="464" y="2407"/>
                    <a:pt x="464" y="2407"/>
                  </a:cubicBezTo>
                  <a:lnTo>
                    <a:pt x="14" y="295"/>
                  </a:lnTo>
                  <a:lnTo>
                    <a:pt x="0" y="226"/>
                  </a:lnTo>
                  <a:cubicBezTo>
                    <a:pt x="1387" y="-244"/>
                    <a:pt x="2342" y="167"/>
                    <a:pt x="2342" y="167"/>
                  </a:cubicBezTo>
                  <a:lnTo>
                    <a:pt x="1713" y="2389"/>
                  </a:lnTo>
                  <a:lnTo>
                    <a:pt x="1705" y="2418"/>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6" name="Google Shape;216;p4"/>
            <p:cNvSpPr/>
            <p:nvPr/>
          </p:nvSpPr>
          <p:spPr>
            <a:xfrm>
              <a:off x="2634480" y="666720"/>
              <a:ext cx="817200" cy="134280"/>
            </a:xfrm>
            <a:custGeom>
              <a:avLst/>
              <a:gdLst/>
              <a:ahLst/>
              <a:cxnLst/>
              <a:rect l="l" t="t" r="r" b="b"/>
              <a:pathLst>
                <a:path w="2270" h="373" extrusionOk="0">
                  <a:moveTo>
                    <a:pt x="0" y="213"/>
                  </a:moveTo>
                  <a:cubicBezTo>
                    <a:pt x="0" y="213"/>
                    <a:pt x="392" y="15"/>
                    <a:pt x="1182" y="1"/>
                  </a:cubicBezTo>
                  <a:cubicBezTo>
                    <a:pt x="1929" y="-12"/>
                    <a:pt x="2270" y="155"/>
                    <a:pt x="2270" y="155"/>
                  </a:cubicBezTo>
                  <a:cubicBezTo>
                    <a:pt x="2270" y="155"/>
                    <a:pt x="905" y="605"/>
                    <a:pt x="0" y="213"/>
                  </a:cubicBezTo>
                  <a:close/>
                </a:path>
              </a:pathLst>
            </a:custGeom>
            <a:solidFill>
              <a:srgbClr val="68182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17" name="Google Shape;217;p4"/>
            <p:cNvSpPr/>
            <p:nvPr/>
          </p:nvSpPr>
          <p:spPr>
            <a:xfrm>
              <a:off x="2637000" y="667080"/>
              <a:ext cx="817200" cy="133920"/>
            </a:xfrm>
            <a:custGeom>
              <a:avLst/>
              <a:gdLst/>
              <a:ahLst/>
              <a:cxnLst/>
              <a:rect l="l" t="t" r="r" b="b"/>
              <a:pathLst>
                <a:path w="2270" h="372" extrusionOk="0">
                  <a:moveTo>
                    <a:pt x="2270" y="154"/>
                  </a:moveTo>
                  <a:cubicBezTo>
                    <a:pt x="2270" y="154"/>
                    <a:pt x="2171" y="187"/>
                    <a:pt x="2009" y="226"/>
                  </a:cubicBezTo>
                  <a:cubicBezTo>
                    <a:pt x="1974" y="235"/>
                    <a:pt x="1936" y="244"/>
                    <a:pt x="1895" y="254"/>
                  </a:cubicBezTo>
                  <a:cubicBezTo>
                    <a:pt x="1892" y="254"/>
                    <a:pt x="1888" y="255"/>
                    <a:pt x="1885" y="256"/>
                  </a:cubicBezTo>
                  <a:cubicBezTo>
                    <a:pt x="1837" y="266"/>
                    <a:pt x="1787" y="277"/>
                    <a:pt x="1734" y="287"/>
                  </a:cubicBezTo>
                  <a:cubicBezTo>
                    <a:pt x="1731" y="288"/>
                    <a:pt x="1727" y="288"/>
                    <a:pt x="1724" y="289"/>
                  </a:cubicBezTo>
                  <a:cubicBezTo>
                    <a:pt x="1679" y="297"/>
                    <a:pt x="1633" y="306"/>
                    <a:pt x="1585" y="313"/>
                  </a:cubicBezTo>
                  <a:cubicBezTo>
                    <a:pt x="1581" y="314"/>
                    <a:pt x="1578" y="314"/>
                    <a:pt x="1575" y="315"/>
                  </a:cubicBezTo>
                  <a:cubicBezTo>
                    <a:pt x="1540" y="320"/>
                    <a:pt x="1504" y="326"/>
                    <a:pt x="1467" y="331"/>
                  </a:cubicBezTo>
                  <a:cubicBezTo>
                    <a:pt x="1428" y="336"/>
                    <a:pt x="1387" y="342"/>
                    <a:pt x="1345" y="346"/>
                  </a:cubicBezTo>
                  <a:cubicBezTo>
                    <a:pt x="1306" y="351"/>
                    <a:pt x="1265" y="354"/>
                    <a:pt x="1225" y="358"/>
                  </a:cubicBezTo>
                  <a:cubicBezTo>
                    <a:pt x="1222" y="358"/>
                    <a:pt x="1220" y="359"/>
                    <a:pt x="1217" y="359"/>
                  </a:cubicBezTo>
                  <a:cubicBezTo>
                    <a:pt x="1135" y="365"/>
                    <a:pt x="1052" y="370"/>
                    <a:pt x="967" y="371"/>
                  </a:cubicBezTo>
                  <a:cubicBezTo>
                    <a:pt x="965" y="371"/>
                    <a:pt x="962" y="372"/>
                    <a:pt x="960" y="371"/>
                  </a:cubicBezTo>
                  <a:cubicBezTo>
                    <a:pt x="929" y="372"/>
                    <a:pt x="899" y="372"/>
                    <a:pt x="868" y="372"/>
                  </a:cubicBezTo>
                  <a:cubicBezTo>
                    <a:pt x="816" y="372"/>
                    <a:pt x="763" y="370"/>
                    <a:pt x="710" y="367"/>
                  </a:cubicBezTo>
                  <a:cubicBezTo>
                    <a:pt x="674" y="364"/>
                    <a:pt x="637" y="361"/>
                    <a:pt x="601" y="358"/>
                  </a:cubicBezTo>
                  <a:cubicBezTo>
                    <a:pt x="597" y="358"/>
                    <a:pt x="594" y="357"/>
                    <a:pt x="590" y="357"/>
                  </a:cubicBezTo>
                  <a:cubicBezTo>
                    <a:pt x="544" y="352"/>
                    <a:pt x="498" y="346"/>
                    <a:pt x="452" y="339"/>
                  </a:cubicBezTo>
                  <a:cubicBezTo>
                    <a:pt x="449" y="338"/>
                    <a:pt x="445" y="338"/>
                    <a:pt x="442" y="337"/>
                  </a:cubicBezTo>
                  <a:cubicBezTo>
                    <a:pt x="395" y="330"/>
                    <a:pt x="348" y="321"/>
                    <a:pt x="303" y="310"/>
                  </a:cubicBezTo>
                  <a:cubicBezTo>
                    <a:pt x="299" y="309"/>
                    <a:pt x="296" y="308"/>
                    <a:pt x="292" y="307"/>
                  </a:cubicBezTo>
                  <a:cubicBezTo>
                    <a:pt x="256" y="299"/>
                    <a:pt x="221" y="290"/>
                    <a:pt x="186" y="279"/>
                  </a:cubicBezTo>
                  <a:cubicBezTo>
                    <a:pt x="122" y="260"/>
                    <a:pt x="60" y="238"/>
                    <a:pt x="0" y="212"/>
                  </a:cubicBezTo>
                  <a:cubicBezTo>
                    <a:pt x="0" y="212"/>
                    <a:pt x="49" y="187"/>
                    <a:pt x="149" y="154"/>
                  </a:cubicBezTo>
                  <a:cubicBezTo>
                    <a:pt x="175" y="145"/>
                    <a:pt x="204" y="136"/>
                    <a:pt x="237" y="127"/>
                  </a:cubicBezTo>
                  <a:cubicBezTo>
                    <a:pt x="240" y="126"/>
                    <a:pt x="243" y="125"/>
                    <a:pt x="246" y="124"/>
                  </a:cubicBezTo>
                  <a:cubicBezTo>
                    <a:pt x="281" y="115"/>
                    <a:pt x="319" y="105"/>
                    <a:pt x="361" y="95"/>
                  </a:cubicBezTo>
                  <a:cubicBezTo>
                    <a:pt x="364" y="94"/>
                    <a:pt x="367" y="94"/>
                    <a:pt x="370" y="93"/>
                  </a:cubicBezTo>
                  <a:cubicBezTo>
                    <a:pt x="407" y="84"/>
                    <a:pt x="447" y="76"/>
                    <a:pt x="490" y="68"/>
                  </a:cubicBezTo>
                  <a:cubicBezTo>
                    <a:pt x="494" y="67"/>
                    <a:pt x="497" y="66"/>
                    <a:pt x="500" y="66"/>
                  </a:cubicBezTo>
                  <a:cubicBezTo>
                    <a:pt x="534" y="60"/>
                    <a:pt x="569" y="54"/>
                    <a:pt x="606" y="48"/>
                  </a:cubicBezTo>
                  <a:cubicBezTo>
                    <a:pt x="675" y="37"/>
                    <a:pt x="751" y="28"/>
                    <a:pt x="833" y="20"/>
                  </a:cubicBezTo>
                  <a:cubicBezTo>
                    <a:pt x="865" y="17"/>
                    <a:pt x="897" y="14"/>
                    <a:pt x="931" y="12"/>
                  </a:cubicBezTo>
                  <a:cubicBezTo>
                    <a:pt x="933" y="12"/>
                    <a:pt x="936" y="11"/>
                    <a:pt x="938" y="11"/>
                  </a:cubicBezTo>
                  <a:cubicBezTo>
                    <a:pt x="1015" y="6"/>
                    <a:pt x="1097" y="2"/>
                    <a:pt x="1182" y="0"/>
                  </a:cubicBezTo>
                  <a:cubicBezTo>
                    <a:pt x="1183" y="0"/>
                    <a:pt x="1183" y="0"/>
                    <a:pt x="1184" y="0"/>
                  </a:cubicBezTo>
                  <a:cubicBezTo>
                    <a:pt x="1187" y="0"/>
                    <a:pt x="1189" y="0"/>
                    <a:pt x="1192" y="0"/>
                  </a:cubicBezTo>
                  <a:cubicBezTo>
                    <a:pt x="1234" y="0"/>
                    <a:pt x="1275" y="0"/>
                    <a:pt x="1315" y="0"/>
                  </a:cubicBezTo>
                  <a:cubicBezTo>
                    <a:pt x="1403" y="1"/>
                    <a:pt x="1485" y="4"/>
                    <a:pt x="1561" y="10"/>
                  </a:cubicBezTo>
                  <a:cubicBezTo>
                    <a:pt x="1594" y="12"/>
                    <a:pt x="1625" y="15"/>
                    <a:pt x="1656" y="18"/>
                  </a:cubicBezTo>
                  <a:cubicBezTo>
                    <a:pt x="1659" y="18"/>
                    <a:pt x="1662" y="18"/>
                    <a:pt x="1665" y="19"/>
                  </a:cubicBezTo>
                  <a:cubicBezTo>
                    <a:pt x="1711" y="23"/>
                    <a:pt x="1755" y="29"/>
                    <a:pt x="1796" y="34"/>
                  </a:cubicBezTo>
                  <a:cubicBezTo>
                    <a:pt x="1799" y="35"/>
                    <a:pt x="1802" y="35"/>
                    <a:pt x="1805" y="36"/>
                  </a:cubicBezTo>
                  <a:cubicBezTo>
                    <a:pt x="1857" y="43"/>
                    <a:pt x="1903" y="51"/>
                    <a:pt x="1946" y="60"/>
                  </a:cubicBezTo>
                  <a:cubicBezTo>
                    <a:pt x="1949" y="60"/>
                    <a:pt x="1952" y="61"/>
                    <a:pt x="1955" y="62"/>
                  </a:cubicBezTo>
                  <a:cubicBezTo>
                    <a:pt x="1992" y="69"/>
                    <a:pt x="2026" y="77"/>
                    <a:pt x="2056" y="84"/>
                  </a:cubicBezTo>
                  <a:cubicBezTo>
                    <a:pt x="2201" y="120"/>
                    <a:pt x="2270" y="154"/>
                    <a:pt x="2270" y="15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18" name="Google Shape;218;p4"/>
            <p:cNvSpPr/>
            <p:nvPr/>
          </p:nvSpPr>
          <p:spPr>
            <a:xfrm>
              <a:off x="3165480" y="361800"/>
              <a:ext cx="300240" cy="424440"/>
            </a:xfrm>
            <a:custGeom>
              <a:avLst/>
              <a:gdLst/>
              <a:ahLst/>
              <a:cxnLst/>
              <a:rect l="l" t="t" r="r" b="b"/>
              <a:pathLst>
                <a:path w="834" h="1179" extrusionOk="0">
                  <a:moveTo>
                    <a:pt x="107" y="1163"/>
                  </a:moveTo>
                  <a:cubicBezTo>
                    <a:pt x="72" y="1169"/>
                    <a:pt x="36" y="1174"/>
                    <a:pt x="0" y="1179"/>
                  </a:cubicBezTo>
                  <a:lnTo>
                    <a:pt x="93" y="858"/>
                  </a:lnTo>
                  <a:lnTo>
                    <a:pt x="328" y="44"/>
                  </a:lnTo>
                  <a:cubicBezTo>
                    <a:pt x="329" y="44"/>
                    <a:pt x="330" y="44"/>
                    <a:pt x="330" y="43"/>
                  </a:cubicBezTo>
                  <a:cubicBezTo>
                    <a:pt x="389" y="17"/>
                    <a:pt x="442" y="4"/>
                    <a:pt x="490" y="1"/>
                  </a:cubicBezTo>
                  <a:cubicBezTo>
                    <a:pt x="584" y="-5"/>
                    <a:pt x="659" y="25"/>
                    <a:pt x="714" y="62"/>
                  </a:cubicBezTo>
                  <a:cubicBezTo>
                    <a:pt x="773" y="101"/>
                    <a:pt x="810" y="148"/>
                    <a:pt x="826" y="170"/>
                  </a:cubicBezTo>
                  <a:cubicBezTo>
                    <a:pt x="831" y="178"/>
                    <a:pt x="834" y="183"/>
                    <a:pt x="834" y="183"/>
                  </a:cubicBezTo>
                  <a:lnTo>
                    <a:pt x="588" y="932"/>
                  </a:lnTo>
                  <a:lnTo>
                    <a:pt x="542" y="1074"/>
                  </a:lnTo>
                  <a:cubicBezTo>
                    <a:pt x="506" y="1083"/>
                    <a:pt x="468" y="1092"/>
                    <a:pt x="427" y="1102"/>
                  </a:cubicBezTo>
                  <a:cubicBezTo>
                    <a:pt x="424" y="1102"/>
                    <a:pt x="420" y="1103"/>
                    <a:pt x="417" y="1104"/>
                  </a:cubicBezTo>
                  <a:cubicBezTo>
                    <a:pt x="370" y="1114"/>
                    <a:pt x="320" y="1125"/>
                    <a:pt x="266" y="1135"/>
                  </a:cubicBezTo>
                  <a:cubicBezTo>
                    <a:pt x="263" y="1136"/>
                    <a:pt x="259" y="1136"/>
                    <a:pt x="256" y="1137"/>
                  </a:cubicBezTo>
                  <a:cubicBezTo>
                    <a:pt x="211" y="1145"/>
                    <a:pt x="165" y="1154"/>
                    <a:pt x="117" y="1161"/>
                  </a:cubicBezTo>
                  <a:cubicBezTo>
                    <a:pt x="114" y="1162"/>
                    <a:pt x="110" y="1162"/>
                    <a:pt x="107" y="1163"/>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9" name="Google Shape;219;p4"/>
            <p:cNvSpPr/>
            <p:nvPr/>
          </p:nvSpPr>
          <p:spPr>
            <a:xfrm>
              <a:off x="3165480" y="377280"/>
              <a:ext cx="300240" cy="408960"/>
            </a:xfrm>
            <a:custGeom>
              <a:avLst/>
              <a:gdLst/>
              <a:ahLst/>
              <a:cxnLst/>
              <a:rect l="l" t="t" r="r" b="b"/>
              <a:pathLst>
                <a:path w="834" h="1136" extrusionOk="0">
                  <a:moveTo>
                    <a:pt x="542" y="1032"/>
                  </a:moveTo>
                  <a:cubicBezTo>
                    <a:pt x="506" y="1040"/>
                    <a:pt x="468" y="1049"/>
                    <a:pt x="427" y="1059"/>
                  </a:cubicBezTo>
                  <a:cubicBezTo>
                    <a:pt x="424" y="1060"/>
                    <a:pt x="420" y="1060"/>
                    <a:pt x="417" y="1061"/>
                  </a:cubicBezTo>
                  <a:cubicBezTo>
                    <a:pt x="370" y="1071"/>
                    <a:pt x="320" y="1082"/>
                    <a:pt x="266" y="1092"/>
                  </a:cubicBezTo>
                  <a:cubicBezTo>
                    <a:pt x="263" y="1093"/>
                    <a:pt x="259" y="1093"/>
                    <a:pt x="256" y="1094"/>
                  </a:cubicBezTo>
                  <a:cubicBezTo>
                    <a:pt x="211" y="1103"/>
                    <a:pt x="165" y="1111"/>
                    <a:pt x="117" y="1118"/>
                  </a:cubicBezTo>
                  <a:cubicBezTo>
                    <a:pt x="114" y="1119"/>
                    <a:pt x="110" y="1119"/>
                    <a:pt x="107" y="1120"/>
                  </a:cubicBezTo>
                  <a:cubicBezTo>
                    <a:pt x="72" y="1126"/>
                    <a:pt x="36" y="1131"/>
                    <a:pt x="0" y="1136"/>
                  </a:cubicBezTo>
                  <a:lnTo>
                    <a:pt x="93" y="815"/>
                  </a:lnTo>
                  <a:lnTo>
                    <a:pt x="328" y="1"/>
                  </a:lnTo>
                  <a:cubicBezTo>
                    <a:pt x="329" y="1"/>
                    <a:pt x="330" y="1"/>
                    <a:pt x="330" y="0"/>
                  </a:cubicBezTo>
                  <a:cubicBezTo>
                    <a:pt x="341" y="8"/>
                    <a:pt x="353" y="15"/>
                    <a:pt x="363" y="21"/>
                  </a:cubicBezTo>
                  <a:cubicBezTo>
                    <a:pt x="376" y="28"/>
                    <a:pt x="389" y="35"/>
                    <a:pt x="401" y="41"/>
                  </a:cubicBezTo>
                  <a:cubicBezTo>
                    <a:pt x="404" y="42"/>
                    <a:pt x="407" y="44"/>
                    <a:pt x="410" y="45"/>
                  </a:cubicBezTo>
                  <a:cubicBezTo>
                    <a:pt x="451" y="66"/>
                    <a:pt x="494" y="83"/>
                    <a:pt x="538" y="96"/>
                  </a:cubicBezTo>
                  <a:cubicBezTo>
                    <a:pt x="541" y="97"/>
                    <a:pt x="544" y="98"/>
                    <a:pt x="547" y="99"/>
                  </a:cubicBezTo>
                  <a:cubicBezTo>
                    <a:pt x="600" y="114"/>
                    <a:pt x="654" y="123"/>
                    <a:pt x="709" y="127"/>
                  </a:cubicBezTo>
                  <a:cubicBezTo>
                    <a:pt x="713" y="127"/>
                    <a:pt x="716" y="128"/>
                    <a:pt x="719" y="128"/>
                  </a:cubicBezTo>
                  <a:cubicBezTo>
                    <a:pt x="754" y="130"/>
                    <a:pt x="790" y="130"/>
                    <a:pt x="826" y="127"/>
                  </a:cubicBezTo>
                  <a:cubicBezTo>
                    <a:pt x="831" y="135"/>
                    <a:pt x="834" y="140"/>
                    <a:pt x="834" y="140"/>
                  </a:cubicBezTo>
                  <a:lnTo>
                    <a:pt x="588" y="889"/>
                  </a:lnTo>
                  <a:lnTo>
                    <a:pt x="542" y="1032"/>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0" name="Google Shape;220;p4"/>
            <p:cNvSpPr/>
            <p:nvPr/>
          </p:nvSpPr>
          <p:spPr>
            <a:xfrm>
              <a:off x="3315600" y="423000"/>
              <a:ext cx="108720" cy="336240"/>
            </a:xfrm>
            <a:custGeom>
              <a:avLst/>
              <a:gdLst/>
              <a:ahLst/>
              <a:cxnLst/>
              <a:rect l="l" t="t" r="r" b="b"/>
              <a:pathLst>
                <a:path w="302" h="934" extrusionOk="0">
                  <a:moveTo>
                    <a:pt x="10" y="932"/>
                  </a:moveTo>
                  <a:cubicBezTo>
                    <a:pt x="7" y="932"/>
                    <a:pt x="3" y="933"/>
                    <a:pt x="0" y="934"/>
                  </a:cubicBezTo>
                  <a:lnTo>
                    <a:pt x="61" y="738"/>
                  </a:lnTo>
                  <a:lnTo>
                    <a:pt x="292" y="0"/>
                  </a:lnTo>
                  <a:cubicBezTo>
                    <a:pt x="295" y="0"/>
                    <a:pt x="299" y="1"/>
                    <a:pt x="302" y="1"/>
                  </a:cubicBezTo>
                  <a:lnTo>
                    <a:pt x="70" y="740"/>
                  </a:lnTo>
                  <a:lnTo>
                    <a:pt x="10" y="93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21" name="Google Shape;221;p4"/>
            <p:cNvSpPr/>
            <p:nvPr/>
          </p:nvSpPr>
          <p:spPr>
            <a:xfrm>
              <a:off x="3257640" y="411840"/>
              <a:ext cx="104760" cy="359280"/>
            </a:xfrm>
            <a:custGeom>
              <a:avLst/>
              <a:gdLst/>
              <a:ahLst/>
              <a:cxnLst/>
              <a:rect l="l" t="t" r="r" b="b"/>
              <a:pathLst>
                <a:path w="291" h="998" extrusionOk="0">
                  <a:moveTo>
                    <a:pt x="10" y="996"/>
                  </a:moveTo>
                  <a:cubicBezTo>
                    <a:pt x="7" y="997"/>
                    <a:pt x="3" y="997"/>
                    <a:pt x="0" y="998"/>
                  </a:cubicBezTo>
                  <a:lnTo>
                    <a:pt x="72" y="744"/>
                  </a:lnTo>
                  <a:lnTo>
                    <a:pt x="282" y="0"/>
                  </a:lnTo>
                  <a:cubicBezTo>
                    <a:pt x="285" y="1"/>
                    <a:pt x="288" y="2"/>
                    <a:pt x="291" y="3"/>
                  </a:cubicBezTo>
                  <a:lnTo>
                    <a:pt x="81" y="745"/>
                  </a:lnTo>
                  <a:lnTo>
                    <a:pt x="10" y="99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22" name="Google Shape;222;p4"/>
            <p:cNvSpPr/>
            <p:nvPr/>
          </p:nvSpPr>
          <p:spPr>
            <a:xfrm>
              <a:off x="3204000" y="392040"/>
              <a:ext cx="109080" cy="388440"/>
            </a:xfrm>
            <a:custGeom>
              <a:avLst/>
              <a:gdLst/>
              <a:ahLst/>
              <a:cxnLst/>
              <a:rect l="l" t="t" r="r" b="b"/>
              <a:pathLst>
                <a:path w="303" h="1079" extrusionOk="0">
                  <a:moveTo>
                    <a:pt x="90" y="783"/>
                  </a:moveTo>
                  <a:lnTo>
                    <a:pt x="10" y="1077"/>
                  </a:lnTo>
                  <a:cubicBezTo>
                    <a:pt x="7" y="1078"/>
                    <a:pt x="3" y="1078"/>
                    <a:pt x="0" y="1079"/>
                  </a:cubicBezTo>
                  <a:lnTo>
                    <a:pt x="81" y="782"/>
                  </a:lnTo>
                  <a:lnTo>
                    <a:pt x="294" y="0"/>
                  </a:lnTo>
                  <a:cubicBezTo>
                    <a:pt x="297" y="2"/>
                    <a:pt x="300" y="3"/>
                    <a:pt x="303" y="4"/>
                  </a:cubicBezTo>
                  <a:lnTo>
                    <a:pt x="90" y="78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23" name="Google Shape;223;p4"/>
            <p:cNvSpPr/>
            <p:nvPr/>
          </p:nvSpPr>
          <p:spPr>
            <a:xfrm>
              <a:off x="3341880" y="361800"/>
              <a:ext cx="81000" cy="33480"/>
            </a:xfrm>
            <a:custGeom>
              <a:avLst/>
              <a:gdLst/>
              <a:ahLst/>
              <a:cxnLst/>
              <a:rect l="l" t="t" r="r" b="b"/>
              <a:pathLst>
                <a:path w="225" h="93" extrusionOk="0">
                  <a:moveTo>
                    <a:pt x="0" y="1"/>
                  </a:moveTo>
                  <a:cubicBezTo>
                    <a:pt x="94" y="-5"/>
                    <a:pt x="169" y="25"/>
                    <a:pt x="225" y="62"/>
                  </a:cubicBezTo>
                  <a:cubicBezTo>
                    <a:pt x="184" y="125"/>
                    <a:pt x="77" y="77"/>
                    <a:pt x="38" y="52"/>
                  </a:cubicBezTo>
                  <a:cubicBezTo>
                    <a:pt x="21" y="42"/>
                    <a:pt x="3" y="25"/>
                    <a:pt x="0"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24" name="Google Shape;224;p4"/>
            <p:cNvSpPr/>
            <p:nvPr/>
          </p:nvSpPr>
          <p:spPr>
            <a:xfrm>
              <a:off x="2657880" y="407880"/>
              <a:ext cx="234720" cy="391320"/>
            </a:xfrm>
            <a:custGeom>
              <a:avLst/>
              <a:gdLst/>
              <a:ahLst/>
              <a:cxnLst/>
              <a:rect l="l" t="t" r="r" b="b"/>
              <a:pathLst>
                <a:path w="652" h="1087" extrusionOk="0">
                  <a:moveTo>
                    <a:pt x="548" y="768"/>
                  </a:moveTo>
                  <a:lnTo>
                    <a:pt x="652" y="1087"/>
                  </a:lnTo>
                  <a:cubicBezTo>
                    <a:pt x="616" y="1085"/>
                    <a:pt x="579" y="1082"/>
                    <a:pt x="543" y="1078"/>
                  </a:cubicBezTo>
                  <a:cubicBezTo>
                    <a:pt x="540" y="1078"/>
                    <a:pt x="536" y="1078"/>
                    <a:pt x="533" y="1077"/>
                  </a:cubicBezTo>
                  <a:cubicBezTo>
                    <a:pt x="486" y="1073"/>
                    <a:pt x="440" y="1067"/>
                    <a:pt x="395" y="1059"/>
                  </a:cubicBezTo>
                  <a:cubicBezTo>
                    <a:pt x="391" y="1059"/>
                    <a:pt x="388" y="1058"/>
                    <a:pt x="384" y="1058"/>
                  </a:cubicBezTo>
                  <a:cubicBezTo>
                    <a:pt x="337" y="1050"/>
                    <a:pt x="291" y="1041"/>
                    <a:pt x="245" y="1030"/>
                  </a:cubicBezTo>
                  <a:cubicBezTo>
                    <a:pt x="242" y="1030"/>
                    <a:pt x="238" y="1029"/>
                    <a:pt x="234" y="1028"/>
                  </a:cubicBezTo>
                  <a:cubicBezTo>
                    <a:pt x="199" y="1019"/>
                    <a:pt x="163" y="1010"/>
                    <a:pt x="128" y="999"/>
                  </a:cubicBezTo>
                  <a:lnTo>
                    <a:pt x="92" y="874"/>
                  </a:lnTo>
                  <a:lnTo>
                    <a:pt x="0" y="559"/>
                  </a:lnTo>
                  <a:lnTo>
                    <a:pt x="2" y="547"/>
                  </a:lnTo>
                  <a:lnTo>
                    <a:pt x="44" y="194"/>
                  </a:lnTo>
                  <a:lnTo>
                    <a:pt x="68" y="0"/>
                  </a:lnTo>
                  <a:lnTo>
                    <a:pt x="214" y="157"/>
                  </a:lnTo>
                  <a:lnTo>
                    <a:pt x="420" y="379"/>
                  </a:lnTo>
                  <a:lnTo>
                    <a:pt x="421" y="382"/>
                  </a:lnTo>
                  <a:lnTo>
                    <a:pt x="548" y="768"/>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5" name="Google Shape;225;p4"/>
            <p:cNvSpPr/>
            <p:nvPr/>
          </p:nvSpPr>
          <p:spPr>
            <a:xfrm>
              <a:off x="2657880" y="545400"/>
              <a:ext cx="234720" cy="253800"/>
            </a:xfrm>
            <a:custGeom>
              <a:avLst/>
              <a:gdLst/>
              <a:ahLst/>
              <a:cxnLst/>
              <a:rect l="l" t="t" r="r" b="b"/>
              <a:pathLst>
                <a:path w="652" h="705" extrusionOk="0">
                  <a:moveTo>
                    <a:pt x="548" y="386"/>
                  </a:moveTo>
                  <a:lnTo>
                    <a:pt x="652" y="705"/>
                  </a:lnTo>
                  <a:cubicBezTo>
                    <a:pt x="616" y="703"/>
                    <a:pt x="579" y="700"/>
                    <a:pt x="543" y="696"/>
                  </a:cubicBezTo>
                  <a:cubicBezTo>
                    <a:pt x="540" y="696"/>
                    <a:pt x="536" y="696"/>
                    <a:pt x="533" y="695"/>
                  </a:cubicBezTo>
                  <a:cubicBezTo>
                    <a:pt x="486" y="691"/>
                    <a:pt x="440" y="685"/>
                    <a:pt x="395" y="677"/>
                  </a:cubicBezTo>
                  <a:cubicBezTo>
                    <a:pt x="391" y="677"/>
                    <a:pt x="388" y="676"/>
                    <a:pt x="384" y="676"/>
                  </a:cubicBezTo>
                  <a:cubicBezTo>
                    <a:pt x="337" y="668"/>
                    <a:pt x="291" y="659"/>
                    <a:pt x="245" y="648"/>
                  </a:cubicBezTo>
                  <a:cubicBezTo>
                    <a:pt x="242" y="648"/>
                    <a:pt x="238" y="647"/>
                    <a:pt x="234" y="646"/>
                  </a:cubicBezTo>
                  <a:cubicBezTo>
                    <a:pt x="199" y="637"/>
                    <a:pt x="163" y="628"/>
                    <a:pt x="128" y="617"/>
                  </a:cubicBezTo>
                  <a:lnTo>
                    <a:pt x="92" y="492"/>
                  </a:lnTo>
                  <a:lnTo>
                    <a:pt x="0" y="177"/>
                  </a:lnTo>
                  <a:lnTo>
                    <a:pt x="2" y="165"/>
                  </a:lnTo>
                  <a:cubicBezTo>
                    <a:pt x="31" y="171"/>
                    <a:pt x="61" y="172"/>
                    <a:pt x="90" y="171"/>
                  </a:cubicBezTo>
                  <a:cubicBezTo>
                    <a:pt x="93" y="171"/>
                    <a:pt x="96" y="171"/>
                    <a:pt x="99" y="170"/>
                  </a:cubicBezTo>
                  <a:cubicBezTo>
                    <a:pt x="136" y="168"/>
                    <a:pt x="172" y="159"/>
                    <a:pt x="206" y="147"/>
                  </a:cubicBezTo>
                  <a:cubicBezTo>
                    <a:pt x="209" y="146"/>
                    <a:pt x="212" y="144"/>
                    <a:pt x="215" y="143"/>
                  </a:cubicBezTo>
                  <a:cubicBezTo>
                    <a:pt x="227" y="139"/>
                    <a:pt x="238" y="134"/>
                    <a:pt x="249" y="129"/>
                  </a:cubicBezTo>
                  <a:cubicBezTo>
                    <a:pt x="274" y="116"/>
                    <a:pt x="298" y="101"/>
                    <a:pt x="321" y="85"/>
                  </a:cubicBezTo>
                  <a:lnTo>
                    <a:pt x="322" y="85"/>
                  </a:lnTo>
                  <a:cubicBezTo>
                    <a:pt x="324" y="83"/>
                    <a:pt x="327" y="81"/>
                    <a:pt x="330" y="79"/>
                  </a:cubicBezTo>
                  <a:cubicBezTo>
                    <a:pt x="362" y="55"/>
                    <a:pt x="392" y="28"/>
                    <a:pt x="421" y="0"/>
                  </a:cubicBezTo>
                  <a:lnTo>
                    <a:pt x="548" y="386"/>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6" name="Google Shape;226;p4"/>
            <p:cNvSpPr/>
            <p:nvPr/>
          </p:nvSpPr>
          <p:spPr>
            <a:xfrm>
              <a:off x="2690280" y="606600"/>
              <a:ext cx="55800" cy="172080"/>
            </a:xfrm>
            <a:custGeom>
              <a:avLst/>
              <a:gdLst/>
              <a:ahLst/>
              <a:cxnLst/>
              <a:rect l="l" t="t" r="r" b="b"/>
              <a:pathLst>
                <a:path w="155" h="478" extrusionOk="0">
                  <a:moveTo>
                    <a:pt x="155" y="478"/>
                  </a:moveTo>
                  <a:cubicBezTo>
                    <a:pt x="152" y="478"/>
                    <a:pt x="148" y="477"/>
                    <a:pt x="144" y="476"/>
                  </a:cubicBezTo>
                  <a:lnTo>
                    <a:pt x="89" y="295"/>
                  </a:lnTo>
                  <a:lnTo>
                    <a:pt x="0" y="1"/>
                  </a:lnTo>
                  <a:cubicBezTo>
                    <a:pt x="3" y="1"/>
                    <a:pt x="6" y="1"/>
                    <a:pt x="9" y="0"/>
                  </a:cubicBezTo>
                  <a:lnTo>
                    <a:pt x="98" y="293"/>
                  </a:lnTo>
                  <a:lnTo>
                    <a:pt x="155" y="47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27" name="Google Shape;227;p4"/>
            <p:cNvSpPr/>
            <p:nvPr/>
          </p:nvSpPr>
          <p:spPr>
            <a:xfrm>
              <a:off x="2732040" y="596880"/>
              <a:ext cx="68040" cy="192240"/>
            </a:xfrm>
            <a:custGeom>
              <a:avLst/>
              <a:gdLst/>
              <a:ahLst/>
              <a:cxnLst/>
              <a:rect l="l" t="t" r="r" b="b"/>
              <a:pathLst>
                <a:path w="189" h="534" extrusionOk="0">
                  <a:moveTo>
                    <a:pt x="189" y="534"/>
                  </a:moveTo>
                  <a:cubicBezTo>
                    <a:pt x="185" y="533"/>
                    <a:pt x="182" y="533"/>
                    <a:pt x="178" y="532"/>
                  </a:cubicBezTo>
                  <a:lnTo>
                    <a:pt x="97" y="290"/>
                  </a:lnTo>
                  <a:lnTo>
                    <a:pt x="0" y="3"/>
                  </a:lnTo>
                  <a:cubicBezTo>
                    <a:pt x="3" y="2"/>
                    <a:pt x="6" y="1"/>
                    <a:pt x="9" y="0"/>
                  </a:cubicBezTo>
                  <a:lnTo>
                    <a:pt x="106" y="288"/>
                  </a:lnTo>
                  <a:lnTo>
                    <a:pt x="189" y="53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28" name="Google Shape;228;p4"/>
            <p:cNvSpPr/>
            <p:nvPr/>
          </p:nvSpPr>
          <p:spPr>
            <a:xfrm>
              <a:off x="2773440" y="573840"/>
              <a:ext cx="79920" cy="222120"/>
            </a:xfrm>
            <a:custGeom>
              <a:avLst/>
              <a:gdLst/>
              <a:ahLst/>
              <a:cxnLst/>
              <a:rect l="l" t="t" r="r" b="b"/>
              <a:pathLst>
                <a:path w="222" h="617" extrusionOk="0">
                  <a:moveTo>
                    <a:pt x="222" y="617"/>
                  </a:moveTo>
                  <a:cubicBezTo>
                    <a:pt x="219" y="617"/>
                    <a:pt x="215" y="617"/>
                    <a:pt x="212" y="616"/>
                  </a:cubicBezTo>
                  <a:lnTo>
                    <a:pt x="111" y="327"/>
                  </a:lnTo>
                  <a:lnTo>
                    <a:pt x="0" y="5"/>
                  </a:lnTo>
                  <a:lnTo>
                    <a:pt x="0" y="5"/>
                  </a:lnTo>
                  <a:cubicBezTo>
                    <a:pt x="3" y="3"/>
                    <a:pt x="6" y="2"/>
                    <a:pt x="8" y="0"/>
                  </a:cubicBezTo>
                  <a:lnTo>
                    <a:pt x="121" y="325"/>
                  </a:lnTo>
                  <a:lnTo>
                    <a:pt x="222" y="61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29" name="Google Shape;229;p4"/>
            <p:cNvSpPr/>
            <p:nvPr/>
          </p:nvSpPr>
          <p:spPr>
            <a:xfrm>
              <a:off x="2673720" y="407880"/>
              <a:ext cx="61200" cy="78480"/>
            </a:xfrm>
            <a:custGeom>
              <a:avLst/>
              <a:gdLst/>
              <a:ahLst/>
              <a:cxnLst/>
              <a:rect l="l" t="t" r="r" b="b"/>
              <a:pathLst>
                <a:path w="170" h="218" extrusionOk="0">
                  <a:moveTo>
                    <a:pt x="170" y="157"/>
                  </a:moveTo>
                  <a:cubicBezTo>
                    <a:pt x="159" y="223"/>
                    <a:pt x="53" y="235"/>
                    <a:pt x="0" y="194"/>
                  </a:cubicBezTo>
                  <a:lnTo>
                    <a:pt x="24" y="0"/>
                  </a:lnTo>
                  <a:lnTo>
                    <a:pt x="170" y="157"/>
                  </a:lnTo>
                  <a:close/>
                </a:path>
              </a:pathLst>
            </a:custGeom>
            <a:solidFill>
              <a:schemeClr val="dk1"/>
            </a:solidFill>
            <a:ln>
              <a:noFill/>
            </a:ln>
          </p:spPr>
          <p:txBody>
            <a:bodyPr spcFirstLastPara="1" wrap="square" lIns="90000" tIns="33475" rIns="90000" bIns="33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0" name="Google Shape;230;p4"/>
            <p:cNvSpPr/>
            <p:nvPr/>
          </p:nvSpPr>
          <p:spPr>
            <a:xfrm>
              <a:off x="2908440" y="330840"/>
              <a:ext cx="178560" cy="85320"/>
            </a:xfrm>
            <a:custGeom>
              <a:avLst/>
              <a:gdLst/>
              <a:ahLst/>
              <a:cxnLst/>
              <a:rect l="l" t="t" r="r" b="b"/>
              <a:pathLst>
                <a:path w="496" h="237" extrusionOk="0">
                  <a:moveTo>
                    <a:pt x="8" y="237"/>
                  </a:moveTo>
                  <a:cubicBezTo>
                    <a:pt x="8" y="237"/>
                    <a:pt x="-59" y="36"/>
                    <a:pt x="216" y="4"/>
                  </a:cubicBezTo>
                  <a:cubicBezTo>
                    <a:pt x="518" y="-32"/>
                    <a:pt x="495" y="179"/>
                    <a:pt x="495" y="179"/>
                  </a:cubicBezTo>
                  <a:lnTo>
                    <a:pt x="8" y="237"/>
                  </a:lnTo>
                  <a:close/>
                </a:path>
              </a:pathLst>
            </a:custGeom>
            <a:solidFill>
              <a:schemeClr val="lt2"/>
            </a:solidFill>
            <a:ln>
              <a:noFill/>
            </a:ln>
          </p:spPr>
          <p:txBody>
            <a:bodyPr spcFirstLastPara="1" wrap="square" lIns="90000" tIns="40300" rIns="90000" bIns="40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1" name="Google Shape;231;p4"/>
            <p:cNvSpPr/>
            <p:nvPr/>
          </p:nvSpPr>
          <p:spPr>
            <a:xfrm>
              <a:off x="2911320" y="395640"/>
              <a:ext cx="209880" cy="405360"/>
            </a:xfrm>
            <a:custGeom>
              <a:avLst/>
              <a:gdLst/>
              <a:ahLst/>
              <a:cxnLst/>
              <a:rect l="l" t="t" r="r" b="b"/>
              <a:pathLst>
                <a:path w="583" h="1126" extrusionOk="0">
                  <a:moveTo>
                    <a:pt x="455" y="1113"/>
                  </a:moveTo>
                  <a:cubicBezTo>
                    <a:pt x="373" y="1120"/>
                    <a:pt x="291" y="1124"/>
                    <a:pt x="206" y="1126"/>
                  </a:cubicBezTo>
                  <a:cubicBezTo>
                    <a:pt x="203" y="1126"/>
                    <a:pt x="200" y="1126"/>
                    <a:pt x="198" y="1126"/>
                  </a:cubicBezTo>
                  <a:cubicBezTo>
                    <a:pt x="167" y="1126"/>
                    <a:pt x="137" y="1126"/>
                    <a:pt x="106" y="1126"/>
                  </a:cubicBezTo>
                  <a:lnTo>
                    <a:pt x="71" y="774"/>
                  </a:lnTo>
                  <a:lnTo>
                    <a:pt x="22" y="280"/>
                  </a:lnTo>
                  <a:lnTo>
                    <a:pt x="14" y="196"/>
                  </a:lnTo>
                  <a:lnTo>
                    <a:pt x="13" y="187"/>
                  </a:lnTo>
                  <a:lnTo>
                    <a:pt x="13" y="185"/>
                  </a:lnTo>
                  <a:lnTo>
                    <a:pt x="7" y="133"/>
                  </a:lnTo>
                  <a:lnTo>
                    <a:pt x="7" y="132"/>
                  </a:lnTo>
                  <a:lnTo>
                    <a:pt x="0" y="57"/>
                  </a:lnTo>
                  <a:lnTo>
                    <a:pt x="487" y="0"/>
                  </a:lnTo>
                  <a:lnTo>
                    <a:pt x="494" y="75"/>
                  </a:lnTo>
                  <a:lnTo>
                    <a:pt x="494" y="83"/>
                  </a:lnTo>
                  <a:lnTo>
                    <a:pt x="498" y="130"/>
                  </a:lnTo>
                  <a:lnTo>
                    <a:pt x="499" y="139"/>
                  </a:lnTo>
                  <a:lnTo>
                    <a:pt x="506" y="224"/>
                  </a:lnTo>
                  <a:lnTo>
                    <a:pt x="553" y="754"/>
                  </a:lnTo>
                  <a:lnTo>
                    <a:pt x="583" y="1100"/>
                  </a:lnTo>
                  <a:cubicBezTo>
                    <a:pt x="544" y="1105"/>
                    <a:pt x="503" y="1109"/>
                    <a:pt x="463" y="1112"/>
                  </a:cubicBezTo>
                  <a:cubicBezTo>
                    <a:pt x="460" y="1112"/>
                    <a:pt x="458" y="1113"/>
                    <a:pt x="455" y="1113"/>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2" name="Google Shape;232;p4"/>
            <p:cNvSpPr/>
            <p:nvPr/>
          </p:nvSpPr>
          <p:spPr>
            <a:xfrm>
              <a:off x="2956680" y="482760"/>
              <a:ext cx="28800" cy="318240"/>
            </a:xfrm>
            <a:custGeom>
              <a:avLst/>
              <a:gdLst/>
              <a:ahLst/>
              <a:cxnLst/>
              <a:rect l="l" t="t" r="r" b="b"/>
              <a:pathLst>
                <a:path w="80" h="884" extrusionOk="0">
                  <a:moveTo>
                    <a:pt x="50" y="523"/>
                  </a:moveTo>
                  <a:lnTo>
                    <a:pt x="80" y="884"/>
                  </a:lnTo>
                  <a:cubicBezTo>
                    <a:pt x="77" y="884"/>
                    <a:pt x="74" y="884"/>
                    <a:pt x="72" y="884"/>
                  </a:cubicBezTo>
                  <a:lnTo>
                    <a:pt x="43" y="524"/>
                  </a:lnTo>
                  <a:lnTo>
                    <a:pt x="2" y="26"/>
                  </a:lnTo>
                  <a:lnTo>
                    <a:pt x="0" y="5"/>
                  </a:lnTo>
                  <a:cubicBezTo>
                    <a:pt x="0" y="3"/>
                    <a:pt x="2" y="1"/>
                    <a:pt x="4" y="0"/>
                  </a:cubicBezTo>
                  <a:cubicBezTo>
                    <a:pt x="6" y="0"/>
                    <a:pt x="8" y="2"/>
                    <a:pt x="8" y="4"/>
                  </a:cubicBezTo>
                  <a:lnTo>
                    <a:pt x="10" y="25"/>
                  </a:lnTo>
                  <a:lnTo>
                    <a:pt x="50" y="52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3" name="Google Shape;233;p4"/>
            <p:cNvSpPr/>
            <p:nvPr/>
          </p:nvSpPr>
          <p:spPr>
            <a:xfrm>
              <a:off x="3045240" y="474120"/>
              <a:ext cx="32760" cy="322200"/>
            </a:xfrm>
            <a:custGeom>
              <a:avLst/>
              <a:gdLst/>
              <a:ahLst/>
              <a:cxnLst/>
              <a:rect l="l" t="t" r="r" b="b"/>
              <a:pathLst>
                <a:path w="91" h="895" extrusionOk="0">
                  <a:moveTo>
                    <a:pt x="58" y="536"/>
                  </a:moveTo>
                  <a:lnTo>
                    <a:pt x="91" y="894"/>
                  </a:lnTo>
                  <a:cubicBezTo>
                    <a:pt x="88" y="894"/>
                    <a:pt x="86" y="895"/>
                    <a:pt x="83" y="895"/>
                  </a:cubicBezTo>
                  <a:lnTo>
                    <a:pt x="50" y="536"/>
                  </a:lnTo>
                  <a:lnTo>
                    <a:pt x="2" y="21"/>
                  </a:lnTo>
                  <a:lnTo>
                    <a:pt x="0" y="4"/>
                  </a:lnTo>
                  <a:cubicBezTo>
                    <a:pt x="0" y="2"/>
                    <a:pt x="2" y="0"/>
                    <a:pt x="4" y="0"/>
                  </a:cubicBezTo>
                  <a:cubicBezTo>
                    <a:pt x="6" y="0"/>
                    <a:pt x="8" y="1"/>
                    <a:pt x="8" y="3"/>
                  </a:cubicBezTo>
                  <a:lnTo>
                    <a:pt x="10" y="20"/>
                  </a:lnTo>
                  <a:lnTo>
                    <a:pt x="58" y="53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4" name="Google Shape;234;p4"/>
            <p:cNvSpPr/>
            <p:nvPr/>
          </p:nvSpPr>
          <p:spPr>
            <a:xfrm>
              <a:off x="2911320" y="395640"/>
              <a:ext cx="182160" cy="100800"/>
            </a:xfrm>
            <a:custGeom>
              <a:avLst/>
              <a:gdLst/>
              <a:ahLst/>
              <a:cxnLst/>
              <a:rect l="l" t="t" r="r" b="b"/>
              <a:pathLst>
                <a:path w="506" h="280" extrusionOk="0">
                  <a:moveTo>
                    <a:pt x="487" y="0"/>
                  </a:moveTo>
                  <a:lnTo>
                    <a:pt x="493" y="75"/>
                  </a:lnTo>
                  <a:lnTo>
                    <a:pt x="494" y="83"/>
                  </a:lnTo>
                  <a:lnTo>
                    <a:pt x="498" y="130"/>
                  </a:lnTo>
                  <a:lnTo>
                    <a:pt x="499" y="139"/>
                  </a:lnTo>
                  <a:lnTo>
                    <a:pt x="506" y="224"/>
                  </a:lnTo>
                  <a:lnTo>
                    <a:pt x="22" y="280"/>
                  </a:lnTo>
                  <a:lnTo>
                    <a:pt x="14" y="196"/>
                  </a:lnTo>
                  <a:lnTo>
                    <a:pt x="13" y="187"/>
                  </a:lnTo>
                  <a:lnTo>
                    <a:pt x="8" y="140"/>
                  </a:lnTo>
                  <a:lnTo>
                    <a:pt x="7" y="132"/>
                  </a:lnTo>
                  <a:lnTo>
                    <a:pt x="0" y="57"/>
                  </a:lnTo>
                  <a:lnTo>
                    <a:pt x="487" y="0"/>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5" name="Google Shape;235;p4"/>
            <p:cNvSpPr/>
            <p:nvPr/>
          </p:nvSpPr>
          <p:spPr>
            <a:xfrm>
              <a:off x="2913840" y="422640"/>
              <a:ext cx="175320" cy="23400"/>
            </a:xfrm>
            <a:custGeom>
              <a:avLst/>
              <a:gdLst/>
              <a:ahLst/>
              <a:cxnLst/>
              <a:rect l="l" t="t" r="r" b="b"/>
              <a:pathLst>
                <a:path w="487" h="65" extrusionOk="0">
                  <a:moveTo>
                    <a:pt x="486" y="0"/>
                  </a:moveTo>
                  <a:lnTo>
                    <a:pt x="487" y="8"/>
                  </a:lnTo>
                  <a:lnTo>
                    <a:pt x="1" y="65"/>
                  </a:lnTo>
                  <a:lnTo>
                    <a:pt x="0" y="57"/>
                  </a:lnTo>
                  <a:lnTo>
                    <a:pt x="486"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6" name="Google Shape;236;p4"/>
            <p:cNvSpPr/>
            <p:nvPr/>
          </p:nvSpPr>
          <p:spPr>
            <a:xfrm>
              <a:off x="2916000" y="442440"/>
              <a:ext cx="174960" cy="23760"/>
            </a:xfrm>
            <a:custGeom>
              <a:avLst/>
              <a:gdLst/>
              <a:ahLst/>
              <a:cxnLst/>
              <a:rect l="l" t="t" r="r" b="b"/>
              <a:pathLst>
                <a:path w="486" h="66" extrusionOk="0">
                  <a:moveTo>
                    <a:pt x="485" y="0"/>
                  </a:moveTo>
                  <a:lnTo>
                    <a:pt x="486" y="9"/>
                  </a:lnTo>
                  <a:lnTo>
                    <a:pt x="1" y="66"/>
                  </a:lnTo>
                  <a:lnTo>
                    <a:pt x="0" y="57"/>
                  </a:lnTo>
                  <a:lnTo>
                    <a:pt x="485"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5070005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63"/>
        <p:cNvGrpSpPr/>
        <p:nvPr/>
      </p:nvGrpSpPr>
      <p:grpSpPr>
        <a:xfrm>
          <a:off x="0" y="0"/>
          <a:ext cx="0" cy="0"/>
          <a:chOff x="0" y="0"/>
          <a:chExt cx="0" cy="0"/>
        </a:xfrm>
      </p:grpSpPr>
      <p:grpSp>
        <p:nvGrpSpPr>
          <p:cNvPr id="564" name="Google Shape;564;p9"/>
          <p:cNvGrpSpPr/>
          <p:nvPr/>
        </p:nvGrpSpPr>
        <p:grpSpPr>
          <a:xfrm>
            <a:off x="-38658" y="-21859"/>
            <a:ext cx="9221315" cy="5187218"/>
            <a:chOff x="24120" y="2880"/>
            <a:chExt cx="10050480" cy="5663520"/>
          </a:xfrm>
        </p:grpSpPr>
        <p:sp>
          <p:nvSpPr>
            <p:cNvPr id="565" name="Google Shape;565;p9"/>
            <p:cNvSpPr/>
            <p:nvPr/>
          </p:nvSpPr>
          <p:spPr>
            <a:xfrm>
              <a:off x="276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6" name="Google Shape;566;p9"/>
            <p:cNvSpPr/>
            <p:nvPr/>
          </p:nvSpPr>
          <p:spPr>
            <a:xfrm>
              <a:off x="55044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7" name="Google Shape;567;p9"/>
            <p:cNvSpPr/>
            <p:nvPr/>
          </p:nvSpPr>
          <p:spPr>
            <a:xfrm>
              <a:off x="824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8" name="Google Shape;568;p9"/>
            <p:cNvSpPr/>
            <p:nvPr/>
          </p:nvSpPr>
          <p:spPr>
            <a:xfrm>
              <a:off x="1098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9" name="Google Shape;569;p9"/>
            <p:cNvSpPr/>
            <p:nvPr/>
          </p:nvSpPr>
          <p:spPr>
            <a:xfrm>
              <a:off x="1371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0" name="Google Shape;570;p9"/>
            <p:cNvSpPr/>
            <p:nvPr/>
          </p:nvSpPr>
          <p:spPr>
            <a:xfrm>
              <a:off x="16459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1" name="Google Shape;571;p9"/>
            <p:cNvSpPr/>
            <p:nvPr/>
          </p:nvSpPr>
          <p:spPr>
            <a:xfrm>
              <a:off x="1919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2" name="Google Shape;572;p9"/>
            <p:cNvSpPr/>
            <p:nvPr/>
          </p:nvSpPr>
          <p:spPr>
            <a:xfrm>
              <a:off x="2193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3" name="Google Shape;573;p9"/>
            <p:cNvSpPr/>
            <p:nvPr/>
          </p:nvSpPr>
          <p:spPr>
            <a:xfrm>
              <a:off x="2445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4" name="Google Shape;574;p9"/>
            <p:cNvSpPr/>
            <p:nvPr/>
          </p:nvSpPr>
          <p:spPr>
            <a:xfrm>
              <a:off x="27194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5" name="Google Shape;575;p9"/>
            <p:cNvSpPr/>
            <p:nvPr/>
          </p:nvSpPr>
          <p:spPr>
            <a:xfrm>
              <a:off x="2993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6" name="Google Shape;576;p9"/>
            <p:cNvSpPr/>
            <p:nvPr/>
          </p:nvSpPr>
          <p:spPr>
            <a:xfrm>
              <a:off x="32670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7" name="Google Shape;577;p9"/>
            <p:cNvSpPr/>
            <p:nvPr/>
          </p:nvSpPr>
          <p:spPr>
            <a:xfrm>
              <a:off x="3540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8" name="Google Shape;578;p9"/>
            <p:cNvSpPr/>
            <p:nvPr/>
          </p:nvSpPr>
          <p:spPr>
            <a:xfrm>
              <a:off x="381456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9" name="Google Shape;579;p9"/>
            <p:cNvSpPr/>
            <p:nvPr/>
          </p:nvSpPr>
          <p:spPr>
            <a:xfrm>
              <a:off x="40885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0" name="Google Shape;580;p9"/>
            <p:cNvSpPr/>
            <p:nvPr/>
          </p:nvSpPr>
          <p:spPr>
            <a:xfrm>
              <a:off x="4362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1" name="Google Shape;581;p9"/>
            <p:cNvSpPr/>
            <p:nvPr/>
          </p:nvSpPr>
          <p:spPr>
            <a:xfrm>
              <a:off x="46360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2" name="Google Shape;582;p9"/>
            <p:cNvSpPr/>
            <p:nvPr/>
          </p:nvSpPr>
          <p:spPr>
            <a:xfrm>
              <a:off x="49100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3" name="Google Shape;583;p9"/>
            <p:cNvSpPr/>
            <p:nvPr/>
          </p:nvSpPr>
          <p:spPr>
            <a:xfrm>
              <a:off x="5161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4" name="Google Shape;584;p9"/>
            <p:cNvSpPr/>
            <p:nvPr/>
          </p:nvSpPr>
          <p:spPr>
            <a:xfrm>
              <a:off x="54356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5" name="Google Shape;585;p9"/>
            <p:cNvSpPr/>
            <p:nvPr/>
          </p:nvSpPr>
          <p:spPr>
            <a:xfrm>
              <a:off x="5709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6" name="Google Shape;586;p9"/>
            <p:cNvSpPr/>
            <p:nvPr/>
          </p:nvSpPr>
          <p:spPr>
            <a:xfrm>
              <a:off x="59832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7" name="Google Shape;587;p9"/>
            <p:cNvSpPr/>
            <p:nvPr/>
          </p:nvSpPr>
          <p:spPr>
            <a:xfrm>
              <a:off x="62571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8" name="Google Shape;588;p9"/>
            <p:cNvSpPr/>
            <p:nvPr/>
          </p:nvSpPr>
          <p:spPr>
            <a:xfrm>
              <a:off x="6530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9" name="Google Shape;589;p9"/>
            <p:cNvSpPr/>
            <p:nvPr/>
          </p:nvSpPr>
          <p:spPr>
            <a:xfrm>
              <a:off x="68047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0" name="Google Shape;590;p9"/>
            <p:cNvSpPr/>
            <p:nvPr/>
          </p:nvSpPr>
          <p:spPr>
            <a:xfrm>
              <a:off x="7078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1" name="Google Shape;591;p9"/>
            <p:cNvSpPr/>
            <p:nvPr/>
          </p:nvSpPr>
          <p:spPr>
            <a:xfrm>
              <a:off x="7352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2" name="Google Shape;592;p9"/>
            <p:cNvSpPr/>
            <p:nvPr/>
          </p:nvSpPr>
          <p:spPr>
            <a:xfrm>
              <a:off x="7626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3" name="Google Shape;593;p9"/>
            <p:cNvSpPr/>
            <p:nvPr/>
          </p:nvSpPr>
          <p:spPr>
            <a:xfrm>
              <a:off x="7878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4" name="Google Shape;594;p9"/>
            <p:cNvSpPr/>
            <p:nvPr/>
          </p:nvSpPr>
          <p:spPr>
            <a:xfrm>
              <a:off x="8151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5" name="Google Shape;595;p9"/>
            <p:cNvSpPr/>
            <p:nvPr/>
          </p:nvSpPr>
          <p:spPr>
            <a:xfrm>
              <a:off x="84258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6" name="Google Shape;596;p9"/>
            <p:cNvSpPr/>
            <p:nvPr/>
          </p:nvSpPr>
          <p:spPr>
            <a:xfrm>
              <a:off x="8699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7" name="Google Shape;597;p9"/>
            <p:cNvSpPr/>
            <p:nvPr/>
          </p:nvSpPr>
          <p:spPr>
            <a:xfrm>
              <a:off x="8973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8" name="Google Shape;598;p9"/>
            <p:cNvSpPr/>
            <p:nvPr/>
          </p:nvSpPr>
          <p:spPr>
            <a:xfrm>
              <a:off x="92473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9" name="Google Shape;599;p9"/>
            <p:cNvSpPr/>
            <p:nvPr/>
          </p:nvSpPr>
          <p:spPr>
            <a:xfrm>
              <a:off x="9521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0" name="Google Shape;600;p9"/>
            <p:cNvSpPr/>
            <p:nvPr/>
          </p:nvSpPr>
          <p:spPr>
            <a:xfrm>
              <a:off x="9794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1" name="Google Shape;601;p9"/>
            <p:cNvSpPr/>
            <p:nvPr/>
          </p:nvSpPr>
          <p:spPr>
            <a:xfrm>
              <a:off x="10068840" y="2880"/>
              <a:ext cx="5760" cy="5663520"/>
            </a:xfrm>
            <a:custGeom>
              <a:avLst/>
              <a:gdLst/>
              <a:ahLst/>
              <a:cxnLst/>
              <a:rect l="l" t="t" r="r" b="b"/>
              <a:pathLst>
                <a:path w="16" h="15732" extrusionOk="0">
                  <a:moveTo>
                    <a:pt x="0" y="0"/>
                  </a:moveTo>
                  <a:lnTo>
                    <a:pt x="16" y="0"/>
                  </a:lnTo>
                  <a:lnTo>
                    <a:pt x="16"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2" name="Google Shape;602;p9"/>
            <p:cNvSpPr/>
            <p:nvPr/>
          </p:nvSpPr>
          <p:spPr>
            <a:xfrm>
              <a:off x="24120" y="78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3" name="Google Shape;603;p9"/>
            <p:cNvSpPr/>
            <p:nvPr/>
          </p:nvSpPr>
          <p:spPr>
            <a:xfrm>
              <a:off x="24120" y="365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4" name="Google Shape;604;p9"/>
            <p:cNvSpPr/>
            <p:nvPr/>
          </p:nvSpPr>
          <p:spPr>
            <a:xfrm>
              <a:off x="24120" y="6523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5" name="Google Shape;605;p9"/>
            <p:cNvSpPr/>
            <p:nvPr/>
          </p:nvSpPr>
          <p:spPr>
            <a:xfrm>
              <a:off x="24120" y="9392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6" name="Google Shape;606;p9"/>
            <p:cNvSpPr/>
            <p:nvPr/>
          </p:nvSpPr>
          <p:spPr>
            <a:xfrm>
              <a:off x="24120" y="1226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7" name="Google Shape;607;p9"/>
            <p:cNvSpPr/>
            <p:nvPr/>
          </p:nvSpPr>
          <p:spPr>
            <a:xfrm>
              <a:off x="24120" y="15134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8" name="Google Shape;608;p9"/>
            <p:cNvSpPr/>
            <p:nvPr/>
          </p:nvSpPr>
          <p:spPr>
            <a:xfrm>
              <a:off x="24120" y="1800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9" name="Google Shape;609;p9"/>
            <p:cNvSpPr/>
            <p:nvPr/>
          </p:nvSpPr>
          <p:spPr>
            <a:xfrm>
              <a:off x="24120" y="20876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0" name="Google Shape;610;p9"/>
            <p:cNvSpPr/>
            <p:nvPr/>
          </p:nvSpPr>
          <p:spPr>
            <a:xfrm>
              <a:off x="24120" y="237456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1" name="Google Shape;611;p9"/>
            <p:cNvSpPr/>
            <p:nvPr/>
          </p:nvSpPr>
          <p:spPr>
            <a:xfrm>
              <a:off x="24120" y="26618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2" name="Google Shape;612;p9"/>
            <p:cNvSpPr/>
            <p:nvPr/>
          </p:nvSpPr>
          <p:spPr>
            <a:xfrm>
              <a:off x="24120" y="2948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3" name="Google Shape;613;p9"/>
            <p:cNvSpPr/>
            <p:nvPr/>
          </p:nvSpPr>
          <p:spPr>
            <a:xfrm>
              <a:off x="24120" y="323568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4" name="Google Shape;614;p9"/>
            <p:cNvSpPr/>
            <p:nvPr/>
          </p:nvSpPr>
          <p:spPr>
            <a:xfrm>
              <a:off x="24120" y="35226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5" name="Google Shape;615;p9"/>
            <p:cNvSpPr/>
            <p:nvPr/>
          </p:nvSpPr>
          <p:spPr>
            <a:xfrm>
              <a:off x="24120" y="3809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6" name="Google Shape;616;p9"/>
            <p:cNvSpPr/>
            <p:nvPr/>
          </p:nvSpPr>
          <p:spPr>
            <a:xfrm>
              <a:off x="24120" y="40968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7" name="Google Shape;617;p9"/>
            <p:cNvSpPr/>
            <p:nvPr/>
          </p:nvSpPr>
          <p:spPr>
            <a:xfrm>
              <a:off x="24120" y="4383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8" name="Google Shape;618;p9"/>
            <p:cNvSpPr/>
            <p:nvPr/>
          </p:nvSpPr>
          <p:spPr>
            <a:xfrm>
              <a:off x="24120" y="46710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9" name="Google Shape;619;p9"/>
            <p:cNvSpPr/>
            <p:nvPr/>
          </p:nvSpPr>
          <p:spPr>
            <a:xfrm>
              <a:off x="24120" y="49579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0" name="Google Shape;620;p9"/>
            <p:cNvSpPr/>
            <p:nvPr/>
          </p:nvSpPr>
          <p:spPr>
            <a:xfrm>
              <a:off x="24120" y="524484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1" name="Google Shape;621;p9"/>
            <p:cNvSpPr/>
            <p:nvPr/>
          </p:nvSpPr>
          <p:spPr>
            <a:xfrm>
              <a:off x="24120" y="5532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622" name="Google Shape;622;p9"/>
          <p:cNvSpPr txBox="1">
            <a:spLocks noGrp="1"/>
          </p:cNvSpPr>
          <p:nvPr>
            <p:ph type="title"/>
          </p:nvPr>
        </p:nvSpPr>
        <p:spPr>
          <a:xfrm>
            <a:off x="3557875" y="1232525"/>
            <a:ext cx="4872900" cy="116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23" name="Google Shape;623;p9"/>
          <p:cNvSpPr txBox="1">
            <a:spLocks noGrp="1"/>
          </p:cNvSpPr>
          <p:nvPr>
            <p:ph type="subTitle" idx="1"/>
          </p:nvPr>
        </p:nvSpPr>
        <p:spPr>
          <a:xfrm>
            <a:off x="3557875" y="2393950"/>
            <a:ext cx="4872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4" name="Google Shape;624;p9"/>
          <p:cNvSpPr/>
          <p:nvPr/>
        </p:nvSpPr>
        <p:spPr>
          <a:xfrm>
            <a:off x="1362076" y="4213051"/>
            <a:ext cx="1789107" cy="626653"/>
          </a:xfrm>
          <a:custGeom>
            <a:avLst/>
            <a:gdLst/>
            <a:ahLst/>
            <a:cxnLst/>
            <a:rect l="l" t="t" r="r" b="b"/>
            <a:pathLst>
              <a:path w="6538" h="2290" extrusionOk="0">
                <a:moveTo>
                  <a:pt x="6520" y="2053"/>
                </a:moveTo>
                <a:cubicBezTo>
                  <a:pt x="6119" y="1582"/>
                  <a:pt x="5247" y="1652"/>
                  <a:pt x="5247" y="1652"/>
                </a:cubicBezTo>
                <a:cubicBezTo>
                  <a:pt x="5247" y="1652"/>
                  <a:pt x="6015" y="973"/>
                  <a:pt x="5509" y="938"/>
                </a:cubicBezTo>
                <a:cubicBezTo>
                  <a:pt x="5003" y="903"/>
                  <a:pt x="4610" y="1352"/>
                  <a:pt x="4610" y="1352"/>
                </a:cubicBezTo>
                <a:cubicBezTo>
                  <a:pt x="4610" y="1352"/>
                  <a:pt x="5154" y="245"/>
                  <a:pt x="4755" y="104"/>
                </a:cubicBezTo>
                <a:cubicBezTo>
                  <a:pt x="4581" y="43"/>
                  <a:pt x="4286" y="287"/>
                  <a:pt x="4003" y="589"/>
                </a:cubicBezTo>
                <a:cubicBezTo>
                  <a:pt x="4021" y="455"/>
                  <a:pt x="4022" y="228"/>
                  <a:pt x="3818" y="206"/>
                </a:cubicBezTo>
                <a:cubicBezTo>
                  <a:pt x="3578" y="180"/>
                  <a:pt x="3251" y="771"/>
                  <a:pt x="3173" y="1243"/>
                </a:cubicBezTo>
                <a:cubicBezTo>
                  <a:pt x="3031" y="801"/>
                  <a:pt x="2710" y="-13"/>
                  <a:pt x="2266" y="0"/>
                </a:cubicBezTo>
                <a:cubicBezTo>
                  <a:pt x="1655" y="17"/>
                  <a:pt x="1879" y="1230"/>
                  <a:pt x="1879" y="1230"/>
                </a:cubicBezTo>
                <a:cubicBezTo>
                  <a:pt x="1879" y="1230"/>
                  <a:pt x="1214" y="571"/>
                  <a:pt x="823" y="709"/>
                </a:cubicBezTo>
                <a:cubicBezTo>
                  <a:pt x="422" y="849"/>
                  <a:pt x="861" y="1657"/>
                  <a:pt x="861" y="1657"/>
                </a:cubicBezTo>
                <a:cubicBezTo>
                  <a:pt x="861" y="1657"/>
                  <a:pt x="286" y="1389"/>
                  <a:pt x="94" y="1504"/>
                </a:cubicBezTo>
                <a:cubicBezTo>
                  <a:pt x="-226" y="1695"/>
                  <a:pt x="368" y="2192"/>
                  <a:pt x="418" y="2175"/>
                </a:cubicBezTo>
                <a:cubicBezTo>
                  <a:pt x="522" y="2140"/>
                  <a:pt x="6922" y="2524"/>
                  <a:pt x="6520" y="2053"/>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5" name="Google Shape;625;p9"/>
          <p:cNvSpPr/>
          <p:nvPr/>
        </p:nvSpPr>
        <p:spPr>
          <a:xfrm>
            <a:off x="7338726" y="4332801"/>
            <a:ext cx="1789107" cy="626653"/>
          </a:xfrm>
          <a:custGeom>
            <a:avLst/>
            <a:gdLst/>
            <a:ahLst/>
            <a:cxnLst/>
            <a:rect l="l" t="t" r="r" b="b"/>
            <a:pathLst>
              <a:path w="6538" h="2290" extrusionOk="0">
                <a:moveTo>
                  <a:pt x="6520" y="2053"/>
                </a:moveTo>
                <a:cubicBezTo>
                  <a:pt x="6119" y="1582"/>
                  <a:pt x="5247" y="1652"/>
                  <a:pt x="5247" y="1652"/>
                </a:cubicBezTo>
                <a:cubicBezTo>
                  <a:pt x="5247" y="1652"/>
                  <a:pt x="6015" y="973"/>
                  <a:pt x="5509" y="938"/>
                </a:cubicBezTo>
                <a:cubicBezTo>
                  <a:pt x="5003" y="903"/>
                  <a:pt x="4610" y="1352"/>
                  <a:pt x="4610" y="1352"/>
                </a:cubicBezTo>
                <a:cubicBezTo>
                  <a:pt x="4610" y="1352"/>
                  <a:pt x="5154" y="245"/>
                  <a:pt x="4755" y="104"/>
                </a:cubicBezTo>
                <a:cubicBezTo>
                  <a:pt x="4581" y="43"/>
                  <a:pt x="4286" y="287"/>
                  <a:pt x="4003" y="589"/>
                </a:cubicBezTo>
                <a:cubicBezTo>
                  <a:pt x="4021" y="455"/>
                  <a:pt x="4022" y="228"/>
                  <a:pt x="3818" y="206"/>
                </a:cubicBezTo>
                <a:cubicBezTo>
                  <a:pt x="3578" y="180"/>
                  <a:pt x="3251" y="771"/>
                  <a:pt x="3173" y="1243"/>
                </a:cubicBezTo>
                <a:cubicBezTo>
                  <a:pt x="3031" y="801"/>
                  <a:pt x="2710" y="-13"/>
                  <a:pt x="2266" y="0"/>
                </a:cubicBezTo>
                <a:cubicBezTo>
                  <a:pt x="1655" y="17"/>
                  <a:pt x="1879" y="1230"/>
                  <a:pt x="1879" y="1230"/>
                </a:cubicBezTo>
                <a:cubicBezTo>
                  <a:pt x="1879" y="1230"/>
                  <a:pt x="1214" y="571"/>
                  <a:pt x="823" y="709"/>
                </a:cubicBezTo>
                <a:cubicBezTo>
                  <a:pt x="422" y="849"/>
                  <a:pt x="861" y="1657"/>
                  <a:pt x="861" y="1657"/>
                </a:cubicBezTo>
                <a:cubicBezTo>
                  <a:pt x="861" y="1657"/>
                  <a:pt x="286" y="1389"/>
                  <a:pt x="94" y="1504"/>
                </a:cubicBezTo>
                <a:cubicBezTo>
                  <a:pt x="-226" y="1695"/>
                  <a:pt x="368" y="2192"/>
                  <a:pt x="418" y="2175"/>
                </a:cubicBezTo>
                <a:cubicBezTo>
                  <a:pt x="522" y="2140"/>
                  <a:pt x="6922" y="2524"/>
                  <a:pt x="6520" y="2053"/>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6" name="Google Shape;626;p9"/>
          <p:cNvSpPr/>
          <p:nvPr/>
        </p:nvSpPr>
        <p:spPr>
          <a:xfrm>
            <a:off x="0" y="4735275"/>
            <a:ext cx="9144010" cy="408226"/>
          </a:xfrm>
          <a:custGeom>
            <a:avLst/>
            <a:gdLst/>
            <a:ahLst/>
            <a:cxnLst/>
            <a:rect l="l" t="t" r="r" b="b"/>
            <a:pathLst>
              <a:path w="27236" h="1134" extrusionOk="0">
                <a:moveTo>
                  <a:pt x="0" y="0"/>
                </a:moveTo>
                <a:lnTo>
                  <a:pt x="27236" y="0"/>
                </a:lnTo>
                <a:lnTo>
                  <a:pt x="27236" y="1134"/>
                </a:lnTo>
                <a:lnTo>
                  <a:pt x="0" y="1134"/>
                </a:lnTo>
                <a:lnTo>
                  <a:pt x="0" y="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627" name="Google Shape;627;p9"/>
          <p:cNvGrpSpPr/>
          <p:nvPr/>
        </p:nvGrpSpPr>
        <p:grpSpPr>
          <a:xfrm rot="-321427">
            <a:off x="8524966" y="3373080"/>
            <a:ext cx="901973" cy="1191423"/>
            <a:chOff x="8972640" y="2325240"/>
            <a:chExt cx="936720" cy="1237320"/>
          </a:xfrm>
        </p:grpSpPr>
        <p:sp>
          <p:nvSpPr>
            <p:cNvPr id="628" name="Google Shape;628;p9"/>
            <p:cNvSpPr/>
            <p:nvPr/>
          </p:nvSpPr>
          <p:spPr>
            <a:xfrm>
              <a:off x="9010080" y="2372040"/>
              <a:ext cx="265320" cy="242640"/>
            </a:xfrm>
            <a:custGeom>
              <a:avLst/>
              <a:gdLst/>
              <a:ahLst/>
              <a:cxnLst/>
              <a:rect l="l" t="t" r="r" b="b"/>
              <a:pathLst>
                <a:path w="737" h="674" extrusionOk="0">
                  <a:moveTo>
                    <a:pt x="737" y="674"/>
                  </a:moveTo>
                  <a:cubicBezTo>
                    <a:pt x="706" y="501"/>
                    <a:pt x="603" y="345"/>
                    <a:pt x="469" y="232"/>
                  </a:cubicBezTo>
                  <a:cubicBezTo>
                    <a:pt x="335" y="119"/>
                    <a:pt x="170" y="45"/>
                    <a:pt x="0" y="0"/>
                  </a:cubicBezTo>
                  <a:cubicBezTo>
                    <a:pt x="49" y="170"/>
                    <a:pt x="140" y="333"/>
                    <a:pt x="271" y="451"/>
                  </a:cubicBezTo>
                  <a:cubicBezTo>
                    <a:pt x="401" y="570"/>
                    <a:pt x="563" y="642"/>
                    <a:pt x="737" y="674"/>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9" name="Google Shape;629;p9"/>
            <p:cNvSpPr/>
            <p:nvPr/>
          </p:nvSpPr>
          <p:spPr>
            <a:xfrm>
              <a:off x="8972640" y="2582640"/>
              <a:ext cx="351360" cy="125640"/>
            </a:xfrm>
            <a:custGeom>
              <a:avLst/>
              <a:gdLst/>
              <a:ahLst/>
              <a:cxnLst/>
              <a:rect l="l" t="t" r="r" b="b"/>
              <a:pathLst>
                <a:path w="976" h="349" extrusionOk="0">
                  <a:moveTo>
                    <a:pt x="976" y="325"/>
                  </a:moveTo>
                  <a:cubicBezTo>
                    <a:pt x="711" y="93"/>
                    <a:pt x="351" y="-25"/>
                    <a:pt x="0" y="5"/>
                  </a:cubicBezTo>
                  <a:cubicBezTo>
                    <a:pt x="122" y="139"/>
                    <a:pt x="275" y="247"/>
                    <a:pt x="447" y="302"/>
                  </a:cubicBezTo>
                  <a:cubicBezTo>
                    <a:pt x="619" y="357"/>
                    <a:pt x="800" y="363"/>
                    <a:pt x="976" y="325"/>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0" name="Google Shape;630;p9"/>
            <p:cNvSpPr/>
            <p:nvPr/>
          </p:nvSpPr>
          <p:spPr>
            <a:xfrm>
              <a:off x="9053280" y="2736720"/>
              <a:ext cx="349920" cy="95400"/>
            </a:xfrm>
            <a:custGeom>
              <a:avLst/>
              <a:gdLst/>
              <a:ahLst/>
              <a:cxnLst/>
              <a:rect l="l" t="t" r="r" b="b"/>
              <a:pathLst>
                <a:path w="972" h="265" extrusionOk="0">
                  <a:moveTo>
                    <a:pt x="972" y="198"/>
                  </a:moveTo>
                  <a:cubicBezTo>
                    <a:pt x="692" y="6"/>
                    <a:pt x="324" y="-51"/>
                    <a:pt x="0" y="48"/>
                  </a:cubicBezTo>
                  <a:cubicBezTo>
                    <a:pt x="132" y="155"/>
                    <a:pt x="292" y="231"/>
                    <a:pt x="460" y="255"/>
                  </a:cubicBezTo>
                  <a:cubicBezTo>
                    <a:pt x="628" y="278"/>
                    <a:pt x="815" y="264"/>
                    <a:pt x="972" y="198"/>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1" name="Google Shape;631;p9"/>
            <p:cNvSpPr/>
            <p:nvPr/>
          </p:nvSpPr>
          <p:spPr>
            <a:xfrm>
              <a:off x="9127080" y="2876760"/>
              <a:ext cx="347760" cy="93960"/>
            </a:xfrm>
            <a:custGeom>
              <a:avLst/>
              <a:gdLst/>
              <a:ahLst/>
              <a:cxnLst/>
              <a:rect l="l" t="t" r="r" b="b"/>
              <a:pathLst>
                <a:path w="966" h="261" extrusionOk="0">
                  <a:moveTo>
                    <a:pt x="966" y="146"/>
                  </a:moveTo>
                  <a:cubicBezTo>
                    <a:pt x="822" y="60"/>
                    <a:pt x="657" y="10"/>
                    <a:pt x="490" y="2"/>
                  </a:cubicBezTo>
                  <a:cubicBezTo>
                    <a:pt x="322" y="-7"/>
                    <a:pt x="152" y="26"/>
                    <a:pt x="0" y="97"/>
                  </a:cubicBezTo>
                  <a:cubicBezTo>
                    <a:pt x="130" y="207"/>
                    <a:pt x="302" y="261"/>
                    <a:pt x="472" y="261"/>
                  </a:cubicBezTo>
                  <a:cubicBezTo>
                    <a:pt x="643" y="262"/>
                    <a:pt x="805" y="199"/>
                    <a:pt x="966" y="14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2" name="Google Shape;632;p9"/>
            <p:cNvSpPr/>
            <p:nvPr/>
          </p:nvSpPr>
          <p:spPr>
            <a:xfrm>
              <a:off x="9204120" y="2990520"/>
              <a:ext cx="330120" cy="95040"/>
            </a:xfrm>
            <a:custGeom>
              <a:avLst/>
              <a:gdLst/>
              <a:ahLst/>
              <a:cxnLst/>
              <a:rect l="l" t="t" r="r" b="b"/>
              <a:pathLst>
                <a:path w="917" h="264" extrusionOk="0">
                  <a:moveTo>
                    <a:pt x="917" y="178"/>
                  </a:moveTo>
                  <a:cubicBezTo>
                    <a:pt x="786" y="86"/>
                    <a:pt x="631" y="27"/>
                    <a:pt x="473" y="7"/>
                  </a:cubicBezTo>
                  <a:cubicBezTo>
                    <a:pt x="314" y="-13"/>
                    <a:pt x="150" y="7"/>
                    <a:pt x="0" y="64"/>
                  </a:cubicBezTo>
                  <a:cubicBezTo>
                    <a:pt x="129" y="166"/>
                    <a:pt x="287" y="235"/>
                    <a:pt x="450" y="257"/>
                  </a:cubicBezTo>
                  <a:cubicBezTo>
                    <a:pt x="612" y="279"/>
                    <a:pt x="766" y="242"/>
                    <a:pt x="917" y="178"/>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3" name="Google Shape;633;p9"/>
            <p:cNvSpPr/>
            <p:nvPr/>
          </p:nvSpPr>
          <p:spPr>
            <a:xfrm>
              <a:off x="9270720" y="3117600"/>
              <a:ext cx="310320" cy="84960"/>
            </a:xfrm>
            <a:custGeom>
              <a:avLst/>
              <a:gdLst/>
              <a:ahLst/>
              <a:cxnLst/>
              <a:rect l="l" t="t" r="r" b="b"/>
              <a:pathLst>
                <a:path w="862" h="236" extrusionOk="0">
                  <a:moveTo>
                    <a:pt x="862" y="166"/>
                  </a:moveTo>
                  <a:cubicBezTo>
                    <a:pt x="739" y="78"/>
                    <a:pt x="593" y="22"/>
                    <a:pt x="443" y="5"/>
                  </a:cubicBezTo>
                  <a:cubicBezTo>
                    <a:pt x="294" y="-11"/>
                    <a:pt x="139" y="11"/>
                    <a:pt x="0" y="70"/>
                  </a:cubicBezTo>
                  <a:cubicBezTo>
                    <a:pt x="124" y="154"/>
                    <a:pt x="270" y="216"/>
                    <a:pt x="419" y="231"/>
                  </a:cubicBezTo>
                  <a:cubicBezTo>
                    <a:pt x="568" y="245"/>
                    <a:pt x="724" y="224"/>
                    <a:pt x="862" y="166"/>
                  </a:cubicBezTo>
                  <a:close/>
                </a:path>
              </a:pathLst>
            </a:custGeom>
            <a:solidFill>
              <a:schemeClr val="accent1"/>
            </a:solidFill>
            <a:ln>
              <a:noFill/>
            </a:ln>
          </p:spPr>
          <p:txBody>
            <a:bodyPr spcFirstLastPara="1" wrap="square" lIns="90000" tIns="39950" rIns="90000" bIns="399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4" name="Google Shape;634;p9"/>
            <p:cNvSpPr/>
            <p:nvPr/>
          </p:nvSpPr>
          <p:spPr>
            <a:xfrm>
              <a:off x="9296280" y="3216960"/>
              <a:ext cx="321480" cy="105120"/>
            </a:xfrm>
            <a:custGeom>
              <a:avLst/>
              <a:gdLst/>
              <a:ahLst/>
              <a:cxnLst/>
              <a:rect l="l" t="t" r="r" b="b"/>
              <a:pathLst>
                <a:path w="893" h="292" extrusionOk="0">
                  <a:moveTo>
                    <a:pt x="893" y="256"/>
                  </a:moveTo>
                  <a:cubicBezTo>
                    <a:pt x="776" y="146"/>
                    <a:pt x="630" y="67"/>
                    <a:pt x="475" y="28"/>
                  </a:cubicBezTo>
                  <a:cubicBezTo>
                    <a:pt x="320" y="-11"/>
                    <a:pt x="155" y="-10"/>
                    <a:pt x="0" y="31"/>
                  </a:cubicBezTo>
                  <a:cubicBezTo>
                    <a:pt x="115" y="143"/>
                    <a:pt x="257" y="226"/>
                    <a:pt x="412" y="265"/>
                  </a:cubicBezTo>
                  <a:cubicBezTo>
                    <a:pt x="568" y="304"/>
                    <a:pt x="739" y="299"/>
                    <a:pt x="893" y="25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5" name="Google Shape;635;p9"/>
            <p:cNvSpPr/>
            <p:nvPr/>
          </p:nvSpPr>
          <p:spPr>
            <a:xfrm>
              <a:off x="9337320" y="3334680"/>
              <a:ext cx="305640" cy="117360"/>
            </a:xfrm>
            <a:custGeom>
              <a:avLst/>
              <a:gdLst/>
              <a:ahLst/>
              <a:cxnLst/>
              <a:rect l="l" t="t" r="r" b="b"/>
              <a:pathLst>
                <a:path w="849" h="326" extrusionOk="0">
                  <a:moveTo>
                    <a:pt x="849" y="290"/>
                  </a:moveTo>
                  <a:cubicBezTo>
                    <a:pt x="751" y="169"/>
                    <a:pt x="611" y="87"/>
                    <a:pt x="461" y="43"/>
                  </a:cubicBezTo>
                  <a:cubicBezTo>
                    <a:pt x="312" y="0"/>
                    <a:pt x="154" y="-7"/>
                    <a:pt x="0" y="6"/>
                  </a:cubicBezTo>
                  <a:cubicBezTo>
                    <a:pt x="79" y="147"/>
                    <a:pt x="216" y="251"/>
                    <a:pt x="369" y="299"/>
                  </a:cubicBezTo>
                  <a:cubicBezTo>
                    <a:pt x="523" y="348"/>
                    <a:pt x="691" y="322"/>
                    <a:pt x="849" y="29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6" name="Google Shape;636;p9"/>
            <p:cNvSpPr/>
            <p:nvPr/>
          </p:nvSpPr>
          <p:spPr>
            <a:xfrm>
              <a:off x="9702720" y="3194280"/>
              <a:ext cx="206640" cy="218520"/>
            </a:xfrm>
            <a:custGeom>
              <a:avLst/>
              <a:gdLst/>
              <a:ahLst/>
              <a:cxnLst/>
              <a:rect l="l" t="t" r="r" b="b"/>
              <a:pathLst>
                <a:path w="574" h="607" extrusionOk="0">
                  <a:moveTo>
                    <a:pt x="574" y="0"/>
                  </a:moveTo>
                  <a:cubicBezTo>
                    <a:pt x="306" y="105"/>
                    <a:pt x="90" y="334"/>
                    <a:pt x="0" y="607"/>
                  </a:cubicBezTo>
                  <a:cubicBezTo>
                    <a:pt x="143" y="578"/>
                    <a:pt x="283" y="508"/>
                    <a:pt x="383" y="403"/>
                  </a:cubicBezTo>
                  <a:cubicBezTo>
                    <a:pt x="484" y="298"/>
                    <a:pt x="551" y="144"/>
                    <a:pt x="574" y="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7" name="Google Shape;637;p9"/>
            <p:cNvSpPr/>
            <p:nvPr/>
          </p:nvSpPr>
          <p:spPr>
            <a:xfrm>
              <a:off x="9675720" y="3061800"/>
              <a:ext cx="223200" cy="222840"/>
            </a:xfrm>
            <a:custGeom>
              <a:avLst/>
              <a:gdLst/>
              <a:ahLst/>
              <a:cxnLst/>
              <a:rect l="l" t="t" r="r" b="b"/>
              <a:pathLst>
                <a:path w="620" h="619" extrusionOk="0">
                  <a:moveTo>
                    <a:pt x="620" y="0"/>
                  </a:moveTo>
                  <a:cubicBezTo>
                    <a:pt x="335" y="100"/>
                    <a:pt x="100" y="334"/>
                    <a:pt x="0" y="619"/>
                  </a:cubicBezTo>
                  <a:cubicBezTo>
                    <a:pt x="148" y="574"/>
                    <a:pt x="291" y="499"/>
                    <a:pt x="400" y="389"/>
                  </a:cubicBezTo>
                  <a:cubicBezTo>
                    <a:pt x="510" y="279"/>
                    <a:pt x="575" y="149"/>
                    <a:pt x="620" y="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8" name="Google Shape;638;p9"/>
            <p:cNvSpPr/>
            <p:nvPr/>
          </p:nvSpPr>
          <p:spPr>
            <a:xfrm>
              <a:off x="9630720" y="2918520"/>
              <a:ext cx="214200" cy="234720"/>
            </a:xfrm>
            <a:custGeom>
              <a:avLst/>
              <a:gdLst/>
              <a:ahLst/>
              <a:cxnLst/>
              <a:rect l="l" t="t" r="r" b="b"/>
              <a:pathLst>
                <a:path w="595" h="652" extrusionOk="0">
                  <a:moveTo>
                    <a:pt x="595" y="0"/>
                  </a:moveTo>
                  <a:cubicBezTo>
                    <a:pt x="445" y="40"/>
                    <a:pt x="306" y="123"/>
                    <a:pt x="201" y="237"/>
                  </a:cubicBezTo>
                  <a:cubicBezTo>
                    <a:pt x="96" y="352"/>
                    <a:pt x="25" y="498"/>
                    <a:pt x="0" y="652"/>
                  </a:cubicBezTo>
                  <a:cubicBezTo>
                    <a:pt x="277" y="536"/>
                    <a:pt x="507" y="287"/>
                    <a:pt x="595" y="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9" name="Google Shape;639;p9"/>
            <p:cNvSpPr/>
            <p:nvPr/>
          </p:nvSpPr>
          <p:spPr>
            <a:xfrm>
              <a:off x="9578520" y="2776680"/>
              <a:ext cx="218520" cy="256320"/>
            </a:xfrm>
            <a:custGeom>
              <a:avLst/>
              <a:gdLst/>
              <a:ahLst/>
              <a:cxnLst/>
              <a:rect l="l" t="t" r="r" b="b"/>
              <a:pathLst>
                <a:path w="607" h="712" extrusionOk="0">
                  <a:moveTo>
                    <a:pt x="607" y="0"/>
                  </a:moveTo>
                  <a:cubicBezTo>
                    <a:pt x="315" y="135"/>
                    <a:pt x="87" y="403"/>
                    <a:pt x="0" y="712"/>
                  </a:cubicBezTo>
                  <a:cubicBezTo>
                    <a:pt x="151" y="641"/>
                    <a:pt x="299" y="562"/>
                    <a:pt x="413" y="441"/>
                  </a:cubicBezTo>
                  <a:cubicBezTo>
                    <a:pt x="528" y="319"/>
                    <a:pt x="604" y="167"/>
                    <a:pt x="607" y="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0" name="Google Shape;640;p9"/>
            <p:cNvSpPr/>
            <p:nvPr/>
          </p:nvSpPr>
          <p:spPr>
            <a:xfrm>
              <a:off x="9517320" y="2597400"/>
              <a:ext cx="180000" cy="306720"/>
            </a:xfrm>
            <a:custGeom>
              <a:avLst/>
              <a:gdLst/>
              <a:ahLst/>
              <a:cxnLst/>
              <a:rect l="l" t="t" r="r" b="b"/>
              <a:pathLst>
                <a:path w="500" h="852" extrusionOk="0">
                  <a:moveTo>
                    <a:pt x="500" y="0"/>
                  </a:moveTo>
                  <a:cubicBezTo>
                    <a:pt x="356" y="92"/>
                    <a:pt x="234" y="218"/>
                    <a:pt x="147" y="366"/>
                  </a:cubicBezTo>
                  <a:cubicBezTo>
                    <a:pt x="60" y="513"/>
                    <a:pt x="10" y="681"/>
                    <a:pt x="0" y="852"/>
                  </a:cubicBezTo>
                  <a:cubicBezTo>
                    <a:pt x="158" y="775"/>
                    <a:pt x="295" y="651"/>
                    <a:pt x="388" y="501"/>
                  </a:cubicBezTo>
                  <a:cubicBezTo>
                    <a:pt x="481" y="350"/>
                    <a:pt x="502" y="176"/>
                    <a:pt x="500" y="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1" name="Google Shape;641;p9"/>
            <p:cNvSpPr/>
            <p:nvPr/>
          </p:nvSpPr>
          <p:spPr>
            <a:xfrm>
              <a:off x="9440640" y="2468160"/>
              <a:ext cx="156600" cy="319320"/>
            </a:xfrm>
            <a:custGeom>
              <a:avLst/>
              <a:gdLst/>
              <a:ahLst/>
              <a:cxnLst/>
              <a:rect l="l" t="t" r="r" b="b"/>
              <a:pathLst>
                <a:path w="435" h="887" extrusionOk="0">
                  <a:moveTo>
                    <a:pt x="431" y="0"/>
                  </a:moveTo>
                  <a:cubicBezTo>
                    <a:pt x="289" y="97"/>
                    <a:pt x="174" y="232"/>
                    <a:pt x="99" y="387"/>
                  </a:cubicBezTo>
                  <a:cubicBezTo>
                    <a:pt x="25" y="542"/>
                    <a:pt x="-9" y="716"/>
                    <a:pt x="2" y="887"/>
                  </a:cubicBezTo>
                  <a:cubicBezTo>
                    <a:pt x="143" y="792"/>
                    <a:pt x="262" y="660"/>
                    <a:pt x="335" y="506"/>
                  </a:cubicBezTo>
                  <a:cubicBezTo>
                    <a:pt x="408" y="352"/>
                    <a:pt x="446" y="170"/>
                    <a:pt x="431" y="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2" name="Google Shape;642;p9"/>
            <p:cNvSpPr/>
            <p:nvPr/>
          </p:nvSpPr>
          <p:spPr>
            <a:xfrm>
              <a:off x="9365760" y="2325240"/>
              <a:ext cx="132480" cy="355320"/>
            </a:xfrm>
            <a:custGeom>
              <a:avLst/>
              <a:gdLst/>
              <a:ahLst/>
              <a:cxnLst/>
              <a:rect l="l" t="t" r="r" b="b"/>
              <a:pathLst>
                <a:path w="368" h="987" extrusionOk="0">
                  <a:moveTo>
                    <a:pt x="347" y="0"/>
                  </a:moveTo>
                  <a:cubicBezTo>
                    <a:pt x="101" y="260"/>
                    <a:pt x="-27" y="629"/>
                    <a:pt x="6" y="987"/>
                  </a:cubicBezTo>
                  <a:cubicBezTo>
                    <a:pt x="145" y="865"/>
                    <a:pt x="250" y="713"/>
                    <a:pt x="309" y="539"/>
                  </a:cubicBezTo>
                  <a:cubicBezTo>
                    <a:pt x="369" y="364"/>
                    <a:pt x="384" y="181"/>
                    <a:pt x="347" y="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3" name="Google Shape;643;p9"/>
            <p:cNvSpPr/>
            <p:nvPr/>
          </p:nvSpPr>
          <p:spPr>
            <a:xfrm>
              <a:off x="9099000" y="2449440"/>
              <a:ext cx="736200" cy="1113120"/>
            </a:xfrm>
            <a:custGeom>
              <a:avLst/>
              <a:gdLst/>
              <a:ahLst/>
              <a:cxnLst/>
              <a:rect l="l" t="t" r="r" b="b"/>
              <a:pathLst>
                <a:path w="2045" h="3092" extrusionOk="0">
                  <a:moveTo>
                    <a:pt x="1956" y="2028"/>
                  </a:moveTo>
                  <a:lnTo>
                    <a:pt x="1528" y="2416"/>
                  </a:lnTo>
                  <a:cubicBezTo>
                    <a:pt x="1553" y="2526"/>
                    <a:pt x="1574" y="2637"/>
                    <a:pt x="1590" y="2749"/>
                  </a:cubicBezTo>
                  <a:lnTo>
                    <a:pt x="2019" y="2349"/>
                  </a:lnTo>
                  <a:cubicBezTo>
                    <a:pt x="2025" y="2343"/>
                    <a:pt x="2035" y="2343"/>
                    <a:pt x="2041" y="2349"/>
                  </a:cubicBezTo>
                  <a:cubicBezTo>
                    <a:pt x="2047" y="2356"/>
                    <a:pt x="2047" y="2366"/>
                    <a:pt x="2040" y="2372"/>
                  </a:cubicBezTo>
                  <a:lnTo>
                    <a:pt x="1595" y="2787"/>
                  </a:lnTo>
                  <a:cubicBezTo>
                    <a:pt x="1608" y="2882"/>
                    <a:pt x="1618" y="2979"/>
                    <a:pt x="1625" y="3075"/>
                  </a:cubicBezTo>
                  <a:cubicBezTo>
                    <a:pt x="1625" y="3082"/>
                    <a:pt x="1621" y="3088"/>
                    <a:pt x="1614" y="3091"/>
                  </a:cubicBezTo>
                  <a:cubicBezTo>
                    <a:pt x="1613" y="3091"/>
                    <a:pt x="1611" y="3091"/>
                    <a:pt x="1610" y="3092"/>
                  </a:cubicBezTo>
                  <a:cubicBezTo>
                    <a:pt x="1601" y="3092"/>
                    <a:pt x="1594" y="3086"/>
                    <a:pt x="1593" y="3077"/>
                  </a:cubicBezTo>
                  <a:cubicBezTo>
                    <a:pt x="1587" y="2982"/>
                    <a:pt x="1577" y="2887"/>
                    <a:pt x="1564" y="2793"/>
                  </a:cubicBezTo>
                  <a:lnTo>
                    <a:pt x="1053" y="2637"/>
                  </a:lnTo>
                  <a:cubicBezTo>
                    <a:pt x="1044" y="2635"/>
                    <a:pt x="1040" y="2626"/>
                    <a:pt x="1042" y="2618"/>
                  </a:cubicBezTo>
                  <a:cubicBezTo>
                    <a:pt x="1045" y="2609"/>
                    <a:pt x="1053" y="2605"/>
                    <a:pt x="1062" y="2607"/>
                  </a:cubicBezTo>
                  <a:lnTo>
                    <a:pt x="1560" y="2758"/>
                  </a:lnTo>
                  <a:cubicBezTo>
                    <a:pt x="1543" y="2646"/>
                    <a:pt x="1522" y="2534"/>
                    <a:pt x="1497" y="2424"/>
                  </a:cubicBezTo>
                  <a:lnTo>
                    <a:pt x="990" y="2306"/>
                  </a:lnTo>
                  <a:cubicBezTo>
                    <a:pt x="982" y="2304"/>
                    <a:pt x="977" y="2295"/>
                    <a:pt x="979" y="2287"/>
                  </a:cubicBezTo>
                  <a:cubicBezTo>
                    <a:pt x="981" y="2279"/>
                    <a:pt x="989" y="2273"/>
                    <a:pt x="998" y="2275"/>
                  </a:cubicBezTo>
                  <a:lnTo>
                    <a:pt x="1489" y="2389"/>
                  </a:lnTo>
                  <a:cubicBezTo>
                    <a:pt x="1461" y="2274"/>
                    <a:pt x="1429" y="2160"/>
                    <a:pt x="1392" y="2048"/>
                  </a:cubicBezTo>
                  <a:lnTo>
                    <a:pt x="918" y="1983"/>
                  </a:lnTo>
                  <a:cubicBezTo>
                    <a:pt x="910" y="1982"/>
                    <a:pt x="904" y="1974"/>
                    <a:pt x="905" y="1966"/>
                  </a:cubicBezTo>
                  <a:cubicBezTo>
                    <a:pt x="906" y="1957"/>
                    <a:pt x="913" y="1951"/>
                    <a:pt x="922" y="1952"/>
                  </a:cubicBezTo>
                  <a:lnTo>
                    <a:pt x="1382" y="2015"/>
                  </a:lnTo>
                  <a:cubicBezTo>
                    <a:pt x="1347" y="1913"/>
                    <a:pt x="1309" y="1813"/>
                    <a:pt x="1268" y="1714"/>
                  </a:cubicBezTo>
                  <a:lnTo>
                    <a:pt x="740" y="1647"/>
                  </a:lnTo>
                  <a:cubicBezTo>
                    <a:pt x="731" y="1645"/>
                    <a:pt x="725" y="1638"/>
                    <a:pt x="726" y="1629"/>
                  </a:cubicBezTo>
                  <a:cubicBezTo>
                    <a:pt x="727" y="1620"/>
                    <a:pt x="735" y="1614"/>
                    <a:pt x="744" y="1615"/>
                  </a:cubicBezTo>
                  <a:lnTo>
                    <a:pt x="1254" y="1681"/>
                  </a:lnTo>
                  <a:cubicBezTo>
                    <a:pt x="1207" y="1572"/>
                    <a:pt x="1156" y="1465"/>
                    <a:pt x="1100" y="1361"/>
                  </a:cubicBezTo>
                  <a:lnTo>
                    <a:pt x="547" y="1341"/>
                  </a:lnTo>
                  <a:cubicBezTo>
                    <a:pt x="538" y="1340"/>
                    <a:pt x="530" y="1332"/>
                    <a:pt x="531" y="1324"/>
                  </a:cubicBezTo>
                  <a:cubicBezTo>
                    <a:pt x="531" y="1315"/>
                    <a:pt x="539" y="1309"/>
                    <a:pt x="548" y="1309"/>
                  </a:cubicBezTo>
                  <a:lnTo>
                    <a:pt x="1083" y="1329"/>
                  </a:lnTo>
                  <a:cubicBezTo>
                    <a:pt x="1027" y="1225"/>
                    <a:pt x="967" y="1124"/>
                    <a:pt x="903" y="1025"/>
                  </a:cubicBezTo>
                  <a:lnTo>
                    <a:pt x="385" y="960"/>
                  </a:lnTo>
                  <a:cubicBezTo>
                    <a:pt x="376" y="959"/>
                    <a:pt x="370" y="951"/>
                    <a:pt x="371" y="942"/>
                  </a:cubicBezTo>
                  <a:cubicBezTo>
                    <a:pt x="372" y="933"/>
                    <a:pt x="380" y="927"/>
                    <a:pt x="389" y="928"/>
                  </a:cubicBezTo>
                  <a:lnTo>
                    <a:pt x="881" y="991"/>
                  </a:lnTo>
                  <a:cubicBezTo>
                    <a:pt x="824" y="905"/>
                    <a:pt x="764" y="821"/>
                    <a:pt x="702" y="739"/>
                  </a:cubicBezTo>
                  <a:lnTo>
                    <a:pt x="148" y="561"/>
                  </a:lnTo>
                  <a:cubicBezTo>
                    <a:pt x="140" y="558"/>
                    <a:pt x="135" y="549"/>
                    <a:pt x="138" y="541"/>
                  </a:cubicBezTo>
                  <a:cubicBezTo>
                    <a:pt x="141" y="533"/>
                    <a:pt x="149" y="528"/>
                    <a:pt x="158" y="531"/>
                  </a:cubicBezTo>
                  <a:lnTo>
                    <a:pt x="667" y="695"/>
                  </a:lnTo>
                  <a:cubicBezTo>
                    <a:pt x="472" y="449"/>
                    <a:pt x="250" y="224"/>
                    <a:pt x="6" y="28"/>
                  </a:cubicBezTo>
                  <a:cubicBezTo>
                    <a:pt x="-1" y="23"/>
                    <a:pt x="-2" y="13"/>
                    <a:pt x="4" y="6"/>
                  </a:cubicBezTo>
                  <a:cubicBezTo>
                    <a:pt x="9" y="-1"/>
                    <a:pt x="19" y="-2"/>
                    <a:pt x="26" y="4"/>
                  </a:cubicBezTo>
                  <a:cubicBezTo>
                    <a:pt x="279" y="206"/>
                    <a:pt x="507" y="439"/>
                    <a:pt x="707" y="695"/>
                  </a:cubicBezTo>
                  <a:lnTo>
                    <a:pt x="881" y="227"/>
                  </a:lnTo>
                  <a:cubicBezTo>
                    <a:pt x="884" y="219"/>
                    <a:pt x="893" y="215"/>
                    <a:pt x="902" y="218"/>
                  </a:cubicBezTo>
                  <a:cubicBezTo>
                    <a:pt x="910" y="221"/>
                    <a:pt x="913" y="230"/>
                    <a:pt x="911" y="238"/>
                  </a:cubicBezTo>
                  <a:lnTo>
                    <a:pt x="730" y="724"/>
                  </a:lnTo>
                  <a:cubicBezTo>
                    <a:pt x="794" y="808"/>
                    <a:pt x="855" y="893"/>
                    <a:pt x="912" y="981"/>
                  </a:cubicBezTo>
                  <a:lnTo>
                    <a:pt x="1159" y="511"/>
                  </a:lnTo>
                  <a:cubicBezTo>
                    <a:pt x="1163" y="503"/>
                    <a:pt x="1172" y="501"/>
                    <a:pt x="1180" y="505"/>
                  </a:cubicBezTo>
                  <a:cubicBezTo>
                    <a:pt x="1188" y="509"/>
                    <a:pt x="1191" y="518"/>
                    <a:pt x="1186" y="526"/>
                  </a:cubicBezTo>
                  <a:lnTo>
                    <a:pt x="931" y="1011"/>
                  </a:lnTo>
                  <a:cubicBezTo>
                    <a:pt x="995" y="1110"/>
                    <a:pt x="1056" y="1212"/>
                    <a:pt x="1112" y="1317"/>
                  </a:cubicBezTo>
                  <a:lnTo>
                    <a:pt x="1398" y="880"/>
                  </a:lnTo>
                  <a:cubicBezTo>
                    <a:pt x="1402" y="873"/>
                    <a:pt x="1412" y="871"/>
                    <a:pt x="1419" y="876"/>
                  </a:cubicBezTo>
                  <a:cubicBezTo>
                    <a:pt x="1427" y="880"/>
                    <a:pt x="1429" y="890"/>
                    <a:pt x="1424" y="897"/>
                  </a:cubicBezTo>
                  <a:lnTo>
                    <a:pt x="1129" y="1348"/>
                  </a:lnTo>
                  <a:cubicBezTo>
                    <a:pt x="1185" y="1453"/>
                    <a:pt x="1237" y="1561"/>
                    <a:pt x="1284" y="1671"/>
                  </a:cubicBezTo>
                  <a:lnTo>
                    <a:pt x="1639" y="1262"/>
                  </a:lnTo>
                  <a:cubicBezTo>
                    <a:pt x="1645" y="1255"/>
                    <a:pt x="1655" y="1254"/>
                    <a:pt x="1661" y="1260"/>
                  </a:cubicBezTo>
                  <a:cubicBezTo>
                    <a:pt x="1668" y="1265"/>
                    <a:pt x="1668" y="1276"/>
                    <a:pt x="1663" y="1282"/>
                  </a:cubicBezTo>
                  <a:lnTo>
                    <a:pt x="1298" y="1704"/>
                  </a:lnTo>
                  <a:cubicBezTo>
                    <a:pt x="1339" y="1803"/>
                    <a:pt x="1377" y="1903"/>
                    <a:pt x="1412" y="2005"/>
                  </a:cubicBezTo>
                  <a:lnTo>
                    <a:pt x="1758" y="1649"/>
                  </a:lnTo>
                  <a:cubicBezTo>
                    <a:pt x="1764" y="1643"/>
                    <a:pt x="1774" y="1643"/>
                    <a:pt x="1780" y="1649"/>
                  </a:cubicBezTo>
                  <a:cubicBezTo>
                    <a:pt x="1787" y="1655"/>
                    <a:pt x="1787" y="1665"/>
                    <a:pt x="1781" y="1671"/>
                  </a:cubicBezTo>
                  <a:lnTo>
                    <a:pt x="1423" y="2039"/>
                  </a:lnTo>
                  <a:cubicBezTo>
                    <a:pt x="1459" y="2152"/>
                    <a:pt x="1492" y="2266"/>
                    <a:pt x="1519" y="2381"/>
                  </a:cubicBezTo>
                  <a:lnTo>
                    <a:pt x="1935" y="2005"/>
                  </a:lnTo>
                  <a:cubicBezTo>
                    <a:pt x="1942" y="1999"/>
                    <a:pt x="1951" y="2000"/>
                    <a:pt x="1957" y="2006"/>
                  </a:cubicBezTo>
                  <a:cubicBezTo>
                    <a:pt x="1963" y="2013"/>
                    <a:pt x="1963" y="2022"/>
                    <a:pt x="1956" y="202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644" name="Google Shape;644;p9"/>
          <p:cNvGrpSpPr/>
          <p:nvPr/>
        </p:nvGrpSpPr>
        <p:grpSpPr>
          <a:xfrm rot="610335" flipH="1">
            <a:off x="-144589" y="882619"/>
            <a:ext cx="1249230" cy="1373614"/>
            <a:chOff x="8481600" y="3909240"/>
            <a:chExt cx="1084680" cy="1192680"/>
          </a:xfrm>
        </p:grpSpPr>
        <p:sp>
          <p:nvSpPr>
            <p:cNvPr id="645" name="Google Shape;645;p9"/>
            <p:cNvSpPr/>
            <p:nvPr/>
          </p:nvSpPr>
          <p:spPr>
            <a:xfrm>
              <a:off x="8737560" y="4023360"/>
              <a:ext cx="152280" cy="291600"/>
            </a:xfrm>
            <a:custGeom>
              <a:avLst/>
              <a:gdLst/>
              <a:ahLst/>
              <a:cxnLst/>
              <a:rect l="l" t="t" r="r" b="b"/>
              <a:pathLst>
                <a:path w="423" h="810" extrusionOk="0">
                  <a:moveTo>
                    <a:pt x="253" y="810"/>
                  </a:moveTo>
                  <a:cubicBezTo>
                    <a:pt x="31" y="639"/>
                    <a:pt x="-165" y="49"/>
                    <a:pt x="216" y="2"/>
                  </a:cubicBezTo>
                  <a:cubicBezTo>
                    <a:pt x="598" y="-46"/>
                    <a:pt x="356" y="647"/>
                    <a:pt x="253" y="81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6" name="Google Shape;646;p9"/>
            <p:cNvSpPr/>
            <p:nvPr/>
          </p:nvSpPr>
          <p:spPr>
            <a:xfrm>
              <a:off x="8920440" y="4254120"/>
              <a:ext cx="123840" cy="240840"/>
            </a:xfrm>
            <a:custGeom>
              <a:avLst/>
              <a:gdLst/>
              <a:ahLst/>
              <a:cxnLst/>
              <a:rect l="l" t="t" r="r" b="b"/>
              <a:pathLst>
                <a:path w="344" h="669" extrusionOk="0">
                  <a:moveTo>
                    <a:pt x="192" y="669"/>
                  </a:moveTo>
                  <a:cubicBezTo>
                    <a:pt x="34" y="440"/>
                    <a:pt x="-120" y="22"/>
                    <a:pt x="142" y="1"/>
                  </a:cubicBezTo>
                  <a:cubicBezTo>
                    <a:pt x="403" y="-20"/>
                    <a:pt x="402" y="438"/>
                    <a:pt x="192" y="669"/>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7" name="Google Shape;647;p9"/>
            <p:cNvSpPr/>
            <p:nvPr/>
          </p:nvSpPr>
          <p:spPr>
            <a:xfrm>
              <a:off x="9009000" y="4134600"/>
              <a:ext cx="159120" cy="267840"/>
            </a:xfrm>
            <a:custGeom>
              <a:avLst/>
              <a:gdLst/>
              <a:ahLst/>
              <a:cxnLst/>
              <a:rect l="l" t="t" r="r" b="b"/>
              <a:pathLst>
                <a:path w="442" h="744" extrusionOk="0">
                  <a:moveTo>
                    <a:pt x="423" y="744"/>
                  </a:moveTo>
                  <a:cubicBezTo>
                    <a:pt x="243" y="665"/>
                    <a:pt x="-178" y="213"/>
                    <a:pt x="82" y="32"/>
                  </a:cubicBezTo>
                  <a:cubicBezTo>
                    <a:pt x="343" y="-149"/>
                    <a:pt x="497" y="502"/>
                    <a:pt x="423" y="744"/>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8" name="Google Shape;648;p9"/>
            <p:cNvSpPr/>
            <p:nvPr/>
          </p:nvSpPr>
          <p:spPr>
            <a:xfrm>
              <a:off x="9129600" y="3909240"/>
              <a:ext cx="173880" cy="310680"/>
            </a:xfrm>
            <a:custGeom>
              <a:avLst/>
              <a:gdLst/>
              <a:ahLst/>
              <a:cxnLst/>
              <a:rect l="l" t="t" r="r" b="b"/>
              <a:pathLst>
                <a:path w="483" h="863" extrusionOk="0">
                  <a:moveTo>
                    <a:pt x="410" y="863"/>
                  </a:moveTo>
                  <a:cubicBezTo>
                    <a:pt x="212" y="685"/>
                    <a:pt x="-173" y="130"/>
                    <a:pt x="87" y="15"/>
                  </a:cubicBezTo>
                  <a:cubicBezTo>
                    <a:pt x="348" y="-101"/>
                    <a:pt x="615" y="477"/>
                    <a:pt x="410" y="863"/>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9" name="Google Shape;649;p9"/>
            <p:cNvSpPr/>
            <p:nvPr/>
          </p:nvSpPr>
          <p:spPr>
            <a:xfrm>
              <a:off x="9316080" y="4117320"/>
              <a:ext cx="189360" cy="229680"/>
            </a:xfrm>
            <a:custGeom>
              <a:avLst/>
              <a:gdLst/>
              <a:ahLst/>
              <a:cxnLst/>
              <a:rect l="l" t="t" r="r" b="b"/>
              <a:pathLst>
                <a:path w="526" h="638" extrusionOk="0">
                  <a:moveTo>
                    <a:pt x="0" y="638"/>
                  </a:moveTo>
                  <a:cubicBezTo>
                    <a:pt x="19" y="365"/>
                    <a:pt x="223" y="-144"/>
                    <a:pt x="462" y="39"/>
                  </a:cubicBezTo>
                  <a:cubicBezTo>
                    <a:pt x="701" y="221"/>
                    <a:pt x="210" y="646"/>
                    <a:pt x="0" y="638"/>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0" name="Google Shape;650;p9"/>
            <p:cNvSpPr/>
            <p:nvPr/>
          </p:nvSpPr>
          <p:spPr>
            <a:xfrm>
              <a:off x="9275400" y="4455720"/>
              <a:ext cx="138240" cy="284760"/>
            </a:xfrm>
            <a:custGeom>
              <a:avLst/>
              <a:gdLst/>
              <a:ahLst/>
              <a:cxnLst/>
              <a:rect l="l" t="t" r="r" b="b"/>
              <a:pathLst>
                <a:path w="384" h="791" extrusionOk="0">
                  <a:moveTo>
                    <a:pt x="310" y="791"/>
                  </a:moveTo>
                  <a:cubicBezTo>
                    <a:pt x="72" y="612"/>
                    <a:pt x="-156" y="137"/>
                    <a:pt x="141" y="15"/>
                  </a:cubicBezTo>
                  <a:cubicBezTo>
                    <a:pt x="438" y="-107"/>
                    <a:pt x="420" y="594"/>
                    <a:pt x="310" y="791"/>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1" name="Google Shape;651;p9"/>
            <p:cNvSpPr/>
            <p:nvPr/>
          </p:nvSpPr>
          <p:spPr>
            <a:xfrm>
              <a:off x="9440280" y="4487040"/>
              <a:ext cx="126000" cy="255240"/>
            </a:xfrm>
            <a:custGeom>
              <a:avLst/>
              <a:gdLst/>
              <a:ahLst/>
              <a:cxnLst/>
              <a:rect l="l" t="t" r="r" b="b"/>
              <a:pathLst>
                <a:path w="350" h="709" extrusionOk="0">
                  <a:moveTo>
                    <a:pt x="38" y="709"/>
                  </a:moveTo>
                  <a:cubicBezTo>
                    <a:pt x="-38" y="507"/>
                    <a:pt x="-13" y="-60"/>
                    <a:pt x="232" y="6"/>
                  </a:cubicBezTo>
                  <a:cubicBezTo>
                    <a:pt x="478" y="71"/>
                    <a:pt x="302" y="556"/>
                    <a:pt x="38" y="709"/>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2" name="Google Shape;652;p9"/>
            <p:cNvSpPr/>
            <p:nvPr/>
          </p:nvSpPr>
          <p:spPr>
            <a:xfrm>
              <a:off x="8916120" y="4662720"/>
              <a:ext cx="194760" cy="170280"/>
            </a:xfrm>
            <a:custGeom>
              <a:avLst/>
              <a:gdLst/>
              <a:ahLst/>
              <a:cxnLst/>
              <a:rect l="l" t="t" r="r" b="b"/>
              <a:pathLst>
                <a:path w="541" h="473" extrusionOk="0">
                  <a:moveTo>
                    <a:pt x="540" y="473"/>
                  </a:moveTo>
                  <a:cubicBezTo>
                    <a:pt x="322" y="447"/>
                    <a:pt x="-126" y="271"/>
                    <a:pt x="34" y="58"/>
                  </a:cubicBezTo>
                  <a:cubicBezTo>
                    <a:pt x="195" y="-155"/>
                    <a:pt x="548" y="271"/>
                    <a:pt x="540" y="473"/>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3" name="Google Shape;653;p9"/>
            <p:cNvSpPr/>
            <p:nvPr/>
          </p:nvSpPr>
          <p:spPr>
            <a:xfrm>
              <a:off x="8789040" y="4495320"/>
              <a:ext cx="222120" cy="137520"/>
            </a:xfrm>
            <a:custGeom>
              <a:avLst/>
              <a:gdLst/>
              <a:ahLst/>
              <a:cxnLst/>
              <a:rect l="l" t="t" r="r" b="b"/>
              <a:pathLst>
                <a:path w="617" h="382" extrusionOk="0">
                  <a:moveTo>
                    <a:pt x="617" y="340"/>
                  </a:moveTo>
                  <a:cubicBezTo>
                    <a:pt x="399" y="135"/>
                    <a:pt x="58" y="-164"/>
                    <a:pt x="5" y="109"/>
                  </a:cubicBezTo>
                  <a:cubicBezTo>
                    <a:pt x="-48" y="383"/>
                    <a:pt x="374" y="431"/>
                    <a:pt x="617" y="34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4" name="Google Shape;654;p9"/>
            <p:cNvSpPr/>
            <p:nvPr/>
          </p:nvSpPr>
          <p:spPr>
            <a:xfrm>
              <a:off x="8656920" y="4556520"/>
              <a:ext cx="190800" cy="223560"/>
            </a:xfrm>
            <a:custGeom>
              <a:avLst/>
              <a:gdLst/>
              <a:ahLst/>
              <a:cxnLst/>
              <a:rect l="l" t="t" r="r" b="b"/>
              <a:pathLst>
                <a:path w="530" h="621" extrusionOk="0">
                  <a:moveTo>
                    <a:pt x="530" y="621"/>
                  </a:moveTo>
                  <a:cubicBezTo>
                    <a:pt x="471" y="324"/>
                    <a:pt x="266" y="-170"/>
                    <a:pt x="59" y="58"/>
                  </a:cubicBezTo>
                  <a:cubicBezTo>
                    <a:pt x="-148" y="287"/>
                    <a:pt x="235" y="582"/>
                    <a:pt x="530" y="621"/>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5" name="Google Shape;655;p9"/>
            <p:cNvSpPr/>
            <p:nvPr/>
          </p:nvSpPr>
          <p:spPr>
            <a:xfrm>
              <a:off x="8755200" y="4847040"/>
              <a:ext cx="220680" cy="124560"/>
            </a:xfrm>
            <a:custGeom>
              <a:avLst/>
              <a:gdLst/>
              <a:ahLst/>
              <a:cxnLst/>
              <a:rect l="l" t="t" r="r" b="b"/>
              <a:pathLst>
                <a:path w="613" h="346" extrusionOk="0">
                  <a:moveTo>
                    <a:pt x="613" y="94"/>
                  </a:moveTo>
                  <a:cubicBezTo>
                    <a:pt x="345" y="-27"/>
                    <a:pt x="-90" y="-71"/>
                    <a:pt x="17" y="211"/>
                  </a:cubicBezTo>
                  <a:cubicBezTo>
                    <a:pt x="123" y="494"/>
                    <a:pt x="463" y="273"/>
                    <a:pt x="613" y="94"/>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6" name="Google Shape;656;p9"/>
            <p:cNvSpPr/>
            <p:nvPr/>
          </p:nvSpPr>
          <p:spPr>
            <a:xfrm>
              <a:off x="8481600" y="4233600"/>
              <a:ext cx="216000" cy="184320"/>
            </a:xfrm>
            <a:custGeom>
              <a:avLst/>
              <a:gdLst/>
              <a:ahLst/>
              <a:cxnLst/>
              <a:rect l="l" t="t" r="r" b="b"/>
              <a:pathLst>
                <a:path w="600" h="512" extrusionOk="0">
                  <a:moveTo>
                    <a:pt x="600" y="512"/>
                  </a:moveTo>
                  <a:cubicBezTo>
                    <a:pt x="479" y="244"/>
                    <a:pt x="171" y="-178"/>
                    <a:pt x="30" y="82"/>
                  </a:cubicBezTo>
                  <a:cubicBezTo>
                    <a:pt x="-111" y="343"/>
                    <a:pt x="280" y="513"/>
                    <a:pt x="600" y="512"/>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7" name="Google Shape;657;p9"/>
            <p:cNvSpPr/>
            <p:nvPr/>
          </p:nvSpPr>
          <p:spPr>
            <a:xfrm>
              <a:off x="8483400" y="4440600"/>
              <a:ext cx="252360" cy="135360"/>
            </a:xfrm>
            <a:custGeom>
              <a:avLst/>
              <a:gdLst/>
              <a:ahLst/>
              <a:cxnLst/>
              <a:rect l="l" t="t" r="r" b="b"/>
              <a:pathLst>
                <a:path w="701" h="376" extrusionOk="0">
                  <a:moveTo>
                    <a:pt x="701" y="80"/>
                  </a:moveTo>
                  <a:cubicBezTo>
                    <a:pt x="461" y="-1"/>
                    <a:pt x="-66" y="-90"/>
                    <a:pt x="7" y="200"/>
                  </a:cubicBezTo>
                  <a:cubicBezTo>
                    <a:pt x="79" y="491"/>
                    <a:pt x="525" y="399"/>
                    <a:pt x="701" y="8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8" name="Google Shape;658;p9"/>
            <p:cNvSpPr/>
            <p:nvPr/>
          </p:nvSpPr>
          <p:spPr>
            <a:xfrm>
              <a:off x="8546760" y="3990600"/>
              <a:ext cx="951480" cy="1111320"/>
            </a:xfrm>
            <a:custGeom>
              <a:avLst/>
              <a:gdLst/>
              <a:ahLst/>
              <a:cxnLst/>
              <a:rect l="l" t="t" r="r" b="b"/>
              <a:pathLst>
                <a:path w="2643" h="3087" extrusionOk="0">
                  <a:moveTo>
                    <a:pt x="1794" y="2"/>
                  </a:moveTo>
                  <a:cubicBezTo>
                    <a:pt x="1788" y="7"/>
                    <a:pt x="1786" y="16"/>
                    <a:pt x="1790" y="22"/>
                  </a:cubicBezTo>
                  <a:cubicBezTo>
                    <a:pt x="2020" y="355"/>
                    <a:pt x="2084" y="801"/>
                    <a:pt x="1958" y="1185"/>
                  </a:cubicBezTo>
                  <a:cubicBezTo>
                    <a:pt x="1942" y="1232"/>
                    <a:pt x="1924" y="1279"/>
                    <a:pt x="1905" y="1325"/>
                  </a:cubicBezTo>
                  <a:cubicBezTo>
                    <a:pt x="1717" y="1170"/>
                    <a:pt x="1574" y="958"/>
                    <a:pt x="1501" y="725"/>
                  </a:cubicBezTo>
                  <a:cubicBezTo>
                    <a:pt x="1499" y="717"/>
                    <a:pt x="1491" y="713"/>
                    <a:pt x="1483" y="715"/>
                  </a:cubicBezTo>
                  <a:cubicBezTo>
                    <a:pt x="1476" y="718"/>
                    <a:pt x="1472" y="726"/>
                    <a:pt x="1474" y="733"/>
                  </a:cubicBezTo>
                  <a:cubicBezTo>
                    <a:pt x="1549" y="974"/>
                    <a:pt x="1698" y="1194"/>
                    <a:pt x="1893" y="1353"/>
                  </a:cubicBezTo>
                  <a:cubicBezTo>
                    <a:pt x="1891" y="1358"/>
                    <a:pt x="1889" y="1363"/>
                    <a:pt x="1887" y="1368"/>
                  </a:cubicBezTo>
                  <a:cubicBezTo>
                    <a:pt x="1861" y="1431"/>
                    <a:pt x="1833" y="1497"/>
                    <a:pt x="1812" y="1565"/>
                  </a:cubicBezTo>
                  <a:cubicBezTo>
                    <a:pt x="1771" y="1695"/>
                    <a:pt x="1762" y="1813"/>
                    <a:pt x="1786" y="1918"/>
                  </a:cubicBezTo>
                  <a:cubicBezTo>
                    <a:pt x="1784" y="1916"/>
                    <a:pt x="1781" y="1913"/>
                    <a:pt x="1778" y="1911"/>
                  </a:cubicBezTo>
                  <a:cubicBezTo>
                    <a:pt x="1678" y="1819"/>
                    <a:pt x="1566" y="1739"/>
                    <a:pt x="1457" y="1661"/>
                  </a:cubicBezTo>
                  <a:cubicBezTo>
                    <a:pt x="1378" y="1605"/>
                    <a:pt x="1299" y="1547"/>
                    <a:pt x="1222" y="1485"/>
                  </a:cubicBezTo>
                  <a:cubicBezTo>
                    <a:pt x="1270" y="1332"/>
                    <a:pt x="1274" y="1161"/>
                    <a:pt x="1235" y="1005"/>
                  </a:cubicBezTo>
                  <a:cubicBezTo>
                    <a:pt x="1233" y="998"/>
                    <a:pt x="1225" y="993"/>
                    <a:pt x="1218" y="995"/>
                  </a:cubicBezTo>
                  <a:cubicBezTo>
                    <a:pt x="1210" y="997"/>
                    <a:pt x="1205" y="1005"/>
                    <a:pt x="1207" y="1012"/>
                  </a:cubicBezTo>
                  <a:cubicBezTo>
                    <a:pt x="1245" y="1160"/>
                    <a:pt x="1241" y="1320"/>
                    <a:pt x="1199" y="1465"/>
                  </a:cubicBezTo>
                  <a:cubicBezTo>
                    <a:pt x="1150" y="1426"/>
                    <a:pt x="1103" y="1382"/>
                    <a:pt x="1061" y="1336"/>
                  </a:cubicBezTo>
                  <a:cubicBezTo>
                    <a:pt x="814" y="1071"/>
                    <a:pt x="691" y="697"/>
                    <a:pt x="732" y="337"/>
                  </a:cubicBezTo>
                  <a:cubicBezTo>
                    <a:pt x="733" y="329"/>
                    <a:pt x="727" y="322"/>
                    <a:pt x="719" y="321"/>
                  </a:cubicBezTo>
                  <a:cubicBezTo>
                    <a:pt x="712" y="320"/>
                    <a:pt x="705" y="326"/>
                    <a:pt x="704" y="333"/>
                  </a:cubicBezTo>
                  <a:cubicBezTo>
                    <a:pt x="666" y="665"/>
                    <a:pt x="764" y="1007"/>
                    <a:pt x="967" y="1270"/>
                  </a:cubicBezTo>
                  <a:cubicBezTo>
                    <a:pt x="855" y="1276"/>
                    <a:pt x="742" y="1266"/>
                    <a:pt x="633" y="1241"/>
                  </a:cubicBezTo>
                  <a:lnTo>
                    <a:pt x="633" y="1241"/>
                  </a:lnTo>
                  <a:cubicBezTo>
                    <a:pt x="404" y="1189"/>
                    <a:pt x="190" y="1073"/>
                    <a:pt x="25" y="906"/>
                  </a:cubicBezTo>
                  <a:cubicBezTo>
                    <a:pt x="19" y="901"/>
                    <a:pt x="10" y="901"/>
                    <a:pt x="5" y="906"/>
                  </a:cubicBezTo>
                  <a:cubicBezTo>
                    <a:pt x="-1" y="912"/>
                    <a:pt x="-1" y="921"/>
                    <a:pt x="4" y="926"/>
                  </a:cubicBezTo>
                  <a:cubicBezTo>
                    <a:pt x="167" y="1091"/>
                    <a:pt x="376" y="1206"/>
                    <a:pt x="600" y="1262"/>
                  </a:cubicBezTo>
                  <a:cubicBezTo>
                    <a:pt x="452" y="1376"/>
                    <a:pt x="260" y="1437"/>
                    <a:pt x="68" y="1431"/>
                  </a:cubicBezTo>
                  <a:cubicBezTo>
                    <a:pt x="60" y="1431"/>
                    <a:pt x="53" y="1436"/>
                    <a:pt x="53" y="1444"/>
                  </a:cubicBezTo>
                  <a:cubicBezTo>
                    <a:pt x="52" y="1453"/>
                    <a:pt x="59" y="1458"/>
                    <a:pt x="67" y="1458"/>
                  </a:cubicBezTo>
                  <a:cubicBezTo>
                    <a:pt x="273" y="1466"/>
                    <a:pt x="480" y="1398"/>
                    <a:pt x="635" y="1270"/>
                  </a:cubicBezTo>
                  <a:cubicBezTo>
                    <a:pt x="751" y="1296"/>
                    <a:pt x="870" y="1305"/>
                    <a:pt x="989" y="1297"/>
                  </a:cubicBezTo>
                  <a:cubicBezTo>
                    <a:pt x="1005" y="1317"/>
                    <a:pt x="1022" y="1337"/>
                    <a:pt x="1039" y="1355"/>
                  </a:cubicBezTo>
                  <a:cubicBezTo>
                    <a:pt x="1158" y="1482"/>
                    <a:pt x="1302" y="1585"/>
                    <a:pt x="1440" y="1684"/>
                  </a:cubicBezTo>
                  <a:cubicBezTo>
                    <a:pt x="1460" y="1698"/>
                    <a:pt x="1479" y="1712"/>
                    <a:pt x="1499" y="1726"/>
                  </a:cubicBezTo>
                  <a:cubicBezTo>
                    <a:pt x="1301" y="1745"/>
                    <a:pt x="1097" y="1711"/>
                    <a:pt x="909" y="1624"/>
                  </a:cubicBezTo>
                  <a:cubicBezTo>
                    <a:pt x="901" y="1621"/>
                    <a:pt x="893" y="1624"/>
                    <a:pt x="890" y="1631"/>
                  </a:cubicBezTo>
                  <a:cubicBezTo>
                    <a:pt x="886" y="1638"/>
                    <a:pt x="889" y="1647"/>
                    <a:pt x="897" y="1650"/>
                  </a:cubicBezTo>
                  <a:cubicBezTo>
                    <a:pt x="1100" y="1743"/>
                    <a:pt x="1320" y="1778"/>
                    <a:pt x="1533" y="1751"/>
                  </a:cubicBezTo>
                  <a:cubicBezTo>
                    <a:pt x="1611" y="1807"/>
                    <a:pt x="1688" y="1867"/>
                    <a:pt x="1759" y="1931"/>
                  </a:cubicBezTo>
                  <a:cubicBezTo>
                    <a:pt x="1903" y="2064"/>
                    <a:pt x="2021" y="2221"/>
                    <a:pt x="2108" y="2394"/>
                  </a:cubicBezTo>
                  <a:cubicBezTo>
                    <a:pt x="1972" y="2437"/>
                    <a:pt x="1828" y="2457"/>
                    <a:pt x="1682" y="2456"/>
                  </a:cubicBezTo>
                  <a:cubicBezTo>
                    <a:pt x="1542" y="2276"/>
                    <a:pt x="1375" y="2121"/>
                    <a:pt x="1199" y="2006"/>
                  </a:cubicBezTo>
                  <a:cubicBezTo>
                    <a:pt x="1192" y="2002"/>
                    <a:pt x="1183" y="2004"/>
                    <a:pt x="1179" y="2010"/>
                  </a:cubicBezTo>
                  <a:cubicBezTo>
                    <a:pt x="1175" y="2017"/>
                    <a:pt x="1177" y="2026"/>
                    <a:pt x="1183" y="2030"/>
                  </a:cubicBezTo>
                  <a:cubicBezTo>
                    <a:pt x="1350" y="2139"/>
                    <a:pt x="1510" y="2286"/>
                    <a:pt x="1645" y="2455"/>
                  </a:cubicBezTo>
                  <a:cubicBezTo>
                    <a:pt x="1498" y="2449"/>
                    <a:pt x="1349" y="2421"/>
                    <a:pt x="1206" y="2370"/>
                  </a:cubicBezTo>
                  <a:cubicBezTo>
                    <a:pt x="910" y="2266"/>
                    <a:pt x="653" y="2064"/>
                    <a:pt x="482" y="1801"/>
                  </a:cubicBezTo>
                  <a:cubicBezTo>
                    <a:pt x="477" y="1794"/>
                    <a:pt x="468" y="1793"/>
                    <a:pt x="462" y="1797"/>
                  </a:cubicBezTo>
                  <a:cubicBezTo>
                    <a:pt x="455" y="1802"/>
                    <a:pt x="453" y="1810"/>
                    <a:pt x="458" y="1816"/>
                  </a:cubicBezTo>
                  <a:cubicBezTo>
                    <a:pt x="633" y="2084"/>
                    <a:pt x="895" y="2291"/>
                    <a:pt x="1197" y="2397"/>
                  </a:cubicBezTo>
                  <a:cubicBezTo>
                    <a:pt x="1217" y="2404"/>
                    <a:pt x="1237" y="2411"/>
                    <a:pt x="1258" y="2417"/>
                  </a:cubicBezTo>
                  <a:cubicBezTo>
                    <a:pt x="1114" y="2510"/>
                    <a:pt x="949" y="2566"/>
                    <a:pt x="778" y="2581"/>
                  </a:cubicBezTo>
                  <a:cubicBezTo>
                    <a:pt x="771" y="2582"/>
                    <a:pt x="764" y="2589"/>
                    <a:pt x="765" y="2597"/>
                  </a:cubicBezTo>
                  <a:cubicBezTo>
                    <a:pt x="765" y="2605"/>
                    <a:pt x="773" y="2611"/>
                    <a:pt x="781" y="2610"/>
                  </a:cubicBezTo>
                  <a:cubicBezTo>
                    <a:pt x="964" y="2594"/>
                    <a:pt x="1141" y="2531"/>
                    <a:pt x="1294" y="2428"/>
                  </a:cubicBezTo>
                  <a:cubicBezTo>
                    <a:pt x="1569" y="2505"/>
                    <a:pt x="1859" y="2503"/>
                    <a:pt x="2121" y="2420"/>
                  </a:cubicBezTo>
                  <a:cubicBezTo>
                    <a:pt x="2219" y="2623"/>
                    <a:pt x="2275" y="2846"/>
                    <a:pt x="2282" y="3073"/>
                  </a:cubicBezTo>
                  <a:cubicBezTo>
                    <a:pt x="2282" y="3081"/>
                    <a:pt x="2289" y="3087"/>
                    <a:pt x="2297" y="3087"/>
                  </a:cubicBezTo>
                  <a:cubicBezTo>
                    <a:pt x="2301" y="3087"/>
                    <a:pt x="2305" y="3086"/>
                    <a:pt x="2307" y="3083"/>
                  </a:cubicBezTo>
                  <a:cubicBezTo>
                    <a:pt x="2310" y="3080"/>
                    <a:pt x="2311" y="3076"/>
                    <a:pt x="2311" y="3072"/>
                  </a:cubicBezTo>
                  <a:cubicBezTo>
                    <a:pt x="2305" y="2906"/>
                    <a:pt x="2275" y="2743"/>
                    <a:pt x="2221" y="2588"/>
                  </a:cubicBezTo>
                  <a:cubicBezTo>
                    <a:pt x="2222" y="2587"/>
                    <a:pt x="2223" y="2587"/>
                    <a:pt x="2224" y="2586"/>
                  </a:cubicBezTo>
                  <a:lnTo>
                    <a:pt x="2224" y="2585"/>
                  </a:lnTo>
                  <a:cubicBezTo>
                    <a:pt x="2303" y="2497"/>
                    <a:pt x="2373" y="2399"/>
                    <a:pt x="2432" y="2296"/>
                  </a:cubicBezTo>
                  <a:lnTo>
                    <a:pt x="2432" y="2296"/>
                  </a:lnTo>
                  <a:cubicBezTo>
                    <a:pt x="2434" y="2294"/>
                    <a:pt x="2435" y="2292"/>
                    <a:pt x="2435" y="2290"/>
                  </a:cubicBezTo>
                  <a:cubicBezTo>
                    <a:pt x="2538" y="2110"/>
                    <a:pt x="2610" y="1910"/>
                    <a:pt x="2643" y="1706"/>
                  </a:cubicBezTo>
                  <a:cubicBezTo>
                    <a:pt x="2644" y="1699"/>
                    <a:pt x="2639" y="1691"/>
                    <a:pt x="2631" y="1690"/>
                  </a:cubicBezTo>
                  <a:cubicBezTo>
                    <a:pt x="2623" y="1689"/>
                    <a:pt x="2616" y="1694"/>
                    <a:pt x="2614" y="1702"/>
                  </a:cubicBezTo>
                  <a:cubicBezTo>
                    <a:pt x="2583" y="1894"/>
                    <a:pt x="2517" y="2083"/>
                    <a:pt x="2422" y="2255"/>
                  </a:cubicBezTo>
                  <a:cubicBezTo>
                    <a:pt x="2337" y="2085"/>
                    <a:pt x="2287" y="1900"/>
                    <a:pt x="2275" y="1705"/>
                  </a:cubicBezTo>
                  <a:cubicBezTo>
                    <a:pt x="2274" y="1697"/>
                    <a:pt x="2268" y="1691"/>
                    <a:pt x="2260" y="1692"/>
                  </a:cubicBezTo>
                  <a:cubicBezTo>
                    <a:pt x="2252" y="1692"/>
                    <a:pt x="2246" y="1699"/>
                    <a:pt x="2246" y="1707"/>
                  </a:cubicBezTo>
                  <a:cubicBezTo>
                    <a:pt x="2259" y="1912"/>
                    <a:pt x="2313" y="2106"/>
                    <a:pt x="2405" y="2285"/>
                  </a:cubicBezTo>
                  <a:cubicBezTo>
                    <a:pt x="2349" y="2382"/>
                    <a:pt x="2284" y="2474"/>
                    <a:pt x="2210" y="2558"/>
                  </a:cubicBezTo>
                  <a:cubicBezTo>
                    <a:pt x="2128" y="2333"/>
                    <a:pt x="1997" y="2127"/>
                    <a:pt x="1827" y="1957"/>
                  </a:cubicBezTo>
                  <a:cubicBezTo>
                    <a:pt x="1789" y="1846"/>
                    <a:pt x="1793" y="1717"/>
                    <a:pt x="1839" y="1573"/>
                  </a:cubicBezTo>
                  <a:cubicBezTo>
                    <a:pt x="1860" y="1507"/>
                    <a:pt x="1887" y="1441"/>
                    <a:pt x="1913" y="1378"/>
                  </a:cubicBezTo>
                  <a:cubicBezTo>
                    <a:pt x="1938" y="1318"/>
                    <a:pt x="1964" y="1256"/>
                    <a:pt x="1985" y="1193"/>
                  </a:cubicBezTo>
                  <a:cubicBezTo>
                    <a:pt x="1994" y="1165"/>
                    <a:pt x="2002" y="1137"/>
                    <a:pt x="2009" y="1109"/>
                  </a:cubicBezTo>
                  <a:cubicBezTo>
                    <a:pt x="2077" y="1063"/>
                    <a:pt x="2139" y="1011"/>
                    <a:pt x="2196" y="952"/>
                  </a:cubicBezTo>
                  <a:cubicBezTo>
                    <a:pt x="2277" y="868"/>
                    <a:pt x="2345" y="773"/>
                    <a:pt x="2397" y="668"/>
                  </a:cubicBezTo>
                  <a:cubicBezTo>
                    <a:pt x="2401" y="661"/>
                    <a:pt x="2398" y="652"/>
                    <a:pt x="2391" y="649"/>
                  </a:cubicBezTo>
                  <a:cubicBezTo>
                    <a:pt x="2384" y="645"/>
                    <a:pt x="2375" y="648"/>
                    <a:pt x="2372" y="655"/>
                  </a:cubicBezTo>
                  <a:cubicBezTo>
                    <a:pt x="2290" y="819"/>
                    <a:pt x="2168" y="961"/>
                    <a:pt x="2019" y="1067"/>
                  </a:cubicBezTo>
                  <a:cubicBezTo>
                    <a:pt x="2098" y="706"/>
                    <a:pt x="2024" y="310"/>
                    <a:pt x="1814" y="5"/>
                  </a:cubicBezTo>
                  <a:cubicBezTo>
                    <a:pt x="1809" y="-1"/>
                    <a:pt x="1800" y="-2"/>
                    <a:pt x="1794" y="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659" name="Google Shape;659;p9"/>
          <p:cNvGrpSpPr/>
          <p:nvPr/>
        </p:nvGrpSpPr>
        <p:grpSpPr>
          <a:xfrm rot="-9390072">
            <a:off x="35515" y="2359242"/>
            <a:ext cx="249101" cy="1113397"/>
            <a:chOff x="8342280" y="2429640"/>
            <a:chExt cx="249120" cy="1113480"/>
          </a:xfrm>
        </p:grpSpPr>
        <p:sp>
          <p:nvSpPr>
            <p:cNvPr id="660" name="Google Shape;660;p9"/>
            <p:cNvSpPr/>
            <p:nvPr/>
          </p:nvSpPr>
          <p:spPr>
            <a:xfrm>
              <a:off x="8344080" y="3376080"/>
              <a:ext cx="156240" cy="167040"/>
            </a:xfrm>
            <a:custGeom>
              <a:avLst/>
              <a:gdLst/>
              <a:ahLst/>
              <a:cxnLst/>
              <a:rect l="l" t="t" r="r" b="b"/>
              <a:pathLst>
                <a:path w="434" h="464" extrusionOk="0">
                  <a:moveTo>
                    <a:pt x="119" y="414"/>
                  </a:moveTo>
                  <a:cubicBezTo>
                    <a:pt x="127" y="442"/>
                    <a:pt x="150" y="461"/>
                    <a:pt x="179" y="464"/>
                  </a:cubicBezTo>
                  <a:cubicBezTo>
                    <a:pt x="208" y="466"/>
                    <a:pt x="233" y="451"/>
                    <a:pt x="245" y="425"/>
                  </a:cubicBezTo>
                  <a:lnTo>
                    <a:pt x="434" y="38"/>
                  </a:lnTo>
                  <a:lnTo>
                    <a:pt x="0" y="0"/>
                  </a:lnTo>
                  <a:lnTo>
                    <a:pt x="119" y="414"/>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1" name="Google Shape;661;p9"/>
            <p:cNvSpPr/>
            <p:nvPr/>
          </p:nvSpPr>
          <p:spPr>
            <a:xfrm>
              <a:off x="8344080" y="3361680"/>
              <a:ext cx="156240" cy="42480"/>
            </a:xfrm>
            <a:custGeom>
              <a:avLst/>
              <a:gdLst/>
              <a:ahLst/>
              <a:cxnLst/>
              <a:rect l="l" t="t" r="r" b="b"/>
              <a:pathLst>
                <a:path w="434" h="118" extrusionOk="0">
                  <a:moveTo>
                    <a:pt x="0" y="40"/>
                  </a:moveTo>
                  <a:cubicBezTo>
                    <a:pt x="3" y="9"/>
                    <a:pt x="102" y="-7"/>
                    <a:pt x="222" y="3"/>
                  </a:cubicBezTo>
                  <a:cubicBezTo>
                    <a:pt x="341" y="14"/>
                    <a:pt x="437" y="47"/>
                    <a:pt x="434" y="78"/>
                  </a:cubicBezTo>
                  <a:cubicBezTo>
                    <a:pt x="431" y="109"/>
                    <a:pt x="332" y="125"/>
                    <a:pt x="213" y="115"/>
                  </a:cubicBezTo>
                  <a:cubicBezTo>
                    <a:pt x="92" y="105"/>
                    <a:pt x="-3" y="71"/>
                    <a:pt x="0" y="40"/>
                  </a:cubicBezTo>
                  <a:close/>
                </a:path>
              </a:pathLst>
            </a:custGeom>
            <a:solidFill>
              <a:schemeClr val="l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2" name="Google Shape;662;p9"/>
            <p:cNvSpPr/>
            <p:nvPr/>
          </p:nvSpPr>
          <p:spPr>
            <a:xfrm>
              <a:off x="8344080" y="2443680"/>
              <a:ext cx="237600" cy="946080"/>
            </a:xfrm>
            <a:custGeom>
              <a:avLst/>
              <a:gdLst/>
              <a:ahLst/>
              <a:cxnLst/>
              <a:rect l="l" t="t" r="r" b="b"/>
              <a:pathLst>
                <a:path w="660" h="2628" extrusionOk="0">
                  <a:moveTo>
                    <a:pt x="0" y="2590"/>
                  </a:moveTo>
                  <a:lnTo>
                    <a:pt x="225" y="0"/>
                  </a:lnTo>
                  <a:lnTo>
                    <a:pt x="660" y="38"/>
                  </a:lnTo>
                  <a:lnTo>
                    <a:pt x="434" y="2628"/>
                  </a:lnTo>
                  <a:lnTo>
                    <a:pt x="0" y="259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3" name="Google Shape;663;p9"/>
            <p:cNvSpPr/>
            <p:nvPr/>
          </p:nvSpPr>
          <p:spPr>
            <a:xfrm>
              <a:off x="8407440" y="2631960"/>
              <a:ext cx="156240" cy="42480"/>
            </a:xfrm>
            <a:custGeom>
              <a:avLst/>
              <a:gdLst/>
              <a:ahLst/>
              <a:cxnLst/>
              <a:rect l="l" t="t" r="r" b="b"/>
              <a:pathLst>
                <a:path w="434" h="118" extrusionOk="0">
                  <a:moveTo>
                    <a:pt x="1" y="40"/>
                  </a:moveTo>
                  <a:cubicBezTo>
                    <a:pt x="3" y="9"/>
                    <a:pt x="102" y="-7"/>
                    <a:pt x="222" y="3"/>
                  </a:cubicBezTo>
                  <a:cubicBezTo>
                    <a:pt x="342" y="14"/>
                    <a:pt x="437" y="47"/>
                    <a:pt x="434" y="78"/>
                  </a:cubicBezTo>
                  <a:cubicBezTo>
                    <a:pt x="432" y="109"/>
                    <a:pt x="332" y="125"/>
                    <a:pt x="212" y="115"/>
                  </a:cubicBezTo>
                  <a:cubicBezTo>
                    <a:pt x="92" y="104"/>
                    <a:pt x="-2" y="71"/>
                    <a:pt x="1" y="40"/>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4" name="Google Shape;664;p9"/>
            <p:cNvSpPr/>
            <p:nvPr/>
          </p:nvSpPr>
          <p:spPr>
            <a:xfrm>
              <a:off x="8397360" y="2444040"/>
              <a:ext cx="194040" cy="216000"/>
            </a:xfrm>
            <a:custGeom>
              <a:avLst/>
              <a:gdLst/>
              <a:ahLst/>
              <a:cxnLst/>
              <a:rect l="l" t="t" r="r" b="b"/>
              <a:pathLst>
                <a:path w="539" h="600" extrusionOk="0">
                  <a:moveTo>
                    <a:pt x="29" y="562"/>
                  </a:moveTo>
                  <a:lnTo>
                    <a:pt x="463" y="600"/>
                  </a:lnTo>
                  <a:cubicBezTo>
                    <a:pt x="463" y="600"/>
                    <a:pt x="594" y="367"/>
                    <a:pt x="512" y="37"/>
                  </a:cubicBezTo>
                  <a:lnTo>
                    <a:pt x="76" y="0"/>
                  </a:lnTo>
                  <a:cubicBezTo>
                    <a:pt x="-61" y="310"/>
                    <a:pt x="29" y="562"/>
                    <a:pt x="29" y="562"/>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5" name="Google Shape;665;p9"/>
            <p:cNvSpPr/>
            <p:nvPr/>
          </p:nvSpPr>
          <p:spPr>
            <a:xfrm>
              <a:off x="8424720" y="2429640"/>
              <a:ext cx="156600" cy="42120"/>
            </a:xfrm>
            <a:custGeom>
              <a:avLst/>
              <a:gdLst/>
              <a:ahLst/>
              <a:cxnLst/>
              <a:rect l="l" t="t" r="r" b="b"/>
              <a:pathLst>
                <a:path w="435" h="117" extrusionOk="0">
                  <a:moveTo>
                    <a:pt x="0" y="40"/>
                  </a:moveTo>
                  <a:cubicBezTo>
                    <a:pt x="3" y="9"/>
                    <a:pt x="103" y="-8"/>
                    <a:pt x="223" y="3"/>
                  </a:cubicBezTo>
                  <a:cubicBezTo>
                    <a:pt x="343" y="13"/>
                    <a:pt x="438" y="46"/>
                    <a:pt x="435" y="77"/>
                  </a:cubicBezTo>
                  <a:cubicBezTo>
                    <a:pt x="433" y="108"/>
                    <a:pt x="333" y="125"/>
                    <a:pt x="213" y="114"/>
                  </a:cubicBezTo>
                  <a:cubicBezTo>
                    <a:pt x="93" y="104"/>
                    <a:pt x="-1" y="70"/>
                    <a:pt x="0" y="4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6" name="Google Shape;666;p9"/>
            <p:cNvSpPr/>
            <p:nvPr/>
          </p:nvSpPr>
          <p:spPr>
            <a:xfrm>
              <a:off x="8376120" y="3487320"/>
              <a:ext cx="73440" cy="55800"/>
            </a:xfrm>
            <a:custGeom>
              <a:avLst/>
              <a:gdLst/>
              <a:ahLst/>
              <a:cxnLst/>
              <a:rect l="l" t="t" r="r" b="b"/>
              <a:pathLst>
                <a:path w="204" h="155" extrusionOk="0">
                  <a:moveTo>
                    <a:pt x="0" y="0"/>
                  </a:moveTo>
                  <a:lnTo>
                    <a:pt x="30" y="105"/>
                  </a:lnTo>
                  <a:cubicBezTo>
                    <a:pt x="38" y="133"/>
                    <a:pt x="61" y="152"/>
                    <a:pt x="90" y="155"/>
                  </a:cubicBezTo>
                  <a:cubicBezTo>
                    <a:pt x="119" y="157"/>
                    <a:pt x="144" y="142"/>
                    <a:pt x="156" y="116"/>
                  </a:cubicBezTo>
                  <a:lnTo>
                    <a:pt x="204" y="18"/>
                  </a:lnTo>
                  <a:cubicBezTo>
                    <a:pt x="176" y="22"/>
                    <a:pt x="140" y="23"/>
                    <a:pt x="102" y="19"/>
                  </a:cubicBezTo>
                  <a:cubicBezTo>
                    <a:pt x="62" y="16"/>
                    <a:pt x="27" y="9"/>
                    <a:pt x="0" y="0"/>
                  </a:cubicBezTo>
                  <a:close/>
                </a:path>
              </a:pathLst>
            </a:custGeom>
            <a:solidFill>
              <a:schemeClr val="dk1"/>
            </a:solidFill>
            <a:ln>
              <a:noFill/>
            </a:ln>
          </p:spPr>
          <p:txBody>
            <a:bodyPr spcFirstLastPara="1" wrap="square" lIns="90000" tIns="10800" rIns="90000" bIns="108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67" name="Google Shape;667;p9"/>
            <p:cNvSpPr/>
            <p:nvPr/>
          </p:nvSpPr>
          <p:spPr>
            <a:xfrm>
              <a:off x="8342280" y="2644560"/>
              <a:ext cx="223560" cy="761400"/>
            </a:xfrm>
            <a:custGeom>
              <a:avLst/>
              <a:gdLst/>
              <a:ahLst/>
              <a:cxnLst/>
              <a:rect l="l" t="t" r="r" b="b"/>
              <a:pathLst>
                <a:path w="621" h="2115" extrusionOk="0">
                  <a:moveTo>
                    <a:pt x="275" y="65"/>
                  </a:moveTo>
                  <a:lnTo>
                    <a:pt x="100" y="2083"/>
                  </a:lnTo>
                  <a:cubicBezTo>
                    <a:pt x="43" y="2068"/>
                    <a:pt x="8" y="2048"/>
                    <a:pt x="10" y="2033"/>
                  </a:cubicBezTo>
                  <a:cubicBezTo>
                    <a:pt x="10" y="2030"/>
                    <a:pt x="7" y="2028"/>
                    <a:pt x="5" y="2027"/>
                  </a:cubicBezTo>
                  <a:cubicBezTo>
                    <a:pt x="2" y="2027"/>
                    <a:pt x="0" y="2029"/>
                    <a:pt x="0" y="2032"/>
                  </a:cubicBezTo>
                  <a:cubicBezTo>
                    <a:pt x="-3" y="2071"/>
                    <a:pt x="109" y="2103"/>
                    <a:pt x="217" y="2112"/>
                  </a:cubicBezTo>
                  <a:cubicBezTo>
                    <a:pt x="324" y="2121"/>
                    <a:pt x="440" y="2110"/>
                    <a:pt x="444" y="2071"/>
                  </a:cubicBezTo>
                  <a:cubicBezTo>
                    <a:pt x="444" y="2068"/>
                    <a:pt x="442" y="2066"/>
                    <a:pt x="439" y="2065"/>
                  </a:cubicBezTo>
                  <a:cubicBezTo>
                    <a:pt x="437" y="2065"/>
                    <a:pt x="434" y="2067"/>
                    <a:pt x="434" y="2070"/>
                  </a:cubicBezTo>
                  <a:cubicBezTo>
                    <a:pt x="433" y="2085"/>
                    <a:pt x="397" y="2098"/>
                    <a:pt x="341" y="2103"/>
                  </a:cubicBezTo>
                  <a:lnTo>
                    <a:pt x="517" y="86"/>
                  </a:lnTo>
                  <a:cubicBezTo>
                    <a:pt x="575" y="81"/>
                    <a:pt x="619" y="67"/>
                    <a:pt x="621" y="43"/>
                  </a:cubicBezTo>
                  <a:cubicBezTo>
                    <a:pt x="621" y="41"/>
                    <a:pt x="619" y="38"/>
                    <a:pt x="616" y="38"/>
                  </a:cubicBezTo>
                  <a:cubicBezTo>
                    <a:pt x="614" y="38"/>
                    <a:pt x="611" y="40"/>
                    <a:pt x="611" y="43"/>
                  </a:cubicBezTo>
                  <a:cubicBezTo>
                    <a:pt x="609" y="67"/>
                    <a:pt x="519" y="86"/>
                    <a:pt x="394" y="75"/>
                  </a:cubicBezTo>
                  <a:cubicBezTo>
                    <a:pt x="352" y="71"/>
                    <a:pt x="315" y="65"/>
                    <a:pt x="284" y="57"/>
                  </a:cubicBezTo>
                  <a:cubicBezTo>
                    <a:pt x="283" y="57"/>
                    <a:pt x="282" y="56"/>
                    <a:pt x="281" y="56"/>
                  </a:cubicBezTo>
                  <a:cubicBezTo>
                    <a:pt x="281" y="56"/>
                    <a:pt x="280" y="56"/>
                    <a:pt x="279" y="56"/>
                  </a:cubicBezTo>
                  <a:cubicBezTo>
                    <a:pt x="221" y="41"/>
                    <a:pt x="186" y="21"/>
                    <a:pt x="187" y="6"/>
                  </a:cubicBezTo>
                  <a:cubicBezTo>
                    <a:pt x="187" y="3"/>
                    <a:pt x="185" y="1"/>
                    <a:pt x="182" y="0"/>
                  </a:cubicBezTo>
                  <a:cubicBezTo>
                    <a:pt x="180" y="0"/>
                    <a:pt x="177" y="2"/>
                    <a:pt x="177" y="5"/>
                  </a:cubicBezTo>
                  <a:cubicBezTo>
                    <a:pt x="175" y="29"/>
                    <a:pt x="217" y="51"/>
                    <a:pt x="275" y="65"/>
                  </a:cubicBezTo>
                  <a:moveTo>
                    <a:pt x="110" y="2085"/>
                  </a:moveTo>
                  <a:lnTo>
                    <a:pt x="285" y="68"/>
                  </a:lnTo>
                  <a:cubicBezTo>
                    <a:pt x="317" y="75"/>
                    <a:pt x="352" y="81"/>
                    <a:pt x="388" y="84"/>
                  </a:cubicBezTo>
                  <a:lnTo>
                    <a:pt x="213" y="2102"/>
                  </a:lnTo>
                  <a:cubicBezTo>
                    <a:pt x="174" y="2098"/>
                    <a:pt x="139" y="2092"/>
                    <a:pt x="110" y="2085"/>
                  </a:cubicBezTo>
                  <a:moveTo>
                    <a:pt x="331" y="2104"/>
                  </a:moveTo>
                  <a:cubicBezTo>
                    <a:pt x="300" y="2106"/>
                    <a:pt x="263" y="2106"/>
                    <a:pt x="223" y="2103"/>
                  </a:cubicBezTo>
                  <a:lnTo>
                    <a:pt x="398" y="85"/>
                  </a:lnTo>
                  <a:cubicBezTo>
                    <a:pt x="435" y="88"/>
                    <a:pt x="473" y="89"/>
                    <a:pt x="507" y="87"/>
                  </a:cubicBezTo>
                  <a:lnTo>
                    <a:pt x="331" y="210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
        <p:nvSpPr>
          <p:cNvPr id="668" name="Google Shape;668;p9"/>
          <p:cNvSpPr/>
          <p:nvPr/>
        </p:nvSpPr>
        <p:spPr>
          <a:xfrm>
            <a:off x="4111376" y="4532626"/>
            <a:ext cx="1789107" cy="626653"/>
          </a:xfrm>
          <a:custGeom>
            <a:avLst/>
            <a:gdLst/>
            <a:ahLst/>
            <a:cxnLst/>
            <a:rect l="l" t="t" r="r" b="b"/>
            <a:pathLst>
              <a:path w="6538" h="2290" extrusionOk="0">
                <a:moveTo>
                  <a:pt x="6520" y="2053"/>
                </a:moveTo>
                <a:cubicBezTo>
                  <a:pt x="6119" y="1582"/>
                  <a:pt x="5247" y="1652"/>
                  <a:pt x="5247" y="1652"/>
                </a:cubicBezTo>
                <a:cubicBezTo>
                  <a:pt x="5247" y="1652"/>
                  <a:pt x="6015" y="973"/>
                  <a:pt x="5509" y="938"/>
                </a:cubicBezTo>
                <a:cubicBezTo>
                  <a:pt x="5003" y="903"/>
                  <a:pt x="4610" y="1352"/>
                  <a:pt x="4610" y="1352"/>
                </a:cubicBezTo>
                <a:cubicBezTo>
                  <a:pt x="4610" y="1352"/>
                  <a:pt x="5154" y="245"/>
                  <a:pt x="4755" y="104"/>
                </a:cubicBezTo>
                <a:cubicBezTo>
                  <a:pt x="4581" y="43"/>
                  <a:pt x="4286" y="287"/>
                  <a:pt x="4003" y="589"/>
                </a:cubicBezTo>
                <a:cubicBezTo>
                  <a:pt x="4021" y="455"/>
                  <a:pt x="4022" y="228"/>
                  <a:pt x="3818" y="206"/>
                </a:cubicBezTo>
                <a:cubicBezTo>
                  <a:pt x="3578" y="180"/>
                  <a:pt x="3251" y="771"/>
                  <a:pt x="3173" y="1243"/>
                </a:cubicBezTo>
                <a:cubicBezTo>
                  <a:pt x="3031" y="801"/>
                  <a:pt x="2710" y="-13"/>
                  <a:pt x="2266" y="0"/>
                </a:cubicBezTo>
                <a:cubicBezTo>
                  <a:pt x="1655" y="17"/>
                  <a:pt x="1879" y="1230"/>
                  <a:pt x="1879" y="1230"/>
                </a:cubicBezTo>
                <a:cubicBezTo>
                  <a:pt x="1879" y="1230"/>
                  <a:pt x="1214" y="571"/>
                  <a:pt x="823" y="709"/>
                </a:cubicBezTo>
                <a:cubicBezTo>
                  <a:pt x="422" y="849"/>
                  <a:pt x="861" y="1657"/>
                  <a:pt x="861" y="1657"/>
                </a:cubicBezTo>
                <a:cubicBezTo>
                  <a:pt x="861" y="1657"/>
                  <a:pt x="286" y="1389"/>
                  <a:pt x="94" y="1504"/>
                </a:cubicBezTo>
                <a:cubicBezTo>
                  <a:pt x="-226" y="1695"/>
                  <a:pt x="368" y="2192"/>
                  <a:pt x="418" y="2175"/>
                </a:cubicBezTo>
                <a:cubicBezTo>
                  <a:pt x="522" y="2140"/>
                  <a:pt x="6922" y="2524"/>
                  <a:pt x="6520" y="2053"/>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669" name="Google Shape;669;p9"/>
          <p:cNvGrpSpPr/>
          <p:nvPr/>
        </p:nvGrpSpPr>
        <p:grpSpPr>
          <a:xfrm rot="-4064695">
            <a:off x="8494225" y="831135"/>
            <a:ext cx="434681" cy="290732"/>
            <a:chOff x="5609880" y="3647520"/>
            <a:chExt cx="455400" cy="304560"/>
          </a:xfrm>
        </p:grpSpPr>
        <p:sp>
          <p:nvSpPr>
            <p:cNvPr id="670" name="Google Shape;670;p9"/>
            <p:cNvSpPr/>
            <p:nvPr/>
          </p:nvSpPr>
          <p:spPr>
            <a:xfrm>
              <a:off x="5706360" y="3683160"/>
              <a:ext cx="358920" cy="268920"/>
            </a:xfrm>
            <a:custGeom>
              <a:avLst/>
              <a:gdLst/>
              <a:ahLst/>
              <a:cxnLst/>
              <a:rect l="l" t="t" r="r" b="b"/>
              <a:pathLst>
                <a:path w="997" h="747" extrusionOk="0">
                  <a:moveTo>
                    <a:pt x="0" y="32"/>
                  </a:moveTo>
                  <a:cubicBezTo>
                    <a:pt x="226" y="-35"/>
                    <a:pt x="480" y="6"/>
                    <a:pt x="671" y="143"/>
                  </a:cubicBezTo>
                  <a:cubicBezTo>
                    <a:pt x="863" y="279"/>
                    <a:pt x="986" y="506"/>
                    <a:pt x="997" y="741"/>
                  </a:cubicBezTo>
                  <a:cubicBezTo>
                    <a:pt x="779" y="768"/>
                    <a:pt x="550" y="705"/>
                    <a:pt x="369" y="582"/>
                  </a:cubicBezTo>
                  <a:cubicBezTo>
                    <a:pt x="189" y="459"/>
                    <a:pt x="55" y="244"/>
                    <a:pt x="0" y="32"/>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1" name="Google Shape;671;p9"/>
            <p:cNvSpPr/>
            <p:nvPr/>
          </p:nvSpPr>
          <p:spPr>
            <a:xfrm>
              <a:off x="5609880" y="3647520"/>
              <a:ext cx="310680" cy="185760"/>
            </a:xfrm>
            <a:custGeom>
              <a:avLst/>
              <a:gdLst/>
              <a:ahLst/>
              <a:cxnLst/>
              <a:rect l="l" t="t" r="r" b="b"/>
              <a:pathLst>
                <a:path w="863" h="516" extrusionOk="0">
                  <a:moveTo>
                    <a:pt x="1" y="22"/>
                  </a:moveTo>
                  <a:cubicBezTo>
                    <a:pt x="1" y="20"/>
                    <a:pt x="1" y="18"/>
                    <a:pt x="2" y="17"/>
                  </a:cubicBezTo>
                  <a:cubicBezTo>
                    <a:pt x="7" y="3"/>
                    <a:pt x="21" y="-3"/>
                    <a:pt x="34" y="1"/>
                  </a:cubicBezTo>
                  <a:cubicBezTo>
                    <a:pt x="335" y="108"/>
                    <a:pt x="611" y="267"/>
                    <a:pt x="854" y="470"/>
                  </a:cubicBezTo>
                  <a:cubicBezTo>
                    <a:pt x="865" y="479"/>
                    <a:pt x="866" y="495"/>
                    <a:pt x="857" y="506"/>
                  </a:cubicBezTo>
                  <a:cubicBezTo>
                    <a:pt x="848" y="517"/>
                    <a:pt x="832" y="518"/>
                    <a:pt x="821" y="509"/>
                  </a:cubicBezTo>
                  <a:cubicBezTo>
                    <a:pt x="582" y="309"/>
                    <a:pt x="312" y="154"/>
                    <a:pt x="17" y="49"/>
                  </a:cubicBezTo>
                  <a:cubicBezTo>
                    <a:pt x="6" y="45"/>
                    <a:pt x="-1" y="34"/>
                    <a:pt x="1" y="2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169719359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33"/>
        <p:cNvGrpSpPr/>
        <p:nvPr/>
      </p:nvGrpSpPr>
      <p:grpSpPr>
        <a:xfrm>
          <a:off x="0" y="0"/>
          <a:ext cx="0" cy="0"/>
          <a:chOff x="0" y="0"/>
          <a:chExt cx="0" cy="0"/>
        </a:xfrm>
      </p:grpSpPr>
      <p:grpSp>
        <p:nvGrpSpPr>
          <p:cNvPr id="734" name="Google Shape;734;p11"/>
          <p:cNvGrpSpPr/>
          <p:nvPr/>
        </p:nvGrpSpPr>
        <p:grpSpPr>
          <a:xfrm>
            <a:off x="-38658" y="-21859"/>
            <a:ext cx="9221315" cy="5187218"/>
            <a:chOff x="24120" y="2880"/>
            <a:chExt cx="10050480" cy="5663520"/>
          </a:xfrm>
        </p:grpSpPr>
        <p:sp>
          <p:nvSpPr>
            <p:cNvPr id="735" name="Google Shape;735;p11"/>
            <p:cNvSpPr/>
            <p:nvPr/>
          </p:nvSpPr>
          <p:spPr>
            <a:xfrm>
              <a:off x="276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6" name="Google Shape;736;p11"/>
            <p:cNvSpPr/>
            <p:nvPr/>
          </p:nvSpPr>
          <p:spPr>
            <a:xfrm>
              <a:off x="55044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7" name="Google Shape;737;p11"/>
            <p:cNvSpPr/>
            <p:nvPr/>
          </p:nvSpPr>
          <p:spPr>
            <a:xfrm>
              <a:off x="824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8" name="Google Shape;738;p11"/>
            <p:cNvSpPr/>
            <p:nvPr/>
          </p:nvSpPr>
          <p:spPr>
            <a:xfrm>
              <a:off x="1098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9" name="Google Shape;739;p11"/>
            <p:cNvSpPr/>
            <p:nvPr/>
          </p:nvSpPr>
          <p:spPr>
            <a:xfrm>
              <a:off x="1371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0" name="Google Shape;740;p11"/>
            <p:cNvSpPr/>
            <p:nvPr/>
          </p:nvSpPr>
          <p:spPr>
            <a:xfrm>
              <a:off x="16459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1" name="Google Shape;741;p11"/>
            <p:cNvSpPr/>
            <p:nvPr/>
          </p:nvSpPr>
          <p:spPr>
            <a:xfrm>
              <a:off x="1919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2" name="Google Shape;742;p11"/>
            <p:cNvSpPr/>
            <p:nvPr/>
          </p:nvSpPr>
          <p:spPr>
            <a:xfrm>
              <a:off x="2193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3" name="Google Shape;743;p11"/>
            <p:cNvSpPr/>
            <p:nvPr/>
          </p:nvSpPr>
          <p:spPr>
            <a:xfrm>
              <a:off x="2445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4" name="Google Shape;744;p11"/>
            <p:cNvSpPr/>
            <p:nvPr/>
          </p:nvSpPr>
          <p:spPr>
            <a:xfrm>
              <a:off x="27194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5" name="Google Shape;745;p11"/>
            <p:cNvSpPr/>
            <p:nvPr/>
          </p:nvSpPr>
          <p:spPr>
            <a:xfrm>
              <a:off x="2993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6" name="Google Shape;746;p11"/>
            <p:cNvSpPr/>
            <p:nvPr/>
          </p:nvSpPr>
          <p:spPr>
            <a:xfrm>
              <a:off x="32670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7" name="Google Shape;747;p11"/>
            <p:cNvSpPr/>
            <p:nvPr/>
          </p:nvSpPr>
          <p:spPr>
            <a:xfrm>
              <a:off x="3540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8" name="Google Shape;748;p11"/>
            <p:cNvSpPr/>
            <p:nvPr/>
          </p:nvSpPr>
          <p:spPr>
            <a:xfrm>
              <a:off x="381456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9" name="Google Shape;749;p11"/>
            <p:cNvSpPr/>
            <p:nvPr/>
          </p:nvSpPr>
          <p:spPr>
            <a:xfrm>
              <a:off x="40885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0" name="Google Shape;750;p11"/>
            <p:cNvSpPr/>
            <p:nvPr/>
          </p:nvSpPr>
          <p:spPr>
            <a:xfrm>
              <a:off x="4362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1" name="Google Shape;751;p11"/>
            <p:cNvSpPr/>
            <p:nvPr/>
          </p:nvSpPr>
          <p:spPr>
            <a:xfrm>
              <a:off x="46360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2" name="Google Shape;752;p11"/>
            <p:cNvSpPr/>
            <p:nvPr/>
          </p:nvSpPr>
          <p:spPr>
            <a:xfrm>
              <a:off x="49100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3" name="Google Shape;753;p11"/>
            <p:cNvSpPr/>
            <p:nvPr/>
          </p:nvSpPr>
          <p:spPr>
            <a:xfrm>
              <a:off x="5161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4" name="Google Shape;754;p11"/>
            <p:cNvSpPr/>
            <p:nvPr/>
          </p:nvSpPr>
          <p:spPr>
            <a:xfrm>
              <a:off x="54356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5" name="Google Shape;755;p11"/>
            <p:cNvSpPr/>
            <p:nvPr/>
          </p:nvSpPr>
          <p:spPr>
            <a:xfrm>
              <a:off x="5709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6" name="Google Shape;756;p11"/>
            <p:cNvSpPr/>
            <p:nvPr/>
          </p:nvSpPr>
          <p:spPr>
            <a:xfrm>
              <a:off x="59832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7" name="Google Shape;757;p11"/>
            <p:cNvSpPr/>
            <p:nvPr/>
          </p:nvSpPr>
          <p:spPr>
            <a:xfrm>
              <a:off x="62571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8" name="Google Shape;758;p11"/>
            <p:cNvSpPr/>
            <p:nvPr/>
          </p:nvSpPr>
          <p:spPr>
            <a:xfrm>
              <a:off x="6530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9" name="Google Shape;759;p11"/>
            <p:cNvSpPr/>
            <p:nvPr/>
          </p:nvSpPr>
          <p:spPr>
            <a:xfrm>
              <a:off x="68047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0" name="Google Shape;760;p11"/>
            <p:cNvSpPr/>
            <p:nvPr/>
          </p:nvSpPr>
          <p:spPr>
            <a:xfrm>
              <a:off x="7078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1" name="Google Shape;761;p11"/>
            <p:cNvSpPr/>
            <p:nvPr/>
          </p:nvSpPr>
          <p:spPr>
            <a:xfrm>
              <a:off x="7352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2" name="Google Shape;762;p11"/>
            <p:cNvSpPr/>
            <p:nvPr/>
          </p:nvSpPr>
          <p:spPr>
            <a:xfrm>
              <a:off x="7626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3" name="Google Shape;763;p11"/>
            <p:cNvSpPr/>
            <p:nvPr/>
          </p:nvSpPr>
          <p:spPr>
            <a:xfrm>
              <a:off x="7878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4" name="Google Shape;764;p11"/>
            <p:cNvSpPr/>
            <p:nvPr/>
          </p:nvSpPr>
          <p:spPr>
            <a:xfrm>
              <a:off x="8151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5" name="Google Shape;765;p11"/>
            <p:cNvSpPr/>
            <p:nvPr/>
          </p:nvSpPr>
          <p:spPr>
            <a:xfrm>
              <a:off x="84258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6" name="Google Shape;766;p11"/>
            <p:cNvSpPr/>
            <p:nvPr/>
          </p:nvSpPr>
          <p:spPr>
            <a:xfrm>
              <a:off x="8699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7" name="Google Shape;767;p11"/>
            <p:cNvSpPr/>
            <p:nvPr/>
          </p:nvSpPr>
          <p:spPr>
            <a:xfrm>
              <a:off x="8973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8" name="Google Shape;768;p11"/>
            <p:cNvSpPr/>
            <p:nvPr/>
          </p:nvSpPr>
          <p:spPr>
            <a:xfrm>
              <a:off x="92473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9" name="Google Shape;769;p11"/>
            <p:cNvSpPr/>
            <p:nvPr/>
          </p:nvSpPr>
          <p:spPr>
            <a:xfrm>
              <a:off x="9521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0" name="Google Shape;770;p11"/>
            <p:cNvSpPr/>
            <p:nvPr/>
          </p:nvSpPr>
          <p:spPr>
            <a:xfrm>
              <a:off x="9794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1" name="Google Shape;771;p11"/>
            <p:cNvSpPr/>
            <p:nvPr/>
          </p:nvSpPr>
          <p:spPr>
            <a:xfrm>
              <a:off x="10068840" y="2880"/>
              <a:ext cx="5760" cy="5663520"/>
            </a:xfrm>
            <a:custGeom>
              <a:avLst/>
              <a:gdLst/>
              <a:ahLst/>
              <a:cxnLst/>
              <a:rect l="l" t="t" r="r" b="b"/>
              <a:pathLst>
                <a:path w="16" h="15732" extrusionOk="0">
                  <a:moveTo>
                    <a:pt x="0" y="0"/>
                  </a:moveTo>
                  <a:lnTo>
                    <a:pt x="16" y="0"/>
                  </a:lnTo>
                  <a:lnTo>
                    <a:pt x="16"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2" name="Google Shape;772;p11"/>
            <p:cNvSpPr/>
            <p:nvPr/>
          </p:nvSpPr>
          <p:spPr>
            <a:xfrm>
              <a:off x="24120" y="78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3" name="Google Shape;773;p11"/>
            <p:cNvSpPr/>
            <p:nvPr/>
          </p:nvSpPr>
          <p:spPr>
            <a:xfrm>
              <a:off x="24120" y="365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4" name="Google Shape;774;p11"/>
            <p:cNvSpPr/>
            <p:nvPr/>
          </p:nvSpPr>
          <p:spPr>
            <a:xfrm>
              <a:off x="24120" y="6523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5" name="Google Shape;775;p11"/>
            <p:cNvSpPr/>
            <p:nvPr/>
          </p:nvSpPr>
          <p:spPr>
            <a:xfrm>
              <a:off x="24120" y="9392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6" name="Google Shape;776;p11"/>
            <p:cNvSpPr/>
            <p:nvPr/>
          </p:nvSpPr>
          <p:spPr>
            <a:xfrm>
              <a:off x="24120" y="1226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7" name="Google Shape;777;p11"/>
            <p:cNvSpPr/>
            <p:nvPr/>
          </p:nvSpPr>
          <p:spPr>
            <a:xfrm>
              <a:off x="24120" y="15134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8" name="Google Shape;778;p11"/>
            <p:cNvSpPr/>
            <p:nvPr/>
          </p:nvSpPr>
          <p:spPr>
            <a:xfrm>
              <a:off x="24120" y="1800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9" name="Google Shape;779;p11"/>
            <p:cNvSpPr/>
            <p:nvPr/>
          </p:nvSpPr>
          <p:spPr>
            <a:xfrm>
              <a:off x="24120" y="20876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0" name="Google Shape;780;p11"/>
            <p:cNvSpPr/>
            <p:nvPr/>
          </p:nvSpPr>
          <p:spPr>
            <a:xfrm>
              <a:off x="24120" y="237456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1" name="Google Shape;781;p11"/>
            <p:cNvSpPr/>
            <p:nvPr/>
          </p:nvSpPr>
          <p:spPr>
            <a:xfrm>
              <a:off x="24120" y="26618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2" name="Google Shape;782;p11"/>
            <p:cNvSpPr/>
            <p:nvPr/>
          </p:nvSpPr>
          <p:spPr>
            <a:xfrm>
              <a:off x="24120" y="2948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3" name="Google Shape;783;p11"/>
            <p:cNvSpPr/>
            <p:nvPr/>
          </p:nvSpPr>
          <p:spPr>
            <a:xfrm>
              <a:off x="24120" y="323568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4" name="Google Shape;784;p11"/>
            <p:cNvSpPr/>
            <p:nvPr/>
          </p:nvSpPr>
          <p:spPr>
            <a:xfrm>
              <a:off x="24120" y="35226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5" name="Google Shape;785;p11"/>
            <p:cNvSpPr/>
            <p:nvPr/>
          </p:nvSpPr>
          <p:spPr>
            <a:xfrm>
              <a:off x="24120" y="3809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6" name="Google Shape;786;p11"/>
            <p:cNvSpPr/>
            <p:nvPr/>
          </p:nvSpPr>
          <p:spPr>
            <a:xfrm>
              <a:off x="24120" y="40968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7" name="Google Shape;787;p11"/>
            <p:cNvSpPr/>
            <p:nvPr/>
          </p:nvSpPr>
          <p:spPr>
            <a:xfrm>
              <a:off x="24120" y="4383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8" name="Google Shape;788;p11"/>
            <p:cNvSpPr/>
            <p:nvPr/>
          </p:nvSpPr>
          <p:spPr>
            <a:xfrm>
              <a:off x="24120" y="46710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9" name="Google Shape;789;p11"/>
            <p:cNvSpPr/>
            <p:nvPr/>
          </p:nvSpPr>
          <p:spPr>
            <a:xfrm>
              <a:off x="24120" y="49579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0" name="Google Shape;790;p11"/>
            <p:cNvSpPr/>
            <p:nvPr/>
          </p:nvSpPr>
          <p:spPr>
            <a:xfrm>
              <a:off x="24120" y="524484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1" name="Google Shape;791;p11"/>
            <p:cNvSpPr/>
            <p:nvPr/>
          </p:nvSpPr>
          <p:spPr>
            <a:xfrm>
              <a:off x="24120" y="5532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792" name="Google Shape;792;p11"/>
          <p:cNvSpPr txBox="1">
            <a:spLocks noGrp="1"/>
          </p:cNvSpPr>
          <p:nvPr>
            <p:ph type="title" hasCustomPrompt="1"/>
          </p:nvPr>
        </p:nvSpPr>
        <p:spPr>
          <a:xfrm>
            <a:off x="1284000" y="600349"/>
            <a:ext cx="6576000" cy="17163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solidFill>
                  <a:schemeClr val="accent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93" name="Google Shape;793;p11"/>
          <p:cNvSpPr txBox="1">
            <a:spLocks noGrp="1"/>
          </p:cNvSpPr>
          <p:nvPr>
            <p:ph type="subTitle" idx="1"/>
          </p:nvPr>
        </p:nvSpPr>
        <p:spPr>
          <a:xfrm>
            <a:off x="1284000" y="2316899"/>
            <a:ext cx="6576000" cy="49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794" name="Google Shape;794;p11"/>
          <p:cNvGrpSpPr/>
          <p:nvPr/>
        </p:nvGrpSpPr>
        <p:grpSpPr>
          <a:xfrm rot="7105097">
            <a:off x="4111424" y="403653"/>
            <a:ext cx="415014" cy="277551"/>
            <a:chOff x="5609880" y="3647520"/>
            <a:chExt cx="455400" cy="304560"/>
          </a:xfrm>
        </p:grpSpPr>
        <p:sp>
          <p:nvSpPr>
            <p:cNvPr id="795" name="Google Shape;795;p11"/>
            <p:cNvSpPr/>
            <p:nvPr/>
          </p:nvSpPr>
          <p:spPr>
            <a:xfrm>
              <a:off x="5706360" y="3683160"/>
              <a:ext cx="358920" cy="268920"/>
            </a:xfrm>
            <a:custGeom>
              <a:avLst/>
              <a:gdLst/>
              <a:ahLst/>
              <a:cxnLst/>
              <a:rect l="l" t="t" r="r" b="b"/>
              <a:pathLst>
                <a:path w="997" h="747" extrusionOk="0">
                  <a:moveTo>
                    <a:pt x="0" y="32"/>
                  </a:moveTo>
                  <a:cubicBezTo>
                    <a:pt x="226" y="-35"/>
                    <a:pt x="480" y="6"/>
                    <a:pt x="671" y="143"/>
                  </a:cubicBezTo>
                  <a:cubicBezTo>
                    <a:pt x="863" y="279"/>
                    <a:pt x="986" y="506"/>
                    <a:pt x="997" y="741"/>
                  </a:cubicBezTo>
                  <a:cubicBezTo>
                    <a:pt x="779" y="768"/>
                    <a:pt x="550" y="705"/>
                    <a:pt x="369" y="582"/>
                  </a:cubicBezTo>
                  <a:cubicBezTo>
                    <a:pt x="189" y="459"/>
                    <a:pt x="55" y="244"/>
                    <a:pt x="0" y="32"/>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6" name="Google Shape;796;p11"/>
            <p:cNvSpPr/>
            <p:nvPr/>
          </p:nvSpPr>
          <p:spPr>
            <a:xfrm>
              <a:off x="5609880" y="3647520"/>
              <a:ext cx="310680" cy="185760"/>
            </a:xfrm>
            <a:custGeom>
              <a:avLst/>
              <a:gdLst/>
              <a:ahLst/>
              <a:cxnLst/>
              <a:rect l="l" t="t" r="r" b="b"/>
              <a:pathLst>
                <a:path w="863" h="516" extrusionOk="0">
                  <a:moveTo>
                    <a:pt x="1" y="22"/>
                  </a:moveTo>
                  <a:cubicBezTo>
                    <a:pt x="1" y="20"/>
                    <a:pt x="1" y="18"/>
                    <a:pt x="2" y="17"/>
                  </a:cubicBezTo>
                  <a:cubicBezTo>
                    <a:pt x="7" y="3"/>
                    <a:pt x="21" y="-3"/>
                    <a:pt x="34" y="1"/>
                  </a:cubicBezTo>
                  <a:cubicBezTo>
                    <a:pt x="335" y="108"/>
                    <a:pt x="611" y="267"/>
                    <a:pt x="854" y="470"/>
                  </a:cubicBezTo>
                  <a:cubicBezTo>
                    <a:pt x="865" y="479"/>
                    <a:pt x="866" y="495"/>
                    <a:pt x="857" y="506"/>
                  </a:cubicBezTo>
                  <a:cubicBezTo>
                    <a:pt x="848" y="517"/>
                    <a:pt x="832" y="518"/>
                    <a:pt x="821" y="509"/>
                  </a:cubicBezTo>
                  <a:cubicBezTo>
                    <a:pt x="582" y="309"/>
                    <a:pt x="312" y="154"/>
                    <a:pt x="17" y="49"/>
                  </a:cubicBezTo>
                  <a:cubicBezTo>
                    <a:pt x="6" y="45"/>
                    <a:pt x="-1" y="34"/>
                    <a:pt x="1" y="2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797" name="Google Shape;797;p11"/>
          <p:cNvGrpSpPr/>
          <p:nvPr/>
        </p:nvGrpSpPr>
        <p:grpSpPr>
          <a:xfrm rot="555027">
            <a:off x="8223349" y="2788050"/>
            <a:ext cx="415030" cy="277561"/>
            <a:chOff x="5609880" y="3647520"/>
            <a:chExt cx="455400" cy="304560"/>
          </a:xfrm>
        </p:grpSpPr>
        <p:sp>
          <p:nvSpPr>
            <p:cNvPr id="798" name="Google Shape;798;p11"/>
            <p:cNvSpPr/>
            <p:nvPr/>
          </p:nvSpPr>
          <p:spPr>
            <a:xfrm>
              <a:off x="5706360" y="3683160"/>
              <a:ext cx="358920" cy="268920"/>
            </a:xfrm>
            <a:custGeom>
              <a:avLst/>
              <a:gdLst/>
              <a:ahLst/>
              <a:cxnLst/>
              <a:rect l="l" t="t" r="r" b="b"/>
              <a:pathLst>
                <a:path w="997" h="747" extrusionOk="0">
                  <a:moveTo>
                    <a:pt x="0" y="32"/>
                  </a:moveTo>
                  <a:cubicBezTo>
                    <a:pt x="226" y="-35"/>
                    <a:pt x="480" y="6"/>
                    <a:pt x="671" y="143"/>
                  </a:cubicBezTo>
                  <a:cubicBezTo>
                    <a:pt x="863" y="279"/>
                    <a:pt x="986" y="506"/>
                    <a:pt x="997" y="741"/>
                  </a:cubicBezTo>
                  <a:cubicBezTo>
                    <a:pt x="779" y="768"/>
                    <a:pt x="550" y="705"/>
                    <a:pt x="369" y="582"/>
                  </a:cubicBezTo>
                  <a:cubicBezTo>
                    <a:pt x="189" y="459"/>
                    <a:pt x="55" y="244"/>
                    <a:pt x="0" y="32"/>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9" name="Google Shape;799;p11"/>
            <p:cNvSpPr/>
            <p:nvPr/>
          </p:nvSpPr>
          <p:spPr>
            <a:xfrm>
              <a:off x="5609880" y="3647520"/>
              <a:ext cx="310680" cy="185760"/>
            </a:xfrm>
            <a:custGeom>
              <a:avLst/>
              <a:gdLst/>
              <a:ahLst/>
              <a:cxnLst/>
              <a:rect l="l" t="t" r="r" b="b"/>
              <a:pathLst>
                <a:path w="863" h="516" extrusionOk="0">
                  <a:moveTo>
                    <a:pt x="1" y="22"/>
                  </a:moveTo>
                  <a:cubicBezTo>
                    <a:pt x="1" y="20"/>
                    <a:pt x="1" y="18"/>
                    <a:pt x="2" y="17"/>
                  </a:cubicBezTo>
                  <a:cubicBezTo>
                    <a:pt x="7" y="3"/>
                    <a:pt x="21" y="-3"/>
                    <a:pt x="34" y="1"/>
                  </a:cubicBezTo>
                  <a:cubicBezTo>
                    <a:pt x="335" y="108"/>
                    <a:pt x="611" y="267"/>
                    <a:pt x="854" y="470"/>
                  </a:cubicBezTo>
                  <a:cubicBezTo>
                    <a:pt x="865" y="479"/>
                    <a:pt x="866" y="495"/>
                    <a:pt x="857" y="506"/>
                  </a:cubicBezTo>
                  <a:cubicBezTo>
                    <a:pt x="848" y="517"/>
                    <a:pt x="832" y="518"/>
                    <a:pt x="821" y="509"/>
                  </a:cubicBezTo>
                  <a:cubicBezTo>
                    <a:pt x="582" y="309"/>
                    <a:pt x="312" y="154"/>
                    <a:pt x="17" y="49"/>
                  </a:cubicBezTo>
                  <a:cubicBezTo>
                    <a:pt x="6" y="45"/>
                    <a:pt x="-1" y="34"/>
                    <a:pt x="1" y="2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
        <p:nvSpPr>
          <p:cNvPr id="800" name="Google Shape;800;p11"/>
          <p:cNvSpPr/>
          <p:nvPr/>
        </p:nvSpPr>
        <p:spPr>
          <a:xfrm>
            <a:off x="0" y="4735275"/>
            <a:ext cx="9144010" cy="408226"/>
          </a:xfrm>
          <a:custGeom>
            <a:avLst/>
            <a:gdLst/>
            <a:ahLst/>
            <a:cxnLst/>
            <a:rect l="l" t="t" r="r" b="b"/>
            <a:pathLst>
              <a:path w="27236" h="1134" extrusionOk="0">
                <a:moveTo>
                  <a:pt x="0" y="0"/>
                </a:moveTo>
                <a:lnTo>
                  <a:pt x="27236" y="0"/>
                </a:lnTo>
                <a:lnTo>
                  <a:pt x="27236" y="1134"/>
                </a:lnTo>
                <a:lnTo>
                  <a:pt x="0" y="1134"/>
                </a:lnTo>
                <a:lnTo>
                  <a:pt x="0" y="0"/>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Tree>
    <p:extLst>
      <p:ext uri="{BB962C8B-B14F-4D97-AF65-F5344CB8AC3E}">
        <p14:creationId xmlns:p14="http://schemas.microsoft.com/office/powerpoint/2010/main" val="265099971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034"/>
        <p:cNvGrpSpPr/>
        <p:nvPr/>
      </p:nvGrpSpPr>
      <p:grpSpPr>
        <a:xfrm>
          <a:off x="0" y="0"/>
          <a:ext cx="0" cy="0"/>
          <a:chOff x="0" y="0"/>
          <a:chExt cx="0" cy="0"/>
        </a:xfrm>
      </p:grpSpPr>
      <p:grpSp>
        <p:nvGrpSpPr>
          <p:cNvPr id="1035" name="Google Shape;1035;p16"/>
          <p:cNvGrpSpPr/>
          <p:nvPr/>
        </p:nvGrpSpPr>
        <p:grpSpPr>
          <a:xfrm>
            <a:off x="-38658" y="-21859"/>
            <a:ext cx="9221315" cy="5187218"/>
            <a:chOff x="24120" y="2880"/>
            <a:chExt cx="10050480" cy="5663520"/>
          </a:xfrm>
        </p:grpSpPr>
        <p:sp>
          <p:nvSpPr>
            <p:cNvPr id="1036" name="Google Shape;1036;p16"/>
            <p:cNvSpPr/>
            <p:nvPr/>
          </p:nvSpPr>
          <p:spPr>
            <a:xfrm>
              <a:off x="276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7" name="Google Shape;1037;p16"/>
            <p:cNvSpPr/>
            <p:nvPr/>
          </p:nvSpPr>
          <p:spPr>
            <a:xfrm>
              <a:off x="55044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8" name="Google Shape;1038;p16"/>
            <p:cNvSpPr/>
            <p:nvPr/>
          </p:nvSpPr>
          <p:spPr>
            <a:xfrm>
              <a:off x="824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9" name="Google Shape;1039;p16"/>
            <p:cNvSpPr/>
            <p:nvPr/>
          </p:nvSpPr>
          <p:spPr>
            <a:xfrm>
              <a:off x="1098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0" name="Google Shape;1040;p16"/>
            <p:cNvSpPr/>
            <p:nvPr/>
          </p:nvSpPr>
          <p:spPr>
            <a:xfrm>
              <a:off x="1371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1" name="Google Shape;1041;p16"/>
            <p:cNvSpPr/>
            <p:nvPr/>
          </p:nvSpPr>
          <p:spPr>
            <a:xfrm>
              <a:off x="16459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2" name="Google Shape;1042;p16"/>
            <p:cNvSpPr/>
            <p:nvPr/>
          </p:nvSpPr>
          <p:spPr>
            <a:xfrm>
              <a:off x="1919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3" name="Google Shape;1043;p16"/>
            <p:cNvSpPr/>
            <p:nvPr/>
          </p:nvSpPr>
          <p:spPr>
            <a:xfrm>
              <a:off x="2193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4" name="Google Shape;1044;p16"/>
            <p:cNvSpPr/>
            <p:nvPr/>
          </p:nvSpPr>
          <p:spPr>
            <a:xfrm>
              <a:off x="2445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5" name="Google Shape;1045;p16"/>
            <p:cNvSpPr/>
            <p:nvPr/>
          </p:nvSpPr>
          <p:spPr>
            <a:xfrm>
              <a:off x="27194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6" name="Google Shape;1046;p16"/>
            <p:cNvSpPr/>
            <p:nvPr/>
          </p:nvSpPr>
          <p:spPr>
            <a:xfrm>
              <a:off x="2993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7" name="Google Shape;1047;p16"/>
            <p:cNvSpPr/>
            <p:nvPr/>
          </p:nvSpPr>
          <p:spPr>
            <a:xfrm>
              <a:off x="32670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8" name="Google Shape;1048;p16"/>
            <p:cNvSpPr/>
            <p:nvPr/>
          </p:nvSpPr>
          <p:spPr>
            <a:xfrm>
              <a:off x="3540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9" name="Google Shape;1049;p16"/>
            <p:cNvSpPr/>
            <p:nvPr/>
          </p:nvSpPr>
          <p:spPr>
            <a:xfrm>
              <a:off x="381456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0" name="Google Shape;1050;p16"/>
            <p:cNvSpPr/>
            <p:nvPr/>
          </p:nvSpPr>
          <p:spPr>
            <a:xfrm>
              <a:off x="40885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1" name="Google Shape;1051;p16"/>
            <p:cNvSpPr/>
            <p:nvPr/>
          </p:nvSpPr>
          <p:spPr>
            <a:xfrm>
              <a:off x="4362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2" name="Google Shape;1052;p16"/>
            <p:cNvSpPr/>
            <p:nvPr/>
          </p:nvSpPr>
          <p:spPr>
            <a:xfrm>
              <a:off x="46360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3" name="Google Shape;1053;p16"/>
            <p:cNvSpPr/>
            <p:nvPr/>
          </p:nvSpPr>
          <p:spPr>
            <a:xfrm>
              <a:off x="49100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4" name="Google Shape;1054;p16"/>
            <p:cNvSpPr/>
            <p:nvPr/>
          </p:nvSpPr>
          <p:spPr>
            <a:xfrm>
              <a:off x="5161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5" name="Google Shape;1055;p16"/>
            <p:cNvSpPr/>
            <p:nvPr/>
          </p:nvSpPr>
          <p:spPr>
            <a:xfrm>
              <a:off x="54356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6" name="Google Shape;1056;p16"/>
            <p:cNvSpPr/>
            <p:nvPr/>
          </p:nvSpPr>
          <p:spPr>
            <a:xfrm>
              <a:off x="5709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7" name="Google Shape;1057;p16"/>
            <p:cNvSpPr/>
            <p:nvPr/>
          </p:nvSpPr>
          <p:spPr>
            <a:xfrm>
              <a:off x="59832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8" name="Google Shape;1058;p16"/>
            <p:cNvSpPr/>
            <p:nvPr/>
          </p:nvSpPr>
          <p:spPr>
            <a:xfrm>
              <a:off x="62571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9" name="Google Shape;1059;p16"/>
            <p:cNvSpPr/>
            <p:nvPr/>
          </p:nvSpPr>
          <p:spPr>
            <a:xfrm>
              <a:off x="6530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0" name="Google Shape;1060;p16"/>
            <p:cNvSpPr/>
            <p:nvPr/>
          </p:nvSpPr>
          <p:spPr>
            <a:xfrm>
              <a:off x="68047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1" name="Google Shape;1061;p16"/>
            <p:cNvSpPr/>
            <p:nvPr/>
          </p:nvSpPr>
          <p:spPr>
            <a:xfrm>
              <a:off x="7078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2" name="Google Shape;1062;p16"/>
            <p:cNvSpPr/>
            <p:nvPr/>
          </p:nvSpPr>
          <p:spPr>
            <a:xfrm>
              <a:off x="7352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3" name="Google Shape;1063;p16"/>
            <p:cNvSpPr/>
            <p:nvPr/>
          </p:nvSpPr>
          <p:spPr>
            <a:xfrm>
              <a:off x="7626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4" name="Google Shape;1064;p16"/>
            <p:cNvSpPr/>
            <p:nvPr/>
          </p:nvSpPr>
          <p:spPr>
            <a:xfrm>
              <a:off x="7878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5" name="Google Shape;1065;p16"/>
            <p:cNvSpPr/>
            <p:nvPr/>
          </p:nvSpPr>
          <p:spPr>
            <a:xfrm>
              <a:off x="8151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6" name="Google Shape;1066;p16"/>
            <p:cNvSpPr/>
            <p:nvPr/>
          </p:nvSpPr>
          <p:spPr>
            <a:xfrm>
              <a:off x="84258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7" name="Google Shape;1067;p16"/>
            <p:cNvSpPr/>
            <p:nvPr/>
          </p:nvSpPr>
          <p:spPr>
            <a:xfrm>
              <a:off x="8699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8" name="Google Shape;1068;p16"/>
            <p:cNvSpPr/>
            <p:nvPr/>
          </p:nvSpPr>
          <p:spPr>
            <a:xfrm>
              <a:off x="8973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9" name="Google Shape;1069;p16"/>
            <p:cNvSpPr/>
            <p:nvPr/>
          </p:nvSpPr>
          <p:spPr>
            <a:xfrm>
              <a:off x="92473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0" name="Google Shape;1070;p16"/>
            <p:cNvSpPr/>
            <p:nvPr/>
          </p:nvSpPr>
          <p:spPr>
            <a:xfrm>
              <a:off x="9521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1" name="Google Shape;1071;p16"/>
            <p:cNvSpPr/>
            <p:nvPr/>
          </p:nvSpPr>
          <p:spPr>
            <a:xfrm>
              <a:off x="9794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2" name="Google Shape;1072;p16"/>
            <p:cNvSpPr/>
            <p:nvPr/>
          </p:nvSpPr>
          <p:spPr>
            <a:xfrm>
              <a:off x="10068840" y="2880"/>
              <a:ext cx="5760" cy="5663520"/>
            </a:xfrm>
            <a:custGeom>
              <a:avLst/>
              <a:gdLst/>
              <a:ahLst/>
              <a:cxnLst/>
              <a:rect l="l" t="t" r="r" b="b"/>
              <a:pathLst>
                <a:path w="16" h="15732" extrusionOk="0">
                  <a:moveTo>
                    <a:pt x="0" y="0"/>
                  </a:moveTo>
                  <a:lnTo>
                    <a:pt x="16" y="0"/>
                  </a:lnTo>
                  <a:lnTo>
                    <a:pt x="16"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3" name="Google Shape;1073;p16"/>
            <p:cNvSpPr/>
            <p:nvPr/>
          </p:nvSpPr>
          <p:spPr>
            <a:xfrm>
              <a:off x="24120" y="78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4" name="Google Shape;1074;p16"/>
            <p:cNvSpPr/>
            <p:nvPr/>
          </p:nvSpPr>
          <p:spPr>
            <a:xfrm>
              <a:off x="24120" y="365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5" name="Google Shape;1075;p16"/>
            <p:cNvSpPr/>
            <p:nvPr/>
          </p:nvSpPr>
          <p:spPr>
            <a:xfrm>
              <a:off x="24120" y="6523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6" name="Google Shape;1076;p16"/>
            <p:cNvSpPr/>
            <p:nvPr/>
          </p:nvSpPr>
          <p:spPr>
            <a:xfrm>
              <a:off x="24120" y="9392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7" name="Google Shape;1077;p16"/>
            <p:cNvSpPr/>
            <p:nvPr/>
          </p:nvSpPr>
          <p:spPr>
            <a:xfrm>
              <a:off x="24120" y="1226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8" name="Google Shape;1078;p16"/>
            <p:cNvSpPr/>
            <p:nvPr/>
          </p:nvSpPr>
          <p:spPr>
            <a:xfrm>
              <a:off x="24120" y="15134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9" name="Google Shape;1079;p16"/>
            <p:cNvSpPr/>
            <p:nvPr/>
          </p:nvSpPr>
          <p:spPr>
            <a:xfrm>
              <a:off x="24120" y="1800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0" name="Google Shape;1080;p16"/>
            <p:cNvSpPr/>
            <p:nvPr/>
          </p:nvSpPr>
          <p:spPr>
            <a:xfrm>
              <a:off x="24120" y="20876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1" name="Google Shape;1081;p16"/>
            <p:cNvSpPr/>
            <p:nvPr/>
          </p:nvSpPr>
          <p:spPr>
            <a:xfrm>
              <a:off x="24120" y="237456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2" name="Google Shape;1082;p16"/>
            <p:cNvSpPr/>
            <p:nvPr/>
          </p:nvSpPr>
          <p:spPr>
            <a:xfrm>
              <a:off x="24120" y="26618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3" name="Google Shape;1083;p16"/>
            <p:cNvSpPr/>
            <p:nvPr/>
          </p:nvSpPr>
          <p:spPr>
            <a:xfrm>
              <a:off x="24120" y="2948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4" name="Google Shape;1084;p16"/>
            <p:cNvSpPr/>
            <p:nvPr/>
          </p:nvSpPr>
          <p:spPr>
            <a:xfrm>
              <a:off x="24120" y="323568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5" name="Google Shape;1085;p16"/>
            <p:cNvSpPr/>
            <p:nvPr/>
          </p:nvSpPr>
          <p:spPr>
            <a:xfrm>
              <a:off x="24120" y="35226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6" name="Google Shape;1086;p16"/>
            <p:cNvSpPr/>
            <p:nvPr/>
          </p:nvSpPr>
          <p:spPr>
            <a:xfrm>
              <a:off x="24120" y="3809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7" name="Google Shape;1087;p16"/>
            <p:cNvSpPr/>
            <p:nvPr/>
          </p:nvSpPr>
          <p:spPr>
            <a:xfrm>
              <a:off x="24120" y="40968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8" name="Google Shape;1088;p16"/>
            <p:cNvSpPr/>
            <p:nvPr/>
          </p:nvSpPr>
          <p:spPr>
            <a:xfrm>
              <a:off x="24120" y="4383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9" name="Google Shape;1089;p16"/>
            <p:cNvSpPr/>
            <p:nvPr/>
          </p:nvSpPr>
          <p:spPr>
            <a:xfrm>
              <a:off x="24120" y="46710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0" name="Google Shape;1090;p16"/>
            <p:cNvSpPr/>
            <p:nvPr/>
          </p:nvSpPr>
          <p:spPr>
            <a:xfrm>
              <a:off x="24120" y="49579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1" name="Google Shape;1091;p16"/>
            <p:cNvSpPr/>
            <p:nvPr/>
          </p:nvSpPr>
          <p:spPr>
            <a:xfrm>
              <a:off x="24120" y="524484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2" name="Google Shape;1092;p16"/>
            <p:cNvSpPr/>
            <p:nvPr/>
          </p:nvSpPr>
          <p:spPr>
            <a:xfrm>
              <a:off x="24120" y="5532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093" name="Google Shape;1093;p16"/>
          <p:cNvSpPr txBox="1">
            <a:spLocks noGrp="1"/>
          </p:cNvSpPr>
          <p:nvPr>
            <p:ph type="title"/>
          </p:nvPr>
        </p:nvSpPr>
        <p:spPr>
          <a:xfrm>
            <a:off x="2038200" y="2329950"/>
            <a:ext cx="5067600" cy="10263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94" name="Google Shape;1094;p16"/>
          <p:cNvSpPr txBox="1">
            <a:spLocks noGrp="1"/>
          </p:cNvSpPr>
          <p:nvPr>
            <p:ph type="title" idx="2" hasCustomPrompt="1"/>
          </p:nvPr>
        </p:nvSpPr>
        <p:spPr>
          <a:xfrm>
            <a:off x="3745950" y="1414050"/>
            <a:ext cx="1652100" cy="9159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accent1"/>
              </a:buClr>
              <a:buSzPts val="6000"/>
              <a:buNone/>
              <a:defRPr sz="60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95" name="Google Shape;1095;p16"/>
          <p:cNvSpPr txBox="1">
            <a:spLocks noGrp="1"/>
          </p:cNvSpPr>
          <p:nvPr>
            <p:ph type="subTitle" idx="1"/>
          </p:nvPr>
        </p:nvSpPr>
        <p:spPr>
          <a:xfrm>
            <a:off x="2038200" y="3354450"/>
            <a:ext cx="50676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096" name="Google Shape;1096;p16"/>
          <p:cNvGrpSpPr/>
          <p:nvPr/>
        </p:nvGrpSpPr>
        <p:grpSpPr>
          <a:xfrm rot="-2826594">
            <a:off x="8347192" y="2345334"/>
            <a:ext cx="461024" cy="452081"/>
            <a:chOff x="6055920" y="2130840"/>
            <a:chExt cx="538200" cy="527760"/>
          </a:xfrm>
        </p:grpSpPr>
        <p:sp>
          <p:nvSpPr>
            <p:cNvPr id="1097" name="Google Shape;1097;p16"/>
            <p:cNvSpPr/>
            <p:nvPr/>
          </p:nvSpPr>
          <p:spPr>
            <a:xfrm>
              <a:off x="6055920" y="2130840"/>
              <a:ext cx="538200" cy="527760"/>
            </a:xfrm>
            <a:custGeom>
              <a:avLst/>
              <a:gdLst/>
              <a:ahLst/>
              <a:cxnLst/>
              <a:rect l="l" t="t" r="r" b="b"/>
              <a:pathLst>
                <a:path w="1495" h="1466" extrusionOk="0">
                  <a:moveTo>
                    <a:pt x="1469" y="870"/>
                  </a:moveTo>
                  <a:cubicBezTo>
                    <a:pt x="1586" y="476"/>
                    <a:pt x="1266" y="329"/>
                    <a:pt x="1165" y="336"/>
                  </a:cubicBezTo>
                  <a:cubicBezTo>
                    <a:pt x="1064" y="343"/>
                    <a:pt x="982" y="296"/>
                    <a:pt x="982" y="296"/>
                  </a:cubicBezTo>
                  <a:cubicBezTo>
                    <a:pt x="982" y="296"/>
                    <a:pt x="900" y="247"/>
                    <a:pt x="856" y="156"/>
                  </a:cubicBezTo>
                  <a:cubicBezTo>
                    <a:pt x="813" y="64"/>
                    <a:pt x="528" y="-142"/>
                    <a:pt x="242" y="155"/>
                  </a:cubicBezTo>
                  <a:cubicBezTo>
                    <a:pt x="-45" y="451"/>
                    <a:pt x="-156" y="1058"/>
                    <a:pt x="361" y="1359"/>
                  </a:cubicBezTo>
                  <a:cubicBezTo>
                    <a:pt x="877" y="1661"/>
                    <a:pt x="1352" y="1266"/>
                    <a:pt x="1469" y="87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8" name="Google Shape;1098;p16"/>
            <p:cNvSpPr/>
            <p:nvPr/>
          </p:nvSpPr>
          <p:spPr>
            <a:xfrm>
              <a:off x="6348600" y="2235960"/>
              <a:ext cx="90360" cy="58320"/>
            </a:xfrm>
            <a:custGeom>
              <a:avLst/>
              <a:gdLst/>
              <a:ahLst/>
              <a:cxnLst/>
              <a:rect l="l" t="t" r="r" b="b"/>
              <a:pathLst>
                <a:path w="251" h="162" extrusionOk="0">
                  <a:moveTo>
                    <a:pt x="0" y="0"/>
                  </a:moveTo>
                  <a:cubicBezTo>
                    <a:pt x="64" y="85"/>
                    <a:pt x="146" y="143"/>
                    <a:pt x="251" y="155"/>
                  </a:cubicBezTo>
                  <a:cubicBezTo>
                    <a:pt x="144" y="188"/>
                    <a:pt x="24" y="107"/>
                    <a:pt x="0" y="0"/>
                  </a:cubicBezTo>
                  <a:close/>
                </a:path>
              </a:pathLst>
            </a:custGeom>
            <a:solidFill>
              <a:schemeClr val="dk1"/>
            </a:solidFill>
            <a:ln>
              <a:noFill/>
            </a:ln>
          </p:spPr>
          <p:txBody>
            <a:bodyPr spcFirstLastPara="1" wrap="square" lIns="90000" tIns="13300" rIns="90000" bIns="13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9" name="Google Shape;1099;p16"/>
            <p:cNvSpPr/>
            <p:nvPr/>
          </p:nvSpPr>
          <p:spPr>
            <a:xfrm>
              <a:off x="6380640" y="2197800"/>
              <a:ext cx="129600" cy="84960"/>
            </a:xfrm>
            <a:custGeom>
              <a:avLst/>
              <a:gdLst/>
              <a:ahLst/>
              <a:cxnLst/>
              <a:rect l="l" t="t" r="r" b="b"/>
              <a:pathLst>
                <a:path w="360" h="236" extrusionOk="0">
                  <a:moveTo>
                    <a:pt x="7" y="235"/>
                  </a:moveTo>
                  <a:cubicBezTo>
                    <a:pt x="0" y="231"/>
                    <a:pt x="-2" y="222"/>
                    <a:pt x="1" y="215"/>
                  </a:cubicBezTo>
                  <a:cubicBezTo>
                    <a:pt x="6" y="205"/>
                    <a:pt x="130" y="-23"/>
                    <a:pt x="347" y="2"/>
                  </a:cubicBezTo>
                  <a:cubicBezTo>
                    <a:pt x="355" y="3"/>
                    <a:pt x="361" y="11"/>
                    <a:pt x="360" y="19"/>
                  </a:cubicBezTo>
                  <a:cubicBezTo>
                    <a:pt x="359" y="27"/>
                    <a:pt x="352" y="33"/>
                    <a:pt x="344" y="32"/>
                  </a:cubicBezTo>
                  <a:cubicBezTo>
                    <a:pt x="147" y="8"/>
                    <a:pt x="29" y="227"/>
                    <a:pt x="27" y="229"/>
                  </a:cubicBezTo>
                  <a:cubicBezTo>
                    <a:pt x="24" y="236"/>
                    <a:pt x="15" y="239"/>
                    <a:pt x="8" y="235"/>
                  </a:cubicBezTo>
                  <a:cubicBezTo>
                    <a:pt x="7" y="235"/>
                    <a:pt x="7" y="235"/>
                    <a:pt x="7" y="235"/>
                  </a:cubicBezTo>
                  <a:close/>
                </a:path>
              </a:pathLst>
            </a:custGeom>
            <a:solidFill>
              <a:schemeClr val="dk1"/>
            </a:solidFill>
            <a:ln>
              <a:noFill/>
            </a:ln>
          </p:spPr>
          <p:txBody>
            <a:bodyPr spcFirstLastPara="1" wrap="square" lIns="90000" tIns="39950" rIns="90000" bIns="39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1100" name="Google Shape;1100;p16"/>
          <p:cNvGrpSpPr/>
          <p:nvPr/>
        </p:nvGrpSpPr>
        <p:grpSpPr>
          <a:xfrm rot="-3686575">
            <a:off x="3088823" y="413081"/>
            <a:ext cx="378488" cy="253123"/>
            <a:chOff x="5609880" y="3647520"/>
            <a:chExt cx="455400" cy="304560"/>
          </a:xfrm>
        </p:grpSpPr>
        <p:sp>
          <p:nvSpPr>
            <p:cNvPr id="1101" name="Google Shape;1101;p16"/>
            <p:cNvSpPr/>
            <p:nvPr/>
          </p:nvSpPr>
          <p:spPr>
            <a:xfrm>
              <a:off x="5706360" y="3683160"/>
              <a:ext cx="358920" cy="268920"/>
            </a:xfrm>
            <a:custGeom>
              <a:avLst/>
              <a:gdLst/>
              <a:ahLst/>
              <a:cxnLst/>
              <a:rect l="l" t="t" r="r" b="b"/>
              <a:pathLst>
                <a:path w="997" h="747" extrusionOk="0">
                  <a:moveTo>
                    <a:pt x="0" y="32"/>
                  </a:moveTo>
                  <a:cubicBezTo>
                    <a:pt x="226" y="-35"/>
                    <a:pt x="480" y="6"/>
                    <a:pt x="671" y="143"/>
                  </a:cubicBezTo>
                  <a:cubicBezTo>
                    <a:pt x="863" y="279"/>
                    <a:pt x="986" y="506"/>
                    <a:pt x="997" y="741"/>
                  </a:cubicBezTo>
                  <a:cubicBezTo>
                    <a:pt x="779" y="768"/>
                    <a:pt x="550" y="705"/>
                    <a:pt x="369" y="582"/>
                  </a:cubicBezTo>
                  <a:cubicBezTo>
                    <a:pt x="189" y="459"/>
                    <a:pt x="55" y="244"/>
                    <a:pt x="0" y="32"/>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2" name="Google Shape;1102;p16"/>
            <p:cNvSpPr/>
            <p:nvPr/>
          </p:nvSpPr>
          <p:spPr>
            <a:xfrm>
              <a:off x="5609880" y="3647520"/>
              <a:ext cx="310680" cy="185760"/>
            </a:xfrm>
            <a:custGeom>
              <a:avLst/>
              <a:gdLst/>
              <a:ahLst/>
              <a:cxnLst/>
              <a:rect l="l" t="t" r="r" b="b"/>
              <a:pathLst>
                <a:path w="863" h="516" extrusionOk="0">
                  <a:moveTo>
                    <a:pt x="1" y="22"/>
                  </a:moveTo>
                  <a:cubicBezTo>
                    <a:pt x="1" y="20"/>
                    <a:pt x="1" y="18"/>
                    <a:pt x="2" y="17"/>
                  </a:cubicBezTo>
                  <a:cubicBezTo>
                    <a:pt x="7" y="3"/>
                    <a:pt x="21" y="-3"/>
                    <a:pt x="34" y="1"/>
                  </a:cubicBezTo>
                  <a:cubicBezTo>
                    <a:pt x="335" y="108"/>
                    <a:pt x="611" y="267"/>
                    <a:pt x="854" y="470"/>
                  </a:cubicBezTo>
                  <a:cubicBezTo>
                    <a:pt x="865" y="479"/>
                    <a:pt x="866" y="495"/>
                    <a:pt x="857" y="506"/>
                  </a:cubicBezTo>
                  <a:cubicBezTo>
                    <a:pt x="848" y="517"/>
                    <a:pt x="832" y="518"/>
                    <a:pt x="821" y="509"/>
                  </a:cubicBezTo>
                  <a:cubicBezTo>
                    <a:pt x="582" y="309"/>
                    <a:pt x="312" y="154"/>
                    <a:pt x="17" y="49"/>
                  </a:cubicBezTo>
                  <a:cubicBezTo>
                    <a:pt x="6" y="45"/>
                    <a:pt x="-1" y="34"/>
                    <a:pt x="1" y="2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1103" name="Google Shape;1103;p16"/>
          <p:cNvGrpSpPr/>
          <p:nvPr/>
        </p:nvGrpSpPr>
        <p:grpSpPr>
          <a:xfrm rot="3678057" flipH="1">
            <a:off x="586693" y="4133714"/>
            <a:ext cx="378481" cy="253119"/>
            <a:chOff x="5609880" y="3647520"/>
            <a:chExt cx="455400" cy="304560"/>
          </a:xfrm>
        </p:grpSpPr>
        <p:sp>
          <p:nvSpPr>
            <p:cNvPr id="1104" name="Google Shape;1104;p16"/>
            <p:cNvSpPr/>
            <p:nvPr/>
          </p:nvSpPr>
          <p:spPr>
            <a:xfrm>
              <a:off x="5706360" y="3683160"/>
              <a:ext cx="358920" cy="268920"/>
            </a:xfrm>
            <a:custGeom>
              <a:avLst/>
              <a:gdLst/>
              <a:ahLst/>
              <a:cxnLst/>
              <a:rect l="l" t="t" r="r" b="b"/>
              <a:pathLst>
                <a:path w="997" h="747" extrusionOk="0">
                  <a:moveTo>
                    <a:pt x="0" y="32"/>
                  </a:moveTo>
                  <a:cubicBezTo>
                    <a:pt x="226" y="-35"/>
                    <a:pt x="480" y="6"/>
                    <a:pt x="671" y="143"/>
                  </a:cubicBezTo>
                  <a:cubicBezTo>
                    <a:pt x="863" y="279"/>
                    <a:pt x="986" y="506"/>
                    <a:pt x="997" y="741"/>
                  </a:cubicBezTo>
                  <a:cubicBezTo>
                    <a:pt x="779" y="768"/>
                    <a:pt x="550" y="705"/>
                    <a:pt x="369" y="582"/>
                  </a:cubicBezTo>
                  <a:cubicBezTo>
                    <a:pt x="189" y="459"/>
                    <a:pt x="55" y="244"/>
                    <a:pt x="0" y="32"/>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5" name="Google Shape;1105;p16"/>
            <p:cNvSpPr/>
            <p:nvPr/>
          </p:nvSpPr>
          <p:spPr>
            <a:xfrm>
              <a:off x="5609880" y="3647520"/>
              <a:ext cx="310680" cy="185760"/>
            </a:xfrm>
            <a:custGeom>
              <a:avLst/>
              <a:gdLst/>
              <a:ahLst/>
              <a:cxnLst/>
              <a:rect l="l" t="t" r="r" b="b"/>
              <a:pathLst>
                <a:path w="863" h="516" extrusionOk="0">
                  <a:moveTo>
                    <a:pt x="1" y="22"/>
                  </a:moveTo>
                  <a:cubicBezTo>
                    <a:pt x="1" y="20"/>
                    <a:pt x="1" y="18"/>
                    <a:pt x="2" y="17"/>
                  </a:cubicBezTo>
                  <a:cubicBezTo>
                    <a:pt x="7" y="3"/>
                    <a:pt x="21" y="-3"/>
                    <a:pt x="34" y="1"/>
                  </a:cubicBezTo>
                  <a:cubicBezTo>
                    <a:pt x="335" y="108"/>
                    <a:pt x="611" y="267"/>
                    <a:pt x="854" y="470"/>
                  </a:cubicBezTo>
                  <a:cubicBezTo>
                    <a:pt x="865" y="479"/>
                    <a:pt x="866" y="495"/>
                    <a:pt x="857" y="506"/>
                  </a:cubicBezTo>
                  <a:cubicBezTo>
                    <a:pt x="848" y="517"/>
                    <a:pt x="832" y="518"/>
                    <a:pt x="821" y="509"/>
                  </a:cubicBezTo>
                  <a:cubicBezTo>
                    <a:pt x="582" y="309"/>
                    <a:pt x="312" y="154"/>
                    <a:pt x="17" y="49"/>
                  </a:cubicBezTo>
                  <a:cubicBezTo>
                    <a:pt x="6" y="45"/>
                    <a:pt x="-1" y="34"/>
                    <a:pt x="1" y="2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247886757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1662"/>
        <p:cNvGrpSpPr/>
        <p:nvPr/>
      </p:nvGrpSpPr>
      <p:grpSpPr>
        <a:xfrm>
          <a:off x="0" y="0"/>
          <a:ext cx="0" cy="0"/>
          <a:chOff x="0" y="0"/>
          <a:chExt cx="0" cy="0"/>
        </a:xfrm>
      </p:grpSpPr>
      <p:grpSp>
        <p:nvGrpSpPr>
          <p:cNvPr id="1663" name="Google Shape;1663;p24"/>
          <p:cNvGrpSpPr/>
          <p:nvPr/>
        </p:nvGrpSpPr>
        <p:grpSpPr>
          <a:xfrm>
            <a:off x="-38658" y="-21859"/>
            <a:ext cx="9221315" cy="5187218"/>
            <a:chOff x="24120" y="2880"/>
            <a:chExt cx="10050480" cy="5663520"/>
          </a:xfrm>
        </p:grpSpPr>
        <p:sp>
          <p:nvSpPr>
            <p:cNvPr id="1664" name="Google Shape;1664;p24"/>
            <p:cNvSpPr/>
            <p:nvPr/>
          </p:nvSpPr>
          <p:spPr>
            <a:xfrm>
              <a:off x="276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65" name="Google Shape;1665;p24"/>
            <p:cNvSpPr/>
            <p:nvPr/>
          </p:nvSpPr>
          <p:spPr>
            <a:xfrm>
              <a:off x="55044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66" name="Google Shape;1666;p24"/>
            <p:cNvSpPr/>
            <p:nvPr/>
          </p:nvSpPr>
          <p:spPr>
            <a:xfrm>
              <a:off x="824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67" name="Google Shape;1667;p24"/>
            <p:cNvSpPr/>
            <p:nvPr/>
          </p:nvSpPr>
          <p:spPr>
            <a:xfrm>
              <a:off x="1098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68" name="Google Shape;1668;p24"/>
            <p:cNvSpPr/>
            <p:nvPr/>
          </p:nvSpPr>
          <p:spPr>
            <a:xfrm>
              <a:off x="1371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69" name="Google Shape;1669;p24"/>
            <p:cNvSpPr/>
            <p:nvPr/>
          </p:nvSpPr>
          <p:spPr>
            <a:xfrm>
              <a:off x="16459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70" name="Google Shape;1670;p24"/>
            <p:cNvSpPr/>
            <p:nvPr/>
          </p:nvSpPr>
          <p:spPr>
            <a:xfrm>
              <a:off x="1919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71" name="Google Shape;1671;p24"/>
            <p:cNvSpPr/>
            <p:nvPr/>
          </p:nvSpPr>
          <p:spPr>
            <a:xfrm>
              <a:off x="2193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72" name="Google Shape;1672;p24"/>
            <p:cNvSpPr/>
            <p:nvPr/>
          </p:nvSpPr>
          <p:spPr>
            <a:xfrm>
              <a:off x="2445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73" name="Google Shape;1673;p24"/>
            <p:cNvSpPr/>
            <p:nvPr/>
          </p:nvSpPr>
          <p:spPr>
            <a:xfrm>
              <a:off x="27194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74" name="Google Shape;1674;p24"/>
            <p:cNvSpPr/>
            <p:nvPr/>
          </p:nvSpPr>
          <p:spPr>
            <a:xfrm>
              <a:off x="2993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75" name="Google Shape;1675;p24"/>
            <p:cNvSpPr/>
            <p:nvPr/>
          </p:nvSpPr>
          <p:spPr>
            <a:xfrm>
              <a:off x="32670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76" name="Google Shape;1676;p24"/>
            <p:cNvSpPr/>
            <p:nvPr/>
          </p:nvSpPr>
          <p:spPr>
            <a:xfrm>
              <a:off x="3540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77" name="Google Shape;1677;p24"/>
            <p:cNvSpPr/>
            <p:nvPr/>
          </p:nvSpPr>
          <p:spPr>
            <a:xfrm>
              <a:off x="381456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78" name="Google Shape;1678;p24"/>
            <p:cNvSpPr/>
            <p:nvPr/>
          </p:nvSpPr>
          <p:spPr>
            <a:xfrm>
              <a:off x="40885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79" name="Google Shape;1679;p24"/>
            <p:cNvSpPr/>
            <p:nvPr/>
          </p:nvSpPr>
          <p:spPr>
            <a:xfrm>
              <a:off x="4362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80" name="Google Shape;1680;p24"/>
            <p:cNvSpPr/>
            <p:nvPr/>
          </p:nvSpPr>
          <p:spPr>
            <a:xfrm>
              <a:off x="46360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81" name="Google Shape;1681;p24"/>
            <p:cNvSpPr/>
            <p:nvPr/>
          </p:nvSpPr>
          <p:spPr>
            <a:xfrm>
              <a:off x="49100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82" name="Google Shape;1682;p24"/>
            <p:cNvSpPr/>
            <p:nvPr/>
          </p:nvSpPr>
          <p:spPr>
            <a:xfrm>
              <a:off x="5161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83" name="Google Shape;1683;p24"/>
            <p:cNvSpPr/>
            <p:nvPr/>
          </p:nvSpPr>
          <p:spPr>
            <a:xfrm>
              <a:off x="54356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84" name="Google Shape;1684;p24"/>
            <p:cNvSpPr/>
            <p:nvPr/>
          </p:nvSpPr>
          <p:spPr>
            <a:xfrm>
              <a:off x="5709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85" name="Google Shape;1685;p24"/>
            <p:cNvSpPr/>
            <p:nvPr/>
          </p:nvSpPr>
          <p:spPr>
            <a:xfrm>
              <a:off x="59832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86" name="Google Shape;1686;p24"/>
            <p:cNvSpPr/>
            <p:nvPr/>
          </p:nvSpPr>
          <p:spPr>
            <a:xfrm>
              <a:off x="62571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87" name="Google Shape;1687;p24"/>
            <p:cNvSpPr/>
            <p:nvPr/>
          </p:nvSpPr>
          <p:spPr>
            <a:xfrm>
              <a:off x="6530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88" name="Google Shape;1688;p24"/>
            <p:cNvSpPr/>
            <p:nvPr/>
          </p:nvSpPr>
          <p:spPr>
            <a:xfrm>
              <a:off x="68047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89" name="Google Shape;1689;p24"/>
            <p:cNvSpPr/>
            <p:nvPr/>
          </p:nvSpPr>
          <p:spPr>
            <a:xfrm>
              <a:off x="7078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90" name="Google Shape;1690;p24"/>
            <p:cNvSpPr/>
            <p:nvPr/>
          </p:nvSpPr>
          <p:spPr>
            <a:xfrm>
              <a:off x="7352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91" name="Google Shape;1691;p24"/>
            <p:cNvSpPr/>
            <p:nvPr/>
          </p:nvSpPr>
          <p:spPr>
            <a:xfrm>
              <a:off x="7626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92" name="Google Shape;1692;p24"/>
            <p:cNvSpPr/>
            <p:nvPr/>
          </p:nvSpPr>
          <p:spPr>
            <a:xfrm>
              <a:off x="7878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93" name="Google Shape;1693;p24"/>
            <p:cNvSpPr/>
            <p:nvPr/>
          </p:nvSpPr>
          <p:spPr>
            <a:xfrm>
              <a:off x="8151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94" name="Google Shape;1694;p24"/>
            <p:cNvSpPr/>
            <p:nvPr/>
          </p:nvSpPr>
          <p:spPr>
            <a:xfrm>
              <a:off x="84258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95" name="Google Shape;1695;p24"/>
            <p:cNvSpPr/>
            <p:nvPr/>
          </p:nvSpPr>
          <p:spPr>
            <a:xfrm>
              <a:off x="8699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96" name="Google Shape;1696;p24"/>
            <p:cNvSpPr/>
            <p:nvPr/>
          </p:nvSpPr>
          <p:spPr>
            <a:xfrm>
              <a:off x="8973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97" name="Google Shape;1697;p24"/>
            <p:cNvSpPr/>
            <p:nvPr/>
          </p:nvSpPr>
          <p:spPr>
            <a:xfrm>
              <a:off x="92473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98" name="Google Shape;1698;p24"/>
            <p:cNvSpPr/>
            <p:nvPr/>
          </p:nvSpPr>
          <p:spPr>
            <a:xfrm>
              <a:off x="9521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99" name="Google Shape;1699;p24"/>
            <p:cNvSpPr/>
            <p:nvPr/>
          </p:nvSpPr>
          <p:spPr>
            <a:xfrm>
              <a:off x="9794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00" name="Google Shape;1700;p24"/>
            <p:cNvSpPr/>
            <p:nvPr/>
          </p:nvSpPr>
          <p:spPr>
            <a:xfrm>
              <a:off x="10068840" y="2880"/>
              <a:ext cx="5760" cy="5663520"/>
            </a:xfrm>
            <a:custGeom>
              <a:avLst/>
              <a:gdLst/>
              <a:ahLst/>
              <a:cxnLst/>
              <a:rect l="l" t="t" r="r" b="b"/>
              <a:pathLst>
                <a:path w="16" h="15732" extrusionOk="0">
                  <a:moveTo>
                    <a:pt x="0" y="0"/>
                  </a:moveTo>
                  <a:lnTo>
                    <a:pt x="16" y="0"/>
                  </a:lnTo>
                  <a:lnTo>
                    <a:pt x="16"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01" name="Google Shape;1701;p24"/>
            <p:cNvSpPr/>
            <p:nvPr/>
          </p:nvSpPr>
          <p:spPr>
            <a:xfrm>
              <a:off x="24120" y="78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02" name="Google Shape;1702;p24"/>
            <p:cNvSpPr/>
            <p:nvPr/>
          </p:nvSpPr>
          <p:spPr>
            <a:xfrm>
              <a:off x="24120" y="365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03" name="Google Shape;1703;p24"/>
            <p:cNvSpPr/>
            <p:nvPr/>
          </p:nvSpPr>
          <p:spPr>
            <a:xfrm>
              <a:off x="24120" y="6523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04" name="Google Shape;1704;p24"/>
            <p:cNvSpPr/>
            <p:nvPr/>
          </p:nvSpPr>
          <p:spPr>
            <a:xfrm>
              <a:off x="24120" y="9392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05" name="Google Shape;1705;p24"/>
            <p:cNvSpPr/>
            <p:nvPr/>
          </p:nvSpPr>
          <p:spPr>
            <a:xfrm>
              <a:off x="24120" y="1226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06" name="Google Shape;1706;p24"/>
            <p:cNvSpPr/>
            <p:nvPr/>
          </p:nvSpPr>
          <p:spPr>
            <a:xfrm>
              <a:off x="24120" y="15134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07" name="Google Shape;1707;p24"/>
            <p:cNvSpPr/>
            <p:nvPr/>
          </p:nvSpPr>
          <p:spPr>
            <a:xfrm>
              <a:off x="24120" y="1800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08" name="Google Shape;1708;p24"/>
            <p:cNvSpPr/>
            <p:nvPr/>
          </p:nvSpPr>
          <p:spPr>
            <a:xfrm>
              <a:off x="24120" y="20876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09" name="Google Shape;1709;p24"/>
            <p:cNvSpPr/>
            <p:nvPr/>
          </p:nvSpPr>
          <p:spPr>
            <a:xfrm>
              <a:off x="24120" y="237456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10" name="Google Shape;1710;p24"/>
            <p:cNvSpPr/>
            <p:nvPr/>
          </p:nvSpPr>
          <p:spPr>
            <a:xfrm>
              <a:off x="24120" y="26618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11" name="Google Shape;1711;p24"/>
            <p:cNvSpPr/>
            <p:nvPr/>
          </p:nvSpPr>
          <p:spPr>
            <a:xfrm>
              <a:off x="24120" y="2948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12" name="Google Shape;1712;p24"/>
            <p:cNvSpPr/>
            <p:nvPr/>
          </p:nvSpPr>
          <p:spPr>
            <a:xfrm>
              <a:off x="24120" y="323568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13" name="Google Shape;1713;p24"/>
            <p:cNvSpPr/>
            <p:nvPr/>
          </p:nvSpPr>
          <p:spPr>
            <a:xfrm>
              <a:off x="24120" y="35226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14" name="Google Shape;1714;p24"/>
            <p:cNvSpPr/>
            <p:nvPr/>
          </p:nvSpPr>
          <p:spPr>
            <a:xfrm>
              <a:off x="24120" y="3809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15" name="Google Shape;1715;p24"/>
            <p:cNvSpPr/>
            <p:nvPr/>
          </p:nvSpPr>
          <p:spPr>
            <a:xfrm>
              <a:off x="24120" y="40968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16" name="Google Shape;1716;p24"/>
            <p:cNvSpPr/>
            <p:nvPr/>
          </p:nvSpPr>
          <p:spPr>
            <a:xfrm>
              <a:off x="24120" y="4383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17" name="Google Shape;1717;p24"/>
            <p:cNvSpPr/>
            <p:nvPr/>
          </p:nvSpPr>
          <p:spPr>
            <a:xfrm>
              <a:off x="24120" y="46710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18" name="Google Shape;1718;p24"/>
            <p:cNvSpPr/>
            <p:nvPr/>
          </p:nvSpPr>
          <p:spPr>
            <a:xfrm>
              <a:off x="24120" y="49579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19" name="Google Shape;1719;p24"/>
            <p:cNvSpPr/>
            <p:nvPr/>
          </p:nvSpPr>
          <p:spPr>
            <a:xfrm>
              <a:off x="24120" y="524484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20" name="Google Shape;1720;p24"/>
            <p:cNvSpPr/>
            <p:nvPr/>
          </p:nvSpPr>
          <p:spPr>
            <a:xfrm>
              <a:off x="24120" y="5532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721" name="Google Shape;1721;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722" name="Google Shape;1722;p24"/>
          <p:cNvGrpSpPr/>
          <p:nvPr/>
        </p:nvGrpSpPr>
        <p:grpSpPr>
          <a:xfrm rot="-297344">
            <a:off x="7806114" y="3917130"/>
            <a:ext cx="1249341" cy="1373736"/>
            <a:chOff x="8481600" y="3909240"/>
            <a:chExt cx="1084680" cy="1192680"/>
          </a:xfrm>
        </p:grpSpPr>
        <p:sp>
          <p:nvSpPr>
            <p:cNvPr id="1723" name="Google Shape;1723;p24"/>
            <p:cNvSpPr/>
            <p:nvPr/>
          </p:nvSpPr>
          <p:spPr>
            <a:xfrm>
              <a:off x="8737560" y="4023360"/>
              <a:ext cx="152280" cy="291600"/>
            </a:xfrm>
            <a:custGeom>
              <a:avLst/>
              <a:gdLst/>
              <a:ahLst/>
              <a:cxnLst/>
              <a:rect l="l" t="t" r="r" b="b"/>
              <a:pathLst>
                <a:path w="423" h="810" extrusionOk="0">
                  <a:moveTo>
                    <a:pt x="253" y="810"/>
                  </a:moveTo>
                  <a:cubicBezTo>
                    <a:pt x="31" y="639"/>
                    <a:pt x="-165" y="49"/>
                    <a:pt x="216" y="2"/>
                  </a:cubicBezTo>
                  <a:cubicBezTo>
                    <a:pt x="598" y="-46"/>
                    <a:pt x="356" y="647"/>
                    <a:pt x="253" y="810"/>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24" name="Google Shape;1724;p24"/>
            <p:cNvSpPr/>
            <p:nvPr/>
          </p:nvSpPr>
          <p:spPr>
            <a:xfrm>
              <a:off x="8920440" y="4254120"/>
              <a:ext cx="123840" cy="240840"/>
            </a:xfrm>
            <a:custGeom>
              <a:avLst/>
              <a:gdLst/>
              <a:ahLst/>
              <a:cxnLst/>
              <a:rect l="l" t="t" r="r" b="b"/>
              <a:pathLst>
                <a:path w="344" h="669" extrusionOk="0">
                  <a:moveTo>
                    <a:pt x="192" y="669"/>
                  </a:moveTo>
                  <a:cubicBezTo>
                    <a:pt x="34" y="440"/>
                    <a:pt x="-120" y="22"/>
                    <a:pt x="142" y="1"/>
                  </a:cubicBezTo>
                  <a:cubicBezTo>
                    <a:pt x="403" y="-20"/>
                    <a:pt x="402" y="438"/>
                    <a:pt x="192" y="669"/>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25" name="Google Shape;1725;p24"/>
            <p:cNvSpPr/>
            <p:nvPr/>
          </p:nvSpPr>
          <p:spPr>
            <a:xfrm>
              <a:off x="9009000" y="4134600"/>
              <a:ext cx="159120" cy="267840"/>
            </a:xfrm>
            <a:custGeom>
              <a:avLst/>
              <a:gdLst/>
              <a:ahLst/>
              <a:cxnLst/>
              <a:rect l="l" t="t" r="r" b="b"/>
              <a:pathLst>
                <a:path w="442" h="744" extrusionOk="0">
                  <a:moveTo>
                    <a:pt x="423" y="744"/>
                  </a:moveTo>
                  <a:cubicBezTo>
                    <a:pt x="243" y="665"/>
                    <a:pt x="-178" y="213"/>
                    <a:pt x="82" y="32"/>
                  </a:cubicBezTo>
                  <a:cubicBezTo>
                    <a:pt x="343" y="-149"/>
                    <a:pt x="497" y="502"/>
                    <a:pt x="423" y="744"/>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26" name="Google Shape;1726;p24"/>
            <p:cNvSpPr/>
            <p:nvPr/>
          </p:nvSpPr>
          <p:spPr>
            <a:xfrm>
              <a:off x="9129600" y="3909240"/>
              <a:ext cx="173880" cy="310680"/>
            </a:xfrm>
            <a:custGeom>
              <a:avLst/>
              <a:gdLst/>
              <a:ahLst/>
              <a:cxnLst/>
              <a:rect l="l" t="t" r="r" b="b"/>
              <a:pathLst>
                <a:path w="483" h="863" extrusionOk="0">
                  <a:moveTo>
                    <a:pt x="410" y="863"/>
                  </a:moveTo>
                  <a:cubicBezTo>
                    <a:pt x="212" y="685"/>
                    <a:pt x="-173" y="130"/>
                    <a:pt x="87" y="15"/>
                  </a:cubicBezTo>
                  <a:cubicBezTo>
                    <a:pt x="348" y="-101"/>
                    <a:pt x="615" y="477"/>
                    <a:pt x="410" y="863"/>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27" name="Google Shape;1727;p24"/>
            <p:cNvSpPr/>
            <p:nvPr/>
          </p:nvSpPr>
          <p:spPr>
            <a:xfrm>
              <a:off x="9316080" y="4117320"/>
              <a:ext cx="189360" cy="229680"/>
            </a:xfrm>
            <a:custGeom>
              <a:avLst/>
              <a:gdLst/>
              <a:ahLst/>
              <a:cxnLst/>
              <a:rect l="l" t="t" r="r" b="b"/>
              <a:pathLst>
                <a:path w="526" h="638" extrusionOk="0">
                  <a:moveTo>
                    <a:pt x="0" y="638"/>
                  </a:moveTo>
                  <a:cubicBezTo>
                    <a:pt x="19" y="365"/>
                    <a:pt x="223" y="-144"/>
                    <a:pt x="462" y="39"/>
                  </a:cubicBezTo>
                  <a:cubicBezTo>
                    <a:pt x="701" y="221"/>
                    <a:pt x="210" y="646"/>
                    <a:pt x="0" y="638"/>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28" name="Google Shape;1728;p24"/>
            <p:cNvSpPr/>
            <p:nvPr/>
          </p:nvSpPr>
          <p:spPr>
            <a:xfrm>
              <a:off x="9275400" y="4455720"/>
              <a:ext cx="138240" cy="284760"/>
            </a:xfrm>
            <a:custGeom>
              <a:avLst/>
              <a:gdLst/>
              <a:ahLst/>
              <a:cxnLst/>
              <a:rect l="l" t="t" r="r" b="b"/>
              <a:pathLst>
                <a:path w="384" h="791" extrusionOk="0">
                  <a:moveTo>
                    <a:pt x="310" y="791"/>
                  </a:moveTo>
                  <a:cubicBezTo>
                    <a:pt x="72" y="612"/>
                    <a:pt x="-156" y="137"/>
                    <a:pt x="141" y="15"/>
                  </a:cubicBezTo>
                  <a:cubicBezTo>
                    <a:pt x="438" y="-107"/>
                    <a:pt x="420" y="594"/>
                    <a:pt x="310" y="791"/>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29" name="Google Shape;1729;p24"/>
            <p:cNvSpPr/>
            <p:nvPr/>
          </p:nvSpPr>
          <p:spPr>
            <a:xfrm>
              <a:off x="9440280" y="4487040"/>
              <a:ext cx="126000" cy="255240"/>
            </a:xfrm>
            <a:custGeom>
              <a:avLst/>
              <a:gdLst/>
              <a:ahLst/>
              <a:cxnLst/>
              <a:rect l="l" t="t" r="r" b="b"/>
              <a:pathLst>
                <a:path w="350" h="709" extrusionOk="0">
                  <a:moveTo>
                    <a:pt x="38" y="709"/>
                  </a:moveTo>
                  <a:cubicBezTo>
                    <a:pt x="-38" y="507"/>
                    <a:pt x="-13" y="-60"/>
                    <a:pt x="232" y="6"/>
                  </a:cubicBezTo>
                  <a:cubicBezTo>
                    <a:pt x="478" y="71"/>
                    <a:pt x="302" y="556"/>
                    <a:pt x="38" y="709"/>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30" name="Google Shape;1730;p24"/>
            <p:cNvSpPr/>
            <p:nvPr/>
          </p:nvSpPr>
          <p:spPr>
            <a:xfrm>
              <a:off x="8916120" y="4662720"/>
              <a:ext cx="194760" cy="170280"/>
            </a:xfrm>
            <a:custGeom>
              <a:avLst/>
              <a:gdLst/>
              <a:ahLst/>
              <a:cxnLst/>
              <a:rect l="l" t="t" r="r" b="b"/>
              <a:pathLst>
                <a:path w="541" h="473" extrusionOk="0">
                  <a:moveTo>
                    <a:pt x="540" y="473"/>
                  </a:moveTo>
                  <a:cubicBezTo>
                    <a:pt x="322" y="447"/>
                    <a:pt x="-126" y="271"/>
                    <a:pt x="34" y="58"/>
                  </a:cubicBezTo>
                  <a:cubicBezTo>
                    <a:pt x="195" y="-155"/>
                    <a:pt x="548" y="271"/>
                    <a:pt x="540" y="473"/>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31" name="Google Shape;1731;p24"/>
            <p:cNvSpPr/>
            <p:nvPr/>
          </p:nvSpPr>
          <p:spPr>
            <a:xfrm>
              <a:off x="8789040" y="4495320"/>
              <a:ext cx="222120" cy="137520"/>
            </a:xfrm>
            <a:custGeom>
              <a:avLst/>
              <a:gdLst/>
              <a:ahLst/>
              <a:cxnLst/>
              <a:rect l="l" t="t" r="r" b="b"/>
              <a:pathLst>
                <a:path w="617" h="382" extrusionOk="0">
                  <a:moveTo>
                    <a:pt x="617" y="340"/>
                  </a:moveTo>
                  <a:cubicBezTo>
                    <a:pt x="399" y="135"/>
                    <a:pt x="58" y="-164"/>
                    <a:pt x="5" y="109"/>
                  </a:cubicBezTo>
                  <a:cubicBezTo>
                    <a:pt x="-48" y="383"/>
                    <a:pt x="374" y="431"/>
                    <a:pt x="617" y="340"/>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32" name="Google Shape;1732;p24"/>
            <p:cNvSpPr/>
            <p:nvPr/>
          </p:nvSpPr>
          <p:spPr>
            <a:xfrm>
              <a:off x="8656920" y="4556520"/>
              <a:ext cx="190800" cy="223560"/>
            </a:xfrm>
            <a:custGeom>
              <a:avLst/>
              <a:gdLst/>
              <a:ahLst/>
              <a:cxnLst/>
              <a:rect l="l" t="t" r="r" b="b"/>
              <a:pathLst>
                <a:path w="530" h="621" extrusionOk="0">
                  <a:moveTo>
                    <a:pt x="530" y="621"/>
                  </a:moveTo>
                  <a:cubicBezTo>
                    <a:pt x="471" y="324"/>
                    <a:pt x="266" y="-170"/>
                    <a:pt x="59" y="58"/>
                  </a:cubicBezTo>
                  <a:cubicBezTo>
                    <a:pt x="-148" y="287"/>
                    <a:pt x="235" y="582"/>
                    <a:pt x="530" y="621"/>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33" name="Google Shape;1733;p24"/>
            <p:cNvSpPr/>
            <p:nvPr/>
          </p:nvSpPr>
          <p:spPr>
            <a:xfrm>
              <a:off x="8755200" y="4847040"/>
              <a:ext cx="220680" cy="124560"/>
            </a:xfrm>
            <a:custGeom>
              <a:avLst/>
              <a:gdLst/>
              <a:ahLst/>
              <a:cxnLst/>
              <a:rect l="l" t="t" r="r" b="b"/>
              <a:pathLst>
                <a:path w="613" h="346" extrusionOk="0">
                  <a:moveTo>
                    <a:pt x="613" y="94"/>
                  </a:moveTo>
                  <a:cubicBezTo>
                    <a:pt x="345" y="-27"/>
                    <a:pt x="-90" y="-71"/>
                    <a:pt x="17" y="211"/>
                  </a:cubicBezTo>
                  <a:cubicBezTo>
                    <a:pt x="123" y="494"/>
                    <a:pt x="463" y="273"/>
                    <a:pt x="613" y="94"/>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34" name="Google Shape;1734;p24"/>
            <p:cNvSpPr/>
            <p:nvPr/>
          </p:nvSpPr>
          <p:spPr>
            <a:xfrm>
              <a:off x="8481600" y="4233600"/>
              <a:ext cx="216000" cy="184320"/>
            </a:xfrm>
            <a:custGeom>
              <a:avLst/>
              <a:gdLst/>
              <a:ahLst/>
              <a:cxnLst/>
              <a:rect l="l" t="t" r="r" b="b"/>
              <a:pathLst>
                <a:path w="600" h="512" extrusionOk="0">
                  <a:moveTo>
                    <a:pt x="600" y="512"/>
                  </a:moveTo>
                  <a:cubicBezTo>
                    <a:pt x="479" y="244"/>
                    <a:pt x="171" y="-178"/>
                    <a:pt x="30" y="82"/>
                  </a:cubicBezTo>
                  <a:cubicBezTo>
                    <a:pt x="-111" y="343"/>
                    <a:pt x="280" y="513"/>
                    <a:pt x="600" y="512"/>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35" name="Google Shape;1735;p24"/>
            <p:cNvSpPr/>
            <p:nvPr/>
          </p:nvSpPr>
          <p:spPr>
            <a:xfrm>
              <a:off x="8483400" y="4440600"/>
              <a:ext cx="252360" cy="135360"/>
            </a:xfrm>
            <a:custGeom>
              <a:avLst/>
              <a:gdLst/>
              <a:ahLst/>
              <a:cxnLst/>
              <a:rect l="l" t="t" r="r" b="b"/>
              <a:pathLst>
                <a:path w="701" h="376" extrusionOk="0">
                  <a:moveTo>
                    <a:pt x="701" y="80"/>
                  </a:moveTo>
                  <a:cubicBezTo>
                    <a:pt x="461" y="-1"/>
                    <a:pt x="-66" y="-90"/>
                    <a:pt x="7" y="200"/>
                  </a:cubicBezTo>
                  <a:cubicBezTo>
                    <a:pt x="79" y="491"/>
                    <a:pt x="525" y="399"/>
                    <a:pt x="701" y="80"/>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36" name="Google Shape;1736;p24"/>
            <p:cNvSpPr/>
            <p:nvPr/>
          </p:nvSpPr>
          <p:spPr>
            <a:xfrm>
              <a:off x="8546760" y="3990600"/>
              <a:ext cx="951480" cy="1111320"/>
            </a:xfrm>
            <a:custGeom>
              <a:avLst/>
              <a:gdLst/>
              <a:ahLst/>
              <a:cxnLst/>
              <a:rect l="l" t="t" r="r" b="b"/>
              <a:pathLst>
                <a:path w="2643" h="3087" extrusionOk="0">
                  <a:moveTo>
                    <a:pt x="1794" y="2"/>
                  </a:moveTo>
                  <a:cubicBezTo>
                    <a:pt x="1788" y="7"/>
                    <a:pt x="1786" y="16"/>
                    <a:pt x="1790" y="22"/>
                  </a:cubicBezTo>
                  <a:cubicBezTo>
                    <a:pt x="2020" y="355"/>
                    <a:pt x="2084" y="801"/>
                    <a:pt x="1958" y="1185"/>
                  </a:cubicBezTo>
                  <a:cubicBezTo>
                    <a:pt x="1942" y="1232"/>
                    <a:pt x="1924" y="1279"/>
                    <a:pt x="1905" y="1325"/>
                  </a:cubicBezTo>
                  <a:cubicBezTo>
                    <a:pt x="1717" y="1170"/>
                    <a:pt x="1574" y="958"/>
                    <a:pt x="1501" y="725"/>
                  </a:cubicBezTo>
                  <a:cubicBezTo>
                    <a:pt x="1499" y="717"/>
                    <a:pt x="1491" y="713"/>
                    <a:pt x="1483" y="715"/>
                  </a:cubicBezTo>
                  <a:cubicBezTo>
                    <a:pt x="1476" y="718"/>
                    <a:pt x="1472" y="726"/>
                    <a:pt x="1474" y="733"/>
                  </a:cubicBezTo>
                  <a:cubicBezTo>
                    <a:pt x="1549" y="974"/>
                    <a:pt x="1698" y="1194"/>
                    <a:pt x="1893" y="1353"/>
                  </a:cubicBezTo>
                  <a:cubicBezTo>
                    <a:pt x="1891" y="1358"/>
                    <a:pt x="1889" y="1363"/>
                    <a:pt x="1887" y="1368"/>
                  </a:cubicBezTo>
                  <a:cubicBezTo>
                    <a:pt x="1861" y="1431"/>
                    <a:pt x="1833" y="1497"/>
                    <a:pt x="1812" y="1565"/>
                  </a:cubicBezTo>
                  <a:cubicBezTo>
                    <a:pt x="1771" y="1695"/>
                    <a:pt x="1762" y="1813"/>
                    <a:pt x="1786" y="1918"/>
                  </a:cubicBezTo>
                  <a:cubicBezTo>
                    <a:pt x="1784" y="1916"/>
                    <a:pt x="1781" y="1913"/>
                    <a:pt x="1778" y="1911"/>
                  </a:cubicBezTo>
                  <a:cubicBezTo>
                    <a:pt x="1678" y="1819"/>
                    <a:pt x="1566" y="1739"/>
                    <a:pt x="1457" y="1661"/>
                  </a:cubicBezTo>
                  <a:cubicBezTo>
                    <a:pt x="1378" y="1605"/>
                    <a:pt x="1299" y="1547"/>
                    <a:pt x="1222" y="1485"/>
                  </a:cubicBezTo>
                  <a:cubicBezTo>
                    <a:pt x="1270" y="1332"/>
                    <a:pt x="1274" y="1161"/>
                    <a:pt x="1235" y="1005"/>
                  </a:cubicBezTo>
                  <a:cubicBezTo>
                    <a:pt x="1233" y="998"/>
                    <a:pt x="1225" y="993"/>
                    <a:pt x="1218" y="995"/>
                  </a:cubicBezTo>
                  <a:cubicBezTo>
                    <a:pt x="1210" y="997"/>
                    <a:pt x="1205" y="1005"/>
                    <a:pt x="1207" y="1012"/>
                  </a:cubicBezTo>
                  <a:cubicBezTo>
                    <a:pt x="1245" y="1160"/>
                    <a:pt x="1241" y="1320"/>
                    <a:pt x="1199" y="1465"/>
                  </a:cubicBezTo>
                  <a:cubicBezTo>
                    <a:pt x="1150" y="1426"/>
                    <a:pt x="1103" y="1382"/>
                    <a:pt x="1061" y="1336"/>
                  </a:cubicBezTo>
                  <a:cubicBezTo>
                    <a:pt x="814" y="1071"/>
                    <a:pt x="691" y="697"/>
                    <a:pt x="732" y="337"/>
                  </a:cubicBezTo>
                  <a:cubicBezTo>
                    <a:pt x="733" y="329"/>
                    <a:pt x="727" y="322"/>
                    <a:pt x="719" y="321"/>
                  </a:cubicBezTo>
                  <a:cubicBezTo>
                    <a:pt x="712" y="320"/>
                    <a:pt x="705" y="326"/>
                    <a:pt x="704" y="333"/>
                  </a:cubicBezTo>
                  <a:cubicBezTo>
                    <a:pt x="666" y="665"/>
                    <a:pt x="764" y="1007"/>
                    <a:pt x="967" y="1270"/>
                  </a:cubicBezTo>
                  <a:cubicBezTo>
                    <a:pt x="855" y="1276"/>
                    <a:pt x="742" y="1266"/>
                    <a:pt x="633" y="1241"/>
                  </a:cubicBezTo>
                  <a:lnTo>
                    <a:pt x="633" y="1241"/>
                  </a:lnTo>
                  <a:cubicBezTo>
                    <a:pt x="404" y="1189"/>
                    <a:pt x="190" y="1073"/>
                    <a:pt x="25" y="906"/>
                  </a:cubicBezTo>
                  <a:cubicBezTo>
                    <a:pt x="19" y="901"/>
                    <a:pt x="10" y="901"/>
                    <a:pt x="5" y="906"/>
                  </a:cubicBezTo>
                  <a:cubicBezTo>
                    <a:pt x="-1" y="912"/>
                    <a:pt x="-1" y="921"/>
                    <a:pt x="4" y="926"/>
                  </a:cubicBezTo>
                  <a:cubicBezTo>
                    <a:pt x="167" y="1091"/>
                    <a:pt x="376" y="1206"/>
                    <a:pt x="600" y="1262"/>
                  </a:cubicBezTo>
                  <a:cubicBezTo>
                    <a:pt x="452" y="1376"/>
                    <a:pt x="260" y="1437"/>
                    <a:pt x="68" y="1431"/>
                  </a:cubicBezTo>
                  <a:cubicBezTo>
                    <a:pt x="60" y="1431"/>
                    <a:pt x="53" y="1436"/>
                    <a:pt x="53" y="1444"/>
                  </a:cubicBezTo>
                  <a:cubicBezTo>
                    <a:pt x="52" y="1453"/>
                    <a:pt x="59" y="1458"/>
                    <a:pt x="67" y="1458"/>
                  </a:cubicBezTo>
                  <a:cubicBezTo>
                    <a:pt x="273" y="1466"/>
                    <a:pt x="480" y="1398"/>
                    <a:pt x="635" y="1270"/>
                  </a:cubicBezTo>
                  <a:cubicBezTo>
                    <a:pt x="751" y="1296"/>
                    <a:pt x="870" y="1305"/>
                    <a:pt x="989" y="1297"/>
                  </a:cubicBezTo>
                  <a:cubicBezTo>
                    <a:pt x="1005" y="1317"/>
                    <a:pt x="1022" y="1337"/>
                    <a:pt x="1039" y="1355"/>
                  </a:cubicBezTo>
                  <a:cubicBezTo>
                    <a:pt x="1158" y="1482"/>
                    <a:pt x="1302" y="1585"/>
                    <a:pt x="1440" y="1684"/>
                  </a:cubicBezTo>
                  <a:cubicBezTo>
                    <a:pt x="1460" y="1698"/>
                    <a:pt x="1479" y="1712"/>
                    <a:pt x="1499" y="1726"/>
                  </a:cubicBezTo>
                  <a:cubicBezTo>
                    <a:pt x="1301" y="1745"/>
                    <a:pt x="1097" y="1711"/>
                    <a:pt x="909" y="1624"/>
                  </a:cubicBezTo>
                  <a:cubicBezTo>
                    <a:pt x="901" y="1621"/>
                    <a:pt x="893" y="1624"/>
                    <a:pt x="890" y="1631"/>
                  </a:cubicBezTo>
                  <a:cubicBezTo>
                    <a:pt x="886" y="1638"/>
                    <a:pt x="889" y="1647"/>
                    <a:pt x="897" y="1650"/>
                  </a:cubicBezTo>
                  <a:cubicBezTo>
                    <a:pt x="1100" y="1743"/>
                    <a:pt x="1320" y="1778"/>
                    <a:pt x="1533" y="1751"/>
                  </a:cubicBezTo>
                  <a:cubicBezTo>
                    <a:pt x="1611" y="1807"/>
                    <a:pt x="1688" y="1867"/>
                    <a:pt x="1759" y="1931"/>
                  </a:cubicBezTo>
                  <a:cubicBezTo>
                    <a:pt x="1903" y="2064"/>
                    <a:pt x="2021" y="2221"/>
                    <a:pt x="2108" y="2394"/>
                  </a:cubicBezTo>
                  <a:cubicBezTo>
                    <a:pt x="1972" y="2437"/>
                    <a:pt x="1828" y="2457"/>
                    <a:pt x="1682" y="2456"/>
                  </a:cubicBezTo>
                  <a:cubicBezTo>
                    <a:pt x="1542" y="2276"/>
                    <a:pt x="1375" y="2121"/>
                    <a:pt x="1199" y="2006"/>
                  </a:cubicBezTo>
                  <a:cubicBezTo>
                    <a:pt x="1192" y="2002"/>
                    <a:pt x="1183" y="2004"/>
                    <a:pt x="1179" y="2010"/>
                  </a:cubicBezTo>
                  <a:cubicBezTo>
                    <a:pt x="1175" y="2017"/>
                    <a:pt x="1177" y="2026"/>
                    <a:pt x="1183" y="2030"/>
                  </a:cubicBezTo>
                  <a:cubicBezTo>
                    <a:pt x="1350" y="2139"/>
                    <a:pt x="1510" y="2286"/>
                    <a:pt x="1645" y="2455"/>
                  </a:cubicBezTo>
                  <a:cubicBezTo>
                    <a:pt x="1498" y="2449"/>
                    <a:pt x="1349" y="2421"/>
                    <a:pt x="1206" y="2370"/>
                  </a:cubicBezTo>
                  <a:cubicBezTo>
                    <a:pt x="910" y="2266"/>
                    <a:pt x="653" y="2064"/>
                    <a:pt x="482" y="1801"/>
                  </a:cubicBezTo>
                  <a:cubicBezTo>
                    <a:pt x="477" y="1794"/>
                    <a:pt x="468" y="1793"/>
                    <a:pt x="462" y="1797"/>
                  </a:cubicBezTo>
                  <a:cubicBezTo>
                    <a:pt x="455" y="1802"/>
                    <a:pt x="453" y="1810"/>
                    <a:pt x="458" y="1816"/>
                  </a:cubicBezTo>
                  <a:cubicBezTo>
                    <a:pt x="633" y="2084"/>
                    <a:pt x="895" y="2291"/>
                    <a:pt x="1197" y="2397"/>
                  </a:cubicBezTo>
                  <a:cubicBezTo>
                    <a:pt x="1217" y="2404"/>
                    <a:pt x="1237" y="2411"/>
                    <a:pt x="1258" y="2417"/>
                  </a:cubicBezTo>
                  <a:cubicBezTo>
                    <a:pt x="1114" y="2510"/>
                    <a:pt x="949" y="2566"/>
                    <a:pt x="778" y="2581"/>
                  </a:cubicBezTo>
                  <a:cubicBezTo>
                    <a:pt x="771" y="2582"/>
                    <a:pt x="764" y="2589"/>
                    <a:pt x="765" y="2597"/>
                  </a:cubicBezTo>
                  <a:cubicBezTo>
                    <a:pt x="765" y="2605"/>
                    <a:pt x="773" y="2611"/>
                    <a:pt x="781" y="2610"/>
                  </a:cubicBezTo>
                  <a:cubicBezTo>
                    <a:pt x="964" y="2594"/>
                    <a:pt x="1141" y="2531"/>
                    <a:pt x="1294" y="2428"/>
                  </a:cubicBezTo>
                  <a:cubicBezTo>
                    <a:pt x="1569" y="2505"/>
                    <a:pt x="1859" y="2503"/>
                    <a:pt x="2121" y="2420"/>
                  </a:cubicBezTo>
                  <a:cubicBezTo>
                    <a:pt x="2219" y="2623"/>
                    <a:pt x="2275" y="2846"/>
                    <a:pt x="2282" y="3073"/>
                  </a:cubicBezTo>
                  <a:cubicBezTo>
                    <a:pt x="2282" y="3081"/>
                    <a:pt x="2289" y="3087"/>
                    <a:pt x="2297" y="3087"/>
                  </a:cubicBezTo>
                  <a:cubicBezTo>
                    <a:pt x="2301" y="3087"/>
                    <a:pt x="2305" y="3086"/>
                    <a:pt x="2307" y="3083"/>
                  </a:cubicBezTo>
                  <a:cubicBezTo>
                    <a:pt x="2310" y="3080"/>
                    <a:pt x="2311" y="3076"/>
                    <a:pt x="2311" y="3072"/>
                  </a:cubicBezTo>
                  <a:cubicBezTo>
                    <a:pt x="2305" y="2906"/>
                    <a:pt x="2275" y="2743"/>
                    <a:pt x="2221" y="2588"/>
                  </a:cubicBezTo>
                  <a:cubicBezTo>
                    <a:pt x="2222" y="2587"/>
                    <a:pt x="2223" y="2587"/>
                    <a:pt x="2224" y="2586"/>
                  </a:cubicBezTo>
                  <a:lnTo>
                    <a:pt x="2224" y="2585"/>
                  </a:lnTo>
                  <a:cubicBezTo>
                    <a:pt x="2303" y="2497"/>
                    <a:pt x="2373" y="2399"/>
                    <a:pt x="2432" y="2296"/>
                  </a:cubicBezTo>
                  <a:lnTo>
                    <a:pt x="2432" y="2296"/>
                  </a:lnTo>
                  <a:cubicBezTo>
                    <a:pt x="2434" y="2294"/>
                    <a:pt x="2435" y="2292"/>
                    <a:pt x="2435" y="2290"/>
                  </a:cubicBezTo>
                  <a:cubicBezTo>
                    <a:pt x="2538" y="2110"/>
                    <a:pt x="2610" y="1910"/>
                    <a:pt x="2643" y="1706"/>
                  </a:cubicBezTo>
                  <a:cubicBezTo>
                    <a:pt x="2644" y="1699"/>
                    <a:pt x="2639" y="1691"/>
                    <a:pt x="2631" y="1690"/>
                  </a:cubicBezTo>
                  <a:cubicBezTo>
                    <a:pt x="2623" y="1689"/>
                    <a:pt x="2616" y="1694"/>
                    <a:pt x="2614" y="1702"/>
                  </a:cubicBezTo>
                  <a:cubicBezTo>
                    <a:pt x="2583" y="1894"/>
                    <a:pt x="2517" y="2083"/>
                    <a:pt x="2422" y="2255"/>
                  </a:cubicBezTo>
                  <a:cubicBezTo>
                    <a:pt x="2337" y="2085"/>
                    <a:pt x="2287" y="1900"/>
                    <a:pt x="2275" y="1705"/>
                  </a:cubicBezTo>
                  <a:cubicBezTo>
                    <a:pt x="2274" y="1697"/>
                    <a:pt x="2268" y="1691"/>
                    <a:pt x="2260" y="1692"/>
                  </a:cubicBezTo>
                  <a:cubicBezTo>
                    <a:pt x="2252" y="1692"/>
                    <a:pt x="2246" y="1699"/>
                    <a:pt x="2246" y="1707"/>
                  </a:cubicBezTo>
                  <a:cubicBezTo>
                    <a:pt x="2259" y="1912"/>
                    <a:pt x="2313" y="2106"/>
                    <a:pt x="2405" y="2285"/>
                  </a:cubicBezTo>
                  <a:cubicBezTo>
                    <a:pt x="2349" y="2382"/>
                    <a:pt x="2284" y="2474"/>
                    <a:pt x="2210" y="2558"/>
                  </a:cubicBezTo>
                  <a:cubicBezTo>
                    <a:pt x="2128" y="2333"/>
                    <a:pt x="1997" y="2127"/>
                    <a:pt x="1827" y="1957"/>
                  </a:cubicBezTo>
                  <a:cubicBezTo>
                    <a:pt x="1789" y="1846"/>
                    <a:pt x="1793" y="1717"/>
                    <a:pt x="1839" y="1573"/>
                  </a:cubicBezTo>
                  <a:cubicBezTo>
                    <a:pt x="1860" y="1507"/>
                    <a:pt x="1887" y="1441"/>
                    <a:pt x="1913" y="1378"/>
                  </a:cubicBezTo>
                  <a:cubicBezTo>
                    <a:pt x="1938" y="1318"/>
                    <a:pt x="1964" y="1256"/>
                    <a:pt x="1985" y="1193"/>
                  </a:cubicBezTo>
                  <a:cubicBezTo>
                    <a:pt x="1994" y="1165"/>
                    <a:pt x="2002" y="1137"/>
                    <a:pt x="2009" y="1109"/>
                  </a:cubicBezTo>
                  <a:cubicBezTo>
                    <a:pt x="2077" y="1063"/>
                    <a:pt x="2139" y="1011"/>
                    <a:pt x="2196" y="952"/>
                  </a:cubicBezTo>
                  <a:cubicBezTo>
                    <a:pt x="2277" y="868"/>
                    <a:pt x="2345" y="773"/>
                    <a:pt x="2397" y="668"/>
                  </a:cubicBezTo>
                  <a:cubicBezTo>
                    <a:pt x="2401" y="661"/>
                    <a:pt x="2398" y="652"/>
                    <a:pt x="2391" y="649"/>
                  </a:cubicBezTo>
                  <a:cubicBezTo>
                    <a:pt x="2384" y="645"/>
                    <a:pt x="2375" y="648"/>
                    <a:pt x="2372" y="655"/>
                  </a:cubicBezTo>
                  <a:cubicBezTo>
                    <a:pt x="2290" y="819"/>
                    <a:pt x="2168" y="961"/>
                    <a:pt x="2019" y="1067"/>
                  </a:cubicBezTo>
                  <a:cubicBezTo>
                    <a:pt x="2098" y="706"/>
                    <a:pt x="2024" y="310"/>
                    <a:pt x="1814" y="5"/>
                  </a:cubicBezTo>
                  <a:cubicBezTo>
                    <a:pt x="1809" y="-1"/>
                    <a:pt x="1800" y="-2"/>
                    <a:pt x="1794" y="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1737" name="Google Shape;1737;p24"/>
          <p:cNvGrpSpPr/>
          <p:nvPr/>
        </p:nvGrpSpPr>
        <p:grpSpPr>
          <a:xfrm rot="3841740" flipH="1">
            <a:off x="8390342" y="1081495"/>
            <a:ext cx="443944" cy="296898"/>
            <a:chOff x="5609880" y="3647520"/>
            <a:chExt cx="455400" cy="304560"/>
          </a:xfrm>
        </p:grpSpPr>
        <p:sp>
          <p:nvSpPr>
            <p:cNvPr id="1738" name="Google Shape;1738;p24"/>
            <p:cNvSpPr/>
            <p:nvPr/>
          </p:nvSpPr>
          <p:spPr>
            <a:xfrm>
              <a:off x="5706360" y="3683160"/>
              <a:ext cx="358920" cy="268920"/>
            </a:xfrm>
            <a:custGeom>
              <a:avLst/>
              <a:gdLst/>
              <a:ahLst/>
              <a:cxnLst/>
              <a:rect l="l" t="t" r="r" b="b"/>
              <a:pathLst>
                <a:path w="997" h="747" extrusionOk="0">
                  <a:moveTo>
                    <a:pt x="0" y="32"/>
                  </a:moveTo>
                  <a:cubicBezTo>
                    <a:pt x="226" y="-35"/>
                    <a:pt x="480" y="6"/>
                    <a:pt x="671" y="143"/>
                  </a:cubicBezTo>
                  <a:cubicBezTo>
                    <a:pt x="863" y="279"/>
                    <a:pt x="986" y="506"/>
                    <a:pt x="997" y="741"/>
                  </a:cubicBezTo>
                  <a:cubicBezTo>
                    <a:pt x="779" y="768"/>
                    <a:pt x="550" y="705"/>
                    <a:pt x="369" y="582"/>
                  </a:cubicBezTo>
                  <a:cubicBezTo>
                    <a:pt x="189" y="459"/>
                    <a:pt x="55" y="244"/>
                    <a:pt x="0" y="32"/>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39" name="Google Shape;1739;p24"/>
            <p:cNvSpPr/>
            <p:nvPr/>
          </p:nvSpPr>
          <p:spPr>
            <a:xfrm>
              <a:off x="5609880" y="3647520"/>
              <a:ext cx="310680" cy="185760"/>
            </a:xfrm>
            <a:custGeom>
              <a:avLst/>
              <a:gdLst/>
              <a:ahLst/>
              <a:cxnLst/>
              <a:rect l="l" t="t" r="r" b="b"/>
              <a:pathLst>
                <a:path w="863" h="516" extrusionOk="0">
                  <a:moveTo>
                    <a:pt x="1" y="22"/>
                  </a:moveTo>
                  <a:cubicBezTo>
                    <a:pt x="1" y="20"/>
                    <a:pt x="1" y="18"/>
                    <a:pt x="2" y="17"/>
                  </a:cubicBezTo>
                  <a:cubicBezTo>
                    <a:pt x="7" y="3"/>
                    <a:pt x="21" y="-3"/>
                    <a:pt x="34" y="1"/>
                  </a:cubicBezTo>
                  <a:cubicBezTo>
                    <a:pt x="335" y="108"/>
                    <a:pt x="611" y="267"/>
                    <a:pt x="854" y="470"/>
                  </a:cubicBezTo>
                  <a:cubicBezTo>
                    <a:pt x="865" y="479"/>
                    <a:pt x="866" y="495"/>
                    <a:pt x="857" y="506"/>
                  </a:cubicBezTo>
                  <a:cubicBezTo>
                    <a:pt x="848" y="517"/>
                    <a:pt x="832" y="518"/>
                    <a:pt x="821" y="509"/>
                  </a:cubicBezTo>
                  <a:cubicBezTo>
                    <a:pt x="582" y="309"/>
                    <a:pt x="312" y="154"/>
                    <a:pt x="17" y="49"/>
                  </a:cubicBezTo>
                  <a:cubicBezTo>
                    <a:pt x="6" y="45"/>
                    <a:pt x="-1" y="34"/>
                    <a:pt x="1" y="2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1740" name="Google Shape;1740;p24"/>
          <p:cNvGrpSpPr/>
          <p:nvPr/>
        </p:nvGrpSpPr>
        <p:grpSpPr>
          <a:xfrm rot="9105488">
            <a:off x="303264" y="3982525"/>
            <a:ext cx="205216" cy="917190"/>
            <a:chOff x="8342280" y="2429640"/>
            <a:chExt cx="249120" cy="1113480"/>
          </a:xfrm>
        </p:grpSpPr>
        <p:sp>
          <p:nvSpPr>
            <p:cNvPr id="1741" name="Google Shape;1741;p24"/>
            <p:cNvSpPr/>
            <p:nvPr/>
          </p:nvSpPr>
          <p:spPr>
            <a:xfrm>
              <a:off x="8344080" y="3376080"/>
              <a:ext cx="156240" cy="167040"/>
            </a:xfrm>
            <a:custGeom>
              <a:avLst/>
              <a:gdLst/>
              <a:ahLst/>
              <a:cxnLst/>
              <a:rect l="l" t="t" r="r" b="b"/>
              <a:pathLst>
                <a:path w="434" h="464" extrusionOk="0">
                  <a:moveTo>
                    <a:pt x="119" y="414"/>
                  </a:moveTo>
                  <a:cubicBezTo>
                    <a:pt x="127" y="442"/>
                    <a:pt x="150" y="461"/>
                    <a:pt x="179" y="464"/>
                  </a:cubicBezTo>
                  <a:cubicBezTo>
                    <a:pt x="208" y="466"/>
                    <a:pt x="233" y="451"/>
                    <a:pt x="245" y="425"/>
                  </a:cubicBezTo>
                  <a:lnTo>
                    <a:pt x="434" y="38"/>
                  </a:lnTo>
                  <a:lnTo>
                    <a:pt x="0" y="0"/>
                  </a:lnTo>
                  <a:lnTo>
                    <a:pt x="119" y="414"/>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42" name="Google Shape;1742;p24"/>
            <p:cNvSpPr/>
            <p:nvPr/>
          </p:nvSpPr>
          <p:spPr>
            <a:xfrm>
              <a:off x="8344080" y="3361680"/>
              <a:ext cx="156240" cy="42480"/>
            </a:xfrm>
            <a:custGeom>
              <a:avLst/>
              <a:gdLst/>
              <a:ahLst/>
              <a:cxnLst/>
              <a:rect l="l" t="t" r="r" b="b"/>
              <a:pathLst>
                <a:path w="434" h="118" extrusionOk="0">
                  <a:moveTo>
                    <a:pt x="0" y="40"/>
                  </a:moveTo>
                  <a:cubicBezTo>
                    <a:pt x="3" y="9"/>
                    <a:pt x="102" y="-7"/>
                    <a:pt x="222" y="3"/>
                  </a:cubicBezTo>
                  <a:cubicBezTo>
                    <a:pt x="341" y="14"/>
                    <a:pt x="437" y="47"/>
                    <a:pt x="434" y="78"/>
                  </a:cubicBezTo>
                  <a:cubicBezTo>
                    <a:pt x="431" y="109"/>
                    <a:pt x="332" y="125"/>
                    <a:pt x="213" y="115"/>
                  </a:cubicBezTo>
                  <a:cubicBezTo>
                    <a:pt x="92" y="105"/>
                    <a:pt x="-3" y="71"/>
                    <a:pt x="0" y="40"/>
                  </a:cubicBezTo>
                  <a:close/>
                </a:path>
              </a:pathLst>
            </a:custGeom>
            <a:solidFill>
              <a:schemeClr val="l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43" name="Google Shape;1743;p24"/>
            <p:cNvSpPr/>
            <p:nvPr/>
          </p:nvSpPr>
          <p:spPr>
            <a:xfrm>
              <a:off x="8344080" y="2443680"/>
              <a:ext cx="237600" cy="946080"/>
            </a:xfrm>
            <a:custGeom>
              <a:avLst/>
              <a:gdLst/>
              <a:ahLst/>
              <a:cxnLst/>
              <a:rect l="l" t="t" r="r" b="b"/>
              <a:pathLst>
                <a:path w="660" h="2628" extrusionOk="0">
                  <a:moveTo>
                    <a:pt x="0" y="2590"/>
                  </a:moveTo>
                  <a:lnTo>
                    <a:pt x="225" y="0"/>
                  </a:lnTo>
                  <a:lnTo>
                    <a:pt x="660" y="38"/>
                  </a:lnTo>
                  <a:lnTo>
                    <a:pt x="434" y="2628"/>
                  </a:lnTo>
                  <a:lnTo>
                    <a:pt x="0" y="259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44" name="Google Shape;1744;p24"/>
            <p:cNvSpPr/>
            <p:nvPr/>
          </p:nvSpPr>
          <p:spPr>
            <a:xfrm>
              <a:off x="8407440" y="2631960"/>
              <a:ext cx="156240" cy="42480"/>
            </a:xfrm>
            <a:custGeom>
              <a:avLst/>
              <a:gdLst/>
              <a:ahLst/>
              <a:cxnLst/>
              <a:rect l="l" t="t" r="r" b="b"/>
              <a:pathLst>
                <a:path w="434" h="118" extrusionOk="0">
                  <a:moveTo>
                    <a:pt x="1" y="40"/>
                  </a:moveTo>
                  <a:cubicBezTo>
                    <a:pt x="3" y="9"/>
                    <a:pt x="102" y="-7"/>
                    <a:pt x="222" y="3"/>
                  </a:cubicBezTo>
                  <a:cubicBezTo>
                    <a:pt x="342" y="14"/>
                    <a:pt x="437" y="47"/>
                    <a:pt x="434" y="78"/>
                  </a:cubicBezTo>
                  <a:cubicBezTo>
                    <a:pt x="432" y="109"/>
                    <a:pt x="332" y="125"/>
                    <a:pt x="212" y="115"/>
                  </a:cubicBezTo>
                  <a:cubicBezTo>
                    <a:pt x="92" y="104"/>
                    <a:pt x="-2" y="71"/>
                    <a:pt x="1" y="40"/>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45" name="Google Shape;1745;p24"/>
            <p:cNvSpPr/>
            <p:nvPr/>
          </p:nvSpPr>
          <p:spPr>
            <a:xfrm>
              <a:off x="8397360" y="2444040"/>
              <a:ext cx="194040" cy="216000"/>
            </a:xfrm>
            <a:custGeom>
              <a:avLst/>
              <a:gdLst/>
              <a:ahLst/>
              <a:cxnLst/>
              <a:rect l="l" t="t" r="r" b="b"/>
              <a:pathLst>
                <a:path w="539" h="600" extrusionOk="0">
                  <a:moveTo>
                    <a:pt x="29" y="562"/>
                  </a:moveTo>
                  <a:lnTo>
                    <a:pt x="463" y="600"/>
                  </a:lnTo>
                  <a:cubicBezTo>
                    <a:pt x="463" y="600"/>
                    <a:pt x="594" y="367"/>
                    <a:pt x="512" y="37"/>
                  </a:cubicBezTo>
                  <a:lnTo>
                    <a:pt x="76" y="0"/>
                  </a:lnTo>
                  <a:cubicBezTo>
                    <a:pt x="-61" y="310"/>
                    <a:pt x="29" y="562"/>
                    <a:pt x="29" y="562"/>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46" name="Google Shape;1746;p24"/>
            <p:cNvSpPr/>
            <p:nvPr/>
          </p:nvSpPr>
          <p:spPr>
            <a:xfrm>
              <a:off x="8424720" y="2429640"/>
              <a:ext cx="156600" cy="42120"/>
            </a:xfrm>
            <a:custGeom>
              <a:avLst/>
              <a:gdLst/>
              <a:ahLst/>
              <a:cxnLst/>
              <a:rect l="l" t="t" r="r" b="b"/>
              <a:pathLst>
                <a:path w="435" h="117" extrusionOk="0">
                  <a:moveTo>
                    <a:pt x="0" y="40"/>
                  </a:moveTo>
                  <a:cubicBezTo>
                    <a:pt x="3" y="9"/>
                    <a:pt x="103" y="-8"/>
                    <a:pt x="223" y="3"/>
                  </a:cubicBezTo>
                  <a:cubicBezTo>
                    <a:pt x="343" y="13"/>
                    <a:pt x="438" y="46"/>
                    <a:pt x="435" y="77"/>
                  </a:cubicBezTo>
                  <a:cubicBezTo>
                    <a:pt x="433" y="108"/>
                    <a:pt x="333" y="125"/>
                    <a:pt x="213" y="114"/>
                  </a:cubicBezTo>
                  <a:cubicBezTo>
                    <a:pt x="93" y="104"/>
                    <a:pt x="-1" y="70"/>
                    <a:pt x="0" y="4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47" name="Google Shape;1747;p24"/>
            <p:cNvSpPr/>
            <p:nvPr/>
          </p:nvSpPr>
          <p:spPr>
            <a:xfrm>
              <a:off x="8376120" y="3487320"/>
              <a:ext cx="73440" cy="55800"/>
            </a:xfrm>
            <a:custGeom>
              <a:avLst/>
              <a:gdLst/>
              <a:ahLst/>
              <a:cxnLst/>
              <a:rect l="l" t="t" r="r" b="b"/>
              <a:pathLst>
                <a:path w="204" h="155" extrusionOk="0">
                  <a:moveTo>
                    <a:pt x="0" y="0"/>
                  </a:moveTo>
                  <a:lnTo>
                    <a:pt x="30" y="105"/>
                  </a:lnTo>
                  <a:cubicBezTo>
                    <a:pt x="38" y="133"/>
                    <a:pt x="61" y="152"/>
                    <a:pt x="90" y="155"/>
                  </a:cubicBezTo>
                  <a:cubicBezTo>
                    <a:pt x="119" y="157"/>
                    <a:pt x="144" y="142"/>
                    <a:pt x="156" y="116"/>
                  </a:cubicBezTo>
                  <a:lnTo>
                    <a:pt x="204" y="18"/>
                  </a:lnTo>
                  <a:cubicBezTo>
                    <a:pt x="176" y="22"/>
                    <a:pt x="140" y="23"/>
                    <a:pt x="102" y="19"/>
                  </a:cubicBezTo>
                  <a:cubicBezTo>
                    <a:pt x="62" y="16"/>
                    <a:pt x="27" y="9"/>
                    <a:pt x="0" y="0"/>
                  </a:cubicBezTo>
                  <a:close/>
                </a:path>
              </a:pathLst>
            </a:custGeom>
            <a:solidFill>
              <a:schemeClr val="dk1"/>
            </a:solidFill>
            <a:ln>
              <a:noFill/>
            </a:ln>
          </p:spPr>
          <p:txBody>
            <a:bodyPr spcFirstLastPara="1" wrap="square" lIns="90000" tIns="10800" rIns="90000" bIns="108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748" name="Google Shape;1748;p24"/>
            <p:cNvSpPr/>
            <p:nvPr/>
          </p:nvSpPr>
          <p:spPr>
            <a:xfrm>
              <a:off x="8342280" y="2644560"/>
              <a:ext cx="223560" cy="761400"/>
            </a:xfrm>
            <a:custGeom>
              <a:avLst/>
              <a:gdLst/>
              <a:ahLst/>
              <a:cxnLst/>
              <a:rect l="l" t="t" r="r" b="b"/>
              <a:pathLst>
                <a:path w="621" h="2115" extrusionOk="0">
                  <a:moveTo>
                    <a:pt x="275" y="65"/>
                  </a:moveTo>
                  <a:lnTo>
                    <a:pt x="100" y="2083"/>
                  </a:lnTo>
                  <a:cubicBezTo>
                    <a:pt x="43" y="2068"/>
                    <a:pt x="8" y="2048"/>
                    <a:pt x="10" y="2033"/>
                  </a:cubicBezTo>
                  <a:cubicBezTo>
                    <a:pt x="10" y="2030"/>
                    <a:pt x="7" y="2028"/>
                    <a:pt x="5" y="2027"/>
                  </a:cubicBezTo>
                  <a:cubicBezTo>
                    <a:pt x="2" y="2027"/>
                    <a:pt x="0" y="2029"/>
                    <a:pt x="0" y="2032"/>
                  </a:cubicBezTo>
                  <a:cubicBezTo>
                    <a:pt x="-3" y="2071"/>
                    <a:pt x="109" y="2103"/>
                    <a:pt x="217" y="2112"/>
                  </a:cubicBezTo>
                  <a:cubicBezTo>
                    <a:pt x="324" y="2121"/>
                    <a:pt x="440" y="2110"/>
                    <a:pt x="444" y="2071"/>
                  </a:cubicBezTo>
                  <a:cubicBezTo>
                    <a:pt x="444" y="2068"/>
                    <a:pt x="442" y="2066"/>
                    <a:pt x="439" y="2065"/>
                  </a:cubicBezTo>
                  <a:cubicBezTo>
                    <a:pt x="437" y="2065"/>
                    <a:pt x="434" y="2067"/>
                    <a:pt x="434" y="2070"/>
                  </a:cubicBezTo>
                  <a:cubicBezTo>
                    <a:pt x="433" y="2085"/>
                    <a:pt x="397" y="2098"/>
                    <a:pt x="341" y="2103"/>
                  </a:cubicBezTo>
                  <a:lnTo>
                    <a:pt x="517" y="86"/>
                  </a:lnTo>
                  <a:cubicBezTo>
                    <a:pt x="575" y="81"/>
                    <a:pt x="619" y="67"/>
                    <a:pt x="621" y="43"/>
                  </a:cubicBezTo>
                  <a:cubicBezTo>
                    <a:pt x="621" y="41"/>
                    <a:pt x="619" y="38"/>
                    <a:pt x="616" y="38"/>
                  </a:cubicBezTo>
                  <a:cubicBezTo>
                    <a:pt x="614" y="38"/>
                    <a:pt x="611" y="40"/>
                    <a:pt x="611" y="43"/>
                  </a:cubicBezTo>
                  <a:cubicBezTo>
                    <a:pt x="609" y="67"/>
                    <a:pt x="519" y="86"/>
                    <a:pt x="394" y="75"/>
                  </a:cubicBezTo>
                  <a:cubicBezTo>
                    <a:pt x="352" y="71"/>
                    <a:pt x="315" y="65"/>
                    <a:pt x="284" y="57"/>
                  </a:cubicBezTo>
                  <a:cubicBezTo>
                    <a:pt x="283" y="57"/>
                    <a:pt x="282" y="56"/>
                    <a:pt x="281" y="56"/>
                  </a:cubicBezTo>
                  <a:cubicBezTo>
                    <a:pt x="281" y="56"/>
                    <a:pt x="280" y="56"/>
                    <a:pt x="279" y="56"/>
                  </a:cubicBezTo>
                  <a:cubicBezTo>
                    <a:pt x="221" y="41"/>
                    <a:pt x="186" y="21"/>
                    <a:pt x="187" y="6"/>
                  </a:cubicBezTo>
                  <a:cubicBezTo>
                    <a:pt x="187" y="3"/>
                    <a:pt x="185" y="1"/>
                    <a:pt x="182" y="0"/>
                  </a:cubicBezTo>
                  <a:cubicBezTo>
                    <a:pt x="180" y="0"/>
                    <a:pt x="177" y="2"/>
                    <a:pt x="177" y="5"/>
                  </a:cubicBezTo>
                  <a:cubicBezTo>
                    <a:pt x="175" y="29"/>
                    <a:pt x="217" y="51"/>
                    <a:pt x="275" y="65"/>
                  </a:cubicBezTo>
                  <a:moveTo>
                    <a:pt x="110" y="2085"/>
                  </a:moveTo>
                  <a:lnTo>
                    <a:pt x="285" y="68"/>
                  </a:lnTo>
                  <a:cubicBezTo>
                    <a:pt x="317" y="75"/>
                    <a:pt x="352" y="81"/>
                    <a:pt x="388" y="84"/>
                  </a:cubicBezTo>
                  <a:lnTo>
                    <a:pt x="213" y="2102"/>
                  </a:lnTo>
                  <a:cubicBezTo>
                    <a:pt x="174" y="2098"/>
                    <a:pt x="139" y="2092"/>
                    <a:pt x="110" y="2085"/>
                  </a:cubicBezTo>
                  <a:moveTo>
                    <a:pt x="331" y="2104"/>
                  </a:moveTo>
                  <a:cubicBezTo>
                    <a:pt x="300" y="2106"/>
                    <a:pt x="263" y="2106"/>
                    <a:pt x="223" y="2103"/>
                  </a:cubicBezTo>
                  <a:lnTo>
                    <a:pt x="398" y="85"/>
                  </a:lnTo>
                  <a:cubicBezTo>
                    <a:pt x="435" y="88"/>
                    <a:pt x="473" y="89"/>
                    <a:pt x="507" y="87"/>
                  </a:cubicBezTo>
                  <a:lnTo>
                    <a:pt x="331" y="210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286774346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942"/>
        <p:cNvGrpSpPr/>
        <p:nvPr/>
      </p:nvGrpSpPr>
      <p:grpSpPr>
        <a:xfrm>
          <a:off x="0" y="0"/>
          <a:ext cx="0" cy="0"/>
          <a:chOff x="0" y="0"/>
          <a:chExt cx="0" cy="0"/>
        </a:xfrm>
      </p:grpSpPr>
      <p:grpSp>
        <p:nvGrpSpPr>
          <p:cNvPr id="1943" name="Google Shape;1943;p28"/>
          <p:cNvGrpSpPr/>
          <p:nvPr/>
        </p:nvGrpSpPr>
        <p:grpSpPr>
          <a:xfrm>
            <a:off x="-38658" y="-21859"/>
            <a:ext cx="9221315" cy="5187218"/>
            <a:chOff x="24120" y="2880"/>
            <a:chExt cx="10050480" cy="5663520"/>
          </a:xfrm>
        </p:grpSpPr>
        <p:sp>
          <p:nvSpPr>
            <p:cNvPr id="1944" name="Google Shape;1944;p28"/>
            <p:cNvSpPr/>
            <p:nvPr/>
          </p:nvSpPr>
          <p:spPr>
            <a:xfrm>
              <a:off x="276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45" name="Google Shape;1945;p28"/>
            <p:cNvSpPr/>
            <p:nvPr/>
          </p:nvSpPr>
          <p:spPr>
            <a:xfrm>
              <a:off x="55044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46" name="Google Shape;1946;p28"/>
            <p:cNvSpPr/>
            <p:nvPr/>
          </p:nvSpPr>
          <p:spPr>
            <a:xfrm>
              <a:off x="824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47" name="Google Shape;1947;p28"/>
            <p:cNvSpPr/>
            <p:nvPr/>
          </p:nvSpPr>
          <p:spPr>
            <a:xfrm>
              <a:off x="1098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48" name="Google Shape;1948;p28"/>
            <p:cNvSpPr/>
            <p:nvPr/>
          </p:nvSpPr>
          <p:spPr>
            <a:xfrm>
              <a:off x="1371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49" name="Google Shape;1949;p28"/>
            <p:cNvSpPr/>
            <p:nvPr/>
          </p:nvSpPr>
          <p:spPr>
            <a:xfrm>
              <a:off x="16459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0" name="Google Shape;1950;p28"/>
            <p:cNvSpPr/>
            <p:nvPr/>
          </p:nvSpPr>
          <p:spPr>
            <a:xfrm>
              <a:off x="1919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1" name="Google Shape;1951;p28"/>
            <p:cNvSpPr/>
            <p:nvPr/>
          </p:nvSpPr>
          <p:spPr>
            <a:xfrm>
              <a:off x="2193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2" name="Google Shape;1952;p28"/>
            <p:cNvSpPr/>
            <p:nvPr/>
          </p:nvSpPr>
          <p:spPr>
            <a:xfrm>
              <a:off x="2445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3" name="Google Shape;1953;p28"/>
            <p:cNvSpPr/>
            <p:nvPr/>
          </p:nvSpPr>
          <p:spPr>
            <a:xfrm>
              <a:off x="27194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4" name="Google Shape;1954;p28"/>
            <p:cNvSpPr/>
            <p:nvPr/>
          </p:nvSpPr>
          <p:spPr>
            <a:xfrm>
              <a:off x="2993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5" name="Google Shape;1955;p28"/>
            <p:cNvSpPr/>
            <p:nvPr/>
          </p:nvSpPr>
          <p:spPr>
            <a:xfrm>
              <a:off x="32670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6" name="Google Shape;1956;p28"/>
            <p:cNvSpPr/>
            <p:nvPr/>
          </p:nvSpPr>
          <p:spPr>
            <a:xfrm>
              <a:off x="3540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7" name="Google Shape;1957;p28"/>
            <p:cNvSpPr/>
            <p:nvPr/>
          </p:nvSpPr>
          <p:spPr>
            <a:xfrm>
              <a:off x="381456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8" name="Google Shape;1958;p28"/>
            <p:cNvSpPr/>
            <p:nvPr/>
          </p:nvSpPr>
          <p:spPr>
            <a:xfrm>
              <a:off x="40885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9" name="Google Shape;1959;p28"/>
            <p:cNvSpPr/>
            <p:nvPr/>
          </p:nvSpPr>
          <p:spPr>
            <a:xfrm>
              <a:off x="4362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0" name="Google Shape;1960;p28"/>
            <p:cNvSpPr/>
            <p:nvPr/>
          </p:nvSpPr>
          <p:spPr>
            <a:xfrm>
              <a:off x="46360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1" name="Google Shape;1961;p28"/>
            <p:cNvSpPr/>
            <p:nvPr/>
          </p:nvSpPr>
          <p:spPr>
            <a:xfrm>
              <a:off x="49100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2" name="Google Shape;1962;p28"/>
            <p:cNvSpPr/>
            <p:nvPr/>
          </p:nvSpPr>
          <p:spPr>
            <a:xfrm>
              <a:off x="5161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3" name="Google Shape;1963;p28"/>
            <p:cNvSpPr/>
            <p:nvPr/>
          </p:nvSpPr>
          <p:spPr>
            <a:xfrm>
              <a:off x="54356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4" name="Google Shape;1964;p28"/>
            <p:cNvSpPr/>
            <p:nvPr/>
          </p:nvSpPr>
          <p:spPr>
            <a:xfrm>
              <a:off x="5709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5" name="Google Shape;1965;p28"/>
            <p:cNvSpPr/>
            <p:nvPr/>
          </p:nvSpPr>
          <p:spPr>
            <a:xfrm>
              <a:off x="59832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6" name="Google Shape;1966;p28"/>
            <p:cNvSpPr/>
            <p:nvPr/>
          </p:nvSpPr>
          <p:spPr>
            <a:xfrm>
              <a:off x="62571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7" name="Google Shape;1967;p28"/>
            <p:cNvSpPr/>
            <p:nvPr/>
          </p:nvSpPr>
          <p:spPr>
            <a:xfrm>
              <a:off x="6530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8" name="Google Shape;1968;p28"/>
            <p:cNvSpPr/>
            <p:nvPr/>
          </p:nvSpPr>
          <p:spPr>
            <a:xfrm>
              <a:off x="68047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9" name="Google Shape;1969;p28"/>
            <p:cNvSpPr/>
            <p:nvPr/>
          </p:nvSpPr>
          <p:spPr>
            <a:xfrm>
              <a:off x="7078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0" name="Google Shape;1970;p28"/>
            <p:cNvSpPr/>
            <p:nvPr/>
          </p:nvSpPr>
          <p:spPr>
            <a:xfrm>
              <a:off x="7352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1" name="Google Shape;1971;p28"/>
            <p:cNvSpPr/>
            <p:nvPr/>
          </p:nvSpPr>
          <p:spPr>
            <a:xfrm>
              <a:off x="7626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2" name="Google Shape;1972;p28"/>
            <p:cNvSpPr/>
            <p:nvPr/>
          </p:nvSpPr>
          <p:spPr>
            <a:xfrm>
              <a:off x="7878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3" name="Google Shape;1973;p28"/>
            <p:cNvSpPr/>
            <p:nvPr/>
          </p:nvSpPr>
          <p:spPr>
            <a:xfrm>
              <a:off x="8151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4" name="Google Shape;1974;p28"/>
            <p:cNvSpPr/>
            <p:nvPr/>
          </p:nvSpPr>
          <p:spPr>
            <a:xfrm>
              <a:off x="84258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5" name="Google Shape;1975;p28"/>
            <p:cNvSpPr/>
            <p:nvPr/>
          </p:nvSpPr>
          <p:spPr>
            <a:xfrm>
              <a:off x="8699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6" name="Google Shape;1976;p28"/>
            <p:cNvSpPr/>
            <p:nvPr/>
          </p:nvSpPr>
          <p:spPr>
            <a:xfrm>
              <a:off x="8973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7" name="Google Shape;1977;p28"/>
            <p:cNvSpPr/>
            <p:nvPr/>
          </p:nvSpPr>
          <p:spPr>
            <a:xfrm>
              <a:off x="92473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8" name="Google Shape;1978;p28"/>
            <p:cNvSpPr/>
            <p:nvPr/>
          </p:nvSpPr>
          <p:spPr>
            <a:xfrm>
              <a:off x="9521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9" name="Google Shape;1979;p28"/>
            <p:cNvSpPr/>
            <p:nvPr/>
          </p:nvSpPr>
          <p:spPr>
            <a:xfrm>
              <a:off x="9794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0" name="Google Shape;1980;p28"/>
            <p:cNvSpPr/>
            <p:nvPr/>
          </p:nvSpPr>
          <p:spPr>
            <a:xfrm>
              <a:off x="10068840" y="2880"/>
              <a:ext cx="5760" cy="5663520"/>
            </a:xfrm>
            <a:custGeom>
              <a:avLst/>
              <a:gdLst/>
              <a:ahLst/>
              <a:cxnLst/>
              <a:rect l="l" t="t" r="r" b="b"/>
              <a:pathLst>
                <a:path w="16" h="15732" extrusionOk="0">
                  <a:moveTo>
                    <a:pt x="0" y="0"/>
                  </a:moveTo>
                  <a:lnTo>
                    <a:pt x="16" y="0"/>
                  </a:lnTo>
                  <a:lnTo>
                    <a:pt x="16"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1" name="Google Shape;1981;p28"/>
            <p:cNvSpPr/>
            <p:nvPr/>
          </p:nvSpPr>
          <p:spPr>
            <a:xfrm>
              <a:off x="24120" y="78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2" name="Google Shape;1982;p28"/>
            <p:cNvSpPr/>
            <p:nvPr/>
          </p:nvSpPr>
          <p:spPr>
            <a:xfrm>
              <a:off x="24120" y="365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3" name="Google Shape;1983;p28"/>
            <p:cNvSpPr/>
            <p:nvPr/>
          </p:nvSpPr>
          <p:spPr>
            <a:xfrm>
              <a:off x="24120" y="6523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4" name="Google Shape;1984;p28"/>
            <p:cNvSpPr/>
            <p:nvPr/>
          </p:nvSpPr>
          <p:spPr>
            <a:xfrm>
              <a:off x="24120" y="9392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5" name="Google Shape;1985;p28"/>
            <p:cNvSpPr/>
            <p:nvPr/>
          </p:nvSpPr>
          <p:spPr>
            <a:xfrm>
              <a:off x="24120" y="1226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6" name="Google Shape;1986;p28"/>
            <p:cNvSpPr/>
            <p:nvPr/>
          </p:nvSpPr>
          <p:spPr>
            <a:xfrm>
              <a:off x="24120" y="15134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7" name="Google Shape;1987;p28"/>
            <p:cNvSpPr/>
            <p:nvPr/>
          </p:nvSpPr>
          <p:spPr>
            <a:xfrm>
              <a:off x="24120" y="1800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8" name="Google Shape;1988;p28"/>
            <p:cNvSpPr/>
            <p:nvPr/>
          </p:nvSpPr>
          <p:spPr>
            <a:xfrm>
              <a:off x="24120" y="20876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9" name="Google Shape;1989;p28"/>
            <p:cNvSpPr/>
            <p:nvPr/>
          </p:nvSpPr>
          <p:spPr>
            <a:xfrm>
              <a:off x="24120" y="237456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0" name="Google Shape;1990;p28"/>
            <p:cNvSpPr/>
            <p:nvPr/>
          </p:nvSpPr>
          <p:spPr>
            <a:xfrm>
              <a:off x="24120" y="26618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1" name="Google Shape;1991;p28"/>
            <p:cNvSpPr/>
            <p:nvPr/>
          </p:nvSpPr>
          <p:spPr>
            <a:xfrm>
              <a:off x="24120" y="2948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2" name="Google Shape;1992;p28"/>
            <p:cNvSpPr/>
            <p:nvPr/>
          </p:nvSpPr>
          <p:spPr>
            <a:xfrm>
              <a:off x="24120" y="323568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3" name="Google Shape;1993;p28"/>
            <p:cNvSpPr/>
            <p:nvPr/>
          </p:nvSpPr>
          <p:spPr>
            <a:xfrm>
              <a:off x="24120" y="35226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4" name="Google Shape;1994;p28"/>
            <p:cNvSpPr/>
            <p:nvPr/>
          </p:nvSpPr>
          <p:spPr>
            <a:xfrm>
              <a:off x="24120" y="3809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5" name="Google Shape;1995;p28"/>
            <p:cNvSpPr/>
            <p:nvPr/>
          </p:nvSpPr>
          <p:spPr>
            <a:xfrm>
              <a:off x="24120" y="40968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6" name="Google Shape;1996;p28"/>
            <p:cNvSpPr/>
            <p:nvPr/>
          </p:nvSpPr>
          <p:spPr>
            <a:xfrm>
              <a:off x="24120" y="4383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7" name="Google Shape;1997;p28"/>
            <p:cNvSpPr/>
            <p:nvPr/>
          </p:nvSpPr>
          <p:spPr>
            <a:xfrm>
              <a:off x="24120" y="46710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8" name="Google Shape;1998;p28"/>
            <p:cNvSpPr/>
            <p:nvPr/>
          </p:nvSpPr>
          <p:spPr>
            <a:xfrm>
              <a:off x="24120" y="49579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9" name="Google Shape;1999;p28"/>
            <p:cNvSpPr/>
            <p:nvPr/>
          </p:nvSpPr>
          <p:spPr>
            <a:xfrm>
              <a:off x="24120" y="524484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00" name="Google Shape;2000;p28"/>
            <p:cNvSpPr/>
            <p:nvPr/>
          </p:nvSpPr>
          <p:spPr>
            <a:xfrm>
              <a:off x="24120" y="5532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2001" name="Google Shape;2001;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02" name="Google Shape;2002;p28"/>
          <p:cNvSpPr txBox="1">
            <a:spLocks noGrp="1"/>
          </p:cNvSpPr>
          <p:nvPr>
            <p:ph type="subTitle" idx="1"/>
          </p:nvPr>
        </p:nvSpPr>
        <p:spPr>
          <a:xfrm>
            <a:off x="1611610" y="2720552"/>
            <a:ext cx="5920800" cy="152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03" name="Google Shape;2003;p28"/>
          <p:cNvSpPr txBox="1">
            <a:spLocks noGrp="1"/>
          </p:cNvSpPr>
          <p:nvPr>
            <p:ph type="subTitle" idx="2"/>
          </p:nvPr>
        </p:nvSpPr>
        <p:spPr>
          <a:xfrm>
            <a:off x="1611600" y="1577225"/>
            <a:ext cx="5920800" cy="152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004" name="Google Shape;2004;p28"/>
          <p:cNvGrpSpPr/>
          <p:nvPr/>
        </p:nvGrpSpPr>
        <p:grpSpPr>
          <a:xfrm flipH="1">
            <a:off x="-350469" y="1125649"/>
            <a:ext cx="918633" cy="1262511"/>
            <a:chOff x="7492320" y="4032720"/>
            <a:chExt cx="678960" cy="933120"/>
          </a:xfrm>
        </p:grpSpPr>
        <p:sp>
          <p:nvSpPr>
            <p:cNvPr id="2005" name="Google Shape;2005;p28"/>
            <p:cNvSpPr/>
            <p:nvPr/>
          </p:nvSpPr>
          <p:spPr>
            <a:xfrm>
              <a:off x="7492320" y="4032720"/>
              <a:ext cx="621000" cy="825840"/>
            </a:xfrm>
            <a:custGeom>
              <a:avLst/>
              <a:gdLst/>
              <a:ahLst/>
              <a:cxnLst/>
              <a:rect l="l" t="t" r="r" b="b"/>
              <a:pathLst>
                <a:path w="1725" h="2294" extrusionOk="0">
                  <a:moveTo>
                    <a:pt x="983" y="2197"/>
                  </a:moveTo>
                  <a:cubicBezTo>
                    <a:pt x="1081" y="2337"/>
                    <a:pt x="1363" y="2295"/>
                    <a:pt x="1575" y="2253"/>
                  </a:cubicBezTo>
                  <a:cubicBezTo>
                    <a:pt x="1665" y="2096"/>
                    <a:pt x="1751" y="1871"/>
                    <a:pt x="1718" y="1756"/>
                  </a:cubicBezTo>
                  <a:cubicBezTo>
                    <a:pt x="1707" y="1716"/>
                    <a:pt x="1654" y="1707"/>
                    <a:pt x="1630" y="1740"/>
                  </a:cubicBezTo>
                  <a:cubicBezTo>
                    <a:pt x="1611" y="1767"/>
                    <a:pt x="1599" y="1805"/>
                    <a:pt x="1564" y="1809"/>
                  </a:cubicBezTo>
                  <a:cubicBezTo>
                    <a:pt x="1541" y="1812"/>
                    <a:pt x="1516" y="1793"/>
                    <a:pt x="1510" y="1770"/>
                  </a:cubicBezTo>
                  <a:cubicBezTo>
                    <a:pt x="1496" y="1722"/>
                    <a:pt x="1524" y="1683"/>
                    <a:pt x="1546" y="1644"/>
                  </a:cubicBezTo>
                  <a:cubicBezTo>
                    <a:pt x="1602" y="1543"/>
                    <a:pt x="1621" y="1422"/>
                    <a:pt x="1598" y="1308"/>
                  </a:cubicBezTo>
                  <a:cubicBezTo>
                    <a:pt x="1590" y="1272"/>
                    <a:pt x="1578" y="1236"/>
                    <a:pt x="1547" y="1213"/>
                  </a:cubicBezTo>
                  <a:cubicBezTo>
                    <a:pt x="1534" y="1204"/>
                    <a:pt x="1518" y="1199"/>
                    <a:pt x="1502" y="1199"/>
                  </a:cubicBezTo>
                  <a:cubicBezTo>
                    <a:pt x="1437" y="1200"/>
                    <a:pt x="1438" y="1284"/>
                    <a:pt x="1388" y="1300"/>
                  </a:cubicBezTo>
                  <a:cubicBezTo>
                    <a:pt x="1367" y="1306"/>
                    <a:pt x="1344" y="1298"/>
                    <a:pt x="1330" y="1281"/>
                  </a:cubicBezTo>
                  <a:cubicBezTo>
                    <a:pt x="1311" y="1259"/>
                    <a:pt x="1307" y="1231"/>
                    <a:pt x="1308" y="1203"/>
                  </a:cubicBezTo>
                  <a:cubicBezTo>
                    <a:pt x="1312" y="1140"/>
                    <a:pt x="1342" y="1081"/>
                    <a:pt x="1363" y="1022"/>
                  </a:cubicBezTo>
                  <a:cubicBezTo>
                    <a:pt x="1388" y="954"/>
                    <a:pt x="1402" y="875"/>
                    <a:pt x="1357" y="814"/>
                  </a:cubicBezTo>
                  <a:cubicBezTo>
                    <a:pt x="1333" y="781"/>
                    <a:pt x="1293" y="764"/>
                    <a:pt x="1254" y="772"/>
                  </a:cubicBezTo>
                  <a:cubicBezTo>
                    <a:pt x="1184" y="787"/>
                    <a:pt x="1192" y="859"/>
                    <a:pt x="1145" y="892"/>
                  </a:cubicBezTo>
                  <a:cubicBezTo>
                    <a:pt x="1135" y="899"/>
                    <a:pt x="1122" y="903"/>
                    <a:pt x="1109" y="901"/>
                  </a:cubicBezTo>
                  <a:cubicBezTo>
                    <a:pt x="1070" y="894"/>
                    <a:pt x="1065" y="843"/>
                    <a:pt x="1069" y="805"/>
                  </a:cubicBezTo>
                  <a:cubicBezTo>
                    <a:pt x="1075" y="732"/>
                    <a:pt x="1082" y="659"/>
                    <a:pt x="1088" y="586"/>
                  </a:cubicBezTo>
                  <a:cubicBezTo>
                    <a:pt x="1093" y="534"/>
                    <a:pt x="1097" y="478"/>
                    <a:pt x="1062" y="435"/>
                  </a:cubicBezTo>
                  <a:cubicBezTo>
                    <a:pt x="1045" y="414"/>
                    <a:pt x="1020" y="402"/>
                    <a:pt x="994" y="405"/>
                  </a:cubicBezTo>
                  <a:cubicBezTo>
                    <a:pt x="951" y="411"/>
                    <a:pt x="933" y="453"/>
                    <a:pt x="927" y="492"/>
                  </a:cubicBezTo>
                  <a:cubicBezTo>
                    <a:pt x="920" y="532"/>
                    <a:pt x="921" y="574"/>
                    <a:pt x="891" y="606"/>
                  </a:cubicBezTo>
                  <a:cubicBezTo>
                    <a:pt x="876" y="621"/>
                    <a:pt x="853" y="629"/>
                    <a:pt x="833" y="621"/>
                  </a:cubicBezTo>
                  <a:cubicBezTo>
                    <a:pt x="800" y="608"/>
                    <a:pt x="798" y="568"/>
                    <a:pt x="799" y="535"/>
                  </a:cubicBezTo>
                  <a:cubicBezTo>
                    <a:pt x="803" y="453"/>
                    <a:pt x="806" y="372"/>
                    <a:pt x="810" y="291"/>
                  </a:cubicBezTo>
                  <a:cubicBezTo>
                    <a:pt x="812" y="240"/>
                    <a:pt x="814" y="186"/>
                    <a:pt x="781" y="143"/>
                  </a:cubicBezTo>
                  <a:cubicBezTo>
                    <a:pt x="762" y="118"/>
                    <a:pt x="731" y="103"/>
                    <a:pt x="701" y="110"/>
                  </a:cubicBezTo>
                  <a:cubicBezTo>
                    <a:pt x="620" y="126"/>
                    <a:pt x="628" y="262"/>
                    <a:pt x="545" y="275"/>
                  </a:cubicBezTo>
                  <a:cubicBezTo>
                    <a:pt x="521" y="279"/>
                    <a:pt x="496" y="270"/>
                    <a:pt x="478" y="253"/>
                  </a:cubicBezTo>
                  <a:cubicBezTo>
                    <a:pt x="419" y="199"/>
                    <a:pt x="429" y="109"/>
                    <a:pt x="382" y="49"/>
                  </a:cubicBezTo>
                  <a:cubicBezTo>
                    <a:pt x="348" y="5"/>
                    <a:pt x="282" y="-12"/>
                    <a:pt x="230" y="8"/>
                  </a:cubicBezTo>
                  <a:cubicBezTo>
                    <a:pt x="178" y="29"/>
                    <a:pt x="143" y="87"/>
                    <a:pt x="148" y="143"/>
                  </a:cubicBezTo>
                  <a:cubicBezTo>
                    <a:pt x="154" y="206"/>
                    <a:pt x="203" y="255"/>
                    <a:pt x="239" y="308"/>
                  </a:cubicBezTo>
                  <a:cubicBezTo>
                    <a:pt x="275" y="361"/>
                    <a:pt x="296" y="439"/>
                    <a:pt x="250" y="484"/>
                  </a:cubicBezTo>
                  <a:cubicBezTo>
                    <a:pt x="188" y="543"/>
                    <a:pt x="67" y="483"/>
                    <a:pt x="15" y="569"/>
                  </a:cubicBezTo>
                  <a:cubicBezTo>
                    <a:pt x="-5" y="603"/>
                    <a:pt x="-4" y="647"/>
                    <a:pt x="16" y="681"/>
                  </a:cubicBezTo>
                  <a:cubicBezTo>
                    <a:pt x="70" y="777"/>
                    <a:pt x="182" y="791"/>
                    <a:pt x="270" y="836"/>
                  </a:cubicBezTo>
                  <a:cubicBezTo>
                    <a:pt x="293" y="848"/>
                    <a:pt x="308" y="872"/>
                    <a:pt x="304" y="898"/>
                  </a:cubicBezTo>
                  <a:cubicBezTo>
                    <a:pt x="298" y="942"/>
                    <a:pt x="250" y="946"/>
                    <a:pt x="216" y="934"/>
                  </a:cubicBezTo>
                  <a:cubicBezTo>
                    <a:pt x="171" y="918"/>
                    <a:pt x="133" y="881"/>
                    <a:pt x="77" y="911"/>
                  </a:cubicBezTo>
                  <a:cubicBezTo>
                    <a:pt x="52" y="924"/>
                    <a:pt x="33" y="945"/>
                    <a:pt x="24" y="970"/>
                  </a:cubicBezTo>
                  <a:cubicBezTo>
                    <a:pt x="3" y="1025"/>
                    <a:pt x="23" y="1086"/>
                    <a:pt x="60" y="1129"/>
                  </a:cubicBezTo>
                  <a:cubicBezTo>
                    <a:pt x="93" y="1169"/>
                    <a:pt x="137" y="1197"/>
                    <a:pt x="182" y="1221"/>
                  </a:cubicBezTo>
                  <a:cubicBezTo>
                    <a:pt x="268" y="1267"/>
                    <a:pt x="359" y="1306"/>
                    <a:pt x="452" y="1336"/>
                  </a:cubicBezTo>
                  <a:cubicBezTo>
                    <a:pt x="491" y="1348"/>
                    <a:pt x="494" y="1404"/>
                    <a:pt x="455" y="1418"/>
                  </a:cubicBezTo>
                  <a:cubicBezTo>
                    <a:pt x="440" y="1423"/>
                    <a:pt x="424" y="1426"/>
                    <a:pt x="409" y="1426"/>
                  </a:cubicBezTo>
                  <a:cubicBezTo>
                    <a:pt x="361" y="1427"/>
                    <a:pt x="303" y="1421"/>
                    <a:pt x="276" y="1462"/>
                  </a:cubicBezTo>
                  <a:cubicBezTo>
                    <a:pt x="258" y="1487"/>
                    <a:pt x="261" y="1521"/>
                    <a:pt x="278" y="1547"/>
                  </a:cubicBezTo>
                  <a:cubicBezTo>
                    <a:pt x="306" y="1591"/>
                    <a:pt x="355" y="1607"/>
                    <a:pt x="402" y="1622"/>
                  </a:cubicBezTo>
                  <a:lnTo>
                    <a:pt x="636" y="1695"/>
                  </a:lnTo>
                  <a:cubicBezTo>
                    <a:pt x="659" y="1702"/>
                    <a:pt x="671" y="1729"/>
                    <a:pt x="660" y="1750"/>
                  </a:cubicBezTo>
                  <a:cubicBezTo>
                    <a:pt x="650" y="1768"/>
                    <a:pt x="629" y="1776"/>
                    <a:pt x="609" y="1780"/>
                  </a:cubicBezTo>
                  <a:cubicBezTo>
                    <a:pt x="579" y="1786"/>
                    <a:pt x="545" y="1787"/>
                    <a:pt x="527" y="1823"/>
                  </a:cubicBezTo>
                  <a:cubicBezTo>
                    <a:pt x="514" y="1849"/>
                    <a:pt x="516" y="1879"/>
                    <a:pt x="529" y="1905"/>
                  </a:cubicBezTo>
                  <a:cubicBezTo>
                    <a:pt x="549" y="1944"/>
                    <a:pt x="590" y="1967"/>
                    <a:pt x="630" y="1985"/>
                  </a:cubicBezTo>
                  <a:cubicBezTo>
                    <a:pt x="731" y="2029"/>
                    <a:pt x="843" y="2049"/>
                    <a:pt x="953" y="2042"/>
                  </a:cubicBezTo>
                  <a:cubicBezTo>
                    <a:pt x="979" y="2040"/>
                    <a:pt x="1004" y="2037"/>
                    <a:pt x="1027" y="2052"/>
                  </a:cubicBezTo>
                  <a:cubicBezTo>
                    <a:pt x="1037" y="2058"/>
                    <a:pt x="1045" y="2069"/>
                    <a:pt x="1046" y="2081"/>
                  </a:cubicBezTo>
                  <a:cubicBezTo>
                    <a:pt x="1048" y="2104"/>
                    <a:pt x="1030" y="2116"/>
                    <a:pt x="1013" y="2125"/>
                  </a:cubicBezTo>
                  <a:cubicBezTo>
                    <a:pt x="999" y="2132"/>
                    <a:pt x="984" y="2139"/>
                    <a:pt x="977" y="2152"/>
                  </a:cubicBezTo>
                  <a:cubicBezTo>
                    <a:pt x="969" y="2165"/>
                    <a:pt x="969" y="2192"/>
                    <a:pt x="983" y="2197"/>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06" name="Google Shape;2006;p28"/>
            <p:cNvSpPr/>
            <p:nvPr/>
          </p:nvSpPr>
          <p:spPr>
            <a:xfrm>
              <a:off x="7576560" y="4150800"/>
              <a:ext cx="594720" cy="815040"/>
            </a:xfrm>
            <a:custGeom>
              <a:avLst/>
              <a:gdLst/>
              <a:ahLst/>
              <a:cxnLst/>
              <a:rect l="l" t="t" r="r" b="b"/>
              <a:pathLst>
                <a:path w="1652" h="2264" extrusionOk="0">
                  <a:moveTo>
                    <a:pt x="116" y="21"/>
                  </a:moveTo>
                  <a:cubicBezTo>
                    <a:pt x="184" y="159"/>
                    <a:pt x="254" y="296"/>
                    <a:pt x="328" y="431"/>
                  </a:cubicBezTo>
                  <a:cubicBezTo>
                    <a:pt x="233" y="386"/>
                    <a:pt x="128" y="359"/>
                    <a:pt x="15" y="351"/>
                  </a:cubicBezTo>
                  <a:cubicBezTo>
                    <a:pt x="7" y="350"/>
                    <a:pt x="0" y="356"/>
                    <a:pt x="0" y="364"/>
                  </a:cubicBezTo>
                  <a:cubicBezTo>
                    <a:pt x="-1" y="372"/>
                    <a:pt x="5" y="379"/>
                    <a:pt x="13" y="380"/>
                  </a:cubicBezTo>
                  <a:cubicBezTo>
                    <a:pt x="137" y="388"/>
                    <a:pt x="251" y="420"/>
                    <a:pt x="352" y="475"/>
                  </a:cubicBezTo>
                  <a:cubicBezTo>
                    <a:pt x="429" y="614"/>
                    <a:pt x="510" y="751"/>
                    <a:pt x="593" y="886"/>
                  </a:cubicBezTo>
                  <a:cubicBezTo>
                    <a:pt x="445" y="834"/>
                    <a:pt x="293" y="810"/>
                    <a:pt x="141" y="815"/>
                  </a:cubicBezTo>
                  <a:cubicBezTo>
                    <a:pt x="133" y="815"/>
                    <a:pt x="127" y="822"/>
                    <a:pt x="127" y="830"/>
                  </a:cubicBezTo>
                  <a:cubicBezTo>
                    <a:pt x="127" y="838"/>
                    <a:pt x="134" y="844"/>
                    <a:pt x="142" y="844"/>
                  </a:cubicBezTo>
                  <a:cubicBezTo>
                    <a:pt x="301" y="838"/>
                    <a:pt x="460" y="865"/>
                    <a:pt x="615" y="925"/>
                  </a:cubicBezTo>
                  <a:cubicBezTo>
                    <a:pt x="616" y="925"/>
                    <a:pt x="617" y="925"/>
                    <a:pt x="618" y="925"/>
                  </a:cubicBezTo>
                  <a:cubicBezTo>
                    <a:pt x="690" y="1039"/>
                    <a:pt x="764" y="1153"/>
                    <a:pt x="840" y="1265"/>
                  </a:cubicBezTo>
                  <a:cubicBezTo>
                    <a:pt x="690" y="1219"/>
                    <a:pt x="532" y="1197"/>
                    <a:pt x="385" y="1201"/>
                  </a:cubicBezTo>
                  <a:cubicBezTo>
                    <a:pt x="377" y="1201"/>
                    <a:pt x="370" y="1209"/>
                    <a:pt x="371" y="1216"/>
                  </a:cubicBezTo>
                  <a:cubicBezTo>
                    <a:pt x="371" y="1224"/>
                    <a:pt x="378" y="1230"/>
                    <a:pt x="385" y="1230"/>
                  </a:cubicBezTo>
                  <a:cubicBezTo>
                    <a:pt x="541" y="1225"/>
                    <a:pt x="708" y="1250"/>
                    <a:pt x="866" y="1303"/>
                  </a:cubicBezTo>
                  <a:lnTo>
                    <a:pt x="867" y="1303"/>
                  </a:lnTo>
                  <a:cubicBezTo>
                    <a:pt x="934" y="1400"/>
                    <a:pt x="1003" y="1495"/>
                    <a:pt x="1074" y="1590"/>
                  </a:cubicBezTo>
                  <a:cubicBezTo>
                    <a:pt x="916" y="1552"/>
                    <a:pt x="775" y="1532"/>
                    <a:pt x="646" y="1528"/>
                  </a:cubicBezTo>
                  <a:cubicBezTo>
                    <a:pt x="638" y="1528"/>
                    <a:pt x="632" y="1534"/>
                    <a:pt x="632" y="1542"/>
                  </a:cubicBezTo>
                  <a:cubicBezTo>
                    <a:pt x="631" y="1550"/>
                    <a:pt x="638" y="1557"/>
                    <a:pt x="646" y="1557"/>
                  </a:cubicBezTo>
                  <a:cubicBezTo>
                    <a:pt x="780" y="1561"/>
                    <a:pt x="928" y="1583"/>
                    <a:pt x="1097" y="1625"/>
                  </a:cubicBezTo>
                  <a:cubicBezTo>
                    <a:pt x="1098" y="1625"/>
                    <a:pt x="1099" y="1625"/>
                    <a:pt x="1101" y="1625"/>
                  </a:cubicBezTo>
                  <a:cubicBezTo>
                    <a:pt x="1157" y="1698"/>
                    <a:pt x="1213" y="1771"/>
                    <a:pt x="1271" y="1843"/>
                  </a:cubicBezTo>
                  <a:cubicBezTo>
                    <a:pt x="1191" y="1827"/>
                    <a:pt x="1116" y="1823"/>
                    <a:pt x="1046" y="1831"/>
                  </a:cubicBezTo>
                  <a:cubicBezTo>
                    <a:pt x="1038" y="1832"/>
                    <a:pt x="1032" y="1839"/>
                    <a:pt x="1033" y="1847"/>
                  </a:cubicBezTo>
                  <a:cubicBezTo>
                    <a:pt x="1034" y="1855"/>
                    <a:pt x="1041" y="1861"/>
                    <a:pt x="1049" y="1860"/>
                  </a:cubicBezTo>
                  <a:cubicBezTo>
                    <a:pt x="1125" y="1851"/>
                    <a:pt x="1208" y="1857"/>
                    <a:pt x="1297" y="1878"/>
                  </a:cubicBezTo>
                  <a:cubicBezTo>
                    <a:pt x="1298" y="1878"/>
                    <a:pt x="1298" y="1878"/>
                    <a:pt x="1299" y="1878"/>
                  </a:cubicBezTo>
                  <a:cubicBezTo>
                    <a:pt x="1405" y="2008"/>
                    <a:pt x="1514" y="2135"/>
                    <a:pt x="1627" y="2259"/>
                  </a:cubicBezTo>
                  <a:cubicBezTo>
                    <a:pt x="1632" y="2265"/>
                    <a:pt x="1640" y="2266"/>
                    <a:pt x="1646" y="2261"/>
                  </a:cubicBezTo>
                  <a:cubicBezTo>
                    <a:pt x="1646" y="2261"/>
                    <a:pt x="1647" y="2261"/>
                    <a:pt x="1647" y="2260"/>
                  </a:cubicBezTo>
                  <a:cubicBezTo>
                    <a:pt x="1653" y="2255"/>
                    <a:pt x="1653" y="2246"/>
                    <a:pt x="1648" y="2240"/>
                  </a:cubicBezTo>
                  <a:cubicBezTo>
                    <a:pt x="1533" y="2113"/>
                    <a:pt x="1422" y="1984"/>
                    <a:pt x="1314" y="1851"/>
                  </a:cubicBezTo>
                  <a:cubicBezTo>
                    <a:pt x="1314" y="1770"/>
                    <a:pt x="1330" y="1688"/>
                    <a:pt x="1361" y="1614"/>
                  </a:cubicBezTo>
                  <a:cubicBezTo>
                    <a:pt x="1364" y="1606"/>
                    <a:pt x="1360" y="1598"/>
                    <a:pt x="1353" y="1595"/>
                  </a:cubicBezTo>
                  <a:cubicBezTo>
                    <a:pt x="1346" y="1592"/>
                    <a:pt x="1337" y="1595"/>
                    <a:pt x="1334" y="1602"/>
                  </a:cubicBezTo>
                  <a:cubicBezTo>
                    <a:pt x="1306" y="1670"/>
                    <a:pt x="1290" y="1743"/>
                    <a:pt x="1286" y="1816"/>
                  </a:cubicBezTo>
                  <a:cubicBezTo>
                    <a:pt x="1228" y="1742"/>
                    <a:pt x="1170" y="1669"/>
                    <a:pt x="1113" y="1594"/>
                  </a:cubicBezTo>
                  <a:cubicBezTo>
                    <a:pt x="1099" y="1443"/>
                    <a:pt x="1121" y="1289"/>
                    <a:pt x="1176" y="1148"/>
                  </a:cubicBezTo>
                  <a:cubicBezTo>
                    <a:pt x="1179" y="1141"/>
                    <a:pt x="1176" y="1133"/>
                    <a:pt x="1168" y="1130"/>
                  </a:cubicBezTo>
                  <a:cubicBezTo>
                    <a:pt x="1161" y="1127"/>
                    <a:pt x="1153" y="1130"/>
                    <a:pt x="1150" y="1138"/>
                  </a:cubicBezTo>
                  <a:cubicBezTo>
                    <a:pt x="1098" y="1269"/>
                    <a:pt x="1075" y="1410"/>
                    <a:pt x="1081" y="1551"/>
                  </a:cubicBezTo>
                  <a:cubicBezTo>
                    <a:pt x="1014" y="1461"/>
                    <a:pt x="948" y="1369"/>
                    <a:pt x="884" y="1277"/>
                  </a:cubicBezTo>
                  <a:cubicBezTo>
                    <a:pt x="867" y="1103"/>
                    <a:pt x="887" y="925"/>
                    <a:pt x="940" y="759"/>
                  </a:cubicBezTo>
                  <a:cubicBezTo>
                    <a:pt x="942" y="752"/>
                    <a:pt x="939" y="743"/>
                    <a:pt x="931" y="741"/>
                  </a:cubicBezTo>
                  <a:cubicBezTo>
                    <a:pt x="924" y="739"/>
                    <a:pt x="915" y="743"/>
                    <a:pt x="912" y="750"/>
                  </a:cubicBezTo>
                  <a:cubicBezTo>
                    <a:pt x="863" y="904"/>
                    <a:pt x="843" y="1069"/>
                    <a:pt x="852" y="1231"/>
                  </a:cubicBezTo>
                  <a:cubicBezTo>
                    <a:pt x="777" y="1121"/>
                    <a:pt x="705" y="1010"/>
                    <a:pt x="634" y="899"/>
                  </a:cubicBezTo>
                  <a:cubicBezTo>
                    <a:pt x="628" y="738"/>
                    <a:pt x="649" y="578"/>
                    <a:pt x="699" y="425"/>
                  </a:cubicBezTo>
                  <a:cubicBezTo>
                    <a:pt x="702" y="418"/>
                    <a:pt x="697" y="410"/>
                    <a:pt x="690" y="407"/>
                  </a:cubicBezTo>
                  <a:cubicBezTo>
                    <a:pt x="682" y="405"/>
                    <a:pt x="674" y="409"/>
                    <a:pt x="672" y="416"/>
                  </a:cubicBezTo>
                  <a:cubicBezTo>
                    <a:pt x="626" y="557"/>
                    <a:pt x="604" y="703"/>
                    <a:pt x="605" y="850"/>
                  </a:cubicBezTo>
                  <a:cubicBezTo>
                    <a:pt x="524" y="720"/>
                    <a:pt x="447" y="587"/>
                    <a:pt x="373" y="453"/>
                  </a:cubicBezTo>
                  <a:cubicBezTo>
                    <a:pt x="360" y="331"/>
                    <a:pt x="371" y="204"/>
                    <a:pt x="405" y="86"/>
                  </a:cubicBezTo>
                  <a:cubicBezTo>
                    <a:pt x="407" y="78"/>
                    <a:pt x="403" y="70"/>
                    <a:pt x="396" y="68"/>
                  </a:cubicBezTo>
                  <a:cubicBezTo>
                    <a:pt x="388" y="66"/>
                    <a:pt x="380" y="70"/>
                    <a:pt x="378" y="78"/>
                  </a:cubicBezTo>
                  <a:cubicBezTo>
                    <a:pt x="349" y="179"/>
                    <a:pt x="336" y="286"/>
                    <a:pt x="339" y="392"/>
                  </a:cubicBezTo>
                  <a:cubicBezTo>
                    <a:pt x="271" y="265"/>
                    <a:pt x="205" y="137"/>
                    <a:pt x="142" y="8"/>
                  </a:cubicBezTo>
                  <a:cubicBezTo>
                    <a:pt x="139" y="1"/>
                    <a:pt x="130" y="-2"/>
                    <a:pt x="123" y="1"/>
                  </a:cubicBezTo>
                  <a:cubicBezTo>
                    <a:pt x="116" y="5"/>
                    <a:pt x="113" y="13"/>
                    <a:pt x="116" y="2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2007" name="Google Shape;2007;p28"/>
          <p:cNvGrpSpPr/>
          <p:nvPr/>
        </p:nvGrpSpPr>
        <p:grpSpPr>
          <a:xfrm rot="-1617372">
            <a:off x="-47677" y="3897006"/>
            <a:ext cx="918573" cy="800599"/>
            <a:chOff x="2609640" y="3389760"/>
            <a:chExt cx="2032200" cy="1771200"/>
          </a:xfrm>
        </p:grpSpPr>
        <p:sp>
          <p:nvSpPr>
            <p:cNvPr id="2008" name="Google Shape;2008;p28"/>
            <p:cNvSpPr/>
            <p:nvPr/>
          </p:nvSpPr>
          <p:spPr>
            <a:xfrm>
              <a:off x="2609640" y="3405960"/>
              <a:ext cx="2032200" cy="1755000"/>
            </a:xfrm>
            <a:custGeom>
              <a:avLst/>
              <a:gdLst/>
              <a:ahLst/>
              <a:cxnLst/>
              <a:rect l="l" t="t" r="r" b="b"/>
              <a:pathLst>
                <a:path w="5645" h="4875" extrusionOk="0">
                  <a:moveTo>
                    <a:pt x="4977" y="4875"/>
                  </a:moveTo>
                  <a:lnTo>
                    <a:pt x="2390" y="4447"/>
                  </a:lnTo>
                  <a:lnTo>
                    <a:pt x="0" y="3505"/>
                  </a:lnTo>
                  <a:lnTo>
                    <a:pt x="580" y="0"/>
                  </a:lnTo>
                  <a:lnTo>
                    <a:pt x="5645" y="838"/>
                  </a:lnTo>
                  <a:lnTo>
                    <a:pt x="4977" y="4875"/>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09" name="Google Shape;2009;p28"/>
            <p:cNvSpPr/>
            <p:nvPr/>
          </p:nvSpPr>
          <p:spPr>
            <a:xfrm>
              <a:off x="2609640" y="4560480"/>
              <a:ext cx="860400" cy="446400"/>
            </a:xfrm>
            <a:custGeom>
              <a:avLst/>
              <a:gdLst/>
              <a:ahLst/>
              <a:cxnLst/>
              <a:rect l="l" t="t" r="r" b="b"/>
              <a:pathLst>
                <a:path w="2390" h="1240" extrusionOk="0">
                  <a:moveTo>
                    <a:pt x="0" y="298"/>
                  </a:moveTo>
                  <a:lnTo>
                    <a:pt x="2390" y="1240"/>
                  </a:lnTo>
                  <a:lnTo>
                    <a:pt x="364" y="0"/>
                  </a:lnTo>
                  <a:lnTo>
                    <a:pt x="0" y="298"/>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10" name="Google Shape;2010;p28"/>
            <p:cNvSpPr/>
            <p:nvPr/>
          </p:nvSpPr>
          <p:spPr>
            <a:xfrm>
              <a:off x="3323520" y="3389760"/>
              <a:ext cx="844920" cy="318960"/>
            </a:xfrm>
            <a:custGeom>
              <a:avLst/>
              <a:gdLst/>
              <a:ahLst/>
              <a:cxnLst/>
              <a:rect l="l" t="t" r="r" b="b"/>
              <a:pathLst>
                <a:path w="2347" h="886" extrusionOk="0">
                  <a:moveTo>
                    <a:pt x="68" y="0"/>
                  </a:moveTo>
                  <a:lnTo>
                    <a:pt x="0" y="542"/>
                  </a:lnTo>
                  <a:lnTo>
                    <a:pt x="2292" y="886"/>
                  </a:lnTo>
                  <a:lnTo>
                    <a:pt x="2347" y="444"/>
                  </a:lnTo>
                  <a:lnTo>
                    <a:pt x="68" y="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011" name="Google Shape;2011;p28"/>
          <p:cNvGrpSpPr/>
          <p:nvPr/>
        </p:nvGrpSpPr>
        <p:grpSpPr>
          <a:xfrm>
            <a:off x="1034369" y="4474577"/>
            <a:ext cx="348290" cy="232927"/>
            <a:chOff x="5609880" y="3647520"/>
            <a:chExt cx="455400" cy="304560"/>
          </a:xfrm>
        </p:grpSpPr>
        <p:sp>
          <p:nvSpPr>
            <p:cNvPr id="2012" name="Google Shape;2012;p28"/>
            <p:cNvSpPr/>
            <p:nvPr/>
          </p:nvSpPr>
          <p:spPr>
            <a:xfrm>
              <a:off x="5706360" y="3683160"/>
              <a:ext cx="358920" cy="268920"/>
            </a:xfrm>
            <a:custGeom>
              <a:avLst/>
              <a:gdLst/>
              <a:ahLst/>
              <a:cxnLst/>
              <a:rect l="l" t="t" r="r" b="b"/>
              <a:pathLst>
                <a:path w="997" h="747" extrusionOk="0">
                  <a:moveTo>
                    <a:pt x="0" y="32"/>
                  </a:moveTo>
                  <a:cubicBezTo>
                    <a:pt x="226" y="-35"/>
                    <a:pt x="480" y="6"/>
                    <a:pt x="671" y="143"/>
                  </a:cubicBezTo>
                  <a:cubicBezTo>
                    <a:pt x="863" y="279"/>
                    <a:pt x="986" y="506"/>
                    <a:pt x="997" y="741"/>
                  </a:cubicBezTo>
                  <a:cubicBezTo>
                    <a:pt x="779" y="768"/>
                    <a:pt x="550" y="705"/>
                    <a:pt x="369" y="582"/>
                  </a:cubicBezTo>
                  <a:cubicBezTo>
                    <a:pt x="189" y="459"/>
                    <a:pt x="55" y="244"/>
                    <a:pt x="0" y="32"/>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13" name="Google Shape;2013;p28"/>
            <p:cNvSpPr/>
            <p:nvPr/>
          </p:nvSpPr>
          <p:spPr>
            <a:xfrm>
              <a:off x="5609880" y="3647520"/>
              <a:ext cx="310680" cy="185760"/>
            </a:xfrm>
            <a:custGeom>
              <a:avLst/>
              <a:gdLst/>
              <a:ahLst/>
              <a:cxnLst/>
              <a:rect l="l" t="t" r="r" b="b"/>
              <a:pathLst>
                <a:path w="863" h="516" extrusionOk="0">
                  <a:moveTo>
                    <a:pt x="1" y="22"/>
                  </a:moveTo>
                  <a:cubicBezTo>
                    <a:pt x="1" y="20"/>
                    <a:pt x="1" y="18"/>
                    <a:pt x="2" y="17"/>
                  </a:cubicBezTo>
                  <a:cubicBezTo>
                    <a:pt x="7" y="3"/>
                    <a:pt x="21" y="-3"/>
                    <a:pt x="34" y="1"/>
                  </a:cubicBezTo>
                  <a:cubicBezTo>
                    <a:pt x="335" y="108"/>
                    <a:pt x="611" y="267"/>
                    <a:pt x="854" y="470"/>
                  </a:cubicBezTo>
                  <a:cubicBezTo>
                    <a:pt x="865" y="479"/>
                    <a:pt x="866" y="495"/>
                    <a:pt x="857" y="506"/>
                  </a:cubicBezTo>
                  <a:cubicBezTo>
                    <a:pt x="848" y="517"/>
                    <a:pt x="832" y="518"/>
                    <a:pt x="821" y="509"/>
                  </a:cubicBezTo>
                  <a:cubicBezTo>
                    <a:pt x="582" y="309"/>
                    <a:pt x="312" y="154"/>
                    <a:pt x="17" y="49"/>
                  </a:cubicBezTo>
                  <a:cubicBezTo>
                    <a:pt x="6" y="45"/>
                    <a:pt x="-1" y="34"/>
                    <a:pt x="1" y="2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2014" name="Google Shape;2014;p28"/>
          <p:cNvGrpSpPr/>
          <p:nvPr/>
        </p:nvGrpSpPr>
        <p:grpSpPr>
          <a:xfrm rot="-9390057">
            <a:off x="8588099" y="3755869"/>
            <a:ext cx="233292" cy="1042836"/>
            <a:chOff x="8342280" y="2429640"/>
            <a:chExt cx="249120" cy="1113480"/>
          </a:xfrm>
        </p:grpSpPr>
        <p:sp>
          <p:nvSpPr>
            <p:cNvPr id="2015" name="Google Shape;2015;p28"/>
            <p:cNvSpPr/>
            <p:nvPr/>
          </p:nvSpPr>
          <p:spPr>
            <a:xfrm>
              <a:off x="8344080" y="3376080"/>
              <a:ext cx="156240" cy="167040"/>
            </a:xfrm>
            <a:custGeom>
              <a:avLst/>
              <a:gdLst/>
              <a:ahLst/>
              <a:cxnLst/>
              <a:rect l="l" t="t" r="r" b="b"/>
              <a:pathLst>
                <a:path w="434" h="464" extrusionOk="0">
                  <a:moveTo>
                    <a:pt x="119" y="414"/>
                  </a:moveTo>
                  <a:cubicBezTo>
                    <a:pt x="127" y="442"/>
                    <a:pt x="150" y="461"/>
                    <a:pt x="179" y="464"/>
                  </a:cubicBezTo>
                  <a:cubicBezTo>
                    <a:pt x="208" y="466"/>
                    <a:pt x="233" y="451"/>
                    <a:pt x="245" y="425"/>
                  </a:cubicBezTo>
                  <a:lnTo>
                    <a:pt x="434" y="38"/>
                  </a:lnTo>
                  <a:lnTo>
                    <a:pt x="0" y="0"/>
                  </a:lnTo>
                  <a:lnTo>
                    <a:pt x="119" y="414"/>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16" name="Google Shape;2016;p28"/>
            <p:cNvSpPr/>
            <p:nvPr/>
          </p:nvSpPr>
          <p:spPr>
            <a:xfrm>
              <a:off x="8344080" y="3361680"/>
              <a:ext cx="156240" cy="42480"/>
            </a:xfrm>
            <a:custGeom>
              <a:avLst/>
              <a:gdLst/>
              <a:ahLst/>
              <a:cxnLst/>
              <a:rect l="l" t="t" r="r" b="b"/>
              <a:pathLst>
                <a:path w="434" h="118" extrusionOk="0">
                  <a:moveTo>
                    <a:pt x="0" y="40"/>
                  </a:moveTo>
                  <a:cubicBezTo>
                    <a:pt x="3" y="9"/>
                    <a:pt x="102" y="-7"/>
                    <a:pt x="222" y="3"/>
                  </a:cubicBezTo>
                  <a:cubicBezTo>
                    <a:pt x="341" y="14"/>
                    <a:pt x="437" y="47"/>
                    <a:pt x="434" y="78"/>
                  </a:cubicBezTo>
                  <a:cubicBezTo>
                    <a:pt x="431" y="109"/>
                    <a:pt x="332" y="125"/>
                    <a:pt x="213" y="115"/>
                  </a:cubicBezTo>
                  <a:cubicBezTo>
                    <a:pt x="92" y="105"/>
                    <a:pt x="-3" y="71"/>
                    <a:pt x="0" y="40"/>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17" name="Google Shape;2017;p28"/>
            <p:cNvSpPr/>
            <p:nvPr/>
          </p:nvSpPr>
          <p:spPr>
            <a:xfrm>
              <a:off x="8344080" y="2443680"/>
              <a:ext cx="237600" cy="946080"/>
            </a:xfrm>
            <a:custGeom>
              <a:avLst/>
              <a:gdLst/>
              <a:ahLst/>
              <a:cxnLst/>
              <a:rect l="l" t="t" r="r" b="b"/>
              <a:pathLst>
                <a:path w="660" h="2628" extrusionOk="0">
                  <a:moveTo>
                    <a:pt x="0" y="2590"/>
                  </a:moveTo>
                  <a:lnTo>
                    <a:pt x="225" y="0"/>
                  </a:lnTo>
                  <a:lnTo>
                    <a:pt x="660" y="38"/>
                  </a:lnTo>
                  <a:lnTo>
                    <a:pt x="434" y="2628"/>
                  </a:lnTo>
                  <a:lnTo>
                    <a:pt x="0" y="259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18" name="Google Shape;2018;p28"/>
            <p:cNvSpPr/>
            <p:nvPr/>
          </p:nvSpPr>
          <p:spPr>
            <a:xfrm>
              <a:off x="8407440" y="2631960"/>
              <a:ext cx="156240" cy="42480"/>
            </a:xfrm>
            <a:custGeom>
              <a:avLst/>
              <a:gdLst/>
              <a:ahLst/>
              <a:cxnLst/>
              <a:rect l="l" t="t" r="r" b="b"/>
              <a:pathLst>
                <a:path w="434" h="118" extrusionOk="0">
                  <a:moveTo>
                    <a:pt x="1" y="40"/>
                  </a:moveTo>
                  <a:cubicBezTo>
                    <a:pt x="3" y="9"/>
                    <a:pt x="102" y="-7"/>
                    <a:pt x="222" y="3"/>
                  </a:cubicBezTo>
                  <a:cubicBezTo>
                    <a:pt x="342" y="14"/>
                    <a:pt x="437" y="47"/>
                    <a:pt x="434" y="78"/>
                  </a:cubicBezTo>
                  <a:cubicBezTo>
                    <a:pt x="432" y="109"/>
                    <a:pt x="332" y="125"/>
                    <a:pt x="212" y="115"/>
                  </a:cubicBezTo>
                  <a:cubicBezTo>
                    <a:pt x="92" y="104"/>
                    <a:pt x="-2" y="71"/>
                    <a:pt x="1" y="40"/>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19" name="Google Shape;2019;p28"/>
            <p:cNvSpPr/>
            <p:nvPr/>
          </p:nvSpPr>
          <p:spPr>
            <a:xfrm>
              <a:off x="8397360" y="2444040"/>
              <a:ext cx="194040" cy="216000"/>
            </a:xfrm>
            <a:custGeom>
              <a:avLst/>
              <a:gdLst/>
              <a:ahLst/>
              <a:cxnLst/>
              <a:rect l="l" t="t" r="r" b="b"/>
              <a:pathLst>
                <a:path w="539" h="600" extrusionOk="0">
                  <a:moveTo>
                    <a:pt x="29" y="562"/>
                  </a:moveTo>
                  <a:lnTo>
                    <a:pt x="463" y="600"/>
                  </a:lnTo>
                  <a:cubicBezTo>
                    <a:pt x="463" y="600"/>
                    <a:pt x="594" y="367"/>
                    <a:pt x="512" y="37"/>
                  </a:cubicBezTo>
                  <a:lnTo>
                    <a:pt x="76" y="0"/>
                  </a:lnTo>
                  <a:cubicBezTo>
                    <a:pt x="-61" y="310"/>
                    <a:pt x="29" y="562"/>
                    <a:pt x="29" y="562"/>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20" name="Google Shape;2020;p28"/>
            <p:cNvSpPr/>
            <p:nvPr/>
          </p:nvSpPr>
          <p:spPr>
            <a:xfrm>
              <a:off x="8424720" y="2429640"/>
              <a:ext cx="156600" cy="42120"/>
            </a:xfrm>
            <a:custGeom>
              <a:avLst/>
              <a:gdLst/>
              <a:ahLst/>
              <a:cxnLst/>
              <a:rect l="l" t="t" r="r" b="b"/>
              <a:pathLst>
                <a:path w="435" h="117" extrusionOk="0">
                  <a:moveTo>
                    <a:pt x="0" y="40"/>
                  </a:moveTo>
                  <a:cubicBezTo>
                    <a:pt x="3" y="9"/>
                    <a:pt x="103" y="-8"/>
                    <a:pt x="223" y="3"/>
                  </a:cubicBezTo>
                  <a:cubicBezTo>
                    <a:pt x="343" y="13"/>
                    <a:pt x="438" y="46"/>
                    <a:pt x="435" y="77"/>
                  </a:cubicBezTo>
                  <a:cubicBezTo>
                    <a:pt x="433" y="108"/>
                    <a:pt x="333" y="125"/>
                    <a:pt x="213" y="114"/>
                  </a:cubicBezTo>
                  <a:cubicBezTo>
                    <a:pt x="93" y="104"/>
                    <a:pt x="-1" y="70"/>
                    <a:pt x="0" y="4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21" name="Google Shape;2021;p28"/>
            <p:cNvSpPr/>
            <p:nvPr/>
          </p:nvSpPr>
          <p:spPr>
            <a:xfrm>
              <a:off x="8376120" y="3487320"/>
              <a:ext cx="73440" cy="55800"/>
            </a:xfrm>
            <a:custGeom>
              <a:avLst/>
              <a:gdLst/>
              <a:ahLst/>
              <a:cxnLst/>
              <a:rect l="l" t="t" r="r" b="b"/>
              <a:pathLst>
                <a:path w="204" h="155" extrusionOk="0">
                  <a:moveTo>
                    <a:pt x="0" y="0"/>
                  </a:moveTo>
                  <a:lnTo>
                    <a:pt x="30" y="105"/>
                  </a:lnTo>
                  <a:cubicBezTo>
                    <a:pt x="38" y="133"/>
                    <a:pt x="61" y="152"/>
                    <a:pt x="90" y="155"/>
                  </a:cubicBezTo>
                  <a:cubicBezTo>
                    <a:pt x="119" y="157"/>
                    <a:pt x="144" y="142"/>
                    <a:pt x="156" y="116"/>
                  </a:cubicBezTo>
                  <a:lnTo>
                    <a:pt x="204" y="18"/>
                  </a:lnTo>
                  <a:cubicBezTo>
                    <a:pt x="176" y="22"/>
                    <a:pt x="140" y="23"/>
                    <a:pt x="102" y="19"/>
                  </a:cubicBezTo>
                  <a:cubicBezTo>
                    <a:pt x="62" y="16"/>
                    <a:pt x="27" y="9"/>
                    <a:pt x="0" y="0"/>
                  </a:cubicBezTo>
                  <a:close/>
                </a:path>
              </a:pathLst>
            </a:custGeom>
            <a:solidFill>
              <a:schemeClr val="dk1"/>
            </a:solidFill>
            <a:ln>
              <a:noFill/>
            </a:ln>
          </p:spPr>
          <p:txBody>
            <a:bodyPr spcFirstLastPara="1" wrap="square" lIns="90000" tIns="10800" rIns="90000" bIns="108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022" name="Google Shape;2022;p28"/>
            <p:cNvSpPr/>
            <p:nvPr/>
          </p:nvSpPr>
          <p:spPr>
            <a:xfrm>
              <a:off x="8342280" y="2644560"/>
              <a:ext cx="223560" cy="761400"/>
            </a:xfrm>
            <a:custGeom>
              <a:avLst/>
              <a:gdLst/>
              <a:ahLst/>
              <a:cxnLst/>
              <a:rect l="l" t="t" r="r" b="b"/>
              <a:pathLst>
                <a:path w="621" h="2115" extrusionOk="0">
                  <a:moveTo>
                    <a:pt x="275" y="65"/>
                  </a:moveTo>
                  <a:lnTo>
                    <a:pt x="100" y="2083"/>
                  </a:lnTo>
                  <a:cubicBezTo>
                    <a:pt x="43" y="2068"/>
                    <a:pt x="8" y="2048"/>
                    <a:pt x="10" y="2033"/>
                  </a:cubicBezTo>
                  <a:cubicBezTo>
                    <a:pt x="10" y="2030"/>
                    <a:pt x="7" y="2028"/>
                    <a:pt x="5" y="2027"/>
                  </a:cubicBezTo>
                  <a:cubicBezTo>
                    <a:pt x="2" y="2027"/>
                    <a:pt x="0" y="2029"/>
                    <a:pt x="0" y="2032"/>
                  </a:cubicBezTo>
                  <a:cubicBezTo>
                    <a:pt x="-3" y="2071"/>
                    <a:pt x="109" y="2103"/>
                    <a:pt x="217" y="2112"/>
                  </a:cubicBezTo>
                  <a:cubicBezTo>
                    <a:pt x="324" y="2121"/>
                    <a:pt x="440" y="2110"/>
                    <a:pt x="444" y="2071"/>
                  </a:cubicBezTo>
                  <a:cubicBezTo>
                    <a:pt x="444" y="2068"/>
                    <a:pt x="442" y="2066"/>
                    <a:pt x="439" y="2065"/>
                  </a:cubicBezTo>
                  <a:cubicBezTo>
                    <a:pt x="437" y="2065"/>
                    <a:pt x="434" y="2067"/>
                    <a:pt x="434" y="2070"/>
                  </a:cubicBezTo>
                  <a:cubicBezTo>
                    <a:pt x="433" y="2085"/>
                    <a:pt x="397" y="2098"/>
                    <a:pt x="341" y="2103"/>
                  </a:cubicBezTo>
                  <a:lnTo>
                    <a:pt x="517" y="86"/>
                  </a:lnTo>
                  <a:cubicBezTo>
                    <a:pt x="575" y="81"/>
                    <a:pt x="619" y="67"/>
                    <a:pt x="621" y="43"/>
                  </a:cubicBezTo>
                  <a:cubicBezTo>
                    <a:pt x="621" y="41"/>
                    <a:pt x="619" y="38"/>
                    <a:pt x="616" y="38"/>
                  </a:cubicBezTo>
                  <a:cubicBezTo>
                    <a:pt x="614" y="38"/>
                    <a:pt x="611" y="40"/>
                    <a:pt x="611" y="43"/>
                  </a:cubicBezTo>
                  <a:cubicBezTo>
                    <a:pt x="609" y="67"/>
                    <a:pt x="519" y="86"/>
                    <a:pt x="394" y="75"/>
                  </a:cubicBezTo>
                  <a:cubicBezTo>
                    <a:pt x="352" y="71"/>
                    <a:pt x="315" y="65"/>
                    <a:pt x="284" y="57"/>
                  </a:cubicBezTo>
                  <a:cubicBezTo>
                    <a:pt x="283" y="57"/>
                    <a:pt x="282" y="56"/>
                    <a:pt x="281" y="56"/>
                  </a:cubicBezTo>
                  <a:cubicBezTo>
                    <a:pt x="281" y="56"/>
                    <a:pt x="280" y="56"/>
                    <a:pt x="279" y="56"/>
                  </a:cubicBezTo>
                  <a:cubicBezTo>
                    <a:pt x="221" y="41"/>
                    <a:pt x="186" y="21"/>
                    <a:pt x="187" y="6"/>
                  </a:cubicBezTo>
                  <a:cubicBezTo>
                    <a:pt x="187" y="3"/>
                    <a:pt x="185" y="1"/>
                    <a:pt x="182" y="0"/>
                  </a:cubicBezTo>
                  <a:cubicBezTo>
                    <a:pt x="180" y="0"/>
                    <a:pt x="177" y="2"/>
                    <a:pt x="177" y="5"/>
                  </a:cubicBezTo>
                  <a:cubicBezTo>
                    <a:pt x="175" y="29"/>
                    <a:pt x="217" y="51"/>
                    <a:pt x="275" y="65"/>
                  </a:cubicBezTo>
                  <a:moveTo>
                    <a:pt x="110" y="2085"/>
                  </a:moveTo>
                  <a:lnTo>
                    <a:pt x="285" y="68"/>
                  </a:lnTo>
                  <a:cubicBezTo>
                    <a:pt x="317" y="75"/>
                    <a:pt x="352" y="81"/>
                    <a:pt x="388" y="84"/>
                  </a:cubicBezTo>
                  <a:lnTo>
                    <a:pt x="213" y="2102"/>
                  </a:lnTo>
                  <a:cubicBezTo>
                    <a:pt x="174" y="2098"/>
                    <a:pt x="139" y="2092"/>
                    <a:pt x="110" y="2085"/>
                  </a:cubicBezTo>
                  <a:moveTo>
                    <a:pt x="331" y="2104"/>
                  </a:moveTo>
                  <a:cubicBezTo>
                    <a:pt x="300" y="2106"/>
                    <a:pt x="263" y="2106"/>
                    <a:pt x="223" y="2103"/>
                  </a:cubicBezTo>
                  <a:lnTo>
                    <a:pt x="398" y="85"/>
                  </a:lnTo>
                  <a:cubicBezTo>
                    <a:pt x="435" y="88"/>
                    <a:pt x="473" y="89"/>
                    <a:pt x="507" y="87"/>
                  </a:cubicBezTo>
                  <a:lnTo>
                    <a:pt x="331" y="210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2023" name="Google Shape;2023;p28"/>
          <p:cNvGrpSpPr/>
          <p:nvPr/>
        </p:nvGrpSpPr>
        <p:grpSpPr>
          <a:xfrm>
            <a:off x="8078577" y="1075407"/>
            <a:ext cx="1331254" cy="1270476"/>
            <a:chOff x="8078577" y="1084719"/>
            <a:chExt cx="1331254" cy="1270476"/>
          </a:xfrm>
        </p:grpSpPr>
        <p:grpSp>
          <p:nvGrpSpPr>
            <p:cNvPr id="2024" name="Google Shape;2024;p28"/>
            <p:cNvGrpSpPr/>
            <p:nvPr/>
          </p:nvGrpSpPr>
          <p:grpSpPr>
            <a:xfrm rot="-586898">
              <a:off x="8162602" y="1175616"/>
              <a:ext cx="1163204" cy="1088682"/>
              <a:chOff x="5959175" y="1681535"/>
              <a:chExt cx="1163160" cy="1088640"/>
            </a:xfrm>
          </p:grpSpPr>
          <p:sp>
            <p:nvSpPr>
              <p:cNvPr id="2025" name="Google Shape;2025;p28"/>
              <p:cNvSpPr/>
              <p:nvPr/>
            </p:nvSpPr>
            <p:spPr>
              <a:xfrm>
                <a:off x="5959175" y="1681535"/>
                <a:ext cx="1163160" cy="1088640"/>
              </a:xfrm>
              <a:custGeom>
                <a:avLst/>
                <a:gdLst/>
                <a:ahLst/>
                <a:cxnLst/>
                <a:rect l="l" t="t" r="r" b="b"/>
                <a:pathLst>
                  <a:path w="3231" h="3024" extrusionOk="0">
                    <a:moveTo>
                      <a:pt x="3204" y="2223"/>
                    </a:moveTo>
                    <a:lnTo>
                      <a:pt x="2899" y="2409"/>
                    </a:lnTo>
                    <a:cubicBezTo>
                      <a:pt x="2899" y="2409"/>
                      <a:pt x="2264" y="2805"/>
                      <a:pt x="1684" y="2961"/>
                    </a:cubicBezTo>
                    <a:cubicBezTo>
                      <a:pt x="1391" y="3040"/>
                      <a:pt x="1113" y="3058"/>
                      <a:pt x="938" y="2932"/>
                    </a:cubicBezTo>
                    <a:cubicBezTo>
                      <a:pt x="416" y="2556"/>
                      <a:pt x="0" y="922"/>
                      <a:pt x="0" y="922"/>
                    </a:cubicBezTo>
                    <a:lnTo>
                      <a:pt x="1946" y="0"/>
                    </a:lnTo>
                    <a:cubicBezTo>
                      <a:pt x="1946" y="0"/>
                      <a:pt x="2207" y="1111"/>
                      <a:pt x="2462" y="1584"/>
                    </a:cubicBezTo>
                    <a:cubicBezTo>
                      <a:pt x="2649" y="1930"/>
                      <a:pt x="2818" y="1974"/>
                      <a:pt x="2896" y="1972"/>
                    </a:cubicBezTo>
                    <a:cubicBezTo>
                      <a:pt x="2925" y="1972"/>
                      <a:pt x="2941" y="1965"/>
                      <a:pt x="2941" y="1965"/>
                    </a:cubicBezTo>
                    <a:lnTo>
                      <a:pt x="3162" y="1867"/>
                    </a:lnTo>
                    <a:cubicBezTo>
                      <a:pt x="3286" y="2057"/>
                      <a:pt x="3204" y="2223"/>
                      <a:pt x="3204" y="2223"/>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26" name="Google Shape;2026;p28"/>
              <p:cNvSpPr/>
              <p:nvPr/>
            </p:nvSpPr>
            <p:spPr>
              <a:xfrm>
                <a:off x="6506015" y="2433215"/>
                <a:ext cx="471600" cy="285840"/>
              </a:xfrm>
              <a:custGeom>
                <a:avLst/>
                <a:gdLst/>
                <a:ahLst/>
                <a:cxnLst/>
                <a:rect l="l" t="t" r="r" b="b"/>
                <a:pathLst>
                  <a:path w="1310" h="794" extrusionOk="0">
                    <a:moveTo>
                      <a:pt x="24" y="792"/>
                    </a:moveTo>
                    <a:cubicBezTo>
                      <a:pt x="16" y="796"/>
                      <a:pt x="6" y="792"/>
                      <a:pt x="2" y="785"/>
                    </a:cubicBezTo>
                    <a:cubicBezTo>
                      <a:pt x="-3" y="776"/>
                      <a:pt x="0" y="766"/>
                      <a:pt x="9" y="761"/>
                    </a:cubicBezTo>
                    <a:cubicBezTo>
                      <a:pt x="19" y="755"/>
                      <a:pt x="1072" y="163"/>
                      <a:pt x="1282" y="3"/>
                    </a:cubicBezTo>
                    <a:cubicBezTo>
                      <a:pt x="1290" y="-3"/>
                      <a:pt x="1300" y="-1"/>
                      <a:pt x="1306" y="6"/>
                    </a:cubicBezTo>
                    <a:cubicBezTo>
                      <a:pt x="1312" y="14"/>
                      <a:pt x="1310" y="25"/>
                      <a:pt x="1303" y="30"/>
                    </a:cubicBezTo>
                    <a:cubicBezTo>
                      <a:pt x="1091" y="192"/>
                      <a:pt x="69" y="767"/>
                      <a:pt x="26" y="791"/>
                    </a:cubicBezTo>
                    <a:cubicBezTo>
                      <a:pt x="25" y="792"/>
                      <a:pt x="25" y="792"/>
                      <a:pt x="24" y="792"/>
                    </a:cubicBezTo>
                    <a:close/>
                  </a:path>
                </a:pathLst>
              </a:custGeom>
              <a:solidFill>
                <a:srgbClr val="17103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027" name="Google Shape;2027;p28"/>
              <p:cNvSpPr/>
              <p:nvPr/>
            </p:nvSpPr>
            <p:spPr>
              <a:xfrm>
                <a:off x="6565415" y="2353655"/>
                <a:ext cx="556920" cy="393840"/>
              </a:xfrm>
              <a:custGeom>
                <a:avLst/>
                <a:gdLst/>
                <a:ahLst/>
                <a:cxnLst/>
                <a:rect l="l" t="t" r="r" b="b"/>
                <a:pathLst>
                  <a:path w="1547" h="1094" extrusionOk="0">
                    <a:moveTo>
                      <a:pt x="1520" y="356"/>
                    </a:moveTo>
                    <a:lnTo>
                      <a:pt x="1215" y="542"/>
                    </a:lnTo>
                    <a:cubicBezTo>
                      <a:pt x="1215" y="542"/>
                      <a:pt x="580" y="938"/>
                      <a:pt x="0" y="1094"/>
                    </a:cubicBezTo>
                    <a:cubicBezTo>
                      <a:pt x="11" y="1088"/>
                      <a:pt x="20" y="1082"/>
                      <a:pt x="30" y="1074"/>
                    </a:cubicBezTo>
                    <a:cubicBezTo>
                      <a:pt x="82" y="1032"/>
                      <a:pt x="108" y="964"/>
                      <a:pt x="113" y="897"/>
                    </a:cubicBezTo>
                    <a:cubicBezTo>
                      <a:pt x="119" y="830"/>
                      <a:pt x="105" y="763"/>
                      <a:pt x="93" y="697"/>
                    </a:cubicBezTo>
                    <a:lnTo>
                      <a:pt x="1212" y="105"/>
                    </a:lnTo>
                    <a:cubicBezTo>
                      <a:pt x="1241" y="105"/>
                      <a:pt x="1257" y="98"/>
                      <a:pt x="1257" y="98"/>
                    </a:cubicBezTo>
                    <a:lnTo>
                      <a:pt x="1478" y="0"/>
                    </a:lnTo>
                    <a:cubicBezTo>
                      <a:pt x="1602" y="190"/>
                      <a:pt x="1520" y="356"/>
                      <a:pt x="1520" y="356"/>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28" name="Google Shape;2028;p28"/>
              <p:cNvSpPr/>
              <p:nvPr/>
            </p:nvSpPr>
            <p:spPr>
              <a:xfrm>
                <a:off x="5959175" y="1681535"/>
                <a:ext cx="1042560" cy="1088640"/>
              </a:xfrm>
              <a:custGeom>
                <a:avLst/>
                <a:gdLst/>
                <a:ahLst/>
                <a:cxnLst/>
                <a:rect l="l" t="t" r="r" b="b"/>
                <a:pathLst>
                  <a:path w="2896" h="3024" extrusionOk="0">
                    <a:moveTo>
                      <a:pt x="1797" y="2764"/>
                    </a:moveTo>
                    <a:cubicBezTo>
                      <a:pt x="1802" y="2697"/>
                      <a:pt x="1789" y="2630"/>
                      <a:pt x="1777" y="2564"/>
                    </a:cubicBezTo>
                    <a:lnTo>
                      <a:pt x="2896" y="1972"/>
                    </a:lnTo>
                    <a:cubicBezTo>
                      <a:pt x="2818" y="1974"/>
                      <a:pt x="2648" y="1930"/>
                      <a:pt x="2462" y="1584"/>
                    </a:cubicBezTo>
                    <a:cubicBezTo>
                      <a:pt x="2207" y="1111"/>
                      <a:pt x="1946" y="0"/>
                      <a:pt x="1946" y="0"/>
                    </a:cubicBezTo>
                    <a:lnTo>
                      <a:pt x="0" y="922"/>
                    </a:lnTo>
                    <a:cubicBezTo>
                      <a:pt x="0" y="922"/>
                      <a:pt x="416" y="2556"/>
                      <a:pt x="938" y="2932"/>
                    </a:cubicBezTo>
                    <a:cubicBezTo>
                      <a:pt x="1113" y="3058"/>
                      <a:pt x="1391" y="3040"/>
                      <a:pt x="1685" y="2961"/>
                    </a:cubicBezTo>
                    <a:cubicBezTo>
                      <a:pt x="1695" y="2956"/>
                      <a:pt x="1705" y="2949"/>
                      <a:pt x="1714" y="2941"/>
                    </a:cubicBezTo>
                    <a:cubicBezTo>
                      <a:pt x="1766" y="2899"/>
                      <a:pt x="1791" y="2831"/>
                      <a:pt x="1797" y="2764"/>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29" name="Google Shape;2029;p28"/>
              <p:cNvSpPr/>
              <p:nvPr/>
            </p:nvSpPr>
            <p:spPr>
              <a:xfrm>
                <a:off x="6565775" y="2353655"/>
                <a:ext cx="556560" cy="393840"/>
              </a:xfrm>
              <a:custGeom>
                <a:avLst/>
                <a:gdLst/>
                <a:ahLst/>
                <a:cxnLst/>
                <a:rect l="l" t="t" r="r" b="b"/>
                <a:pathLst>
                  <a:path w="1546" h="1094" extrusionOk="0">
                    <a:moveTo>
                      <a:pt x="1477" y="0"/>
                    </a:moveTo>
                    <a:lnTo>
                      <a:pt x="1256" y="98"/>
                    </a:lnTo>
                    <a:cubicBezTo>
                      <a:pt x="1256" y="98"/>
                      <a:pt x="1240" y="105"/>
                      <a:pt x="1211" y="105"/>
                    </a:cubicBezTo>
                    <a:lnTo>
                      <a:pt x="92" y="697"/>
                    </a:lnTo>
                    <a:cubicBezTo>
                      <a:pt x="105" y="763"/>
                      <a:pt x="117" y="830"/>
                      <a:pt x="112" y="897"/>
                    </a:cubicBezTo>
                    <a:cubicBezTo>
                      <a:pt x="107" y="964"/>
                      <a:pt x="81" y="1032"/>
                      <a:pt x="29" y="1074"/>
                    </a:cubicBezTo>
                    <a:cubicBezTo>
                      <a:pt x="20" y="1082"/>
                      <a:pt x="10" y="1088"/>
                      <a:pt x="0" y="1094"/>
                    </a:cubicBezTo>
                    <a:cubicBezTo>
                      <a:pt x="579" y="938"/>
                      <a:pt x="1215" y="543"/>
                      <a:pt x="1215" y="543"/>
                    </a:cubicBezTo>
                    <a:lnTo>
                      <a:pt x="1519" y="356"/>
                    </a:lnTo>
                    <a:cubicBezTo>
                      <a:pt x="1519" y="356"/>
                      <a:pt x="1601" y="190"/>
                      <a:pt x="1477" y="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30" name="Google Shape;2030;p28"/>
              <p:cNvSpPr/>
              <p:nvPr/>
            </p:nvSpPr>
            <p:spPr>
              <a:xfrm>
                <a:off x="6144215" y="2041175"/>
                <a:ext cx="551160" cy="251280"/>
              </a:xfrm>
              <a:custGeom>
                <a:avLst/>
                <a:gdLst/>
                <a:ahLst/>
                <a:cxnLst/>
                <a:rect l="l" t="t" r="r" b="b"/>
                <a:pathLst>
                  <a:path w="1531" h="698" extrusionOk="0">
                    <a:moveTo>
                      <a:pt x="1520" y="33"/>
                    </a:moveTo>
                    <a:lnTo>
                      <a:pt x="25" y="696"/>
                    </a:lnTo>
                    <a:cubicBezTo>
                      <a:pt x="16" y="700"/>
                      <a:pt x="6" y="696"/>
                      <a:pt x="2" y="687"/>
                    </a:cubicBezTo>
                    <a:cubicBezTo>
                      <a:pt x="-2" y="678"/>
                      <a:pt x="2" y="668"/>
                      <a:pt x="11" y="664"/>
                    </a:cubicBezTo>
                    <a:lnTo>
                      <a:pt x="1506" y="1"/>
                    </a:lnTo>
                    <a:cubicBezTo>
                      <a:pt x="1515" y="-2"/>
                      <a:pt x="1525" y="2"/>
                      <a:pt x="1529" y="10"/>
                    </a:cubicBezTo>
                    <a:cubicBezTo>
                      <a:pt x="1533" y="19"/>
                      <a:pt x="1529" y="29"/>
                      <a:pt x="1520" y="3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031" name="Google Shape;2031;p28"/>
              <p:cNvSpPr/>
              <p:nvPr/>
            </p:nvSpPr>
            <p:spPr>
              <a:xfrm>
                <a:off x="6174095" y="2107775"/>
                <a:ext cx="551160" cy="251640"/>
              </a:xfrm>
              <a:custGeom>
                <a:avLst/>
                <a:gdLst/>
                <a:ahLst/>
                <a:cxnLst/>
                <a:rect l="l" t="t" r="r" b="b"/>
                <a:pathLst>
                  <a:path w="1531" h="699" extrusionOk="0">
                    <a:moveTo>
                      <a:pt x="1520" y="34"/>
                    </a:moveTo>
                    <a:lnTo>
                      <a:pt x="24" y="697"/>
                    </a:lnTo>
                    <a:cubicBezTo>
                      <a:pt x="16" y="701"/>
                      <a:pt x="5" y="697"/>
                      <a:pt x="1" y="688"/>
                    </a:cubicBezTo>
                    <a:cubicBezTo>
                      <a:pt x="-2" y="679"/>
                      <a:pt x="1" y="669"/>
                      <a:pt x="10" y="665"/>
                    </a:cubicBezTo>
                    <a:lnTo>
                      <a:pt x="1506" y="2"/>
                    </a:lnTo>
                    <a:cubicBezTo>
                      <a:pt x="1515" y="-1"/>
                      <a:pt x="1525" y="2"/>
                      <a:pt x="1529" y="11"/>
                    </a:cubicBezTo>
                    <a:cubicBezTo>
                      <a:pt x="1533" y="20"/>
                      <a:pt x="1529" y="30"/>
                      <a:pt x="1520" y="3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032" name="Google Shape;2032;p28"/>
              <p:cNvSpPr/>
              <p:nvPr/>
            </p:nvSpPr>
            <p:spPr>
              <a:xfrm>
                <a:off x="6203615" y="2174735"/>
                <a:ext cx="551160" cy="251640"/>
              </a:xfrm>
              <a:custGeom>
                <a:avLst/>
                <a:gdLst/>
                <a:ahLst/>
                <a:cxnLst/>
                <a:rect l="l" t="t" r="r" b="b"/>
                <a:pathLst>
                  <a:path w="1531" h="699" extrusionOk="0">
                    <a:moveTo>
                      <a:pt x="1521" y="34"/>
                    </a:moveTo>
                    <a:lnTo>
                      <a:pt x="25" y="697"/>
                    </a:lnTo>
                    <a:cubicBezTo>
                      <a:pt x="16" y="701"/>
                      <a:pt x="6" y="697"/>
                      <a:pt x="2" y="688"/>
                    </a:cubicBezTo>
                    <a:cubicBezTo>
                      <a:pt x="-2" y="679"/>
                      <a:pt x="2" y="669"/>
                      <a:pt x="11" y="665"/>
                    </a:cubicBezTo>
                    <a:lnTo>
                      <a:pt x="1507" y="2"/>
                    </a:lnTo>
                    <a:cubicBezTo>
                      <a:pt x="1515" y="-1"/>
                      <a:pt x="1526" y="2"/>
                      <a:pt x="1529" y="11"/>
                    </a:cubicBezTo>
                    <a:cubicBezTo>
                      <a:pt x="1533" y="20"/>
                      <a:pt x="1529" y="30"/>
                      <a:pt x="1521" y="3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033" name="Google Shape;2033;p28"/>
              <p:cNvSpPr/>
              <p:nvPr/>
            </p:nvSpPr>
            <p:spPr>
              <a:xfrm>
                <a:off x="6233495" y="2241695"/>
                <a:ext cx="551160" cy="251640"/>
              </a:xfrm>
              <a:custGeom>
                <a:avLst/>
                <a:gdLst/>
                <a:ahLst/>
                <a:cxnLst/>
                <a:rect l="l" t="t" r="r" b="b"/>
                <a:pathLst>
                  <a:path w="1531" h="699" extrusionOk="0">
                    <a:moveTo>
                      <a:pt x="1520" y="33"/>
                    </a:moveTo>
                    <a:lnTo>
                      <a:pt x="24" y="697"/>
                    </a:lnTo>
                    <a:cubicBezTo>
                      <a:pt x="16" y="701"/>
                      <a:pt x="5" y="697"/>
                      <a:pt x="2" y="688"/>
                    </a:cubicBezTo>
                    <a:cubicBezTo>
                      <a:pt x="-2" y="679"/>
                      <a:pt x="2" y="669"/>
                      <a:pt x="10" y="665"/>
                    </a:cubicBezTo>
                    <a:lnTo>
                      <a:pt x="1506" y="1"/>
                    </a:lnTo>
                    <a:cubicBezTo>
                      <a:pt x="1515" y="-2"/>
                      <a:pt x="1525" y="1"/>
                      <a:pt x="1529" y="10"/>
                    </a:cubicBezTo>
                    <a:cubicBezTo>
                      <a:pt x="1533" y="19"/>
                      <a:pt x="1529" y="29"/>
                      <a:pt x="1520" y="3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034" name="Google Shape;2034;p28"/>
              <p:cNvSpPr/>
              <p:nvPr/>
            </p:nvSpPr>
            <p:spPr>
              <a:xfrm>
                <a:off x="6263015" y="2308655"/>
                <a:ext cx="551160" cy="251640"/>
              </a:xfrm>
              <a:custGeom>
                <a:avLst/>
                <a:gdLst/>
                <a:ahLst/>
                <a:cxnLst/>
                <a:rect l="l" t="t" r="r" b="b"/>
                <a:pathLst>
                  <a:path w="1531" h="699" extrusionOk="0">
                    <a:moveTo>
                      <a:pt x="1521" y="33"/>
                    </a:moveTo>
                    <a:lnTo>
                      <a:pt x="25" y="697"/>
                    </a:lnTo>
                    <a:cubicBezTo>
                      <a:pt x="16" y="701"/>
                      <a:pt x="6" y="697"/>
                      <a:pt x="2" y="688"/>
                    </a:cubicBezTo>
                    <a:cubicBezTo>
                      <a:pt x="-2" y="679"/>
                      <a:pt x="2" y="669"/>
                      <a:pt x="11" y="665"/>
                    </a:cubicBezTo>
                    <a:lnTo>
                      <a:pt x="1507" y="1"/>
                    </a:lnTo>
                    <a:cubicBezTo>
                      <a:pt x="1515" y="-2"/>
                      <a:pt x="1526" y="1"/>
                      <a:pt x="1530" y="10"/>
                    </a:cubicBezTo>
                    <a:cubicBezTo>
                      <a:pt x="1533" y="19"/>
                      <a:pt x="1529" y="29"/>
                      <a:pt x="1521" y="3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035" name="Google Shape;2035;p28"/>
              <p:cNvSpPr/>
              <p:nvPr/>
            </p:nvSpPr>
            <p:spPr>
              <a:xfrm>
                <a:off x="6312335" y="2364815"/>
                <a:ext cx="537120" cy="280440"/>
              </a:xfrm>
              <a:custGeom>
                <a:avLst/>
                <a:gdLst/>
                <a:ahLst/>
                <a:cxnLst/>
                <a:rect l="l" t="t" r="r" b="b"/>
                <a:pathLst>
                  <a:path w="1492" h="779" extrusionOk="0">
                    <a:moveTo>
                      <a:pt x="25" y="778"/>
                    </a:moveTo>
                    <a:cubicBezTo>
                      <a:pt x="17" y="781"/>
                      <a:pt x="7" y="778"/>
                      <a:pt x="3" y="770"/>
                    </a:cubicBezTo>
                    <a:cubicBezTo>
                      <a:pt x="-2" y="761"/>
                      <a:pt x="2" y="751"/>
                      <a:pt x="10" y="746"/>
                    </a:cubicBezTo>
                    <a:lnTo>
                      <a:pt x="1467" y="1"/>
                    </a:lnTo>
                    <a:cubicBezTo>
                      <a:pt x="1476" y="-3"/>
                      <a:pt x="1486" y="0"/>
                      <a:pt x="1490" y="8"/>
                    </a:cubicBezTo>
                    <a:cubicBezTo>
                      <a:pt x="1495" y="17"/>
                      <a:pt x="1491" y="27"/>
                      <a:pt x="1483" y="32"/>
                    </a:cubicBezTo>
                    <a:lnTo>
                      <a:pt x="26" y="777"/>
                    </a:lnTo>
                    <a:lnTo>
                      <a:pt x="25" y="77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036" name="Google Shape;2036;p28"/>
              <p:cNvSpPr/>
              <p:nvPr/>
            </p:nvSpPr>
            <p:spPr>
              <a:xfrm>
                <a:off x="6390455" y="2413775"/>
                <a:ext cx="493200" cy="288360"/>
              </a:xfrm>
              <a:custGeom>
                <a:avLst/>
                <a:gdLst/>
                <a:ahLst/>
                <a:cxnLst/>
                <a:rect l="l" t="t" r="r" b="b"/>
                <a:pathLst>
                  <a:path w="1370" h="801" extrusionOk="0">
                    <a:moveTo>
                      <a:pt x="25" y="800"/>
                    </a:moveTo>
                    <a:cubicBezTo>
                      <a:pt x="17" y="803"/>
                      <a:pt x="7" y="800"/>
                      <a:pt x="3" y="792"/>
                    </a:cubicBezTo>
                    <a:cubicBezTo>
                      <a:pt x="-2" y="784"/>
                      <a:pt x="2" y="773"/>
                      <a:pt x="10" y="769"/>
                    </a:cubicBezTo>
                    <a:cubicBezTo>
                      <a:pt x="19" y="764"/>
                      <a:pt x="880" y="284"/>
                      <a:pt x="1343" y="2"/>
                    </a:cubicBezTo>
                    <a:cubicBezTo>
                      <a:pt x="1351" y="-3"/>
                      <a:pt x="1362" y="0"/>
                      <a:pt x="1367" y="8"/>
                    </a:cubicBezTo>
                    <a:cubicBezTo>
                      <a:pt x="1372" y="16"/>
                      <a:pt x="1369" y="27"/>
                      <a:pt x="1361" y="32"/>
                    </a:cubicBezTo>
                    <a:cubicBezTo>
                      <a:pt x="898" y="314"/>
                      <a:pt x="36" y="794"/>
                      <a:pt x="27" y="799"/>
                    </a:cubicBezTo>
                    <a:cubicBezTo>
                      <a:pt x="26" y="799"/>
                      <a:pt x="26" y="799"/>
                      <a:pt x="25" y="80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037" name="Google Shape;2037;p28"/>
              <p:cNvSpPr/>
              <p:nvPr/>
            </p:nvSpPr>
            <p:spPr>
              <a:xfrm>
                <a:off x="6503855" y="1877015"/>
                <a:ext cx="117360" cy="152280"/>
              </a:xfrm>
              <a:custGeom>
                <a:avLst/>
                <a:gdLst/>
                <a:ahLst/>
                <a:cxnLst/>
                <a:rect l="l" t="t" r="r" b="b"/>
                <a:pathLst>
                  <a:path w="326" h="423" extrusionOk="0">
                    <a:moveTo>
                      <a:pt x="100" y="395"/>
                    </a:moveTo>
                    <a:cubicBezTo>
                      <a:pt x="78" y="271"/>
                      <a:pt x="62" y="147"/>
                      <a:pt x="51" y="22"/>
                    </a:cubicBezTo>
                    <a:cubicBezTo>
                      <a:pt x="38" y="31"/>
                      <a:pt x="24" y="39"/>
                      <a:pt x="10" y="47"/>
                    </a:cubicBezTo>
                    <a:cubicBezTo>
                      <a:pt x="115" y="127"/>
                      <a:pt x="198" y="227"/>
                      <a:pt x="280" y="329"/>
                    </a:cubicBezTo>
                    <a:cubicBezTo>
                      <a:pt x="300" y="355"/>
                      <a:pt x="341" y="322"/>
                      <a:pt x="320" y="296"/>
                    </a:cubicBezTo>
                    <a:cubicBezTo>
                      <a:pt x="235" y="191"/>
                      <a:pt x="149" y="88"/>
                      <a:pt x="41" y="5"/>
                    </a:cubicBezTo>
                    <a:cubicBezTo>
                      <a:pt x="22" y="-9"/>
                      <a:pt x="-2" y="9"/>
                      <a:pt x="0" y="30"/>
                    </a:cubicBezTo>
                    <a:cubicBezTo>
                      <a:pt x="11" y="155"/>
                      <a:pt x="27" y="279"/>
                      <a:pt x="48" y="402"/>
                    </a:cubicBezTo>
                    <a:cubicBezTo>
                      <a:pt x="54" y="435"/>
                      <a:pt x="105" y="428"/>
                      <a:pt x="100" y="395"/>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38" name="Google Shape;2038;p28"/>
              <p:cNvSpPr/>
              <p:nvPr/>
            </p:nvSpPr>
            <p:spPr>
              <a:xfrm>
                <a:off x="6521135" y="1934975"/>
                <a:ext cx="60480" cy="42480"/>
              </a:xfrm>
              <a:custGeom>
                <a:avLst/>
                <a:gdLst/>
                <a:ahLst/>
                <a:cxnLst/>
                <a:rect l="l" t="t" r="r" b="b"/>
                <a:pathLst>
                  <a:path w="168" h="118" extrusionOk="0">
                    <a:moveTo>
                      <a:pt x="41" y="112"/>
                    </a:moveTo>
                    <a:cubicBezTo>
                      <a:pt x="75" y="85"/>
                      <a:pt x="111" y="64"/>
                      <a:pt x="152" y="50"/>
                    </a:cubicBezTo>
                    <a:cubicBezTo>
                      <a:pt x="183" y="39"/>
                      <a:pt x="162" y="-9"/>
                      <a:pt x="131" y="2"/>
                    </a:cubicBezTo>
                    <a:cubicBezTo>
                      <a:pt x="86" y="18"/>
                      <a:pt x="45" y="41"/>
                      <a:pt x="9" y="72"/>
                    </a:cubicBezTo>
                    <a:cubicBezTo>
                      <a:pt x="-17" y="93"/>
                      <a:pt x="16" y="133"/>
                      <a:pt x="41" y="112"/>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39" name="Google Shape;2039;p28"/>
              <p:cNvSpPr/>
              <p:nvPr/>
            </p:nvSpPr>
            <p:spPr>
              <a:xfrm>
                <a:off x="6578735" y="1848935"/>
                <a:ext cx="54000" cy="73440"/>
              </a:xfrm>
              <a:custGeom>
                <a:avLst/>
                <a:gdLst/>
                <a:ahLst/>
                <a:cxnLst/>
                <a:rect l="l" t="t" r="r" b="b"/>
                <a:pathLst>
                  <a:path w="150" h="204" extrusionOk="0">
                    <a:moveTo>
                      <a:pt x="4" y="43"/>
                    </a:moveTo>
                    <a:cubicBezTo>
                      <a:pt x="38" y="93"/>
                      <a:pt x="71" y="144"/>
                      <a:pt x="104" y="194"/>
                    </a:cubicBezTo>
                    <a:cubicBezTo>
                      <a:pt x="123" y="221"/>
                      <a:pt x="163" y="188"/>
                      <a:pt x="145" y="161"/>
                    </a:cubicBezTo>
                    <a:cubicBezTo>
                      <a:pt x="111" y="111"/>
                      <a:pt x="78" y="60"/>
                      <a:pt x="45" y="10"/>
                    </a:cubicBezTo>
                    <a:cubicBezTo>
                      <a:pt x="26" y="-17"/>
                      <a:pt x="-14" y="16"/>
                      <a:pt x="4" y="43"/>
                    </a:cubicBezTo>
                    <a:close/>
                  </a:path>
                </a:pathLst>
              </a:custGeom>
              <a:solidFill>
                <a:schemeClr val="accent1"/>
              </a:solidFill>
              <a:ln>
                <a:noFill/>
              </a:ln>
            </p:spPr>
            <p:txBody>
              <a:bodyPr spcFirstLastPara="1" wrap="square" lIns="90000" tIns="28425" rIns="90000" bIns="28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40" name="Google Shape;2040;p28"/>
              <p:cNvSpPr/>
              <p:nvPr/>
            </p:nvSpPr>
            <p:spPr>
              <a:xfrm>
                <a:off x="6572615" y="1862615"/>
                <a:ext cx="55080" cy="49320"/>
              </a:xfrm>
              <a:custGeom>
                <a:avLst/>
                <a:gdLst/>
                <a:ahLst/>
                <a:cxnLst/>
                <a:rect l="l" t="t" r="r" b="b"/>
                <a:pathLst>
                  <a:path w="153" h="137" extrusionOk="0">
                    <a:moveTo>
                      <a:pt x="40" y="130"/>
                    </a:moveTo>
                    <a:cubicBezTo>
                      <a:pt x="71" y="98"/>
                      <a:pt x="105" y="69"/>
                      <a:pt x="143" y="45"/>
                    </a:cubicBezTo>
                    <a:cubicBezTo>
                      <a:pt x="170" y="27"/>
                      <a:pt x="137" y="-13"/>
                      <a:pt x="110" y="5"/>
                    </a:cubicBezTo>
                    <a:cubicBezTo>
                      <a:pt x="72" y="29"/>
                      <a:pt x="38" y="57"/>
                      <a:pt x="7" y="90"/>
                    </a:cubicBezTo>
                    <a:cubicBezTo>
                      <a:pt x="-15" y="114"/>
                      <a:pt x="17" y="154"/>
                      <a:pt x="40" y="130"/>
                    </a:cubicBezTo>
                    <a:close/>
                  </a:path>
                </a:pathLst>
              </a:custGeom>
              <a:solidFill>
                <a:schemeClr val="accent1"/>
              </a:solidFill>
              <a:ln>
                <a:noFill/>
              </a:ln>
            </p:spPr>
            <p:txBody>
              <a:bodyPr spcFirstLastPara="1" wrap="square" lIns="90000" tIns="4300" rIns="90000" bIns="4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41" name="Google Shape;2041;p28"/>
              <p:cNvSpPr/>
              <p:nvPr/>
            </p:nvSpPr>
            <p:spPr>
              <a:xfrm>
                <a:off x="6431495" y="1813295"/>
                <a:ext cx="239760" cy="251640"/>
              </a:xfrm>
              <a:custGeom>
                <a:avLst/>
                <a:gdLst/>
                <a:ahLst/>
                <a:cxnLst/>
                <a:rect l="l" t="t" r="r" b="b"/>
                <a:pathLst>
                  <a:path w="666" h="699" extrusionOk="0">
                    <a:moveTo>
                      <a:pt x="122" y="105"/>
                    </a:moveTo>
                    <a:cubicBezTo>
                      <a:pt x="-6" y="225"/>
                      <a:pt x="-45" y="420"/>
                      <a:pt x="65" y="567"/>
                    </a:cubicBezTo>
                    <a:cubicBezTo>
                      <a:pt x="178" y="716"/>
                      <a:pt x="394" y="746"/>
                      <a:pt x="539" y="624"/>
                    </a:cubicBezTo>
                    <a:cubicBezTo>
                      <a:pt x="674" y="511"/>
                      <a:pt x="704" y="281"/>
                      <a:pt x="613" y="132"/>
                    </a:cubicBezTo>
                    <a:cubicBezTo>
                      <a:pt x="514" y="-30"/>
                      <a:pt x="308" y="-32"/>
                      <a:pt x="165" y="69"/>
                    </a:cubicBezTo>
                    <a:cubicBezTo>
                      <a:pt x="133" y="92"/>
                      <a:pt x="171" y="139"/>
                      <a:pt x="203" y="116"/>
                    </a:cubicBezTo>
                    <a:cubicBezTo>
                      <a:pt x="319" y="34"/>
                      <a:pt x="484" y="36"/>
                      <a:pt x="562" y="168"/>
                    </a:cubicBezTo>
                    <a:cubicBezTo>
                      <a:pt x="635" y="290"/>
                      <a:pt x="613" y="484"/>
                      <a:pt x="501" y="577"/>
                    </a:cubicBezTo>
                    <a:cubicBezTo>
                      <a:pt x="387" y="672"/>
                      <a:pt x="216" y="654"/>
                      <a:pt x="122" y="541"/>
                    </a:cubicBezTo>
                    <a:cubicBezTo>
                      <a:pt x="22" y="422"/>
                      <a:pt x="51" y="253"/>
                      <a:pt x="160" y="152"/>
                    </a:cubicBezTo>
                    <a:cubicBezTo>
                      <a:pt x="189" y="125"/>
                      <a:pt x="150" y="78"/>
                      <a:pt x="122" y="105"/>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2042" name="Google Shape;2042;p28"/>
            <p:cNvSpPr/>
            <p:nvPr/>
          </p:nvSpPr>
          <p:spPr>
            <a:xfrm>
              <a:off x="8655250" y="1385300"/>
              <a:ext cx="21900" cy="27300"/>
            </a:xfrm>
            <a:prstGeom prst="ellipse">
              <a:avLst/>
            </a:prstGeom>
            <a:solidFill>
              <a:schemeClr val="accent1"/>
            </a:solidFill>
            <a:ln>
              <a:noFill/>
            </a:ln>
          </p:spPr>
          <p:txBody>
            <a:bodyPr spcFirstLastPara="1" wrap="square" lIns="91425" tIns="91425" rIns="91425" bIns="91425" anchor="ctr" anchorCtr="1">
              <a:noAutofit/>
            </a:bodyPr>
            <a:lstStyle/>
            <a:p>
              <a:pPr marL="0" lvl="0" indent="0" algn="ctr" rtl="0">
                <a:spcBef>
                  <a:spcPts val="0"/>
                </a:spcBef>
                <a:spcAft>
                  <a:spcPts val="0"/>
                </a:spcAft>
                <a:buNone/>
              </a:pPr>
              <a:endParaRPr sz="1800">
                <a:latin typeface="Quicksand Medium"/>
                <a:ea typeface="Quicksand Medium"/>
                <a:cs typeface="Quicksand Medium"/>
                <a:sym typeface="Quicksand Medium"/>
              </a:endParaRPr>
            </a:p>
          </p:txBody>
        </p:sp>
      </p:grpSp>
    </p:spTree>
    <p:extLst>
      <p:ext uri="{BB962C8B-B14F-4D97-AF65-F5344CB8AC3E}">
        <p14:creationId xmlns:p14="http://schemas.microsoft.com/office/powerpoint/2010/main" val="417957176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pic>
        <p:nvPicPr>
          <p:cNvPr id="22" name="Google Shape;22;p4"/>
          <p:cNvPicPr preferRelativeResize="0"/>
          <p:nvPr/>
        </p:nvPicPr>
        <p:blipFill rotWithShape="1">
          <a:blip r:embed="rId2">
            <a:alphaModFix/>
          </a:blip>
          <a:srcRect l="29" t="39" b="19"/>
          <a:stretch/>
        </p:blipFill>
        <p:spPr>
          <a:xfrm>
            <a:off x="1356" y="1524"/>
            <a:ext cx="9141289" cy="5140452"/>
          </a:xfrm>
          <a:prstGeom prst="rect">
            <a:avLst/>
          </a:prstGeom>
          <a:noFill/>
          <a:ln>
            <a:noFill/>
          </a:ln>
        </p:spPr>
      </p:pic>
      <p:sp>
        <p:nvSpPr>
          <p:cNvPr id="23" name="Google Shape;23;p4"/>
          <p:cNvSpPr/>
          <p:nvPr/>
        </p:nvSpPr>
        <p:spPr>
          <a:xfrm>
            <a:off x="199500" y="198000"/>
            <a:ext cx="8745000" cy="4747500"/>
          </a:xfrm>
          <a:prstGeom prst="roundRect">
            <a:avLst>
              <a:gd name="adj" fmla="val 6922"/>
            </a:avLst>
          </a:prstGeom>
          <a:solidFill>
            <a:srgbClr val="F3F3F3">
              <a:alpha val="9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25" name="Google Shape;25;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Nunito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116"/>
        <p:cNvGrpSpPr/>
        <p:nvPr/>
      </p:nvGrpSpPr>
      <p:grpSpPr>
        <a:xfrm>
          <a:off x="0" y="0"/>
          <a:ext cx="0" cy="0"/>
          <a:chOff x="0" y="0"/>
          <a:chExt cx="0" cy="0"/>
        </a:xfrm>
      </p:grpSpPr>
      <p:grpSp>
        <p:nvGrpSpPr>
          <p:cNvPr id="2117" name="Google Shape;2117;p30"/>
          <p:cNvGrpSpPr/>
          <p:nvPr/>
        </p:nvGrpSpPr>
        <p:grpSpPr>
          <a:xfrm>
            <a:off x="-38658" y="-21859"/>
            <a:ext cx="9221315" cy="5187218"/>
            <a:chOff x="24120" y="2880"/>
            <a:chExt cx="10050480" cy="5663520"/>
          </a:xfrm>
        </p:grpSpPr>
        <p:sp>
          <p:nvSpPr>
            <p:cNvPr id="2118" name="Google Shape;2118;p30"/>
            <p:cNvSpPr/>
            <p:nvPr/>
          </p:nvSpPr>
          <p:spPr>
            <a:xfrm>
              <a:off x="276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19" name="Google Shape;2119;p30"/>
            <p:cNvSpPr/>
            <p:nvPr/>
          </p:nvSpPr>
          <p:spPr>
            <a:xfrm>
              <a:off x="55044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20" name="Google Shape;2120;p30"/>
            <p:cNvSpPr/>
            <p:nvPr/>
          </p:nvSpPr>
          <p:spPr>
            <a:xfrm>
              <a:off x="824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21" name="Google Shape;2121;p30"/>
            <p:cNvSpPr/>
            <p:nvPr/>
          </p:nvSpPr>
          <p:spPr>
            <a:xfrm>
              <a:off x="1098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22" name="Google Shape;2122;p30"/>
            <p:cNvSpPr/>
            <p:nvPr/>
          </p:nvSpPr>
          <p:spPr>
            <a:xfrm>
              <a:off x="1371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23" name="Google Shape;2123;p30"/>
            <p:cNvSpPr/>
            <p:nvPr/>
          </p:nvSpPr>
          <p:spPr>
            <a:xfrm>
              <a:off x="16459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24" name="Google Shape;2124;p30"/>
            <p:cNvSpPr/>
            <p:nvPr/>
          </p:nvSpPr>
          <p:spPr>
            <a:xfrm>
              <a:off x="1919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25" name="Google Shape;2125;p30"/>
            <p:cNvSpPr/>
            <p:nvPr/>
          </p:nvSpPr>
          <p:spPr>
            <a:xfrm>
              <a:off x="2193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26" name="Google Shape;2126;p30"/>
            <p:cNvSpPr/>
            <p:nvPr/>
          </p:nvSpPr>
          <p:spPr>
            <a:xfrm>
              <a:off x="2445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27" name="Google Shape;2127;p30"/>
            <p:cNvSpPr/>
            <p:nvPr/>
          </p:nvSpPr>
          <p:spPr>
            <a:xfrm>
              <a:off x="27194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28" name="Google Shape;2128;p30"/>
            <p:cNvSpPr/>
            <p:nvPr/>
          </p:nvSpPr>
          <p:spPr>
            <a:xfrm>
              <a:off x="2993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29" name="Google Shape;2129;p30"/>
            <p:cNvSpPr/>
            <p:nvPr/>
          </p:nvSpPr>
          <p:spPr>
            <a:xfrm>
              <a:off x="32670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30" name="Google Shape;2130;p30"/>
            <p:cNvSpPr/>
            <p:nvPr/>
          </p:nvSpPr>
          <p:spPr>
            <a:xfrm>
              <a:off x="3540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31" name="Google Shape;2131;p30"/>
            <p:cNvSpPr/>
            <p:nvPr/>
          </p:nvSpPr>
          <p:spPr>
            <a:xfrm>
              <a:off x="381456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32" name="Google Shape;2132;p30"/>
            <p:cNvSpPr/>
            <p:nvPr/>
          </p:nvSpPr>
          <p:spPr>
            <a:xfrm>
              <a:off x="40885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33" name="Google Shape;2133;p30"/>
            <p:cNvSpPr/>
            <p:nvPr/>
          </p:nvSpPr>
          <p:spPr>
            <a:xfrm>
              <a:off x="4362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34" name="Google Shape;2134;p30"/>
            <p:cNvSpPr/>
            <p:nvPr/>
          </p:nvSpPr>
          <p:spPr>
            <a:xfrm>
              <a:off x="46360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35" name="Google Shape;2135;p30"/>
            <p:cNvSpPr/>
            <p:nvPr/>
          </p:nvSpPr>
          <p:spPr>
            <a:xfrm>
              <a:off x="49100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36" name="Google Shape;2136;p30"/>
            <p:cNvSpPr/>
            <p:nvPr/>
          </p:nvSpPr>
          <p:spPr>
            <a:xfrm>
              <a:off x="5161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37" name="Google Shape;2137;p30"/>
            <p:cNvSpPr/>
            <p:nvPr/>
          </p:nvSpPr>
          <p:spPr>
            <a:xfrm>
              <a:off x="54356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38" name="Google Shape;2138;p30"/>
            <p:cNvSpPr/>
            <p:nvPr/>
          </p:nvSpPr>
          <p:spPr>
            <a:xfrm>
              <a:off x="5709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39" name="Google Shape;2139;p30"/>
            <p:cNvSpPr/>
            <p:nvPr/>
          </p:nvSpPr>
          <p:spPr>
            <a:xfrm>
              <a:off x="59832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40" name="Google Shape;2140;p30"/>
            <p:cNvSpPr/>
            <p:nvPr/>
          </p:nvSpPr>
          <p:spPr>
            <a:xfrm>
              <a:off x="62571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41" name="Google Shape;2141;p30"/>
            <p:cNvSpPr/>
            <p:nvPr/>
          </p:nvSpPr>
          <p:spPr>
            <a:xfrm>
              <a:off x="6530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42" name="Google Shape;2142;p30"/>
            <p:cNvSpPr/>
            <p:nvPr/>
          </p:nvSpPr>
          <p:spPr>
            <a:xfrm>
              <a:off x="68047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43" name="Google Shape;2143;p30"/>
            <p:cNvSpPr/>
            <p:nvPr/>
          </p:nvSpPr>
          <p:spPr>
            <a:xfrm>
              <a:off x="7078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44" name="Google Shape;2144;p30"/>
            <p:cNvSpPr/>
            <p:nvPr/>
          </p:nvSpPr>
          <p:spPr>
            <a:xfrm>
              <a:off x="7352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45" name="Google Shape;2145;p30"/>
            <p:cNvSpPr/>
            <p:nvPr/>
          </p:nvSpPr>
          <p:spPr>
            <a:xfrm>
              <a:off x="7626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46" name="Google Shape;2146;p30"/>
            <p:cNvSpPr/>
            <p:nvPr/>
          </p:nvSpPr>
          <p:spPr>
            <a:xfrm>
              <a:off x="7878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47" name="Google Shape;2147;p30"/>
            <p:cNvSpPr/>
            <p:nvPr/>
          </p:nvSpPr>
          <p:spPr>
            <a:xfrm>
              <a:off x="8151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48" name="Google Shape;2148;p30"/>
            <p:cNvSpPr/>
            <p:nvPr/>
          </p:nvSpPr>
          <p:spPr>
            <a:xfrm>
              <a:off x="84258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49" name="Google Shape;2149;p30"/>
            <p:cNvSpPr/>
            <p:nvPr/>
          </p:nvSpPr>
          <p:spPr>
            <a:xfrm>
              <a:off x="8699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50" name="Google Shape;2150;p30"/>
            <p:cNvSpPr/>
            <p:nvPr/>
          </p:nvSpPr>
          <p:spPr>
            <a:xfrm>
              <a:off x="8973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51" name="Google Shape;2151;p30"/>
            <p:cNvSpPr/>
            <p:nvPr/>
          </p:nvSpPr>
          <p:spPr>
            <a:xfrm>
              <a:off x="92473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52" name="Google Shape;2152;p30"/>
            <p:cNvSpPr/>
            <p:nvPr/>
          </p:nvSpPr>
          <p:spPr>
            <a:xfrm>
              <a:off x="9521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53" name="Google Shape;2153;p30"/>
            <p:cNvSpPr/>
            <p:nvPr/>
          </p:nvSpPr>
          <p:spPr>
            <a:xfrm>
              <a:off x="9794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54" name="Google Shape;2154;p30"/>
            <p:cNvSpPr/>
            <p:nvPr/>
          </p:nvSpPr>
          <p:spPr>
            <a:xfrm>
              <a:off x="10068840" y="2880"/>
              <a:ext cx="5760" cy="5663520"/>
            </a:xfrm>
            <a:custGeom>
              <a:avLst/>
              <a:gdLst/>
              <a:ahLst/>
              <a:cxnLst/>
              <a:rect l="l" t="t" r="r" b="b"/>
              <a:pathLst>
                <a:path w="16" h="15732" extrusionOk="0">
                  <a:moveTo>
                    <a:pt x="0" y="0"/>
                  </a:moveTo>
                  <a:lnTo>
                    <a:pt x="16" y="0"/>
                  </a:lnTo>
                  <a:lnTo>
                    <a:pt x="16"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55" name="Google Shape;2155;p30"/>
            <p:cNvSpPr/>
            <p:nvPr/>
          </p:nvSpPr>
          <p:spPr>
            <a:xfrm>
              <a:off x="24120" y="78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56" name="Google Shape;2156;p30"/>
            <p:cNvSpPr/>
            <p:nvPr/>
          </p:nvSpPr>
          <p:spPr>
            <a:xfrm>
              <a:off x="24120" y="365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57" name="Google Shape;2157;p30"/>
            <p:cNvSpPr/>
            <p:nvPr/>
          </p:nvSpPr>
          <p:spPr>
            <a:xfrm>
              <a:off x="24120" y="6523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58" name="Google Shape;2158;p30"/>
            <p:cNvSpPr/>
            <p:nvPr/>
          </p:nvSpPr>
          <p:spPr>
            <a:xfrm>
              <a:off x="24120" y="9392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59" name="Google Shape;2159;p30"/>
            <p:cNvSpPr/>
            <p:nvPr/>
          </p:nvSpPr>
          <p:spPr>
            <a:xfrm>
              <a:off x="24120" y="1226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60" name="Google Shape;2160;p30"/>
            <p:cNvSpPr/>
            <p:nvPr/>
          </p:nvSpPr>
          <p:spPr>
            <a:xfrm>
              <a:off x="24120" y="15134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61" name="Google Shape;2161;p30"/>
            <p:cNvSpPr/>
            <p:nvPr/>
          </p:nvSpPr>
          <p:spPr>
            <a:xfrm>
              <a:off x="24120" y="1800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62" name="Google Shape;2162;p30"/>
            <p:cNvSpPr/>
            <p:nvPr/>
          </p:nvSpPr>
          <p:spPr>
            <a:xfrm>
              <a:off x="24120" y="20876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63" name="Google Shape;2163;p30"/>
            <p:cNvSpPr/>
            <p:nvPr/>
          </p:nvSpPr>
          <p:spPr>
            <a:xfrm>
              <a:off x="24120" y="237456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64" name="Google Shape;2164;p30"/>
            <p:cNvSpPr/>
            <p:nvPr/>
          </p:nvSpPr>
          <p:spPr>
            <a:xfrm>
              <a:off x="24120" y="26618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65" name="Google Shape;2165;p30"/>
            <p:cNvSpPr/>
            <p:nvPr/>
          </p:nvSpPr>
          <p:spPr>
            <a:xfrm>
              <a:off x="24120" y="2948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66" name="Google Shape;2166;p30"/>
            <p:cNvSpPr/>
            <p:nvPr/>
          </p:nvSpPr>
          <p:spPr>
            <a:xfrm>
              <a:off x="24120" y="323568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67" name="Google Shape;2167;p30"/>
            <p:cNvSpPr/>
            <p:nvPr/>
          </p:nvSpPr>
          <p:spPr>
            <a:xfrm>
              <a:off x="24120" y="35226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68" name="Google Shape;2168;p30"/>
            <p:cNvSpPr/>
            <p:nvPr/>
          </p:nvSpPr>
          <p:spPr>
            <a:xfrm>
              <a:off x="24120" y="3809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69" name="Google Shape;2169;p30"/>
            <p:cNvSpPr/>
            <p:nvPr/>
          </p:nvSpPr>
          <p:spPr>
            <a:xfrm>
              <a:off x="24120" y="40968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70" name="Google Shape;2170;p30"/>
            <p:cNvSpPr/>
            <p:nvPr/>
          </p:nvSpPr>
          <p:spPr>
            <a:xfrm>
              <a:off x="24120" y="4383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71" name="Google Shape;2171;p30"/>
            <p:cNvSpPr/>
            <p:nvPr/>
          </p:nvSpPr>
          <p:spPr>
            <a:xfrm>
              <a:off x="24120" y="46710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72" name="Google Shape;2172;p30"/>
            <p:cNvSpPr/>
            <p:nvPr/>
          </p:nvSpPr>
          <p:spPr>
            <a:xfrm>
              <a:off x="24120" y="49579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73" name="Google Shape;2173;p30"/>
            <p:cNvSpPr/>
            <p:nvPr/>
          </p:nvSpPr>
          <p:spPr>
            <a:xfrm>
              <a:off x="24120" y="524484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74" name="Google Shape;2174;p30"/>
            <p:cNvSpPr/>
            <p:nvPr/>
          </p:nvSpPr>
          <p:spPr>
            <a:xfrm>
              <a:off x="24120" y="5532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2175" name="Google Shape;2175;p3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6" name="Google Shape;2176;p30"/>
          <p:cNvSpPr txBox="1">
            <a:spLocks noGrp="1"/>
          </p:cNvSpPr>
          <p:nvPr>
            <p:ph type="subTitle" idx="1"/>
          </p:nvPr>
        </p:nvSpPr>
        <p:spPr>
          <a:xfrm>
            <a:off x="1805511" y="1897550"/>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77" name="Google Shape;2177;p30"/>
          <p:cNvSpPr txBox="1">
            <a:spLocks noGrp="1"/>
          </p:cNvSpPr>
          <p:nvPr>
            <p:ph type="subTitle" idx="2"/>
          </p:nvPr>
        </p:nvSpPr>
        <p:spPr>
          <a:xfrm>
            <a:off x="4750689" y="1897550"/>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78" name="Google Shape;2178;p30"/>
          <p:cNvSpPr txBox="1">
            <a:spLocks noGrp="1"/>
          </p:cNvSpPr>
          <p:nvPr>
            <p:ph type="subTitle" idx="3"/>
          </p:nvPr>
        </p:nvSpPr>
        <p:spPr>
          <a:xfrm>
            <a:off x="1805511" y="3540425"/>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79" name="Google Shape;2179;p30"/>
          <p:cNvSpPr txBox="1">
            <a:spLocks noGrp="1"/>
          </p:cNvSpPr>
          <p:nvPr>
            <p:ph type="subTitle" idx="4"/>
          </p:nvPr>
        </p:nvSpPr>
        <p:spPr>
          <a:xfrm>
            <a:off x="4750689" y="3540425"/>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80" name="Google Shape;2180;p30"/>
          <p:cNvSpPr txBox="1">
            <a:spLocks noGrp="1"/>
          </p:cNvSpPr>
          <p:nvPr>
            <p:ph type="subTitle" idx="5"/>
          </p:nvPr>
        </p:nvSpPr>
        <p:spPr>
          <a:xfrm>
            <a:off x="1805511" y="1489700"/>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a:solidFill>
                  <a:schemeClr val="dk1"/>
                </a:solidFill>
                <a:latin typeface="Rammetto One"/>
                <a:ea typeface="Rammetto One"/>
                <a:cs typeface="Rammetto One"/>
                <a:sym typeface="Rammetto On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181" name="Google Shape;2181;p30"/>
          <p:cNvSpPr txBox="1">
            <a:spLocks noGrp="1"/>
          </p:cNvSpPr>
          <p:nvPr>
            <p:ph type="subTitle" idx="6"/>
          </p:nvPr>
        </p:nvSpPr>
        <p:spPr>
          <a:xfrm>
            <a:off x="1805511" y="3132675"/>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a:solidFill>
                  <a:schemeClr val="dk1"/>
                </a:solidFill>
                <a:latin typeface="Rammetto One"/>
                <a:ea typeface="Rammetto One"/>
                <a:cs typeface="Rammetto One"/>
                <a:sym typeface="Rammetto On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182" name="Google Shape;2182;p30"/>
          <p:cNvSpPr txBox="1">
            <a:spLocks noGrp="1"/>
          </p:cNvSpPr>
          <p:nvPr>
            <p:ph type="subTitle" idx="7"/>
          </p:nvPr>
        </p:nvSpPr>
        <p:spPr>
          <a:xfrm>
            <a:off x="4750686" y="1489700"/>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a:solidFill>
                  <a:schemeClr val="dk1"/>
                </a:solidFill>
                <a:latin typeface="Rammetto One"/>
                <a:ea typeface="Rammetto One"/>
                <a:cs typeface="Rammetto One"/>
                <a:sym typeface="Rammetto On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183" name="Google Shape;2183;p30"/>
          <p:cNvSpPr txBox="1">
            <a:spLocks noGrp="1"/>
          </p:cNvSpPr>
          <p:nvPr>
            <p:ph type="subTitle" idx="8"/>
          </p:nvPr>
        </p:nvSpPr>
        <p:spPr>
          <a:xfrm>
            <a:off x="4750686" y="3132675"/>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a:solidFill>
                  <a:schemeClr val="dk1"/>
                </a:solidFill>
                <a:latin typeface="Rammetto One"/>
                <a:ea typeface="Rammetto One"/>
                <a:cs typeface="Rammetto One"/>
                <a:sym typeface="Rammetto One"/>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184" name="Google Shape;2184;p30"/>
          <p:cNvSpPr/>
          <p:nvPr/>
        </p:nvSpPr>
        <p:spPr>
          <a:xfrm>
            <a:off x="0" y="4735275"/>
            <a:ext cx="9144010" cy="408226"/>
          </a:xfrm>
          <a:custGeom>
            <a:avLst/>
            <a:gdLst/>
            <a:ahLst/>
            <a:cxnLst/>
            <a:rect l="l" t="t" r="r" b="b"/>
            <a:pathLst>
              <a:path w="27236" h="1134" extrusionOk="0">
                <a:moveTo>
                  <a:pt x="0" y="0"/>
                </a:moveTo>
                <a:lnTo>
                  <a:pt x="27236" y="0"/>
                </a:lnTo>
                <a:lnTo>
                  <a:pt x="27236" y="1134"/>
                </a:lnTo>
                <a:lnTo>
                  <a:pt x="0" y="1134"/>
                </a:lnTo>
                <a:lnTo>
                  <a:pt x="0" y="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2185" name="Google Shape;2185;p30"/>
          <p:cNvGrpSpPr/>
          <p:nvPr/>
        </p:nvGrpSpPr>
        <p:grpSpPr>
          <a:xfrm>
            <a:off x="-411444" y="2983405"/>
            <a:ext cx="1266588" cy="1974955"/>
            <a:chOff x="519480" y="1683000"/>
            <a:chExt cx="1087200" cy="1695240"/>
          </a:xfrm>
        </p:grpSpPr>
        <p:sp>
          <p:nvSpPr>
            <p:cNvPr id="2186" name="Google Shape;2186;p30"/>
            <p:cNvSpPr/>
            <p:nvPr/>
          </p:nvSpPr>
          <p:spPr>
            <a:xfrm>
              <a:off x="927720" y="1683000"/>
              <a:ext cx="87840" cy="390960"/>
            </a:xfrm>
            <a:custGeom>
              <a:avLst/>
              <a:gdLst/>
              <a:ahLst/>
              <a:cxnLst/>
              <a:rect l="l" t="t" r="r" b="b"/>
              <a:pathLst>
                <a:path w="244" h="1086" extrusionOk="0">
                  <a:moveTo>
                    <a:pt x="21" y="1066"/>
                  </a:moveTo>
                  <a:cubicBezTo>
                    <a:pt x="21" y="1056"/>
                    <a:pt x="-21" y="588"/>
                    <a:pt x="16" y="487"/>
                  </a:cubicBezTo>
                  <a:cubicBezTo>
                    <a:pt x="53" y="385"/>
                    <a:pt x="110" y="49"/>
                    <a:pt x="137" y="26"/>
                  </a:cubicBezTo>
                  <a:cubicBezTo>
                    <a:pt x="164" y="3"/>
                    <a:pt x="177" y="-4"/>
                    <a:pt x="182" y="3"/>
                  </a:cubicBezTo>
                  <a:cubicBezTo>
                    <a:pt x="187" y="11"/>
                    <a:pt x="224" y="87"/>
                    <a:pt x="242" y="229"/>
                  </a:cubicBezTo>
                  <a:cubicBezTo>
                    <a:pt x="262" y="370"/>
                    <a:pt x="31" y="1086"/>
                    <a:pt x="31" y="1086"/>
                  </a:cubicBezTo>
                  <a:lnTo>
                    <a:pt x="21" y="1066"/>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87" name="Google Shape;2187;p30"/>
            <p:cNvSpPr/>
            <p:nvPr/>
          </p:nvSpPr>
          <p:spPr>
            <a:xfrm>
              <a:off x="519480" y="1762560"/>
              <a:ext cx="411120" cy="537480"/>
            </a:xfrm>
            <a:custGeom>
              <a:avLst/>
              <a:gdLst/>
              <a:ahLst/>
              <a:cxnLst/>
              <a:rect l="l" t="t" r="r" b="b"/>
              <a:pathLst>
                <a:path w="1142" h="1493" extrusionOk="0">
                  <a:moveTo>
                    <a:pt x="1123" y="1493"/>
                  </a:moveTo>
                  <a:cubicBezTo>
                    <a:pt x="1123" y="1493"/>
                    <a:pt x="929" y="1255"/>
                    <a:pt x="846" y="1194"/>
                  </a:cubicBezTo>
                  <a:cubicBezTo>
                    <a:pt x="762" y="1133"/>
                    <a:pt x="345" y="999"/>
                    <a:pt x="246" y="855"/>
                  </a:cubicBezTo>
                  <a:cubicBezTo>
                    <a:pt x="148" y="711"/>
                    <a:pt x="-1" y="663"/>
                    <a:pt x="4" y="493"/>
                  </a:cubicBezTo>
                  <a:cubicBezTo>
                    <a:pt x="9" y="324"/>
                    <a:pt x="33" y="281"/>
                    <a:pt x="14" y="215"/>
                  </a:cubicBezTo>
                  <a:cubicBezTo>
                    <a:pt x="-6" y="149"/>
                    <a:pt x="-13" y="43"/>
                    <a:pt x="49" y="28"/>
                  </a:cubicBezTo>
                  <a:cubicBezTo>
                    <a:pt x="111" y="12"/>
                    <a:pt x="288" y="-51"/>
                    <a:pt x="444" y="91"/>
                  </a:cubicBezTo>
                  <a:cubicBezTo>
                    <a:pt x="600" y="233"/>
                    <a:pt x="683" y="326"/>
                    <a:pt x="787" y="420"/>
                  </a:cubicBezTo>
                  <a:cubicBezTo>
                    <a:pt x="891" y="513"/>
                    <a:pt x="1037" y="655"/>
                    <a:pt x="1066" y="850"/>
                  </a:cubicBezTo>
                  <a:cubicBezTo>
                    <a:pt x="1096" y="1045"/>
                    <a:pt x="1130" y="1295"/>
                    <a:pt x="1140" y="1359"/>
                  </a:cubicBezTo>
                  <a:cubicBezTo>
                    <a:pt x="1150" y="1422"/>
                    <a:pt x="1123" y="1493"/>
                    <a:pt x="1123" y="1493"/>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88" name="Google Shape;2188;p30"/>
            <p:cNvSpPr/>
            <p:nvPr/>
          </p:nvSpPr>
          <p:spPr>
            <a:xfrm>
              <a:off x="916920" y="1717920"/>
              <a:ext cx="155520" cy="580320"/>
            </a:xfrm>
            <a:custGeom>
              <a:avLst/>
              <a:gdLst/>
              <a:ahLst/>
              <a:cxnLst/>
              <a:rect l="l" t="t" r="r" b="b"/>
              <a:pathLst>
                <a:path w="432" h="1612" extrusionOk="0">
                  <a:moveTo>
                    <a:pt x="184" y="1521"/>
                  </a:moveTo>
                  <a:cubicBezTo>
                    <a:pt x="184" y="1521"/>
                    <a:pt x="34" y="1090"/>
                    <a:pt x="9" y="908"/>
                  </a:cubicBezTo>
                  <a:cubicBezTo>
                    <a:pt x="-16" y="726"/>
                    <a:pt x="14" y="498"/>
                    <a:pt x="63" y="390"/>
                  </a:cubicBezTo>
                  <a:cubicBezTo>
                    <a:pt x="113" y="281"/>
                    <a:pt x="189" y="162"/>
                    <a:pt x="199" y="81"/>
                  </a:cubicBezTo>
                  <a:cubicBezTo>
                    <a:pt x="209" y="0"/>
                    <a:pt x="209" y="0"/>
                    <a:pt x="209" y="0"/>
                  </a:cubicBezTo>
                  <a:cubicBezTo>
                    <a:pt x="209" y="0"/>
                    <a:pt x="374" y="129"/>
                    <a:pt x="406" y="281"/>
                  </a:cubicBezTo>
                  <a:cubicBezTo>
                    <a:pt x="438" y="433"/>
                    <a:pt x="435" y="759"/>
                    <a:pt x="423" y="898"/>
                  </a:cubicBezTo>
                  <a:cubicBezTo>
                    <a:pt x="411" y="1037"/>
                    <a:pt x="351" y="1417"/>
                    <a:pt x="304" y="1508"/>
                  </a:cubicBezTo>
                  <a:cubicBezTo>
                    <a:pt x="258" y="1599"/>
                    <a:pt x="236" y="1612"/>
                    <a:pt x="236" y="1612"/>
                  </a:cubicBezTo>
                  <a:lnTo>
                    <a:pt x="184" y="1521"/>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89" name="Google Shape;2189;p30"/>
            <p:cNvSpPr/>
            <p:nvPr/>
          </p:nvSpPr>
          <p:spPr>
            <a:xfrm>
              <a:off x="565200" y="2305440"/>
              <a:ext cx="327240" cy="189000"/>
            </a:xfrm>
            <a:custGeom>
              <a:avLst/>
              <a:gdLst/>
              <a:ahLst/>
              <a:cxnLst/>
              <a:rect l="l" t="t" r="r" b="b"/>
              <a:pathLst>
                <a:path w="909" h="525" extrusionOk="0">
                  <a:moveTo>
                    <a:pt x="909" y="525"/>
                  </a:moveTo>
                  <a:cubicBezTo>
                    <a:pt x="907" y="520"/>
                    <a:pt x="830" y="345"/>
                    <a:pt x="756" y="282"/>
                  </a:cubicBezTo>
                  <a:cubicBezTo>
                    <a:pt x="682" y="219"/>
                    <a:pt x="538" y="111"/>
                    <a:pt x="427" y="77"/>
                  </a:cubicBezTo>
                  <a:cubicBezTo>
                    <a:pt x="316" y="43"/>
                    <a:pt x="115" y="3"/>
                    <a:pt x="84" y="1"/>
                  </a:cubicBezTo>
                  <a:cubicBezTo>
                    <a:pt x="53" y="-2"/>
                    <a:pt x="0" y="11"/>
                    <a:pt x="0" y="11"/>
                  </a:cubicBezTo>
                  <a:cubicBezTo>
                    <a:pt x="0" y="11"/>
                    <a:pt x="352" y="153"/>
                    <a:pt x="486" y="229"/>
                  </a:cubicBezTo>
                  <a:cubicBezTo>
                    <a:pt x="619" y="305"/>
                    <a:pt x="909" y="525"/>
                    <a:pt x="909" y="525"/>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90" name="Google Shape;2190;p30"/>
            <p:cNvSpPr/>
            <p:nvPr/>
          </p:nvSpPr>
          <p:spPr>
            <a:xfrm>
              <a:off x="1105560" y="1950480"/>
              <a:ext cx="501120" cy="295560"/>
            </a:xfrm>
            <a:custGeom>
              <a:avLst/>
              <a:gdLst/>
              <a:ahLst/>
              <a:cxnLst/>
              <a:rect l="l" t="t" r="r" b="b"/>
              <a:pathLst>
                <a:path w="1392" h="821" extrusionOk="0">
                  <a:moveTo>
                    <a:pt x="0" y="821"/>
                  </a:moveTo>
                  <a:cubicBezTo>
                    <a:pt x="0" y="821"/>
                    <a:pt x="141" y="566"/>
                    <a:pt x="333" y="348"/>
                  </a:cubicBezTo>
                  <a:cubicBezTo>
                    <a:pt x="526" y="131"/>
                    <a:pt x="731" y="47"/>
                    <a:pt x="830" y="40"/>
                  </a:cubicBezTo>
                  <a:cubicBezTo>
                    <a:pt x="928" y="32"/>
                    <a:pt x="1111" y="-14"/>
                    <a:pt x="1197" y="4"/>
                  </a:cubicBezTo>
                  <a:cubicBezTo>
                    <a:pt x="1284" y="22"/>
                    <a:pt x="1395" y="133"/>
                    <a:pt x="1392" y="158"/>
                  </a:cubicBezTo>
                  <a:cubicBezTo>
                    <a:pt x="1392" y="158"/>
                    <a:pt x="1326" y="131"/>
                    <a:pt x="1262" y="138"/>
                  </a:cubicBezTo>
                  <a:cubicBezTo>
                    <a:pt x="1197" y="146"/>
                    <a:pt x="1094" y="239"/>
                    <a:pt x="896" y="290"/>
                  </a:cubicBezTo>
                  <a:cubicBezTo>
                    <a:pt x="699" y="341"/>
                    <a:pt x="491" y="586"/>
                    <a:pt x="397" y="644"/>
                  </a:cubicBezTo>
                  <a:cubicBezTo>
                    <a:pt x="304" y="703"/>
                    <a:pt x="198" y="771"/>
                    <a:pt x="0" y="821"/>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91" name="Google Shape;2191;p30"/>
            <p:cNvSpPr/>
            <p:nvPr/>
          </p:nvSpPr>
          <p:spPr>
            <a:xfrm>
              <a:off x="1002960" y="1753560"/>
              <a:ext cx="231840" cy="575280"/>
            </a:xfrm>
            <a:custGeom>
              <a:avLst/>
              <a:gdLst/>
              <a:ahLst/>
              <a:cxnLst/>
              <a:rect l="l" t="t" r="r" b="b"/>
              <a:pathLst>
                <a:path w="644" h="1598" extrusionOk="0">
                  <a:moveTo>
                    <a:pt x="218" y="1464"/>
                  </a:moveTo>
                  <a:cubicBezTo>
                    <a:pt x="218" y="1464"/>
                    <a:pt x="527" y="1229"/>
                    <a:pt x="569" y="1093"/>
                  </a:cubicBezTo>
                  <a:cubicBezTo>
                    <a:pt x="611" y="956"/>
                    <a:pt x="658" y="574"/>
                    <a:pt x="640" y="432"/>
                  </a:cubicBezTo>
                  <a:cubicBezTo>
                    <a:pt x="623" y="290"/>
                    <a:pt x="453" y="34"/>
                    <a:pt x="411" y="4"/>
                  </a:cubicBezTo>
                  <a:cubicBezTo>
                    <a:pt x="369" y="-27"/>
                    <a:pt x="142" y="146"/>
                    <a:pt x="65" y="300"/>
                  </a:cubicBezTo>
                  <a:cubicBezTo>
                    <a:pt x="-10" y="455"/>
                    <a:pt x="36" y="991"/>
                    <a:pt x="7" y="1259"/>
                  </a:cubicBezTo>
                  <a:cubicBezTo>
                    <a:pt x="-23" y="1528"/>
                    <a:pt x="65" y="1598"/>
                    <a:pt x="65" y="1598"/>
                  </a:cubicBezTo>
                  <a:lnTo>
                    <a:pt x="218" y="1464"/>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92" name="Google Shape;2192;p30"/>
            <p:cNvSpPr/>
            <p:nvPr/>
          </p:nvSpPr>
          <p:spPr>
            <a:xfrm>
              <a:off x="1042200" y="2297880"/>
              <a:ext cx="330480" cy="394920"/>
            </a:xfrm>
            <a:custGeom>
              <a:avLst/>
              <a:gdLst/>
              <a:ahLst/>
              <a:cxnLst/>
              <a:rect l="l" t="t" r="r" b="b"/>
              <a:pathLst>
                <a:path w="918" h="1097" extrusionOk="0">
                  <a:moveTo>
                    <a:pt x="31" y="1054"/>
                  </a:moveTo>
                  <a:cubicBezTo>
                    <a:pt x="31" y="1054"/>
                    <a:pt x="147" y="837"/>
                    <a:pt x="184" y="741"/>
                  </a:cubicBezTo>
                  <a:cubicBezTo>
                    <a:pt x="221" y="645"/>
                    <a:pt x="271" y="443"/>
                    <a:pt x="367" y="261"/>
                  </a:cubicBezTo>
                  <a:cubicBezTo>
                    <a:pt x="463" y="79"/>
                    <a:pt x="553" y="0"/>
                    <a:pt x="644" y="0"/>
                  </a:cubicBezTo>
                  <a:cubicBezTo>
                    <a:pt x="736" y="0"/>
                    <a:pt x="918" y="122"/>
                    <a:pt x="918" y="160"/>
                  </a:cubicBezTo>
                  <a:cubicBezTo>
                    <a:pt x="918" y="198"/>
                    <a:pt x="832" y="334"/>
                    <a:pt x="718" y="458"/>
                  </a:cubicBezTo>
                  <a:cubicBezTo>
                    <a:pt x="605" y="582"/>
                    <a:pt x="515" y="698"/>
                    <a:pt x="367" y="850"/>
                  </a:cubicBezTo>
                  <a:cubicBezTo>
                    <a:pt x="219" y="1002"/>
                    <a:pt x="68" y="1022"/>
                    <a:pt x="19" y="1077"/>
                  </a:cubicBezTo>
                  <a:cubicBezTo>
                    <a:pt x="-30" y="1133"/>
                    <a:pt x="31" y="1054"/>
                    <a:pt x="31" y="1054"/>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93" name="Google Shape;2193;p30"/>
            <p:cNvSpPr/>
            <p:nvPr/>
          </p:nvSpPr>
          <p:spPr>
            <a:xfrm>
              <a:off x="558720" y="2304720"/>
              <a:ext cx="444600" cy="395280"/>
            </a:xfrm>
            <a:custGeom>
              <a:avLst/>
              <a:gdLst/>
              <a:ahLst/>
              <a:cxnLst/>
              <a:rect l="l" t="t" r="r" b="b"/>
              <a:pathLst>
                <a:path w="1235" h="1098" extrusionOk="0">
                  <a:moveTo>
                    <a:pt x="1215" y="938"/>
                  </a:moveTo>
                  <a:cubicBezTo>
                    <a:pt x="1215" y="938"/>
                    <a:pt x="1043" y="783"/>
                    <a:pt x="1028" y="728"/>
                  </a:cubicBezTo>
                  <a:cubicBezTo>
                    <a:pt x="1011" y="674"/>
                    <a:pt x="1021" y="488"/>
                    <a:pt x="855" y="366"/>
                  </a:cubicBezTo>
                  <a:cubicBezTo>
                    <a:pt x="688" y="243"/>
                    <a:pt x="524" y="128"/>
                    <a:pt x="428" y="96"/>
                  </a:cubicBezTo>
                  <a:cubicBezTo>
                    <a:pt x="331" y="63"/>
                    <a:pt x="95" y="26"/>
                    <a:pt x="52" y="12"/>
                  </a:cubicBezTo>
                  <a:cubicBezTo>
                    <a:pt x="9" y="-2"/>
                    <a:pt x="0" y="1"/>
                    <a:pt x="0" y="1"/>
                  </a:cubicBezTo>
                  <a:cubicBezTo>
                    <a:pt x="0" y="1"/>
                    <a:pt x="-5" y="56"/>
                    <a:pt x="114" y="107"/>
                  </a:cubicBezTo>
                  <a:cubicBezTo>
                    <a:pt x="232" y="157"/>
                    <a:pt x="539" y="351"/>
                    <a:pt x="695" y="429"/>
                  </a:cubicBezTo>
                  <a:cubicBezTo>
                    <a:pt x="852" y="508"/>
                    <a:pt x="966" y="700"/>
                    <a:pt x="1025" y="786"/>
                  </a:cubicBezTo>
                  <a:cubicBezTo>
                    <a:pt x="1084" y="873"/>
                    <a:pt x="1157" y="951"/>
                    <a:pt x="1194" y="1014"/>
                  </a:cubicBezTo>
                  <a:cubicBezTo>
                    <a:pt x="1231" y="1077"/>
                    <a:pt x="1235" y="1098"/>
                    <a:pt x="1235" y="1098"/>
                  </a:cubicBezTo>
                  <a:lnTo>
                    <a:pt x="1215" y="938"/>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94" name="Google Shape;2194;p30"/>
            <p:cNvSpPr/>
            <p:nvPr/>
          </p:nvSpPr>
          <p:spPr>
            <a:xfrm>
              <a:off x="888480" y="2207880"/>
              <a:ext cx="149040" cy="833040"/>
            </a:xfrm>
            <a:custGeom>
              <a:avLst/>
              <a:gdLst/>
              <a:ahLst/>
              <a:cxnLst/>
              <a:rect l="l" t="t" r="r" b="b"/>
              <a:pathLst>
                <a:path w="414" h="2314" extrusionOk="0">
                  <a:moveTo>
                    <a:pt x="0" y="80"/>
                  </a:moveTo>
                  <a:cubicBezTo>
                    <a:pt x="0" y="80"/>
                    <a:pt x="208" y="455"/>
                    <a:pt x="241" y="577"/>
                  </a:cubicBezTo>
                  <a:cubicBezTo>
                    <a:pt x="274" y="698"/>
                    <a:pt x="272" y="781"/>
                    <a:pt x="286" y="993"/>
                  </a:cubicBezTo>
                  <a:cubicBezTo>
                    <a:pt x="299" y="1207"/>
                    <a:pt x="323" y="2314"/>
                    <a:pt x="323" y="2314"/>
                  </a:cubicBezTo>
                  <a:lnTo>
                    <a:pt x="414" y="2314"/>
                  </a:lnTo>
                  <a:cubicBezTo>
                    <a:pt x="414" y="2314"/>
                    <a:pt x="399" y="1153"/>
                    <a:pt x="399" y="1096"/>
                  </a:cubicBezTo>
                  <a:cubicBezTo>
                    <a:pt x="399" y="1039"/>
                    <a:pt x="414" y="516"/>
                    <a:pt x="414" y="516"/>
                  </a:cubicBezTo>
                  <a:cubicBezTo>
                    <a:pt x="414" y="516"/>
                    <a:pt x="326" y="414"/>
                    <a:pt x="278" y="357"/>
                  </a:cubicBezTo>
                  <a:cubicBezTo>
                    <a:pt x="230" y="300"/>
                    <a:pt x="37" y="0"/>
                    <a:pt x="37" y="0"/>
                  </a:cubicBezTo>
                  <a:lnTo>
                    <a:pt x="0" y="8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95" name="Google Shape;2195;p30"/>
            <p:cNvSpPr/>
            <p:nvPr/>
          </p:nvSpPr>
          <p:spPr>
            <a:xfrm>
              <a:off x="1006560" y="2651760"/>
              <a:ext cx="100800" cy="130680"/>
            </a:xfrm>
            <a:custGeom>
              <a:avLst/>
              <a:gdLst/>
              <a:ahLst/>
              <a:cxnLst/>
              <a:rect l="l" t="t" r="r" b="b"/>
              <a:pathLst>
                <a:path w="280" h="363" extrusionOk="0">
                  <a:moveTo>
                    <a:pt x="280" y="0"/>
                  </a:moveTo>
                  <a:cubicBezTo>
                    <a:pt x="280" y="0"/>
                    <a:pt x="166" y="60"/>
                    <a:pt x="145" y="126"/>
                  </a:cubicBezTo>
                  <a:cubicBezTo>
                    <a:pt x="125" y="193"/>
                    <a:pt x="66" y="351"/>
                    <a:pt x="58" y="362"/>
                  </a:cubicBezTo>
                  <a:cubicBezTo>
                    <a:pt x="51" y="374"/>
                    <a:pt x="0" y="271"/>
                    <a:pt x="0" y="271"/>
                  </a:cubicBezTo>
                  <a:cubicBezTo>
                    <a:pt x="0" y="271"/>
                    <a:pt x="53" y="198"/>
                    <a:pt x="95" y="120"/>
                  </a:cubicBezTo>
                  <a:cubicBezTo>
                    <a:pt x="161" y="-2"/>
                    <a:pt x="280" y="0"/>
                    <a:pt x="280" y="0"/>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96" name="Google Shape;2196;p30"/>
            <p:cNvSpPr/>
            <p:nvPr/>
          </p:nvSpPr>
          <p:spPr>
            <a:xfrm>
              <a:off x="788760" y="2166120"/>
              <a:ext cx="514080" cy="350280"/>
            </a:xfrm>
            <a:custGeom>
              <a:avLst/>
              <a:gdLst/>
              <a:ahLst/>
              <a:cxnLst/>
              <a:rect l="l" t="t" r="r" b="b"/>
              <a:pathLst>
                <a:path w="1428" h="973" extrusionOk="0">
                  <a:moveTo>
                    <a:pt x="0" y="483"/>
                  </a:moveTo>
                  <a:cubicBezTo>
                    <a:pt x="0" y="483"/>
                    <a:pt x="154" y="445"/>
                    <a:pt x="330" y="503"/>
                  </a:cubicBezTo>
                  <a:cubicBezTo>
                    <a:pt x="505" y="561"/>
                    <a:pt x="571" y="617"/>
                    <a:pt x="604" y="680"/>
                  </a:cubicBezTo>
                  <a:cubicBezTo>
                    <a:pt x="636" y="744"/>
                    <a:pt x="648" y="784"/>
                    <a:pt x="648" y="784"/>
                  </a:cubicBezTo>
                  <a:lnTo>
                    <a:pt x="625" y="866"/>
                  </a:lnTo>
                  <a:lnTo>
                    <a:pt x="632" y="973"/>
                  </a:lnTo>
                  <a:cubicBezTo>
                    <a:pt x="632" y="973"/>
                    <a:pt x="729" y="751"/>
                    <a:pt x="766" y="668"/>
                  </a:cubicBezTo>
                  <a:cubicBezTo>
                    <a:pt x="803" y="584"/>
                    <a:pt x="989" y="384"/>
                    <a:pt x="1068" y="313"/>
                  </a:cubicBezTo>
                  <a:cubicBezTo>
                    <a:pt x="1147" y="243"/>
                    <a:pt x="1354" y="111"/>
                    <a:pt x="1391" y="55"/>
                  </a:cubicBezTo>
                  <a:cubicBezTo>
                    <a:pt x="1428" y="0"/>
                    <a:pt x="1428" y="0"/>
                    <a:pt x="1428" y="0"/>
                  </a:cubicBezTo>
                  <a:cubicBezTo>
                    <a:pt x="1428" y="0"/>
                    <a:pt x="1211" y="101"/>
                    <a:pt x="1087" y="131"/>
                  </a:cubicBezTo>
                  <a:cubicBezTo>
                    <a:pt x="964" y="161"/>
                    <a:pt x="839" y="146"/>
                    <a:pt x="700" y="187"/>
                  </a:cubicBezTo>
                  <a:cubicBezTo>
                    <a:pt x="562" y="227"/>
                    <a:pt x="464" y="323"/>
                    <a:pt x="375" y="372"/>
                  </a:cubicBezTo>
                  <a:cubicBezTo>
                    <a:pt x="286" y="420"/>
                    <a:pt x="74" y="445"/>
                    <a:pt x="0" y="483"/>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97" name="Google Shape;2197;p30"/>
            <p:cNvSpPr/>
            <p:nvPr/>
          </p:nvSpPr>
          <p:spPr>
            <a:xfrm>
              <a:off x="813960" y="2595600"/>
              <a:ext cx="194400" cy="227880"/>
            </a:xfrm>
            <a:custGeom>
              <a:avLst/>
              <a:gdLst/>
              <a:ahLst/>
              <a:cxnLst/>
              <a:rect l="l" t="t" r="r" b="b"/>
              <a:pathLst>
                <a:path w="540" h="633" extrusionOk="0">
                  <a:moveTo>
                    <a:pt x="534" y="633"/>
                  </a:moveTo>
                  <a:cubicBezTo>
                    <a:pt x="534" y="633"/>
                    <a:pt x="381" y="410"/>
                    <a:pt x="280" y="339"/>
                  </a:cubicBezTo>
                  <a:cubicBezTo>
                    <a:pt x="179" y="268"/>
                    <a:pt x="-16" y="114"/>
                    <a:pt x="1" y="68"/>
                  </a:cubicBezTo>
                  <a:cubicBezTo>
                    <a:pt x="19" y="23"/>
                    <a:pt x="199" y="-5"/>
                    <a:pt x="300" y="0"/>
                  </a:cubicBezTo>
                  <a:cubicBezTo>
                    <a:pt x="401" y="5"/>
                    <a:pt x="490" y="30"/>
                    <a:pt x="522" y="116"/>
                  </a:cubicBezTo>
                  <a:cubicBezTo>
                    <a:pt x="554" y="202"/>
                    <a:pt x="534" y="633"/>
                    <a:pt x="534" y="633"/>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98" name="Google Shape;2198;p30"/>
            <p:cNvSpPr/>
            <p:nvPr/>
          </p:nvSpPr>
          <p:spPr>
            <a:xfrm>
              <a:off x="840960" y="2840040"/>
              <a:ext cx="350640" cy="51840"/>
            </a:xfrm>
            <a:custGeom>
              <a:avLst/>
              <a:gdLst/>
              <a:ahLst/>
              <a:cxnLst/>
              <a:rect l="l" t="t" r="r" b="b"/>
              <a:pathLst>
                <a:path w="974" h="144" extrusionOk="0">
                  <a:moveTo>
                    <a:pt x="0" y="144"/>
                  </a:moveTo>
                  <a:cubicBezTo>
                    <a:pt x="0" y="144"/>
                    <a:pt x="-1" y="125"/>
                    <a:pt x="22" y="107"/>
                  </a:cubicBezTo>
                  <a:cubicBezTo>
                    <a:pt x="46" y="89"/>
                    <a:pt x="76" y="97"/>
                    <a:pt x="76" y="97"/>
                  </a:cubicBezTo>
                  <a:cubicBezTo>
                    <a:pt x="76" y="97"/>
                    <a:pt x="85" y="69"/>
                    <a:pt x="113" y="63"/>
                  </a:cubicBezTo>
                  <a:cubicBezTo>
                    <a:pt x="141" y="57"/>
                    <a:pt x="163" y="79"/>
                    <a:pt x="163" y="79"/>
                  </a:cubicBezTo>
                  <a:cubicBezTo>
                    <a:pt x="163" y="79"/>
                    <a:pt x="196" y="25"/>
                    <a:pt x="270" y="28"/>
                  </a:cubicBezTo>
                  <a:cubicBezTo>
                    <a:pt x="350" y="31"/>
                    <a:pt x="373" y="86"/>
                    <a:pt x="373" y="86"/>
                  </a:cubicBezTo>
                  <a:cubicBezTo>
                    <a:pt x="373" y="86"/>
                    <a:pt x="380" y="48"/>
                    <a:pt x="406" y="39"/>
                  </a:cubicBezTo>
                  <a:cubicBezTo>
                    <a:pt x="406" y="39"/>
                    <a:pt x="420" y="-4"/>
                    <a:pt x="475" y="0"/>
                  </a:cubicBezTo>
                  <a:cubicBezTo>
                    <a:pt x="529" y="4"/>
                    <a:pt x="534" y="48"/>
                    <a:pt x="534" y="48"/>
                  </a:cubicBezTo>
                  <a:cubicBezTo>
                    <a:pt x="534" y="48"/>
                    <a:pt x="550" y="24"/>
                    <a:pt x="579" y="30"/>
                  </a:cubicBezTo>
                  <a:cubicBezTo>
                    <a:pt x="607" y="35"/>
                    <a:pt x="608" y="57"/>
                    <a:pt x="608" y="57"/>
                  </a:cubicBezTo>
                  <a:cubicBezTo>
                    <a:pt x="608" y="57"/>
                    <a:pt x="644" y="39"/>
                    <a:pt x="696" y="54"/>
                  </a:cubicBezTo>
                  <a:cubicBezTo>
                    <a:pt x="739" y="67"/>
                    <a:pt x="752" y="96"/>
                    <a:pt x="752" y="96"/>
                  </a:cubicBezTo>
                  <a:cubicBezTo>
                    <a:pt x="752" y="96"/>
                    <a:pt x="762" y="79"/>
                    <a:pt x="789" y="79"/>
                  </a:cubicBezTo>
                  <a:cubicBezTo>
                    <a:pt x="817" y="79"/>
                    <a:pt x="827" y="99"/>
                    <a:pt x="827" y="99"/>
                  </a:cubicBezTo>
                  <a:cubicBezTo>
                    <a:pt x="827" y="99"/>
                    <a:pt x="846" y="70"/>
                    <a:pt x="901" y="76"/>
                  </a:cubicBezTo>
                  <a:cubicBezTo>
                    <a:pt x="964" y="82"/>
                    <a:pt x="974" y="129"/>
                    <a:pt x="974" y="129"/>
                  </a:cubicBezTo>
                  <a:lnTo>
                    <a:pt x="0" y="144"/>
                  </a:lnTo>
                  <a:close/>
                </a:path>
              </a:pathLst>
            </a:custGeom>
            <a:solidFill>
              <a:schemeClr val="dk1"/>
            </a:solidFill>
            <a:ln>
              <a:noFill/>
            </a:ln>
          </p:spPr>
          <p:txBody>
            <a:bodyPr spcFirstLastPara="1" wrap="square" lIns="90000" tIns="6825" rIns="90000" bIns="68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199" name="Google Shape;2199;p30"/>
            <p:cNvSpPr/>
            <p:nvPr/>
          </p:nvSpPr>
          <p:spPr>
            <a:xfrm>
              <a:off x="768600" y="2887560"/>
              <a:ext cx="492120" cy="490680"/>
            </a:xfrm>
            <a:custGeom>
              <a:avLst/>
              <a:gdLst/>
              <a:ahLst/>
              <a:cxnLst/>
              <a:rect l="l" t="t" r="r" b="b"/>
              <a:pathLst>
                <a:path w="1367" h="1363" extrusionOk="0">
                  <a:moveTo>
                    <a:pt x="1290" y="1363"/>
                  </a:moveTo>
                  <a:lnTo>
                    <a:pt x="77" y="1363"/>
                  </a:lnTo>
                  <a:cubicBezTo>
                    <a:pt x="34" y="1363"/>
                    <a:pt x="0" y="1329"/>
                    <a:pt x="0" y="1286"/>
                  </a:cubicBezTo>
                  <a:lnTo>
                    <a:pt x="0" y="0"/>
                  </a:lnTo>
                  <a:lnTo>
                    <a:pt x="1367" y="0"/>
                  </a:lnTo>
                  <a:lnTo>
                    <a:pt x="1367" y="1286"/>
                  </a:lnTo>
                  <a:cubicBezTo>
                    <a:pt x="1367" y="1329"/>
                    <a:pt x="1332" y="1363"/>
                    <a:pt x="1290" y="136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00" name="Google Shape;2200;p30"/>
            <p:cNvSpPr/>
            <p:nvPr/>
          </p:nvSpPr>
          <p:spPr>
            <a:xfrm>
              <a:off x="768600" y="2974320"/>
              <a:ext cx="492120" cy="78480"/>
            </a:xfrm>
            <a:custGeom>
              <a:avLst/>
              <a:gdLst/>
              <a:ahLst/>
              <a:cxnLst/>
              <a:rect l="l" t="t" r="r" b="b"/>
              <a:pathLst>
                <a:path w="1367" h="218" extrusionOk="0">
                  <a:moveTo>
                    <a:pt x="0" y="0"/>
                  </a:moveTo>
                  <a:lnTo>
                    <a:pt x="1367" y="0"/>
                  </a:lnTo>
                  <a:lnTo>
                    <a:pt x="1367" y="218"/>
                  </a:lnTo>
                  <a:lnTo>
                    <a:pt x="0" y="218"/>
                  </a:lnTo>
                  <a:lnTo>
                    <a:pt x="0" y="0"/>
                  </a:lnTo>
                  <a:close/>
                </a:path>
              </a:pathLst>
            </a:custGeom>
            <a:solidFill>
              <a:schemeClr val="accent3"/>
            </a:solidFill>
            <a:ln>
              <a:noFill/>
            </a:ln>
          </p:spPr>
          <p:txBody>
            <a:bodyPr spcFirstLastPara="1" wrap="square" lIns="90000" tIns="33475" rIns="90000" bIns="334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01" name="Google Shape;2201;p30"/>
            <p:cNvSpPr/>
            <p:nvPr/>
          </p:nvSpPr>
          <p:spPr>
            <a:xfrm>
              <a:off x="744120" y="2885040"/>
              <a:ext cx="541080" cy="127440"/>
            </a:xfrm>
            <a:custGeom>
              <a:avLst/>
              <a:gdLst/>
              <a:ahLst/>
              <a:cxnLst/>
              <a:rect l="l" t="t" r="r" b="b"/>
              <a:pathLst>
                <a:path w="1503" h="354" extrusionOk="0">
                  <a:moveTo>
                    <a:pt x="1486" y="354"/>
                  </a:moveTo>
                  <a:lnTo>
                    <a:pt x="16" y="354"/>
                  </a:lnTo>
                  <a:cubicBezTo>
                    <a:pt x="7" y="354"/>
                    <a:pt x="0" y="347"/>
                    <a:pt x="0" y="337"/>
                  </a:cubicBezTo>
                  <a:lnTo>
                    <a:pt x="0" y="16"/>
                  </a:lnTo>
                  <a:cubicBezTo>
                    <a:pt x="0" y="7"/>
                    <a:pt x="7" y="0"/>
                    <a:pt x="16" y="0"/>
                  </a:cubicBezTo>
                  <a:lnTo>
                    <a:pt x="1486" y="0"/>
                  </a:lnTo>
                  <a:cubicBezTo>
                    <a:pt x="1496" y="0"/>
                    <a:pt x="1503" y="7"/>
                    <a:pt x="1503" y="16"/>
                  </a:cubicBezTo>
                  <a:lnTo>
                    <a:pt x="1503" y="337"/>
                  </a:lnTo>
                  <a:cubicBezTo>
                    <a:pt x="1503" y="347"/>
                    <a:pt x="1496" y="354"/>
                    <a:pt x="1486" y="354"/>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202" name="Google Shape;2202;p30"/>
          <p:cNvGrpSpPr/>
          <p:nvPr/>
        </p:nvGrpSpPr>
        <p:grpSpPr>
          <a:xfrm rot="-3443068">
            <a:off x="322114" y="1297729"/>
            <a:ext cx="378515" cy="253141"/>
            <a:chOff x="5609880" y="3647520"/>
            <a:chExt cx="455400" cy="304560"/>
          </a:xfrm>
        </p:grpSpPr>
        <p:sp>
          <p:nvSpPr>
            <p:cNvPr id="2203" name="Google Shape;2203;p30"/>
            <p:cNvSpPr/>
            <p:nvPr/>
          </p:nvSpPr>
          <p:spPr>
            <a:xfrm>
              <a:off x="5706360" y="3683160"/>
              <a:ext cx="358920" cy="268920"/>
            </a:xfrm>
            <a:custGeom>
              <a:avLst/>
              <a:gdLst/>
              <a:ahLst/>
              <a:cxnLst/>
              <a:rect l="l" t="t" r="r" b="b"/>
              <a:pathLst>
                <a:path w="997" h="747" extrusionOk="0">
                  <a:moveTo>
                    <a:pt x="0" y="32"/>
                  </a:moveTo>
                  <a:cubicBezTo>
                    <a:pt x="226" y="-35"/>
                    <a:pt x="480" y="6"/>
                    <a:pt x="671" y="143"/>
                  </a:cubicBezTo>
                  <a:cubicBezTo>
                    <a:pt x="863" y="279"/>
                    <a:pt x="986" y="506"/>
                    <a:pt x="997" y="741"/>
                  </a:cubicBezTo>
                  <a:cubicBezTo>
                    <a:pt x="779" y="768"/>
                    <a:pt x="550" y="705"/>
                    <a:pt x="369" y="582"/>
                  </a:cubicBezTo>
                  <a:cubicBezTo>
                    <a:pt x="189" y="459"/>
                    <a:pt x="55" y="244"/>
                    <a:pt x="0" y="32"/>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04" name="Google Shape;2204;p30"/>
            <p:cNvSpPr/>
            <p:nvPr/>
          </p:nvSpPr>
          <p:spPr>
            <a:xfrm>
              <a:off x="5609880" y="3647520"/>
              <a:ext cx="310680" cy="185760"/>
            </a:xfrm>
            <a:custGeom>
              <a:avLst/>
              <a:gdLst/>
              <a:ahLst/>
              <a:cxnLst/>
              <a:rect l="l" t="t" r="r" b="b"/>
              <a:pathLst>
                <a:path w="863" h="516" extrusionOk="0">
                  <a:moveTo>
                    <a:pt x="1" y="22"/>
                  </a:moveTo>
                  <a:cubicBezTo>
                    <a:pt x="1" y="20"/>
                    <a:pt x="1" y="18"/>
                    <a:pt x="2" y="17"/>
                  </a:cubicBezTo>
                  <a:cubicBezTo>
                    <a:pt x="7" y="3"/>
                    <a:pt x="21" y="-3"/>
                    <a:pt x="34" y="1"/>
                  </a:cubicBezTo>
                  <a:cubicBezTo>
                    <a:pt x="335" y="108"/>
                    <a:pt x="611" y="267"/>
                    <a:pt x="854" y="470"/>
                  </a:cubicBezTo>
                  <a:cubicBezTo>
                    <a:pt x="865" y="479"/>
                    <a:pt x="866" y="495"/>
                    <a:pt x="857" y="506"/>
                  </a:cubicBezTo>
                  <a:cubicBezTo>
                    <a:pt x="848" y="517"/>
                    <a:pt x="832" y="518"/>
                    <a:pt x="821" y="509"/>
                  </a:cubicBezTo>
                  <a:cubicBezTo>
                    <a:pt x="582" y="309"/>
                    <a:pt x="312" y="154"/>
                    <a:pt x="17" y="49"/>
                  </a:cubicBezTo>
                  <a:cubicBezTo>
                    <a:pt x="6" y="45"/>
                    <a:pt x="-1" y="34"/>
                    <a:pt x="1" y="2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238244595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556"/>
        <p:cNvGrpSpPr/>
        <p:nvPr/>
      </p:nvGrpSpPr>
      <p:grpSpPr>
        <a:xfrm>
          <a:off x="0" y="0"/>
          <a:ext cx="0" cy="0"/>
          <a:chOff x="0" y="0"/>
          <a:chExt cx="0" cy="0"/>
        </a:xfrm>
      </p:grpSpPr>
      <p:grpSp>
        <p:nvGrpSpPr>
          <p:cNvPr id="2557" name="Google Shape;2557;p35"/>
          <p:cNvGrpSpPr/>
          <p:nvPr/>
        </p:nvGrpSpPr>
        <p:grpSpPr>
          <a:xfrm>
            <a:off x="-38658" y="-21859"/>
            <a:ext cx="9221315" cy="5187218"/>
            <a:chOff x="24120" y="2880"/>
            <a:chExt cx="10050480" cy="5663520"/>
          </a:xfrm>
        </p:grpSpPr>
        <p:sp>
          <p:nvSpPr>
            <p:cNvPr id="2558" name="Google Shape;2558;p35"/>
            <p:cNvSpPr/>
            <p:nvPr/>
          </p:nvSpPr>
          <p:spPr>
            <a:xfrm>
              <a:off x="276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59" name="Google Shape;2559;p35"/>
            <p:cNvSpPr/>
            <p:nvPr/>
          </p:nvSpPr>
          <p:spPr>
            <a:xfrm>
              <a:off x="55044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60" name="Google Shape;2560;p35"/>
            <p:cNvSpPr/>
            <p:nvPr/>
          </p:nvSpPr>
          <p:spPr>
            <a:xfrm>
              <a:off x="824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61" name="Google Shape;2561;p35"/>
            <p:cNvSpPr/>
            <p:nvPr/>
          </p:nvSpPr>
          <p:spPr>
            <a:xfrm>
              <a:off x="1098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62" name="Google Shape;2562;p35"/>
            <p:cNvSpPr/>
            <p:nvPr/>
          </p:nvSpPr>
          <p:spPr>
            <a:xfrm>
              <a:off x="1371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63" name="Google Shape;2563;p35"/>
            <p:cNvSpPr/>
            <p:nvPr/>
          </p:nvSpPr>
          <p:spPr>
            <a:xfrm>
              <a:off x="16459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64" name="Google Shape;2564;p35"/>
            <p:cNvSpPr/>
            <p:nvPr/>
          </p:nvSpPr>
          <p:spPr>
            <a:xfrm>
              <a:off x="1919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65" name="Google Shape;2565;p35"/>
            <p:cNvSpPr/>
            <p:nvPr/>
          </p:nvSpPr>
          <p:spPr>
            <a:xfrm>
              <a:off x="2193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66" name="Google Shape;2566;p35"/>
            <p:cNvSpPr/>
            <p:nvPr/>
          </p:nvSpPr>
          <p:spPr>
            <a:xfrm>
              <a:off x="2445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67" name="Google Shape;2567;p35"/>
            <p:cNvSpPr/>
            <p:nvPr/>
          </p:nvSpPr>
          <p:spPr>
            <a:xfrm>
              <a:off x="27194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68" name="Google Shape;2568;p35"/>
            <p:cNvSpPr/>
            <p:nvPr/>
          </p:nvSpPr>
          <p:spPr>
            <a:xfrm>
              <a:off x="2993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69" name="Google Shape;2569;p35"/>
            <p:cNvSpPr/>
            <p:nvPr/>
          </p:nvSpPr>
          <p:spPr>
            <a:xfrm>
              <a:off x="32670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70" name="Google Shape;2570;p35"/>
            <p:cNvSpPr/>
            <p:nvPr/>
          </p:nvSpPr>
          <p:spPr>
            <a:xfrm>
              <a:off x="3540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71" name="Google Shape;2571;p35"/>
            <p:cNvSpPr/>
            <p:nvPr/>
          </p:nvSpPr>
          <p:spPr>
            <a:xfrm>
              <a:off x="381456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72" name="Google Shape;2572;p35"/>
            <p:cNvSpPr/>
            <p:nvPr/>
          </p:nvSpPr>
          <p:spPr>
            <a:xfrm>
              <a:off x="40885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73" name="Google Shape;2573;p35"/>
            <p:cNvSpPr/>
            <p:nvPr/>
          </p:nvSpPr>
          <p:spPr>
            <a:xfrm>
              <a:off x="4362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74" name="Google Shape;2574;p35"/>
            <p:cNvSpPr/>
            <p:nvPr/>
          </p:nvSpPr>
          <p:spPr>
            <a:xfrm>
              <a:off x="46360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75" name="Google Shape;2575;p35"/>
            <p:cNvSpPr/>
            <p:nvPr/>
          </p:nvSpPr>
          <p:spPr>
            <a:xfrm>
              <a:off x="49100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76" name="Google Shape;2576;p35"/>
            <p:cNvSpPr/>
            <p:nvPr/>
          </p:nvSpPr>
          <p:spPr>
            <a:xfrm>
              <a:off x="5161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77" name="Google Shape;2577;p35"/>
            <p:cNvSpPr/>
            <p:nvPr/>
          </p:nvSpPr>
          <p:spPr>
            <a:xfrm>
              <a:off x="54356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78" name="Google Shape;2578;p35"/>
            <p:cNvSpPr/>
            <p:nvPr/>
          </p:nvSpPr>
          <p:spPr>
            <a:xfrm>
              <a:off x="5709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79" name="Google Shape;2579;p35"/>
            <p:cNvSpPr/>
            <p:nvPr/>
          </p:nvSpPr>
          <p:spPr>
            <a:xfrm>
              <a:off x="59832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80" name="Google Shape;2580;p35"/>
            <p:cNvSpPr/>
            <p:nvPr/>
          </p:nvSpPr>
          <p:spPr>
            <a:xfrm>
              <a:off x="62571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81" name="Google Shape;2581;p35"/>
            <p:cNvSpPr/>
            <p:nvPr/>
          </p:nvSpPr>
          <p:spPr>
            <a:xfrm>
              <a:off x="6530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82" name="Google Shape;2582;p35"/>
            <p:cNvSpPr/>
            <p:nvPr/>
          </p:nvSpPr>
          <p:spPr>
            <a:xfrm>
              <a:off x="68047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83" name="Google Shape;2583;p35"/>
            <p:cNvSpPr/>
            <p:nvPr/>
          </p:nvSpPr>
          <p:spPr>
            <a:xfrm>
              <a:off x="7078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84" name="Google Shape;2584;p35"/>
            <p:cNvSpPr/>
            <p:nvPr/>
          </p:nvSpPr>
          <p:spPr>
            <a:xfrm>
              <a:off x="7352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85" name="Google Shape;2585;p35"/>
            <p:cNvSpPr/>
            <p:nvPr/>
          </p:nvSpPr>
          <p:spPr>
            <a:xfrm>
              <a:off x="7626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86" name="Google Shape;2586;p35"/>
            <p:cNvSpPr/>
            <p:nvPr/>
          </p:nvSpPr>
          <p:spPr>
            <a:xfrm>
              <a:off x="7878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87" name="Google Shape;2587;p35"/>
            <p:cNvSpPr/>
            <p:nvPr/>
          </p:nvSpPr>
          <p:spPr>
            <a:xfrm>
              <a:off x="8151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88" name="Google Shape;2588;p35"/>
            <p:cNvSpPr/>
            <p:nvPr/>
          </p:nvSpPr>
          <p:spPr>
            <a:xfrm>
              <a:off x="84258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89" name="Google Shape;2589;p35"/>
            <p:cNvSpPr/>
            <p:nvPr/>
          </p:nvSpPr>
          <p:spPr>
            <a:xfrm>
              <a:off x="8699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90" name="Google Shape;2590;p35"/>
            <p:cNvSpPr/>
            <p:nvPr/>
          </p:nvSpPr>
          <p:spPr>
            <a:xfrm>
              <a:off x="8973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91" name="Google Shape;2591;p35"/>
            <p:cNvSpPr/>
            <p:nvPr/>
          </p:nvSpPr>
          <p:spPr>
            <a:xfrm>
              <a:off x="92473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92" name="Google Shape;2592;p35"/>
            <p:cNvSpPr/>
            <p:nvPr/>
          </p:nvSpPr>
          <p:spPr>
            <a:xfrm>
              <a:off x="9521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93" name="Google Shape;2593;p35"/>
            <p:cNvSpPr/>
            <p:nvPr/>
          </p:nvSpPr>
          <p:spPr>
            <a:xfrm>
              <a:off x="9794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94" name="Google Shape;2594;p35"/>
            <p:cNvSpPr/>
            <p:nvPr/>
          </p:nvSpPr>
          <p:spPr>
            <a:xfrm>
              <a:off x="10068840" y="2880"/>
              <a:ext cx="5760" cy="5663520"/>
            </a:xfrm>
            <a:custGeom>
              <a:avLst/>
              <a:gdLst/>
              <a:ahLst/>
              <a:cxnLst/>
              <a:rect l="l" t="t" r="r" b="b"/>
              <a:pathLst>
                <a:path w="16" h="15732" extrusionOk="0">
                  <a:moveTo>
                    <a:pt x="0" y="0"/>
                  </a:moveTo>
                  <a:lnTo>
                    <a:pt x="16" y="0"/>
                  </a:lnTo>
                  <a:lnTo>
                    <a:pt x="16"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95" name="Google Shape;2595;p35"/>
            <p:cNvSpPr/>
            <p:nvPr/>
          </p:nvSpPr>
          <p:spPr>
            <a:xfrm>
              <a:off x="24120" y="78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96" name="Google Shape;2596;p35"/>
            <p:cNvSpPr/>
            <p:nvPr/>
          </p:nvSpPr>
          <p:spPr>
            <a:xfrm>
              <a:off x="24120" y="365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97" name="Google Shape;2597;p35"/>
            <p:cNvSpPr/>
            <p:nvPr/>
          </p:nvSpPr>
          <p:spPr>
            <a:xfrm>
              <a:off x="24120" y="6523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98" name="Google Shape;2598;p35"/>
            <p:cNvSpPr/>
            <p:nvPr/>
          </p:nvSpPr>
          <p:spPr>
            <a:xfrm>
              <a:off x="24120" y="9392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99" name="Google Shape;2599;p35"/>
            <p:cNvSpPr/>
            <p:nvPr/>
          </p:nvSpPr>
          <p:spPr>
            <a:xfrm>
              <a:off x="24120" y="1226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00" name="Google Shape;2600;p35"/>
            <p:cNvSpPr/>
            <p:nvPr/>
          </p:nvSpPr>
          <p:spPr>
            <a:xfrm>
              <a:off x="24120" y="15134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01" name="Google Shape;2601;p35"/>
            <p:cNvSpPr/>
            <p:nvPr/>
          </p:nvSpPr>
          <p:spPr>
            <a:xfrm>
              <a:off x="24120" y="1800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02" name="Google Shape;2602;p35"/>
            <p:cNvSpPr/>
            <p:nvPr/>
          </p:nvSpPr>
          <p:spPr>
            <a:xfrm>
              <a:off x="24120" y="20876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03" name="Google Shape;2603;p35"/>
            <p:cNvSpPr/>
            <p:nvPr/>
          </p:nvSpPr>
          <p:spPr>
            <a:xfrm>
              <a:off x="24120" y="237456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04" name="Google Shape;2604;p35"/>
            <p:cNvSpPr/>
            <p:nvPr/>
          </p:nvSpPr>
          <p:spPr>
            <a:xfrm>
              <a:off x="24120" y="26618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05" name="Google Shape;2605;p35"/>
            <p:cNvSpPr/>
            <p:nvPr/>
          </p:nvSpPr>
          <p:spPr>
            <a:xfrm>
              <a:off x="24120" y="2948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06" name="Google Shape;2606;p35"/>
            <p:cNvSpPr/>
            <p:nvPr/>
          </p:nvSpPr>
          <p:spPr>
            <a:xfrm>
              <a:off x="24120" y="323568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07" name="Google Shape;2607;p35"/>
            <p:cNvSpPr/>
            <p:nvPr/>
          </p:nvSpPr>
          <p:spPr>
            <a:xfrm>
              <a:off x="24120" y="35226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08" name="Google Shape;2608;p35"/>
            <p:cNvSpPr/>
            <p:nvPr/>
          </p:nvSpPr>
          <p:spPr>
            <a:xfrm>
              <a:off x="24120" y="3809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09" name="Google Shape;2609;p35"/>
            <p:cNvSpPr/>
            <p:nvPr/>
          </p:nvSpPr>
          <p:spPr>
            <a:xfrm>
              <a:off x="24120" y="40968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10" name="Google Shape;2610;p35"/>
            <p:cNvSpPr/>
            <p:nvPr/>
          </p:nvSpPr>
          <p:spPr>
            <a:xfrm>
              <a:off x="24120" y="4383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11" name="Google Shape;2611;p35"/>
            <p:cNvSpPr/>
            <p:nvPr/>
          </p:nvSpPr>
          <p:spPr>
            <a:xfrm>
              <a:off x="24120" y="46710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12" name="Google Shape;2612;p35"/>
            <p:cNvSpPr/>
            <p:nvPr/>
          </p:nvSpPr>
          <p:spPr>
            <a:xfrm>
              <a:off x="24120" y="49579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13" name="Google Shape;2613;p35"/>
            <p:cNvSpPr/>
            <p:nvPr/>
          </p:nvSpPr>
          <p:spPr>
            <a:xfrm>
              <a:off x="24120" y="524484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14" name="Google Shape;2614;p35"/>
            <p:cNvSpPr/>
            <p:nvPr/>
          </p:nvSpPr>
          <p:spPr>
            <a:xfrm>
              <a:off x="24120" y="5532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615" name="Google Shape;2615;p35"/>
          <p:cNvGrpSpPr/>
          <p:nvPr/>
        </p:nvGrpSpPr>
        <p:grpSpPr>
          <a:xfrm rot="-2700000">
            <a:off x="114536" y="4423373"/>
            <a:ext cx="571913" cy="560819"/>
            <a:chOff x="6055920" y="2130840"/>
            <a:chExt cx="538200" cy="527760"/>
          </a:xfrm>
        </p:grpSpPr>
        <p:sp>
          <p:nvSpPr>
            <p:cNvPr id="2616" name="Google Shape;2616;p35"/>
            <p:cNvSpPr/>
            <p:nvPr/>
          </p:nvSpPr>
          <p:spPr>
            <a:xfrm>
              <a:off x="6055920" y="2130840"/>
              <a:ext cx="538200" cy="527760"/>
            </a:xfrm>
            <a:custGeom>
              <a:avLst/>
              <a:gdLst/>
              <a:ahLst/>
              <a:cxnLst/>
              <a:rect l="l" t="t" r="r" b="b"/>
              <a:pathLst>
                <a:path w="1495" h="1466" extrusionOk="0">
                  <a:moveTo>
                    <a:pt x="1469" y="870"/>
                  </a:moveTo>
                  <a:cubicBezTo>
                    <a:pt x="1586" y="476"/>
                    <a:pt x="1266" y="329"/>
                    <a:pt x="1165" y="336"/>
                  </a:cubicBezTo>
                  <a:cubicBezTo>
                    <a:pt x="1064" y="343"/>
                    <a:pt x="982" y="296"/>
                    <a:pt x="982" y="296"/>
                  </a:cubicBezTo>
                  <a:cubicBezTo>
                    <a:pt x="982" y="296"/>
                    <a:pt x="900" y="247"/>
                    <a:pt x="856" y="156"/>
                  </a:cubicBezTo>
                  <a:cubicBezTo>
                    <a:pt x="813" y="64"/>
                    <a:pt x="528" y="-142"/>
                    <a:pt x="242" y="155"/>
                  </a:cubicBezTo>
                  <a:cubicBezTo>
                    <a:pt x="-45" y="451"/>
                    <a:pt x="-156" y="1058"/>
                    <a:pt x="361" y="1359"/>
                  </a:cubicBezTo>
                  <a:cubicBezTo>
                    <a:pt x="877" y="1661"/>
                    <a:pt x="1352" y="1266"/>
                    <a:pt x="1469" y="87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17" name="Google Shape;2617;p35"/>
            <p:cNvSpPr/>
            <p:nvPr/>
          </p:nvSpPr>
          <p:spPr>
            <a:xfrm>
              <a:off x="6348600" y="2235960"/>
              <a:ext cx="90360" cy="58320"/>
            </a:xfrm>
            <a:custGeom>
              <a:avLst/>
              <a:gdLst/>
              <a:ahLst/>
              <a:cxnLst/>
              <a:rect l="l" t="t" r="r" b="b"/>
              <a:pathLst>
                <a:path w="251" h="162" extrusionOk="0">
                  <a:moveTo>
                    <a:pt x="0" y="0"/>
                  </a:moveTo>
                  <a:cubicBezTo>
                    <a:pt x="64" y="85"/>
                    <a:pt x="146" y="143"/>
                    <a:pt x="251" y="155"/>
                  </a:cubicBezTo>
                  <a:cubicBezTo>
                    <a:pt x="144" y="188"/>
                    <a:pt x="24" y="107"/>
                    <a:pt x="0" y="0"/>
                  </a:cubicBezTo>
                  <a:close/>
                </a:path>
              </a:pathLst>
            </a:custGeom>
            <a:solidFill>
              <a:schemeClr val="dk1"/>
            </a:solidFill>
            <a:ln>
              <a:noFill/>
            </a:ln>
          </p:spPr>
          <p:txBody>
            <a:bodyPr spcFirstLastPara="1" wrap="square" lIns="90000" tIns="13300" rIns="90000" bIns="13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18" name="Google Shape;2618;p35"/>
            <p:cNvSpPr/>
            <p:nvPr/>
          </p:nvSpPr>
          <p:spPr>
            <a:xfrm>
              <a:off x="6380640" y="2197800"/>
              <a:ext cx="129600" cy="84960"/>
            </a:xfrm>
            <a:custGeom>
              <a:avLst/>
              <a:gdLst/>
              <a:ahLst/>
              <a:cxnLst/>
              <a:rect l="l" t="t" r="r" b="b"/>
              <a:pathLst>
                <a:path w="360" h="236" extrusionOk="0">
                  <a:moveTo>
                    <a:pt x="7" y="235"/>
                  </a:moveTo>
                  <a:cubicBezTo>
                    <a:pt x="0" y="231"/>
                    <a:pt x="-2" y="222"/>
                    <a:pt x="1" y="215"/>
                  </a:cubicBezTo>
                  <a:cubicBezTo>
                    <a:pt x="6" y="205"/>
                    <a:pt x="130" y="-23"/>
                    <a:pt x="347" y="2"/>
                  </a:cubicBezTo>
                  <a:cubicBezTo>
                    <a:pt x="355" y="3"/>
                    <a:pt x="361" y="11"/>
                    <a:pt x="360" y="19"/>
                  </a:cubicBezTo>
                  <a:cubicBezTo>
                    <a:pt x="359" y="27"/>
                    <a:pt x="352" y="33"/>
                    <a:pt x="344" y="32"/>
                  </a:cubicBezTo>
                  <a:cubicBezTo>
                    <a:pt x="147" y="8"/>
                    <a:pt x="29" y="227"/>
                    <a:pt x="27" y="229"/>
                  </a:cubicBezTo>
                  <a:cubicBezTo>
                    <a:pt x="24" y="236"/>
                    <a:pt x="15" y="239"/>
                    <a:pt x="8" y="235"/>
                  </a:cubicBezTo>
                  <a:cubicBezTo>
                    <a:pt x="7" y="235"/>
                    <a:pt x="7" y="235"/>
                    <a:pt x="7" y="235"/>
                  </a:cubicBezTo>
                  <a:close/>
                </a:path>
              </a:pathLst>
            </a:custGeom>
            <a:solidFill>
              <a:schemeClr val="dk1"/>
            </a:solidFill>
            <a:ln>
              <a:noFill/>
            </a:ln>
          </p:spPr>
          <p:txBody>
            <a:bodyPr spcFirstLastPara="1" wrap="square" lIns="90000" tIns="39950" rIns="90000" bIns="39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2619" name="Google Shape;2619;p35"/>
          <p:cNvGrpSpPr/>
          <p:nvPr/>
        </p:nvGrpSpPr>
        <p:grpSpPr>
          <a:xfrm rot="377856" flipH="1">
            <a:off x="-352012" y="3415129"/>
            <a:ext cx="786706" cy="1081199"/>
            <a:chOff x="7492320" y="4032720"/>
            <a:chExt cx="678960" cy="933120"/>
          </a:xfrm>
        </p:grpSpPr>
        <p:sp>
          <p:nvSpPr>
            <p:cNvPr id="2620" name="Google Shape;2620;p35"/>
            <p:cNvSpPr/>
            <p:nvPr/>
          </p:nvSpPr>
          <p:spPr>
            <a:xfrm>
              <a:off x="7492320" y="4032720"/>
              <a:ext cx="621000" cy="825840"/>
            </a:xfrm>
            <a:custGeom>
              <a:avLst/>
              <a:gdLst/>
              <a:ahLst/>
              <a:cxnLst/>
              <a:rect l="l" t="t" r="r" b="b"/>
              <a:pathLst>
                <a:path w="1725" h="2294" extrusionOk="0">
                  <a:moveTo>
                    <a:pt x="983" y="2197"/>
                  </a:moveTo>
                  <a:cubicBezTo>
                    <a:pt x="1081" y="2337"/>
                    <a:pt x="1363" y="2295"/>
                    <a:pt x="1575" y="2253"/>
                  </a:cubicBezTo>
                  <a:cubicBezTo>
                    <a:pt x="1665" y="2096"/>
                    <a:pt x="1751" y="1871"/>
                    <a:pt x="1718" y="1756"/>
                  </a:cubicBezTo>
                  <a:cubicBezTo>
                    <a:pt x="1707" y="1716"/>
                    <a:pt x="1654" y="1707"/>
                    <a:pt x="1630" y="1740"/>
                  </a:cubicBezTo>
                  <a:cubicBezTo>
                    <a:pt x="1611" y="1767"/>
                    <a:pt x="1599" y="1805"/>
                    <a:pt x="1564" y="1809"/>
                  </a:cubicBezTo>
                  <a:cubicBezTo>
                    <a:pt x="1541" y="1812"/>
                    <a:pt x="1516" y="1793"/>
                    <a:pt x="1510" y="1770"/>
                  </a:cubicBezTo>
                  <a:cubicBezTo>
                    <a:pt x="1496" y="1722"/>
                    <a:pt x="1524" y="1683"/>
                    <a:pt x="1546" y="1644"/>
                  </a:cubicBezTo>
                  <a:cubicBezTo>
                    <a:pt x="1602" y="1543"/>
                    <a:pt x="1621" y="1422"/>
                    <a:pt x="1598" y="1308"/>
                  </a:cubicBezTo>
                  <a:cubicBezTo>
                    <a:pt x="1590" y="1272"/>
                    <a:pt x="1578" y="1236"/>
                    <a:pt x="1547" y="1213"/>
                  </a:cubicBezTo>
                  <a:cubicBezTo>
                    <a:pt x="1534" y="1204"/>
                    <a:pt x="1518" y="1199"/>
                    <a:pt x="1502" y="1199"/>
                  </a:cubicBezTo>
                  <a:cubicBezTo>
                    <a:pt x="1437" y="1200"/>
                    <a:pt x="1438" y="1284"/>
                    <a:pt x="1388" y="1300"/>
                  </a:cubicBezTo>
                  <a:cubicBezTo>
                    <a:pt x="1367" y="1306"/>
                    <a:pt x="1344" y="1298"/>
                    <a:pt x="1330" y="1281"/>
                  </a:cubicBezTo>
                  <a:cubicBezTo>
                    <a:pt x="1311" y="1259"/>
                    <a:pt x="1307" y="1231"/>
                    <a:pt x="1308" y="1203"/>
                  </a:cubicBezTo>
                  <a:cubicBezTo>
                    <a:pt x="1312" y="1140"/>
                    <a:pt x="1342" y="1081"/>
                    <a:pt x="1363" y="1022"/>
                  </a:cubicBezTo>
                  <a:cubicBezTo>
                    <a:pt x="1388" y="954"/>
                    <a:pt x="1402" y="875"/>
                    <a:pt x="1357" y="814"/>
                  </a:cubicBezTo>
                  <a:cubicBezTo>
                    <a:pt x="1333" y="781"/>
                    <a:pt x="1293" y="764"/>
                    <a:pt x="1254" y="772"/>
                  </a:cubicBezTo>
                  <a:cubicBezTo>
                    <a:pt x="1184" y="787"/>
                    <a:pt x="1192" y="859"/>
                    <a:pt x="1145" y="892"/>
                  </a:cubicBezTo>
                  <a:cubicBezTo>
                    <a:pt x="1135" y="899"/>
                    <a:pt x="1122" y="903"/>
                    <a:pt x="1109" y="901"/>
                  </a:cubicBezTo>
                  <a:cubicBezTo>
                    <a:pt x="1070" y="894"/>
                    <a:pt x="1065" y="843"/>
                    <a:pt x="1069" y="805"/>
                  </a:cubicBezTo>
                  <a:cubicBezTo>
                    <a:pt x="1075" y="732"/>
                    <a:pt x="1082" y="659"/>
                    <a:pt x="1088" y="586"/>
                  </a:cubicBezTo>
                  <a:cubicBezTo>
                    <a:pt x="1093" y="534"/>
                    <a:pt x="1097" y="478"/>
                    <a:pt x="1062" y="435"/>
                  </a:cubicBezTo>
                  <a:cubicBezTo>
                    <a:pt x="1045" y="414"/>
                    <a:pt x="1020" y="402"/>
                    <a:pt x="994" y="405"/>
                  </a:cubicBezTo>
                  <a:cubicBezTo>
                    <a:pt x="951" y="411"/>
                    <a:pt x="933" y="453"/>
                    <a:pt x="927" y="492"/>
                  </a:cubicBezTo>
                  <a:cubicBezTo>
                    <a:pt x="920" y="532"/>
                    <a:pt x="921" y="574"/>
                    <a:pt x="891" y="606"/>
                  </a:cubicBezTo>
                  <a:cubicBezTo>
                    <a:pt x="876" y="621"/>
                    <a:pt x="853" y="629"/>
                    <a:pt x="833" y="621"/>
                  </a:cubicBezTo>
                  <a:cubicBezTo>
                    <a:pt x="800" y="608"/>
                    <a:pt x="798" y="568"/>
                    <a:pt x="799" y="535"/>
                  </a:cubicBezTo>
                  <a:cubicBezTo>
                    <a:pt x="803" y="453"/>
                    <a:pt x="806" y="372"/>
                    <a:pt x="810" y="291"/>
                  </a:cubicBezTo>
                  <a:cubicBezTo>
                    <a:pt x="812" y="240"/>
                    <a:pt x="814" y="186"/>
                    <a:pt x="781" y="143"/>
                  </a:cubicBezTo>
                  <a:cubicBezTo>
                    <a:pt x="762" y="118"/>
                    <a:pt x="731" y="103"/>
                    <a:pt x="701" y="110"/>
                  </a:cubicBezTo>
                  <a:cubicBezTo>
                    <a:pt x="620" y="126"/>
                    <a:pt x="628" y="262"/>
                    <a:pt x="545" y="275"/>
                  </a:cubicBezTo>
                  <a:cubicBezTo>
                    <a:pt x="521" y="279"/>
                    <a:pt x="496" y="270"/>
                    <a:pt x="478" y="253"/>
                  </a:cubicBezTo>
                  <a:cubicBezTo>
                    <a:pt x="419" y="199"/>
                    <a:pt x="429" y="109"/>
                    <a:pt x="382" y="49"/>
                  </a:cubicBezTo>
                  <a:cubicBezTo>
                    <a:pt x="348" y="5"/>
                    <a:pt x="282" y="-12"/>
                    <a:pt x="230" y="8"/>
                  </a:cubicBezTo>
                  <a:cubicBezTo>
                    <a:pt x="178" y="29"/>
                    <a:pt x="143" y="87"/>
                    <a:pt x="148" y="143"/>
                  </a:cubicBezTo>
                  <a:cubicBezTo>
                    <a:pt x="154" y="206"/>
                    <a:pt x="203" y="255"/>
                    <a:pt x="239" y="308"/>
                  </a:cubicBezTo>
                  <a:cubicBezTo>
                    <a:pt x="275" y="361"/>
                    <a:pt x="296" y="439"/>
                    <a:pt x="250" y="484"/>
                  </a:cubicBezTo>
                  <a:cubicBezTo>
                    <a:pt x="188" y="543"/>
                    <a:pt x="67" y="483"/>
                    <a:pt x="15" y="569"/>
                  </a:cubicBezTo>
                  <a:cubicBezTo>
                    <a:pt x="-5" y="603"/>
                    <a:pt x="-4" y="647"/>
                    <a:pt x="16" y="681"/>
                  </a:cubicBezTo>
                  <a:cubicBezTo>
                    <a:pt x="70" y="777"/>
                    <a:pt x="182" y="791"/>
                    <a:pt x="270" y="836"/>
                  </a:cubicBezTo>
                  <a:cubicBezTo>
                    <a:pt x="293" y="848"/>
                    <a:pt x="308" y="872"/>
                    <a:pt x="304" y="898"/>
                  </a:cubicBezTo>
                  <a:cubicBezTo>
                    <a:pt x="298" y="942"/>
                    <a:pt x="250" y="946"/>
                    <a:pt x="216" y="934"/>
                  </a:cubicBezTo>
                  <a:cubicBezTo>
                    <a:pt x="171" y="918"/>
                    <a:pt x="133" y="881"/>
                    <a:pt x="77" y="911"/>
                  </a:cubicBezTo>
                  <a:cubicBezTo>
                    <a:pt x="52" y="924"/>
                    <a:pt x="33" y="945"/>
                    <a:pt x="24" y="970"/>
                  </a:cubicBezTo>
                  <a:cubicBezTo>
                    <a:pt x="3" y="1025"/>
                    <a:pt x="23" y="1086"/>
                    <a:pt x="60" y="1129"/>
                  </a:cubicBezTo>
                  <a:cubicBezTo>
                    <a:pt x="93" y="1169"/>
                    <a:pt x="137" y="1197"/>
                    <a:pt x="182" y="1221"/>
                  </a:cubicBezTo>
                  <a:cubicBezTo>
                    <a:pt x="268" y="1267"/>
                    <a:pt x="359" y="1306"/>
                    <a:pt x="452" y="1336"/>
                  </a:cubicBezTo>
                  <a:cubicBezTo>
                    <a:pt x="491" y="1348"/>
                    <a:pt x="494" y="1404"/>
                    <a:pt x="455" y="1418"/>
                  </a:cubicBezTo>
                  <a:cubicBezTo>
                    <a:pt x="440" y="1423"/>
                    <a:pt x="424" y="1426"/>
                    <a:pt x="409" y="1426"/>
                  </a:cubicBezTo>
                  <a:cubicBezTo>
                    <a:pt x="361" y="1427"/>
                    <a:pt x="303" y="1421"/>
                    <a:pt x="276" y="1462"/>
                  </a:cubicBezTo>
                  <a:cubicBezTo>
                    <a:pt x="258" y="1487"/>
                    <a:pt x="261" y="1521"/>
                    <a:pt x="278" y="1547"/>
                  </a:cubicBezTo>
                  <a:cubicBezTo>
                    <a:pt x="306" y="1591"/>
                    <a:pt x="355" y="1607"/>
                    <a:pt x="402" y="1622"/>
                  </a:cubicBezTo>
                  <a:lnTo>
                    <a:pt x="636" y="1695"/>
                  </a:lnTo>
                  <a:cubicBezTo>
                    <a:pt x="659" y="1702"/>
                    <a:pt x="671" y="1729"/>
                    <a:pt x="660" y="1750"/>
                  </a:cubicBezTo>
                  <a:cubicBezTo>
                    <a:pt x="650" y="1768"/>
                    <a:pt x="629" y="1776"/>
                    <a:pt x="609" y="1780"/>
                  </a:cubicBezTo>
                  <a:cubicBezTo>
                    <a:pt x="579" y="1786"/>
                    <a:pt x="545" y="1787"/>
                    <a:pt x="527" y="1823"/>
                  </a:cubicBezTo>
                  <a:cubicBezTo>
                    <a:pt x="514" y="1849"/>
                    <a:pt x="516" y="1879"/>
                    <a:pt x="529" y="1905"/>
                  </a:cubicBezTo>
                  <a:cubicBezTo>
                    <a:pt x="549" y="1944"/>
                    <a:pt x="590" y="1967"/>
                    <a:pt x="630" y="1985"/>
                  </a:cubicBezTo>
                  <a:cubicBezTo>
                    <a:pt x="731" y="2029"/>
                    <a:pt x="843" y="2049"/>
                    <a:pt x="953" y="2042"/>
                  </a:cubicBezTo>
                  <a:cubicBezTo>
                    <a:pt x="979" y="2040"/>
                    <a:pt x="1004" y="2037"/>
                    <a:pt x="1027" y="2052"/>
                  </a:cubicBezTo>
                  <a:cubicBezTo>
                    <a:pt x="1037" y="2058"/>
                    <a:pt x="1045" y="2069"/>
                    <a:pt x="1046" y="2081"/>
                  </a:cubicBezTo>
                  <a:cubicBezTo>
                    <a:pt x="1048" y="2104"/>
                    <a:pt x="1030" y="2116"/>
                    <a:pt x="1013" y="2125"/>
                  </a:cubicBezTo>
                  <a:cubicBezTo>
                    <a:pt x="999" y="2132"/>
                    <a:pt x="984" y="2139"/>
                    <a:pt x="977" y="2152"/>
                  </a:cubicBezTo>
                  <a:cubicBezTo>
                    <a:pt x="969" y="2165"/>
                    <a:pt x="969" y="2192"/>
                    <a:pt x="983" y="2197"/>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21" name="Google Shape;2621;p35"/>
            <p:cNvSpPr/>
            <p:nvPr/>
          </p:nvSpPr>
          <p:spPr>
            <a:xfrm>
              <a:off x="7576560" y="4150800"/>
              <a:ext cx="594720" cy="815040"/>
            </a:xfrm>
            <a:custGeom>
              <a:avLst/>
              <a:gdLst/>
              <a:ahLst/>
              <a:cxnLst/>
              <a:rect l="l" t="t" r="r" b="b"/>
              <a:pathLst>
                <a:path w="1652" h="2264" extrusionOk="0">
                  <a:moveTo>
                    <a:pt x="116" y="21"/>
                  </a:moveTo>
                  <a:cubicBezTo>
                    <a:pt x="184" y="159"/>
                    <a:pt x="254" y="296"/>
                    <a:pt x="328" y="431"/>
                  </a:cubicBezTo>
                  <a:cubicBezTo>
                    <a:pt x="233" y="386"/>
                    <a:pt x="128" y="359"/>
                    <a:pt x="15" y="351"/>
                  </a:cubicBezTo>
                  <a:cubicBezTo>
                    <a:pt x="7" y="350"/>
                    <a:pt x="0" y="356"/>
                    <a:pt x="0" y="364"/>
                  </a:cubicBezTo>
                  <a:cubicBezTo>
                    <a:pt x="-1" y="372"/>
                    <a:pt x="5" y="379"/>
                    <a:pt x="13" y="380"/>
                  </a:cubicBezTo>
                  <a:cubicBezTo>
                    <a:pt x="137" y="388"/>
                    <a:pt x="251" y="420"/>
                    <a:pt x="352" y="475"/>
                  </a:cubicBezTo>
                  <a:cubicBezTo>
                    <a:pt x="429" y="614"/>
                    <a:pt x="510" y="751"/>
                    <a:pt x="593" y="886"/>
                  </a:cubicBezTo>
                  <a:cubicBezTo>
                    <a:pt x="445" y="834"/>
                    <a:pt x="293" y="810"/>
                    <a:pt x="141" y="815"/>
                  </a:cubicBezTo>
                  <a:cubicBezTo>
                    <a:pt x="133" y="815"/>
                    <a:pt x="127" y="822"/>
                    <a:pt x="127" y="830"/>
                  </a:cubicBezTo>
                  <a:cubicBezTo>
                    <a:pt x="127" y="838"/>
                    <a:pt x="134" y="844"/>
                    <a:pt x="142" y="844"/>
                  </a:cubicBezTo>
                  <a:cubicBezTo>
                    <a:pt x="301" y="838"/>
                    <a:pt x="460" y="865"/>
                    <a:pt x="615" y="925"/>
                  </a:cubicBezTo>
                  <a:cubicBezTo>
                    <a:pt x="616" y="925"/>
                    <a:pt x="617" y="925"/>
                    <a:pt x="618" y="925"/>
                  </a:cubicBezTo>
                  <a:cubicBezTo>
                    <a:pt x="690" y="1039"/>
                    <a:pt x="764" y="1153"/>
                    <a:pt x="840" y="1265"/>
                  </a:cubicBezTo>
                  <a:cubicBezTo>
                    <a:pt x="690" y="1219"/>
                    <a:pt x="532" y="1197"/>
                    <a:pt x="385" y="1201"/>
                  </a:cubicBezTo>
                  <a:cubicBezTo>
                    <a:pt x="377" y="1201"/>
                    <a:pt x="370" y="1209"/>
                    <a:pt x="371" y="1216"/>
                  </a:cubicBezTo>
                  <a:cubicBezTo>
                    <a:pt x="371" y="1224"/>
                    <a:pt x="378" y="1230"/>
                    <a:pt x="385" y="1230"/>
                  </a:cubicBezTo>
                  <a:cubicBezTo>
                    <a:pt x="541" y="1225"/>
                    <a:pt x="708" y="1250"/>
                    <a:pt x="866" y="1303"/>
                  </a:cubicBezTo>
                  <a:lnTo>
                    <a:pt x="867" y="1303"/>
                  </a:lnTo>
                  <a:cubicBezTo>
                    <a:pt x="934" y="1400"/>
                    <a:pt x="1003" y="1495"/>
                    <a:pt x="1074" y="1590"/>
                  </a:cubicBezTo>
                  <a:cubicBezTo>
                    <a:pt x="916" y="1552"/>
                    <a:pt x="775" y="1532"/>
                    <a:pt x="646" y="1528"/>
                  </a:cubicBezTo>
                  <a:cubicBezTo>
                    <a:pt x="638" y="1528"/>
                    <a:pt x="632" y="1534"/>
                    <a:pt x="632" y="1542"/>
                  </a:cubicBezTo>
                  <a:cubicBezTo>
                    <a:pt x="631" y="1550"/>
                    <a:pt x="638" y="1557"/>
                    <a:pt x="646" y="1557"/>
                  </a:cubicBezTo>
                  <a:cubicBezTo>
                    <a:pt x="780" y="1561"/>
                    <a:pt x="928" y="1583"/>
                    <a:pt x="1097" y="1625"/>
                  </a:cubicBezTo>
                  <a:cubicBezTo>
                    <a:pt x="1098" y="1625"/>
                    <a:pt x="1099" y="1625"/>
                    <a:pt x="1101" y="1625"/>
                  </a:cubicBezTo>
                  <a:cubicBezTo>
                    <a:pt x="1157" y="1698"/>
                    <a:pt x="1213" y="1771"/>
                    <a:pt x="1271" y="1843"/>
                  </a:cubicBezTo>
                  <a:cubicBezTo>
                    <a:pt x="1191" y="1827"/>
                    <a:pt x="1116" y="1823"/>
                    <a:pt x="1046" y="1831"/>
                  </a:cubicBezTo>
                  <a:cubicBezTo>
                    <a:pt x="1038" y="1832"/>
                    <a:pt x="1032" y="1839"/>
                    <a:pt x="1033" y="1847"/>
                  </a:cubicBezTo>
                  <a:cubicBezTo>
                    <a:pt x="1034" y="1855"/>
                    <a:pt x="1041" y="1861"/>
                    <a:pt x="1049" y="1860"/>
                  </a:cubicBezTo>
                  <a:cubicBezTo>
                    <a:pt x="1125" y="1851"/>
                    <a:pt x="1208" y="1857"/>
                    <a:pt x="1297" y="1878"/>
                  </a:cubicBezTo>
                  <a:cubicBezTo>
                    <a:pt x="1298" y="1878"/>
                    <a:pt x="1298" y="1878"/>
                    <a:pt x="1299" y="1878"/>
                  </a:cubicBezTo>
                  <a:cubicBezTo>
                    <a:pt x="1405" y="2008"/>
                    <a:pt x="1514" y="2135"/>
                    <a:pt x="1627" y="2259"/>
                  </a:cubicBezTo>
                  <a:cubicBezTo>
                    <a:pt x="1632" y="2265"/>
                    <a:pt x="1640" y="2266"/>
                    <a:pt x="1646" y="2261"/>
                  </a:cubicBezTo>
                  <a:cubicBezTo>
                    <a:pt x="1646" y="2261"/>
                    <a:pt x="1647" y="2261"/>
                    <a:pt x="1647" y="2260"/>
                  </a:cubicBezTo>
                  <a:cubicBezTo>
                    <a:pt x="1653" y="2255"/>
                    <a:pt x="1653" y="2246"/>
                    <a:pt x="1648" y="2240"/>
                  </a:cubicBezTo>
                  <a:cubicBezTo>
                    <a:pt x="1533" y="2113"/>
                    <a:pt x="1422" y="1984"/>
                    <a:pt x="1314" y="1851"/>
                  </a:cubicBezTo>
                  <a:cubicBezTo>
                    <a:pt x="1314" y="1770"/>
                    <a:pt x="1330" y="1688"/>
                    <a:pt x="1361" y="1614"/>
                  </a:cubicBezTo>
                  <a:cubicBezTo>
                    <a:pt x="1364" y="1606"/>
                    <a:pt x="1360" y="1598"/>
                    <a:pt x="1353" y="1595"/>
                  </a:cubicBezTo>
                  <a:cubicBezTo>
                    <a:pt x="1346" y="1592"/>
                    <a:pt x="1337" y="1595"/>
                    <a:pt x="1334" y="1602"/>
                  </a:cubicBezTo>
                  <a:cubicBezTo>
                    <a:pt x="1306" y="1670"/>
                    <a:pt x="1290" y="1743"/>
                    <a:pt x="1286" y="1816"/>
                  </a:cubicBezTo>
                  <a:cubicBezTo>
                    <a:pt x="1228" y="1742"/>
                    <a:pt x="1170" y="1669"/>
                    <a:pt x="1113" y="1594"/>
                  </a:cubicBezTo>
                  <a:cubicBezTo>
                    <a:pt x="1099" y="1443"/>
                    <a:pt x="1121" y="1289"/>
                    <a:pt x="1176" y="1148"/>
                  </a:cubicBezTo>
                  <a:cubicBezTo>
                    <a:pt x="1179" y="1141"/>
                    <a:pt x="1176" y="1133"/>
                    <a:pt x="1168" y="1130"/>
                  </a:cubicBezTo>
                  <a:cubicBezTo>
                    <a:pt x="1161" y="1127"/>
                    <a:pt x="1153" y="1130"/>
                    <a:pt x="1150" y="1138"/>
                  </a:cubicBezTo>
                  <a:cubicBezTo>
                    <a:pt x="1098" y="1269"/>
                    <a:pt x="1075" y="1410"/>
                    <a:pt x="1081" y="1551"/>
                  </a:cubicBezTo>
                  <a:cubicBezTo>
                    <a:pt x="1014" y="1461"/>
                    <a:pt x="948" y="1369"/>
                    <a:pt x="884" y="1277"/>
                  </a:cubicBezTo>
                  <a:cubicBezTo>
                    <a:pt x="867" y="1103"/>
                    <a:pt x="887" y="925"/>
                    <a:pt x="940" y="759"/>
                  </a:cubicBezTo>
                  <a:cubicBezTo>
                    <a:pt x="942" y="752"/>
                    <a:pt x="939" y="743"/>
                    <a:pt x="931" y="741"/>
                  </a:cubicBezTo>
                  <a:cubicBezTo>
                    <a:pt x="924" y="739"/>
                    <a:pt x="915" y="743"/>
                    <a:pt x="912" y="750"/>
                  </a:cubicBezTo>
                  <a:cubicBezTo>
                    <a:pt x="863" y="904"/>
                    <a:pt x="843" y="1069"/>
                    <a:pt x="852" y="1231"/>
                  </a:cubicBezTo>
                  <a:cubicBezTo>
                    <a:pt x="777" y="1121"/>
                    <a:pt x="705" y="1010"/>
                    <a:pt x="634" y="899"/>
                  </a:cubicBezTo>
                  <a:cubicBezTo>
                    <a:pt x="628" y="738"/>
                    <a:pt x="649" y="578"/>
                    <a:pt x="699" y="425"/>
                  </a:cubicBezTo>
                  <a:cubicBezTo>
                    <a:pt x="702" y="418"/>
                    <a:pt x="697" y="410"/>
                    <a:pt x="690" y="407"/>
                  </a:cubicBezTo>
                  <a:cubicBezTo>
                    <a:pt x="682" y="405"/>
                    <a:pt x="674" y="409"/>
                    <a:pt x="672" y="416"/>
                  </a:cubicBezTo>
                  <a:cubicBezTo>
                    <a:pt x="626" y="557"/>
                    <a:pt x="604" y="703"/>
                    <a:pt x="605" y="850"/>
                  </a:cubicBezTo>
                  <a:cubicBezTo>
                    <a:pt x="524" y="720"/>
                    <a:pt x="447" y="587"/>
                    <a:pt x="373" y="453"/>
                  </a:cubicBezTo>
                  <a:cubicBezTo>
                    <a:pt x="360" y="331"/>
                    <a:pt x="371" y="204"/>
                    <a:pt x="405" y="86"/>
                  </a:cubicBezTo>
                  <a:cubicBezTo>
                    <a:pt x="407" y="78"/>
                    <a:pt x="403" y="70"/>
                    <a:pt x="396" y="68"/>
                  </a:cubicBezTo>
                  <a:cubicBezTo>
                    <a:pt x="388" y="66"/>
                    <a:pt x="380" y="70"/>
                    <a:pt x="378" y="78"/>
                  </a:cubicBezTo>
                  <a:cubicBezTo>
                    <a:pt x="349" y="179"/>
                    <a:pt x="336" y="286"/>
                    <a:pt x="339" y="392"/>
                  </a:cubicBezTo>
                  <a:cubicBezTo>
                    <a:pt x="271" y="265"/>
                    <a:pt x="205" y="137"/>
                    <a:pt x="142" y="8"/>
                  </a:cubicBezTo>
                  <a:cubicBezTo>
                    <a:pt x="139" y="1"/>
                    <a:pt x="130" y="-2"/>
                    <a:pt x="123" y="1"/>
                  </a:cubicBezTo>
                  <a:cubicBezTo>
                    <a:pt x="116" y="5"/>
                    <a:pt x="113" y="13"/>
                    <a:pt x="116" y="2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2622" name="Google Shape;2622;p35"/>
          <p:cNvGrpSpPr/>
          <p:nvPr/>
        </p:nvGrpSpPr>
        <p:grpSpPr>
          <a:xfrm rot="-1507502">
            <a:off x="8259062" y="2528411"/>
            <a:ext cx="804897" cy="1169229"/>
            <a:chOff x="2621880" y="330840"/>
            <a:chExt cx="843840" cy="1225800"/>
          </a:xfrm>
        </p:grpSpPr>
        <p:sp>
          <p:nvSpPr>
            <p:cNvPr id="2623" name="Google Shape;2623;p35"/>
            <p:cNvSpPr/>
            <p:nvPr/>
          </p:nvSpPr>
          <p:spPr>
            <a:xfrm>
              <a:off x="2621880" y="654480"/>
              <a:ext cx="843120" cy="902160"/>
            </a:xfrm>
            <a:custGeom>
              <a:avLst/>
              <a:gdLst/>
              <a:ahLst/>
              <a:cxnLst/>
              <a:rect l="l" t="t" r="r" b="b"/>
              <a:pathLst>
                <a:path w="2342" h="2506" extrusionOk="0">
                  <a:moveTo>
                    <a:pt x="1705" y="2418"/>
                  </a:moveTo>
                  <a:cubicBezTo>
                    <a:pt x="1149" y="2623"/>
                    <a:pt x="464" y="2407"/>
                    <a:pt x="464" y="2407"/>
                  </a:cubicBezTo>
                  <a:lnTo>
                    <a:pt x="14" y="295"/>
                  </a:lnTo>
                  <a:lnTo>
                    <a:pt x="0" y="226"/>
                  </a:lnTo>
                  <a:cubicBezTo>
                    <a:pt x="1387" y="-244"/>
                    <a:pt x="2342" y="167"/>
                    <a:pt x="2342" y="167"/>
                  </a:cubicBezTo>
                  <a:lnTo>
                    <a:pt x="1713" y="2389"/>
                  </a:lnTo>
                  <a:lnTo>
                    <a:pt x="1705" y="2418"/>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24" name="Google Shape;2624;p35"/>
            <p:cNvSpPr/>
            <p:nvPr/>
          </p:nvSpPr>
          <p:spPr>
            <a:xfrm>
              <a:off x="2634480" y="666720"/>
              <a:ext cx="817200" cy="134280"/>
            </a:xfrm>
            <a:custGeom>
              <a:avLst/>
              <a:gdLst/>
              <a:ahLst/>
              <a:cxnLst/>
              <a:rect l="l" t="t" r="r" b="b"/>
              <a:pathLst>
                <a:path w="2270" h="373" extrusionOk="0">
                  <a:moveTo>
                    <a:pt x="0" y="213"/>
                  </a:moveTo>
                  <a:cubicBezTo>
                    <a:pt x="0" y="213"/>
                    <a:pt x="392" y="15"/>
                    <a:pt x="1182" y="1"/>
                  </a:cubicBezTo>
                  <a:cubicBezTo>
                    <a:pt x="1929" y="-12"/>
                    <a:pt x="2270" y="155"/>
                    <a:pt x="2270" y="155"/>
                  </a:cubicBezTo>
                  <a:cubicBezTo>
                    <a:pt x="2270" y="155"/>
                    <a:pt x="905" y="605"/>
                    <a:pt x="0" y="213"/>
                  </a:cubicBezTo>
                  <a:close/>
                </a:path>
              </a:pathLst>
            </a:custGeom>
            <a:solidFill>
              <a:srgbClr val="68182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25" name="Google Shape;2625;p35"/>
            <p:cNvSpPr/>
            <p:nvPr/>
          </p:nvSpPr>
          <p:spPr>
            <a:xfrm>
              <a:off x="2637000" y="667080"/>
              <a:ext cx="817200" cy="133920"/>
            </a:xfrm>
            <a:custGeom>
              <a:avLst/>
              <a:gdLst/>
              <a:ahLst/>
              <a:cxnLst/>
              <a:rect l="l" t="t" r="r" b="b"/>
              <a:pathLst>
                <a:path w="2270" h="372" extrusionOk="0">
                  <a:moveTo>
                    <a:pt x="2270" y="154"/>
                  </a:moveTo>
                  <a:cubicBezTo>
                    <a:pt x="2270" y="154"/>
                    <a:pt x="2171" y="187"/>
                    <a:pt x="2009" y="226"/>
                  </a:cubicBezTo>
                  <a:cubicBezTo>
                    <a:pt x="1974" y="235"/>
                    <a:pt x="1936" y="244"/>
                    <a:pt x="1895" y="254"/>
                  </a:cubicBezTo>
                  <a:cubicBezTo>
                    <a:pt x="1892" y="254"/>
                    <a:pt x="1888" y="255"/>
                    <a:pt x="1885" y="256"/>
                  </a:cubicBezTo>
                  <a:cubicBezTo>
                    <a:pt x="1837" y="266"/>
                    <a:pt x="1787" y="277"/>
                    <a:pt x="1734" y="287"/>
                  </a:cubicBezTo>
                  <a:cubicBezTo>
                    <a:pt x="1731" y="288"/>
                    <a:pt x="1727" y="288"/>
                    <a:pt x="1724" y="289"/>
                  </a:cubicBezTo>
                  <a:cubicBezTo>
                    <a:pt x="1679" y="297"/>
                    <a:pt x="1633" y="306"/>
                    <a:pt x="1585" y="313"/>
                  </a:cubicBezTo>
                  <a:cubicBezTo>
                    <a:pt x="1581" y="314"/>
                    <a:pt x="1578" y="314"/>
                    <a:pt x="1575" y="315"/>
                  </a:cubicBezTo>
                  <a:cubicBezTo>
                    <a:pt x="1540" y="320"/>
                    <a:pt x="1504" y="326"/>
                    <a:pt x="1467" y="331"/>
                  </a:cubicBezTo>
                  <a:cubicBezTo>
                    <a:pt x="1428" y="336"/>
                    <a:pt x="1387" y="342"/>
                    <a:pt x="1345" y="346"/>
                  </a:cubicBezTo>
                  <a:cubicBezTo>
                    <a:pt x="1306" y="351"/>
                    <a:pt x="1265" y="354"/>
                    <a:pt x="1225" y="358"/>
                  </a:cubicBezTo>
                  <a:cubicBezTo>
                    <a:pt x="1222" y="358"/>
                    <a:pt x="1220" y="359"/>
                    <a:pt x="1217" y="359"/>
                  </a:cubicBezTo>
                  <a:cubicBezTo>
                    <a:pt x="1135" y="365"/>
                    <a:pt x="1052" y="370"/>
                    <a:pt x="967" y="371"/>
                  </a:cubicBezTo>
                  <a:cubicBezTo>
                    <a:pt x="965" y="371"/>
                    <a:pt x="962" y="372"/>
                    <a:pt x="960" y="371"/>
                  </a:cubicBezTo>
                  <a:cubicBezTo>
                    <a:pt x="929" y="372"/>
                    <a:pt x="899" y="372"/>
                    <a:pt x="868" y="372"/>
                  </a:cubicBezTo>
                  <a:cubicBezTo>
                    <a:pt x="816" y="372"/>
                    <a:pt x="763" y="370"/>
                    <a:pt x="710" y="367"/>
                  </a:cubicBezTo>
                  <a:cubicBezTo>
                    <a:pt x="674" y="364"/>
                    <a:pt x="637" y="361"/>
                    <a:pt x="601" y="358"/>
                  </a:cubicBezTo>
                  <a:cubicBezTo>
                    <a:pt x="597" y="358"/>
                    <a:pt x="594" y="357"/>
                    <a:pt x="590" y="357"/>
                  </a:cubicBezTo>
                  <a:cubicBezTo>
                    <a:pt x="544" y="352"/>
                    <a:pt x="498" y="346"/>
                    <a:pt x="452" y="339"/>
                  </a:cubicBezTo>
                  <a:cubicBezTo>
                    <a:pt x="449" y="338"/>
                    <a:pt x="445" y="338"/>
                    <a:pt x="442" y="337"/>
                  </a:cubicBezTo>
                  <a:cubicBezTo>
                    <a:pt x="395" y="330"/>
                    <a:pt x="348" y="321"/>
                    <a:pt x="303" y="310"/>
                  </a:cubicBezTo>
                  <a:cubicBezTo>
                    <a:pt x="299" y="309"/>
                    <a:pt x="296" y="308"/>
                    <a:pt x="292" y="307"/>
                  </a:cubicBezTo>
                  <a:cubicBezTo>
                    <a:pt x="256" y="299"/>
                    <a:pt x="221" y="290"/>
                    <a:pt x="186" y="279"/>
                  </a:cubicBezTo>
                  <a:cubicBezTo>
                    <a:pt x="122" y="260"/>
                    <a:pt x="60" y="238"/>
                    <a:pt x="0" y="212"/>
                  </a:cubicBezTo>
                  <a:cubicBezTo>
                    <a:pt x="0" y="212"/>
                    <a:pt x="49" y="187"/>
                    <a:pt x="149" y="154"/>
                  </a:cubicBezTo>
                  <a:cubicBezTo>
                    <a:pt x="175" y="145"/>
                    <a:pt x="204" y="136"/>
                    <a:pt x="237" y="127"/>
                  </a:cubicBezTo>
                  <a:cubicBezTo>
                    <a:pt x="240" y="126"/>
                    <a:pt x="243" y="125"/>
                    <a:pt x="246" y="124"/>
                  </a:cubicBezTo>
                  <a:cubicBezTo>
                    <a:pt x="281" y="115"/>
                    <a:pt x="319" y="105"/>
                    <a:pt x="361" y="95"/>
                  </a:cubicBezTo>
                  <a:cubicBezTo>
                    <a:pt x="364" y="94"/>
                    <a:pt x="367" y="94"/>
                    <a:pt x="370" y="93"/>
                  </a:cubicBezTo>
                  <a:cubicBezTo>
                    <a:pt x="407" y="84"/>
                    <a:pt x="447" y="76"/>
                    <a:pt x="490" y="68"/>
                  </a:cubicBezTo>
                  <a:cubicBezTo>
                    <a:pt x="494" y="67"/>
                    <a:pt x="497" y="66"/>
                    <a:pt x="500" y="66"/>
                  </a:cubicBezTo>
                  <a:cubicBezTo>
                    <a:pt x="534" y="60"/>
                    <a:pt x="569" y="54"/>
                    <a:pt x="606" y="48"/>
                  </a:cubicBezTo>
                  <a:cubicBezTo>
                    <a:pt x="675" y="37"/>
                    <a:pt x="751" y="28"/>
                    <a:pt x="833" y="20"/>
                  </a:cubicBezTo>
                  <a:cubicBezTo>
                    <a:pt x="865" y="17"/>
                    <a:pt x="897" y="14"/>
                    <a:pt x="931" y="12"/>
                  </a:cubicBezTo>
                  <a:cubicBezTo>
                    <a:pt x="933" y="12"/>
                    <a:pt x="936" y="11"/>
                    <a:pt x="938" y="11"/>
                  </a:cubicBezTo>
                  <a:cubicBezTo>
                    <a:pt x="1015" y="6"/>
                    <a:pt x="1097" y="2"/>
                    <a:pt x="1182" y="0"/>
                  </a:cubicBezTo>
                  <a:cubicBezTo>
                    <a:pt x="1183" y="0"/>
                    <a:pt x="1183" y="0"/>
                    <a:pt x="1184" y="0"/>
                  </a:cubicBezTo>
                  <a:cubicBezTo>
                    <a:pt x="1187" y="0"/>
                    <a:pt x="1189" y="0"/>
                    <a:pt x="1192" y="0"/>
                  </a:cubicBezTo>
                  <a:cubicBezTo>
                    <a:pt x="1234" y="0"/>
                    <a:pt x="1275" y="0"/>
                    <a:pt x="1315" y="0"/>
                  </a:cubicBezTo>
                  <a:cubicBezTo>
                    <a:pt x="1403" y="1"/>
                    <a:pt x="1485" y="4"/>
                    <a:pt x="1561" y="10"/>
                  </a:cubicBezTo>
                  <a:cubicBezTo>
                    <a:pt x="1594" y="12"/>
                    <a:pt x="1625" y="15"/>
                    <a:pt x="1656" y="18"/>
                  </a:cubicBezTo>
                  <a:cubicBezTo>
                    <a:pt x="1659" y="18"/>
                    <a:pt x="1662" y="18"/>
                    <a:pt x="1665" y="19"/>
                  </a:cubicBezTo>
                  <a:cubicBezTo>
                    <a:pt x="1711" y="23"/>
                    <a:pt x="1755" y="29"/>
                    <a:pt x="1796" y="34"/>
                  </a:cubicBezTo>
                  <a:cubicBezTo>
                    <a:pt x="1799" y="35"/>
                    <a:pt x="1802" y="35"/>
                    <a:pt x="1805" y="36"/>
                  </a:cubicBezTo>
                  <a:cubicBezTo>
                    <a:pt x="1857" y="43"/>
                    <a:pt x="1903" y="51"/>
                    <a:pt x="1946" y="60"/>
                  </a:cubicBezTo>
                  <a:cubicBezTo>
                    <a:pt x="1949" y="60"/>
                    <a:pt x="1952" y="61"/>
                    <a:pt x="1955" y="62"/>
                  </a:cubicBezTo>
                  <a:cubicBezTo>
                    <a:pt x="1992" y="69"/>
                    <a:pt x="2026" y="77"/>
                    <a:pt x="2056" y="84"/>
                  </a:cubicBezTo>
                  <a:cubicBezTo>
                    <a:pt x="2201" y="120"/>
                    <a:pt x="2270" y="154"/>
                    <a:pt x="2270" y="15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26" name="Google Shape;2626;p35"/>
            <p:cNvSpPr/>
            <p:nvPr/>
          </p:nvSpPr>
          <p:spPr>
            <a:xfrm>
              <a:off x="3165480" y="361800"/>
              <a:ext cx="300240" cy="424440"/>
            </a:xfrm>
            <a:custGeom>
              <a:avLst/>
              <a:gdLst/>
              <a:ahLst/>
              <a:cxnLst/>
              <a:rect l="l" t="t" r="r" b="b"/>
              <a:pathLst>
                <a:path w="834" h="1179" extrusionOk="0">
                  <a:moveTo>
                    <a:pt x="107" y="1163"/>
                  </a:moveTo>
                  <a:cubicBezTo>
                    <a:pt x="72" y="1169"/>
                    <a:pt x="36" y="1174"/>
                    <a:pt x="0" y="1179"/>
                  </a:cubicBezTo>
                  <a:lnTo>
                    <a:pt x="93" y="858"/>
                  </a:lnTo>
                  <a:lnTo>
                    <a:pt x="328" y="44"/>
                  </a:lnTo>
                  <a:cubicBezTo>
                    <a:pt x="329" y="44"/>
                    <a:pt x="330" y="44"/>
                    <a:pt x="330" y="43"/>
                  </a:cubicBezTo>
                  <a:cubicBezTo>
                    <a:pt x="389" y="17"/>
                    <a:pt x="442" y="4"/>
                    <a:pt x="490" y="1"/>
                  </a:cubicBezTo>
                  <a:cubicBezTo>
                    <a:pt x="584" y="-5"/>
                    <a:pt x="659" y="25"/>
                    <a:pt x="714" y="62"/>
                  </a:cubicBezTo>
                  <a:cubicBezTo>
                    <a:pt x="773" y="101"/>
                    <a:pt x="810" y="148"/>
                    <a:pt x="826" y="170"/>
                  </a:cubicBezTo>
                  <a:cubicBezTo>
                    <a:pt x="831" y="178"/>
                    <a:pt x="834" y="183"/>
                    <a:pt x="834" y="183"/>
                  </a:cubicBezTo>
                  <a:lnTo>
                    <a:pt x="588" y="932"/>
                  </a:lnTo>
                  <a:lnTo>
                    <a:pt x="542" y="1074"/>
                  </a:lnTo>
                  <a:cubicBezTo>
                    <a:pt x="506" y="1083"/>
                    <a:pt x="468" y="1092"/>
                    <a:pt x="427" y="1102"/>
                  </a:cubicBezTo>
                  <a:cubicBezTo>
                    <a:pt x="424" y="1102"/>
                    <a:pt x="420" y="1103"/>
                    <a:pt x="417" y="1104"/>
                  </a:cubicBezTo>
                  <a:cubicBezTo>
                    <a:pt x="370" y="1114"/>
                    <a:pt x="320" y="1125"/>
                    <a:pt x="266" y="1135"/>
                  </a:cubicBezTo>
                  <a:cubicBezTo>
                    <a:pt x="263" y="1136"/>
                    <a:pt x="259" y="1136"/>
                    <a:pt x="256" y="1137"/>
                  </a:cubicBezTo>
                  <a:cubicBezTo>
                    <a:pt x="211" y="1145"/>
                    <a:pt x="165" y="1154"/>
                    <a:pt x="117" y="1161"/>
                  </a:cubicBezTo>
                  <a:cubicBezTo>
                    <a:pt x="114" y="1162"/>
                    <a:pt x="110" y="1162"/>
                    <a:pt x="107" y="1163"/>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27" name="Google Shape;2627;p35"/>
            <p:cNvSpPr/>
            <p:nvPr/>
          </p:nvSpPr>
          <p:spPr>
            <a:xfrm>
              <a:off x="3165480" y="377280"/>
              <a:ext cx="300240" cy="408960"/>
            </a:xfrm>
            <a:custGeom>
              <a:avLst/>
              <a:gdLst/>
              <a:ahLst/>
              <a:cxnLst/>
              <a:rect l="l" t="t" r="r" b="b"/>
              <a:pathLst>
                <a:path w="834" h="1136" extrusionOk="0">
                  <a:moveTo>
                    <a:pt x="542" y="1032"/>
                  </a:moveTo>
                  <a:cubicBezTo>
                    <a:pt x="506" y="1040"/>
                    <a:pt x="468" y="1049"/>
                    <a:pt x="427" y="1059"/>
                  </a:cubicBezTo>
                  <a:cubicBezTo>
                    <a:pt x="424" y="1060"/>
                    <a:pt x="420" y="1060"/>
                    <a:pt x="417" y="1061"/>
                  </a:cubicBezTo>
                  <a:cubicBezTo>
                    <a:pt x="370" y="1071"/>
                    <a:pt x="320" y="1082"/>
                    <a:pt x="266" y="1092"/>
                  </a:cubicBezTo>
                  <a:cubicBezTo>
                    <a:pt x="263" y="1093"/>
                    <a:pt x="259" y="1093"/>
                    <a:pt x="256" y="1094"/>
                  </a:cubicBezTo>
                  <a:cubicBezTo>
                    <a:pt x="211" y="1103"/>
                    <a:pt x="165" y="1111"/>
                    <a:pt x="117" y="1118"/>
                  </a:cubicBezTo>
                  <a:cubicBezTo>
                    <a:pt x="114" y="1119"/>
                    <a:pt x="110" y="1119"/>
                    <a:pt x="107" y="1120"/>
                  </a:cubicBezTo>
                  <a:cubicBezTo>
                    <a:pt x="72" y="1126"/>
                    <a:pt x="36" y="1131"/>
                    <a:pt x="0" y="1136"/>
                  </a:cubicBezTo>
                  <a:lnTo>
                    <a:pt x="93" y="815"/>
                  </a:lnTo>
                  <a:lnTo>
                    <a:pt x="328" y="1"/>
                  </a:lnTo>
                  <a:cubicBezTo>
                    <a:pt x="329" y="1"/>
                    <a:pt x="330" y="1"/>
                    <a:pt x="330" y="0"/>
                  </a:cubicBezTo>
                  <a:cubicBezTo>
                    <a:pt x="341" y="8"/>
                    <a:pt x="353" y="15"/>
                    <a:pt x="363" y="21"/>
                  </a:cubicBezTo>
                  <a:cubicBezTo>
                    <a:pt x="376" y="28"/>
                    <a:pt x="389" y="35"/>
                    <a:pt x="401" y="41"/>
                  </a:cubicBezTo>
                  <a:cubicBezTo>
                    <a:pt x="404" y="42"/>
                    <a:pt x="407" y="44"/>
                    <a:pt x="410" y="45"/>
                  </a:cubicBezTo>
                  <a:cubicBezTo>
                    <a:pt x="451" y="66"/>
                    <a:pt x="494" y="83"/>
                    <a:pt x="538" y="96"/>
                  </a:cubicBezTo>
                  <a:cubicBezTo>
                    <a:pt x="541" y="97"/>
                    <a:pt x="544" y="98"/>
                    <a:pt x="547" y="99"/>
                  </a:cubicBezTo>
                  <a:cubicBezTo>
                    <a:pt x="600" y="114"/>
                    <a:pt x="654" y="123"/>
                    <a:pt x="709" y="127"/>
                  </a:cubicBezTo>
                  <a:cubicBezTo>
                    <a:pt x="713" y="127"/>
                    <a:pt x="716" y="128"/>
                    <a:pt x="719" y="128"/>
                  </a:cubicBezTo>
                  <a:cubicBezTo>
                    <a:pt x="754" y="130"/>
                    <a:pt x="790" y="130"/>
                    <a:pt x="826" y="127"/>
                  </a:cubicBezTo>
                  <a:cubicBezTo>
                    <a:pt x="831" y="135"/>
                    <a:pt x="834" y="140"/>
                    <a:pt x="834" y="140"/>
                  </a:cubicBezTo>
                  <a:lnTo>
                    <a:pt x="588" y="889"/>
                  </a:lnTo>
                  <a:lnTo>
                    <a:pt x="542" y="103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28" name="Google Shape;2628;p35"/>
            <p:cNvSpPr/>
            <p:nvPr/>
          </p:nvSpPr>
          <p:spPr>
            <a:xfrm>
              <a:off x="3315600" y="423000"/>
              <a:ext cx="108720" cy="336240"/>
            </a:xfrm>
            <a:custGeom>
              <a:avLst/>
              <a:gdLst/>
              <a:ahLst/>
              <a:cxnLst/>
              <a:rect l="l" t="t" r="r" b="b"/>
              <a:pathLst>
                <a:path w="302" h="934" extrusionOk="0">
                  <a:moveTo>
                    <a:pt x="10" y="932"/>
                  </a:moveTo>
                  <a:cubicBezTo>
                    <a:pt x="7" y="932"/>
                    <a:pt x="3" y="933"/>
                    <a:pt x="0" y="934"/>
                  </a:cubicBezTo>
                  <a:lnTo>
                    <a:pt x="61" y="738"/>
                  </a:lnTo>
                  <a:lnTo>
                    <a:pt x="292" y="0"/>
                  </a:lnTo>
                  <a:cubicBezTo>
                    <a:pt x="295" y="0"/>
                    <a:pt x="299" y="1"/>
                    <a:pt x="302" y="1"/>
                  </a:cubicBezTo>
                  <a:lnTo>
                    <a:pt x="70" y="740"/>
                  </a:lnTo>
                  <a:lnTo>
                    <a:pt x="10" y="932"/>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29" name="Google Shape;2629;p35"/>
            <p:cNvSpPr/>
            <p:nvPr/>
          </p:nvSpPr>
          <p:spPr>
            <a:xfrm>
              <a:off x="3257640" y="411840"/>
              <a:ext cx="104760" cy="359280"/>
            </a:xfrm>
            <a:custGeom>
              <a:avLst/>
              <a:gdLst/>
              <a:ahLst/>
              <a:cxnLst/>
              <a:rect l="l" t="t" r="r" b="b"/>
              <a:pathLst>
                <a:path w="291" h="998" extrusionOk="0">
                  <a:moveTo>
                    <a:pt x="10" y="996"/>
                  </a:moveTo>
                  <a:cubicBezTo>
                    <a:pt x="7" y="997"/>
                    <a:pt x="3" y="997"/>
                    <a:pt x="0" y="998"/>
                  </a:cubicBezTo>
                  <a:lnTo>
                    <a:pt x="72" y="744"/>
                  </a:lnTo>
                  <a:lnTo>
                    <a:pt x="282" y="0"/>
                  </a:lnTo>
                  <a:cubicBezTo>
                    <a:pt x="285" y="1"/>
                    <a:pt x="288" y="2"/>
                    <a:pt x="291" y="3"/>
                  </a:cubicBezTo>
                  <a:lnTo>
                    <a:pt x="81" y="745"/>
                  </a:lnTo>
                  <a:lnTo>
                    <a:pt x="10" y="99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30" name="Google Shape;2630;p35"/>
            <p:cNvSpPr/>
            <p:nvPr/>
          </p:nvSpPr>
          <p:spPr>
            <a:xfrm>
              <a:off x="3204000" y="392040"/>
              <a:ext cx="109080" cy="388440"/>
            </a:xfrm>
            <a:custGeom>
              <a:avLst/>
              <a:gdLst/>
              <a:ahLst/>
              <a:cxnLst/>
              <a:rect l="l" t="t" r="r" b="b"/>
              <a:pathLst>
                <a:path w="303" h="1079" extrusionOk="0">
                  <a:moveTo>
                    <a:pt x="90" y="783"/>
                  </a:moveTo>
                  <a:lnTo>
                    <a:pt x="10" y="1077"/>
                  </a:lnTo>
                  <a:cubicBezTo>
                    <a:pt x="7" y="1078"/>
                    <a:pt x="3" y="1078"/>
                    <a:pt x="0" y="1079"/>
                  </a:cubicBezTo>
                  <a:lnTo>
                    <a:pt x="81" y="782"/>
                  </a:lnTo>
                  <a:lnTo>
                    <a:pt x="294" y="0"/>
                  </a:lnTo>
                  <a:cubicBezTo>
                    <a:pt x="297" y="2"/>
                    <a:pt x="300" y="3"/>
                    <a:pt x="303" y="4"/>
                  </a:cubicBezTo>
                  <a:lnTo>
                    <a:pt x="90" y="78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31" name="Google Shape;2631;p35"/>
            <p:cNvSpPr/>
            <p:nvPr/>
          </p:nvSpPr>
          <p:spPr>
            <a:xfrm>
              <a:off x="3341880" y="361800"/>
              <a:ext cx="81000" cy="33480"/>
            </a:xfrm>
            <a:custGeom>
              <a:avLst/>
              <a:gdLst/>
              <a:ahLst/>
              <a:cxnLst/>
              <a:rect l="l" t="t" r="r" b="b"/>
              <a:pathLst>
                <a:path w="225" h="93" extrusionOk="0">
                  <a:moveTo>
                    <a:pt x="0" y="1"/>
                  </a:moveTo>
                  <a:cubicBezTo>
                    <a:pt x="94" y="-5"/>
                    <a:pt x="169" y="25"/>
                    <a:pt x="225" y="62"/>
                  </a:cubicBezTo>
                  <a:cubicBezTo>
                    <a:pt x="184" y="125"/>
                    <a:pt x="77" y="77"/>
                    <a:pt x="38" y="52"/>
                  </a:cubicBezTo>
                  <a:cubicBezTo>
                    <a:pt x="21" y="42"/>
                    <a:pt x="3" y="25"/>
                    <a:pt x="0" y="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32" name="Google Shape;2632;p35"/>
            <p:cNvSpPr/>
            <p:nvPr/>
          </p:nvSpPr>
          <p:spPr>
            <a:xfrm>
              <a:off x="2657880" y="407880"/>
              <a:ext cx="234720" cy="391320"/>
            </a:xfrm>
            <a:custGeom>
              <a:avLst/>
              <a:gdLst/>
              <a:ahLst/>
              <a:cxnLst/>
              <a:rect l="l" t="t" r="r" b="b"/>
              <a:pathLst>
                <a:path w="652" h="1087" extrusionOk="0">
                  <a:moveTo>
                    <a:pt x="548" y="768"/>
                  </a:moveTo>
                  <a:lnTo>
                    <a:pt x="652" y="1087"/>
                  </a:lnTo>
                  <a:cubicBezTo>
                    <a:pt x="616" y="1085"/>
                    <a:pt x="579" y="1082"/>
                    <a:pt x="543" y="1078"/>
                  </a:cubicBezTo>
                  <a:cubicBezTo>
                    <a:pt x="540" y="1078"/>
                    <a:pt x="536" y="1078"/>
                    <a:pt x="533" y="1077"/>
                  </a:cubicBezTo>
                  <a:cubicBezTo>
                    <a:pt x="486" y="1073"/>
                    <a:pt x="440" y="1067"/>
                    <a:pt x="395" y="1059"/>
                  </a:cubicBezTo>
                  <a:cubicBezTo>
                    <a:pt x="391" y="1059"/>
                    <a:pt x="388" y="1058"/>
                    <a:pt x="384" y="1058"/>
                  </a:cubicBezTo>
                  <a:cubicBezTo>
                    <a:pt x="337" y="1050"/>
                    <a:pt x="291" y="1041"/>
                    <a:pt x="245" y="1030"/>
                  </a:cubicBezTo>
                  <a:cubicBezTo>
                    <a:pt x="242" y="1030"/>
                    <a:pt x="238" y="1029"/>
                    <a:pt x="234" y="1028"/>
                  </a:cubicBezTo>
                  <a:cubicBezTo>
                    <a:pt x="199" y="1019"/>
                    <a:pt x="163" y="1010"/>
                    <a:pt x="128" y="999"/>
                  </a:cubicBezTo>
                  <a:lnTo>
                    <a:pt x="92" y="874"/>
                  </a:lnTo>
                  <a:lnTo>
                    <a:pt x="0" y="559"/>
                  </a:lnTo>
                  <a:lnTo>
                    <a:pt x="2" y="547"/>
                  </a:lnTo>
                  <a:lnTo>
                    <a:pt x="44" y="194"/>
                  </a:lnTo>
                  <a:lnTo>
                    <a:pt x="68" y="0"/>
                  </a:lnTo>
                  <a:lnTo>
                    <a:pt x="214" y="157"/>
                  </a:lnTo>
                  <a:lnTo>
                    <a:pt x="420" y="379"/>
                  </a:lnTo>
                  <a:lnTo>
                    <a:pt x="421" y="382"/>
                  </a:lnTo>
                  <a:lnTo>
                    <a:pt x="548" y="768"/>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33" name="Google Shape;2633;p35"/>
            <p:cNvSpPr/>
            <p:nvPr/>
          </p:nvSpPr>
          <p:spPr>
            <a:xfrm>
              <a:off x="2657880" y="545400"/>
              <a:ext cx="234720" cy="253800"/>
            </a:xfrm>
            <a:custGeom>
              <a:avLst/>
              <a:gdLst/>
              <a:ahLst/>
              <a:cxnLst/>
              <a:rect l="l" t="t" r="r" b="b"/>
              <a:pathLst>
                <a:path w="652" h="705" extrusionOk="0">
                  <a:moveTo>
                    <a:pt x="548" y="386"/>
                  </a:moveTo>
                  <a:lnTo>
                    <a:pt x="652" y="705"/>
                  </a:lnTo>
                  <a:cubicBezTo>
                    <a:pt x="616" y="703"/>
                    <a:pt x="579" y="700"/>
                    <a:pt x="543" y="696"/>
                  </a:cubicBezTo>
                  <a:cubicBezTo>
                    <a:pt x="540" y="696"/>
                    <a:pt x="536" y="696"/>
                    <a:pt x="533" y="695"/>
                  </a:cubicBezTo>
                  <a:cubicBezTo>
                    <a:pt x="486" y="691"/>
                    <a:pt x="440" y="685"/>
                    <a:pt x="395" y="677"/>
                  </a:cubicBezTo>
                  <a:cubicBezTo>
                    <a:pt x="391" y="677"/>
                    <a:pt x="388" y="676"/>
                    <a:pt x="384" y="676"/>
                  </a:cubicBezTo>
                  <a:cubicBezTo>
                    <a:pt x="337" y="668"/>
                    <a:pt x="291" y="659"/>
                    <a:pt x="245" y="648"/>
                  </a:cubicBezTo>
                  <a:cubicBezTo>
                    <a:pt x="242" y="648"/>
                    <a:pt x="238" y="647"/>
                    <a:pt x="234" y="646"/>
                  </a:cubicBezTo>
                  <a:cubicBezTo>
                    <a:pt x="199" y="637"/>
                    <a:pt x="163" y="628"/>
                    <a:pt x="128" y="617"/>
                  </a:cubicBezTo>
                  <a:lnTo>
                    <a:pt x="92" y="492"/>
                  </a:lnTo>
                  <a:lnTo>
                    <a:pt x="0" y="177"/>
                  </a:lnTo>
                  <a:lnTo>
                    <a:pt x="2" y="165"/>
                  </a:lnTo>
                  <a:cubicBezTo>
                    <a:pt x="31" y="171"/>
                    <a:pt x="61" y="172"/>
                    <a:pt x="90" y="171"/>
                  </a:cubicBezTo>
                  <a:cubicBezTo>
                    <a:pt x="93" y="171"/>
                    <a:pt x="96" y="171"/>
                    <a:pt x="99" y="170"/>
                  </a:cubicBezTo>
                  <a:cubicBezTo>
                    <a:pt x="136" y="168"/>
                    <a:pt x="172" y="159"/>
                    <a:pt x="206" y="147"/>
                  </a:cubicBezTo>
                  <a:cubicBezTo>
                    <a:pt x="209" y="146"/>
                    <a:pt x="212" y="144"/>
                    <a:pt x="215" y="143"/>
                  </a:cubicBezTo>
                  <a:cubicBezTo>
                    <a:pt x="227" y="139"/>
                    <a:pt x="238" y="134"/>
                    <a:pt x="249" y="129"/>
                  </a:cubicBezTo>
                  <a:cubicBezTo>
                    <a:pt x="274" y="116"/>
                    <a:pt x="298" y="101"/>
                    <a:pt x="321" y="85"/>
                  </a:cubicBezTo>
                  <a:lnTo>
                    <a:pt x="322" y="85"/>
                  </a:lnTo>
                  <a:cubicBezTo>
                    <a:pt x="324" y="83"/>
                    <a:pt x="327" y="81"/>
                    <a:pt x="330" y="79"/>
                  </a:cubicBezTo>
                  <a:cubicBezTo>
                    <a:pt x="362" y="55"/>
                    <a:pt x="392" y="28"/>
                    <a:pt x="421" y="0"/>
                  </a:cubicBezTo>
                  <a:lnTo>
                    <a:pt x="548" y="386"/>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34" name="Google Shape;2634;p35"/>
            <p:cNvSpPr/>
            <p:nvPr/>
          </p:nvSpPr>
          <p:spPr>
            <a:xfrm>
              <a:off x="2690280" y="606600"/>
              <a:ext cx="55800" cy="172080"/>
            </a:xfrm>
            <a:custGeom>
              <a:avLst/>
              <a:gdLst/>
              <a:ahLst/>
              <a:cxnLst/>
              <a:rect l="l" t="t" r="r" b="b"/>
              <a:pathLst>
                <a:path w="155" h="478" extrusionOk="0">
                  <a:moveTo>
                    <a:pt x="155" y="478"/>
                  </a:moveTo>
                  <a:cubicBezTo>
                    <a:pt x="152" y="478"/>
                    <a:pt x="148" y="477"/>
                    <a:pt x="144" y="476"/>
                  </a:cubicBezTo>
                  <a:lnTo>
                    <a:pt x="89" y="295"/>
                  </a:lnTo>
                  <a:lnTo>
                    <a:pt x="0" y="1"/>
                  </a:lnTo>
                  <a:cubicBezTo>
                    <a:pt x="3" y="1"/>
                    <a:pt x="6" y="1"/>
                    <a:pt x="9" y="0"/>
                  </a:cubicBezTo>
                  <a:lnTo>
                    <a:pt x="98" y="293"/>
                  </a:lnTo>
                  <a:lnTo>
                    <a:pt x="155" y="478"/>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35" name="Google Shape;2635;p35"/>
            <p:cNvSpPr/>
            <p:nvPr/>
          </p:nvSpPr>
          <p:spPr>
            <a:xfrm>
              <a:off x="2732040" y="596880"/>
              <a:ext cx="68040" cy="192240"/>
            </a:xfrm>
            <a:custGeom>
              <a:avLst/>
              <a:gdLst/>
              <a:ahLst/>
              <a:cxnLst/>
              <a:rect l="l" t="t" r="r" b="b"/>
              <a:pathLst>
                <a:path w="189" h="534" extrusionOk="0">
                  <a:moveTo>
                    <a:pt x="189" y="534"/>
                  </a:moveTo>
                  <a:cubicBezTo>
                    <a:pt x="185" y="533"/>
                    <a:pt x="182" y="533"/>
                    <a:pt x="178" y="532"/>
                  </a:cubicBezTo>
                  <a:lnTo>
                    <a:pt x="97" y="290"/>
                  </a:lnTo>
                  <a:lnTo>
                    <a:pt x="0" y="3"/>
                  </a:lnTo>
                  <a:cubicBezTo>
                    <a:pt x="3" y="2"/>
                    <a:pt x="6" y="1"/>
                    <a:pt x="9" y="0"/>
                  </a:cubicBezTo>
                  <a:lnTo>
                    <a:pt x="106" y="288"/>
                  </a:lnTo>
                  <a:lnTo>
                    <a:pt x="189" y="53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36" name="Google Shape;2636;p35"/>
            <p:cNvSpPr/>
            <p:nvPr/>
          </p:nvSpPr>
          <p:spPr>
            <a:xfrm>
              <a:off x="2773440" y="573840"/>
              <a:ext cx="79920" cy="222120"/>
            </a:xfrm>
            <a:custGeom>
              <a:avLst/>
              <a:gdLst/>
              <a:ahLst/>
              <a:cxnLst/>
              <a:rect l="l" t="t" r="r" b="b"/>
              <a:pathLst>
                <a:path w="222" h="617" extrusionOk="0">
                  <a:moveTo>
                    <a:pt x="222" y="617"/>
                  </a:moveTo>
                  <a:cubicBezTo>
                    <a:pt x="219" y="617"/>
                    <a:pt x="215" y="617"/>
                    <a:pt x="212" y="616"/>
                  </a:cubicBezTo>
                  <a:lnTo>
                    <a:pt x="111" y="327"/>
                  </a:lnTo>
                  <a:lnTo>
                    <a:pt x="0" y="5"/>
                  </a:lnTo>
                  <a:lnTo>
                    <a:pt x="0" y="5"/>
                  </a:lnTo>
                  <a:cubicBezTo>
                    <a:pt x="3" y="3"/>
                    <a:pt x="6" y="2"/>
                    <a:pt x="8" y="0"/>
                  </a:cubicBezTo>
                  <a:lnTo>
                    <a:pt x="121" y="325"/>
                  </a:lnTo>
                  <a:lnTo>
                    <a:pt x="222" y="61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37" name="Google Shape;2637;p35"/>
            <p:cNvSpPr/>
            <p:nvPr/>
          </p:nvSpPr>
          <p:spPr>
            <a:xfrm>
              <a:off x="2673720" y="407880"/>
              <a:ext cx="61200" cy="78480"/>
            </a:xfrm>
            <a:custGeom>
              <a:avLst/>
              <a:gdLst/>
              <a:ahLst/>
              <a:cxnLst/>
              <a:rect l="l" t="t" r="r" b="b"/>
              <a:pathLst>
                <a:path w="170" h="218" extrusionOk="0">
                  <a:moveTo>
                    <a:pt x="170" y="157"/>
                  </a:moveTo>
                  <a:cubicBezTo>
                    <a:pt x="159" y="223"/>
                    <a:pt x="53" y="235"/>
                    <a:pt x="0" y="194"/>
                  </a:cubicBezTo>
                  <a:lnTo>
                    <a:pt x="24" y="0"/>
                  </a:lnTo>
                  <a:lnTo>
                    <a:pt x="170" y="157"/>
                  </a:lnTo>
                  <a:close/>
                </a:path>
              </a:pathLst>
            </a:custGeom>
            <a:solidFill>
              <a:schemeClr val="dk1"/>
            </a:solidFill>
            <a:ln>
              <a:noFill/>
            </a:ln>
          </p:spPr>
          <p:txBody>
            <a:bodyPr spcFirstLastPara="1" wrap="square" lIns="90000" tIns="33475" rIns="90000" bIns="33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38" name="Google Shape;2638;p35"/>
            <p:cNvSpPr/>
            <p:nvPr/>
          </p:nvSpPr>
          <p:spPr>
            <a:xfrm>
              <a:off x="2908440" y="330840"/>
              <a:ext cx="178560" cy="85320"/>
            </a:xfrm>
            <a:custGeom>
              <a:avLst/>
              <a:gdLst/>
              <a:ahLst/>
              <a:cxnLst/>
              <a:rect l="l" t="t" r="r" b="b"/>
              <a:pathLst>
                <a:path w="496" h="237" extrusionOk="0">
                  <a:moveTo>
                    <a:pt x="8" y="237"/>
                  </a:moveTo>
                  <a:cubicBezTo>
                    <a:pt x="8" y="237"/>
                    <a:pt x="-59" y="36"/>
                    <a:pt x="216" y="4"/>
                  </a:cubicBezTo>
                  <a:cubicBezTo>
                    <a:pt x="518" y="-32"/>
                    <a:pt x="495" y="179"/>
                    <a:pt x="495" y="179"/>
                  </a:cubicBezTo>
                  <a:lnTo>
                    <a:pt x="8" y="237"/>
                  </a:lnTo>
                  <a:close/>
                </a:path>
              </a:pathLst>
            </a:custGeom>
            <a:solidFill>
              <a:schemeClr val="lt2"/>
            </a:solidFill>
            <a:ln>
              <a:noFill/>
            </a:ln>
          </p:spPr>
          <p:txBody>
            <a:bodyPr spcFirstLastPara="1" wrap="square" lIns="90000" tIns="40300" rIns="90000" bIns="40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39" name="Google Shape;2639;p35"/>
            <p:cNvSpPr/>
            <p:nvPr/>
          </p:nvSpPr>
          <p:spPr>
            <a:xfrm>
              <a:off x="2911320" y="395640"/>
              <a:ext cx="209880" cy="405360"/>
            </a:xfrm>
            <a:custGeom>
              <a:avLst/>
              <a:gdLst/>
              <a:ahLst/>
              <a:cxnLst/>
              <a:rect l="l" t="t" r="r" b="b"/>
              <a:pathLst>
                <a:path w="583" h="1126" extrusionOk="0">
                  <a:moveTo>
                    <a:pt x="455" y="1113"/>
                  </a:moveTo>
                  <a:cubicBezTo>
                    <a:pt x="373" y="1120"/>
                    <a:pt x="291" y="1124"/>
                    <a:pt x="206" y="1126"/>
                  </a:cubicBezTo>
                  <a:cubicBezTo>
                    <a:pt x="203" y="1126"/>
                    <a:pt x="200" y="1126"/>
                    <a:pt x="198" y="1126"/>
                  </a:cubicBezTo>
                  <a:cubicBezTo>
                    <a:pt x="167" y="1126"/>
                    <a:pt x="137" y="1126"/>
                    <a:pt x="106" y="1126"/>
                  </a:cubicBezTo>
                  <a:lnTo>
                    <a:pt x="71" y="774"/>
                  </a:lnTo>
                  <a:lnTo>
                    <a:pt x="22" y="280"/>
                  </a:lnTo>
                  <a:lnTo>
                    <a:pt x="14" y="196"/>
                  </a:lnTo>
                  <a:lnTo>
                    <a:pt x="13" y="187"/>
                  </a:lnTo>
                  <a:lnTo>
                    <a:pt x="13" y="185"/>
                  </a:lnTo>
                  <a:lnTo>
                    <a:pt x="7" y="133"/>
                  </a:lnTo>
                  <a:lnTo>
                    <a:pt x="7" y="132"/>
                  </a:lnTo>
                  <a:lnTo>
                    <a:pt x="0" y="57"/>
                  </a:lnTo>
                  <a:lnTo>
                    <a:pt x="487" y="0"/>
                  </a:lnTo>
                  <a:lnTo>
                    <a:pt x="494" y="75"/>
                  </a:lnTo>
                  <a:lnTo>
                    <a:pt x="494" y="83"/>
                  </a:lnTo>
                  <a:lnTo>
                    <a:pt x="498" y="130"/>
                  </a:lnTo>
                  <a:lnTo>
                    <a:pt x="499" y="139"/>
                  </a:lnTo>
                  <a:lnTo>
                    <a:pt x="506" y="224"/>
                  </a:lnTo>
                  <a:lnTo>
                    <a:pt x="553" y="754"/>
                  </a:lnTo>
                  <a:lnTo>
                    <a:pt x="583" y="1100"/>
                  </a:lnTo>
                  <a:cubicBezTo>
                    <a:pt x="544" y="1105"/>
                    <a:pt x="503" y="1109"/>
                    <a:pt x="463" y="1112"/>
                  </a:cubicBezTo>
                  <a:cubicBezTo>
                    <a:pt x="460" y="1112"/>
                    <a:pt x="458" y="1113"/>
                    <a:pt x="455" y="1113"/>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40" name="Google Shape;2640;p35"/>
            <p:cNvSpPr/>
            <p:nvPr/>
          </p:nvSpPr>
          <p:spPr>
            <a:xfrm>
              <a:off x="2956680" y="482760"/>
              <a:ext cx="28800" cy="318240"/>
            </a:xfrm>
            <a:custGeom>
              <a:avLst/>
              <a:gdLst/>
              <a:ahLst/>
              <a:cxnLst/>
              <a:rect l="l" t="t" r="r" b="b"/>
              <a:pathLst>
                <a:path w="80" h="884" extrusionOk="0">
                  <a:moveTo>
                    <a:pt x="50" y="523"/>
                  </a:moveTo>
                  <a:lnTo>
                    <a:pt x="80" y="884"/>
                  </a:lnTo>
                  <a:cubicBezTo>
                    <a:pt x="77" y="884"/>
                    <a:pt x="74" y="884"/>
                    <a:pt x="72" y="884"/>
                  </a:cubicBezTo>
                  <a:lnTo>
                    <a:pt x="43" y="524"/>
                  </a:lnTo>
                  <a:lnTo>
                    <a:pt x="2" y="26"/>
                  </a:lnTo>
                  <a:lnTo>
                    <a:pt x="0" y="5"/>
                  </a:lnTo>
                  <a:cubicBezTo>
                    <a:pt x="0" y="3"/>
                    <a:pt x="2" y="1"/>
                    <a:pt x="4" y="0"/>
                  </a:cubicBezTo>
                  <a:cubicBezTo>
                    <a:pt x="6" y="0"/>
                    <a:pt x="8" y="2"/>
                    <a:pt x="8" y="4"/>
                  </a:cubicBezTo>
                  <a:lnTo>
                    <a:pt x="10" y="25"/>
                  </a:lnTo>
                  <a:lnTo>
                    <a:pt x="50" y="52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41" name="Google Shape;2641;p35"/>
            <p:cNvSpPr/>
            <p:nvPr/>
          </p:nvSpPr>
          <p:spPr>
            <a:xfrm>
              <a:off x="3045240" y="474120"/>
              <a:ext cx="32760" cy="322200"/>
            </a:xfrm>
            <a:custGeom>
              <a:avLst/>
              <a:gdLst/>
              <a:ahLst/>
              <a:cxnLst/>
              <a:rect l="l" t="t" r="r" b="b"/>
              <a:pathLst>
                <a:path w="91" h="895" extrusionOk="0">
                  <a:moveTo>
                    <a:pt x="58" y="536"/>
                  </a:moveTo>
                  <a:lnTo>
                    <a:pt x="91" y="894"/>
                  </a:lnTo>
                  <a:cubicBezTo>
                    <a:pt x="88" y="894"/>
                    <a:pt x="86" y="895"/>
                    <a:pt x="83" y="895"/>
                  </a:cubicBezTo>
                  <a:lnTo>
                    <a:pt x="50" y="536"/>
                  </a:lnTo>
                  <a:lnTo>
                    <a:pt x="2" y="21"/>
                  </a:lnTo>
                  <a:lnTo>
                    <a:pt x="0" y="4"/>
                  </a:lnTo>
                  <a:cubicBezTo>
                    <a:pt x="0" y="2"/>
                    <a:pt x="2" y="0"/>
                    <a:pt x="4" y="0"/>
                  </a:cubicBezTo>
                  <a:cubicBezTo>
                    <a:pt x="6" y="0"/>
                    <a:pt x="8" y="1"/>
                    <a:pt x="8" y="3"/>
                  </a:cubicBezTo>
                  <a:lnTo>
                    <a:pt x="10" y="20"/>
                  </a:lnTo>
                  <a:lnTo>
                    <a:pt x="58" y="53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42" name="Google Shape;2642;p35"/>
            <p:cNvSpPr/>
            <p:nvPr/>
          </p:nvSpPr>
          <p:spPr>
            <a:xfrm>
              <a:off x="2911320" y="395640"/>
              <a:ext cx="182160" cy="100800"/>
            </a:xfrm>
            <a:custGeom>
              <a:avLst/>
              <a:gdLst/>
              <a:ahLst/>
              <a:cxnLst/>
              <a:rect l="l" t="t" r="r" b="b"/>
              <a:pathLst>
                <a:path w="506" h="280" extrusionOk="0">
                  <a:moveTo>
                    <a:pt x="487" y="0"/>
                  </a:moveTo>
                  <a:lnTo>
                    <a:pt x="493" y="75"/>
                  </a:lnTo>
                  <a:lnTo>
                    <a:pt x="494" y="83"/>
                  </a:lnTo>
                  <a:lnTo>
                    <a:pt x="498" y="130"/>
                  </a:lnTo>
                  <a:lnTo>
                    <a:pt x="499" y="139"/>
                  </a:lnTo>
                  <a:lnTo>
                    <a:pt x="506" y="224"/>
                  </a:lnTo>
                  <a:lnTo>
                    <a:pt x="22" y="280"/>
                  </a:lnTo>
                  <a:lnTo>
                    <a:pt x="14" y="196"/>
                  </a:lnTo>
                  <a:lnTo>
                    <a:pt x="13" y="187"/>
                  </a:lnTo>
                  <a:lnTo>
                    <a:pt x="8" y="140"/>
                  </a:lnTo>
                  <a:lnTo>
                    <a:pt x="7" y="132"/>
                  </a:lnTo>
                  <a:lnTo>
                    <a:pt x="0" y="57"/>
                  </a:lnTo>
                  <a:lnTo>
                    <a:pt x="487"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43" name="Google Shape;2643;p35"/>
            <p:cNvSpPr/>
            <p:nvPr/>
          </p:nvSpPr>
          <p:spPr>
            <a:xfrm>
              <a:off x="2913840" y="422640"/>
              <a:ext cx="175320" cy="23400"/>
            </a:xfrm>
            <a:custGeom>
              <a:avLst/>
              <a:gdLst/>
              <a:ahLst/>
              <a:cxnLst/>
              <a:rect l="l" t="t" r="r" b="b"/>
              <a:pathLst>
                <a:path w="487" h="65" extrusionOk="0">
                  <a:moveTo>
                    <a:pt x="486" y="0"/>
                  </a:moveTo>
                  <a:lnTo>
                    <a:pt x="487" y="8"/>
                  </a:lnTo>
                  <a:lnTo>
                    <a:pt x="1" y="65"/>
                  </a:lnTo>
                  <a:lnTo>
                    <a:pt x="0" y="57"/>
                  </a:lnTo>
                  <a:lnTo>
                    <a:pt x="486"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44" name="Google Shape;2644;p35"/>
            <p:cNvSpPr/>
            <p:nvPr/>
          </p:nvSpPr>
          <p:spPr>
            <a:xfrm>
              <a:off x="2916000" y="442440"/>
              <a:ext cx="174960" cy="23760"/>
            </a:xfrm>
            <a:custGeom>
              <a:avLst/>
              <a:gdLst/>
              <a:ahLst/>
              <a:cxnLst/>
              <a:rect l="l" t="t" r="r" b="b"/>
              <a:pathLst>
                <a:path w="486" h="66" extrusionOk="0">
                  <a:moveTo>
                    <a:pt x="485" y="0"/>
                  </a:moveTo>
                  <a:lnTo>
                    <a:pt x="486" y="9"/>
                  </a:lnTo>
                  <a:lnTo>
                    <a:pt x="1" y="66"/>
                  </a:lnTo>
                  <a:lnTo>
                    <a:pt x="0" y="57"/>
                  </a:lnTo>
                  <a:lnTo>
                    <a:pt x="485"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2645" name="Google Shape;2645;p35"/>
          <p:cNvGrpSpPr/>
          <p:nvPr/>
        </p:nvGrpSpPr>
        <p:grpSpPr>
          <a:xfrm rot="7701853">
            <a:off x="5656142" y="4640894"/>
            <a:ext cx="443911" cy="296876"/>
            <a:chOff x="5609880" y="3647520"/>
            <a:chExt cx="455400" cy="304560"/>
          </a:xfrm>
        </p:grpSpPr>
        <p:sp>
          <p:nvSpPr>
            <p:cNvPr id="2646" name="Google Shape;2646;p35"/>
            <p:cNvSpPr/>
            <p:nvPr/>
          </p:nvSpPr>
          <p:spPr>
            <a:xfrm>
              <a:off x="5706360" y="3683160"/>
              <a:ext cx="358920" cy="268920"/>
            </a:xfrm>
            <a:custGeom>
              <a:avLst/>
              <a:gdLst/>
              <a:ahLst/>
              <a:cxnLst/>
              <a:rect l="l" t="t" r="r" b="b"/>
              <a:pathLst>
                <a:path w="997" h="747" extrusionOk="0">
                  <a:moveTo>
                    <a:pt x="0" y="32"/>
                  </a:moveTo>
                  <a:cubicBezTo>
                    <a:pt x="226" y="-35"/>
                    <a:pt x="480" y="6"/>
                    <a:pt x="671" y="143"/>
                  </a:cubicBezTo>
                  <a:cubicBezTo>
                    <a:pt x="863" y="279"/>
                    <a:pt x="986" y="506"/>
                    <a:pt x="997" y="741"/>
                  </a:cubicBezTo>
                  <a:cubicBezTo>
                    <a:pt x="779" y="768"/>
                    <a:pt x="550" y="705"/>
                    <a:pt x="369" y="582"/>
                  </a:cubicBezTo>
                  <a:cubicBezTo>
                    <a:pt x="189" y="459"/>
                    <a:pt x="55" y="244"/>
                    <a:pt x="0" y="32"/>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47" name="Google Shape;2647;p35"/>
            <p:cNvSpPr/>
            <p:nvPr/>
          </p:nvSpPr>
          <p:spPr>
            <a:xfrm>
              <a:off x="5609880" y="3647520"/>
              <a:ext cx="310680" cy="185760"/>
            </a:xfrm>
            <a:custGeom>
              <a:avLst/>
              <a:gdLst/>
              <a:ahLst/>
              <a:cxnLst/>
              <a:rect l="l" t="t" r="r" b="b"/>
              <a:pathLst>
                <a:path w="863" h="516" extrusionOk="0">
                  <a:moveTo>
                    <a:pt x="1" y="22"/>
                  </a:moveTo>
                  <a:cubicBezTo>
                    <a:pt x="1" y="20"/>
                    <a:pt x="1" y="18"/>
                    <a:pt x="2" y="17"/>
                  </a:cubicBezTo>
                  <a:cubicBezTo>
                    <a:pt x="7" y="3"/>
                    <a:pt x="21" y="-3"/>
                    <a:pt x="34" y="1"/>
                  </a:cubicBezTo>
                  <a:cubicBezTo>
                    <a:pt x="335" y="108"/>
                    <a:pt x="611" y="267"/>
                    <a:pt x="854" y="470"/>
                  </a:cubicBezTo>
                  <a:cubicBezTo>
                    <a:pt x="865" y="479"/>
                    <a:pt x="866" y="495"/>
                    <a:pt x="857" y="506"/>
                  </a:cubicBezTo>
                  <a:cubicBezTo>
                    <a:pt x="848" y="517"/>
                    <a:pt x="832" y="518"/>
                    <a:pt x="821" y="509"/>
                  </a:cubicBezTo>
                  <a:cubicBezTo>
                    <a:pt x="582" y="309"/>
                    <a:pt x="312" y="154"/>
                    <a:pt x="17" y="49"/>
                  </a:cubicBezTo>
                  <a:cubicBezTo>
                    <a:pt x="6" y="45"/>
                    <a:pt x="-1" y="34"/>
                    <a:pt x="1" y="2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38592729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648"/>
        <p:cNvGrpSpPr/>
        <p:nvPr/>
      </p:nvGrpSpPr>
      <p:grpSpPr>
        <a:xfrm>
          <a:off x="0" y="0"/>
          <a:ext cx="0" cy="0"/>
          <a:chOff x="0" y="0"/>
          <a:chExt cx="0" cy="0"/>
        </a:xfrm>
      </p:grpSpPr>
      <p:grpSp>
        <p:nvGrpSpPr>
          <p:cNvPr id="2649" name="Google Shape;2649;p36"/>
          <p:cNvGrpSpPr/>
          <p:nvPr/>
        </p:nvGrpSpPr>
        <p:grpSpPr>
          <a:xfrm>
            <a:off x="-38658" y="-21859"/>
            <a:ext cx="9221315" cy="5187218"/>
            <a:chOff x="24120" y="2880"/>
            <a:chExt cx="10050480" cy="5663520"/>
          </a:xfrm>
        </p:grpSpPr>
        <p:sp>
          <p:nvSpPr>
            <p:cNvPr id="2650" name="Google Shape;2650;p36"/>
            <p:cNvSpPr/>
            <p:nvPr/>
          </p:nvSpPr>
          <p:spPr>
            <a:xfrm>
              <a:off x="276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51" name="Google Shape;2651;p36"/>
            <p:cNvSpPr/>
            <p:nvPr/>
          </p:nvSpPr>
          <p:spPr>
            <a:xfrm>
              <a:off x="55044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52" name="Google Shape;2652;p36"/>
            <p:cNvSpPr/>
            <p:nvPr/>
          </p:nvSpPr>
          <p:spPr>
            <a:xfrm>
              <a:off x="824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53" name="Google Shape;2653;p36"/>
            <p:cNvSpPr/>
            <p:nvPr/>
          </p:nvSpPr>
          <p:spPr>
            <a:xfrm>
              <a:off x="1098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54" name="Google Shape;2654;p36"/>
            <p:cNvSpPr/>
            <p:nvPr/>
          </p:nvSpPr>
          <p:spPr>
            <a:xfrm>
              <a:off x="1371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55" name="Google Shape;2655;p36"/>
            <p:cNvSpPr/>
            <p:nvPr/>
          </p:nvSpPr>
          <p:spPr>
            <a:xfrm>
              <a:off x="16459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56" name="Google Shape;2656;p36"/>
            <p:cNvSpPr/>
            <p:nvPr/>
          </p:nvSpPr>
          <p:spPr>
            <a:xfrm>
              <a:off x="1919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57" name="Google Shape;2657;p36"/>
            <p:cNvSpPr/>
            <p:nvPr/>
          </p:nvSpPr>
          <p:spPr>
            <a:xfrm>
              <a:off x="2193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58" name="Google Shape;2658;p36"/>
            <p:cNvSpPr/>
            <p:nvPr/>
          </p:nvSpPr>
          <p:spPr>
            <a:xfrm>
              <a:off x="2445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59" name="Google Shape;2659;p36"/>
            <p:cNvSpPr/>
            <p:nvPr/>
          </p:nvSpPr>
          <p:spPr>
            <a:xfrm>
              <a:off x="27194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60" name="Google Shape;2660;p36"/>
            <p:cNvSpPr/>
            <p:nvPr/>
          </p:nvSpPr>
          <p:spPr>
            <a:xfrm>
              <a:off x="29934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61" name="Google Shape;2661;p36"/>
            <p:cNvSpPr/>
            <p:nvPr/>
          </p:nvSpPr>
          <p:spPr>
            <a:xfrm>
              <a:off x="32670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62" name="Google Shape;2662;p36"/>
            <p:cNvSpPr/>
            <p:nvPr/>
          </p:nvSpPr>
          <p:spPr>
            <a:xfrm>
              <a:off x="35409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63" name="Google Shape;2663;p36"/>
            <p:cNvSpPr/>
            <p:nvPr/>
          </p:nvSpPr>
          <p:spPr>
            <a:xfrm>
              <a:off x="3814560" y="2880"/>
              <a:ext cx="7560" cy="5663520"/>
            </a:xfrm>
            <a:custGeom>
              <a:avLst/>
              <a:gdLst/>
              <a:ahLst/>
              <a:cxnLst/>
              <a:rect l="l" t="t" r="r" b="b"/>
              <a:pathLst>
                <a:path w="21" h="15732" extrusionOk="0">
                  <a:moveTo>
                    <a:pt x="0" y="0"/>
                  </a:moveTo>
                  <a:lnTo>
                    <a:pt x="21" y="0"/>
                  </a:lnTo>
                  <a:lnTo>
                    <a:pt x="21"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64" name="Google Shape;2664;p36"/>
            <p:cNvSpPr/>
            <p:nvPr/>
          </p:nvSpPr>
          <p:spPr>
            <a:xfrm>
              <a:off x="40885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65" name="Google Shape;2665;p36"/>
            <p:cNvSpPr/>
            <p:nvPr/>
          </p:nvSpPr>
          <p:spPr>
            <a:xfrm>
              <a:off x="43624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66" name="Google Shape;2666;p36"/>
            <p:cNvSpPr/>
            <p:nvPr/>
          </p:nvSpPr>
          <p:spPr>
            <a:xfrm>
              <a:off x="46360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67" name="Google Shape;2667;p36"/>
            <p:cNvSpPr/>
            <p:nvPr/>
          </p:nvSpPr>
          <p:spPr>
            <a:xfrm>
              <a:off x="49100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68" name="Google Shape;2668;p36"/>
            <p:cNvSpPr/>
            <p:nvPr/>
          </p:nvSpPr>
          <p:spPr>
            <a:xfrm>
              <a:off x="5161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69" name="Google Shape;2669;p36"/>
            <p:cNvSpPr/>
            <p:nvPr/>
          </p:nvSpPr>
          <p:spPr>
            <a:xfrm>
              <a:off x="54356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70" name="Google Shape;2670;p36"/>
            <p:cNvSpPr/>
            <p:nvPr/>
          </p:nvSpPr>
          <p:spPr>
            <a:xfrm>
              <a:off x="5709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71" name="Google Shape;2671;p36"/>
            <p:cNvSpPr/>
            <p:nvPr/>
          </p:nvSpPr>
          <p:spPr>
            <a:xfrm>
              <a:off x="59832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72" name="Google Shape;2672;p36"/>
            <p:cNvSpPr/>
            <p:nvPr/>
          </p:nvSpPr>
          <p:spPr>
            <a:xfrm>
              <a:off x="62571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73" name="Google Shape;2673;p36"/>
            <p:cNvSpPr/>
            <p:nvPr/>
          </p:nvSpPr>
          <p:spPr>
            <a:xfrm>
              <a:off x="6530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74" name="Google Shape;2674;p36"/>
            <p:cNvSpPr/>
            <p:nvPr/>
          </p:nvSpPr>
          <p:spPr>
            <a:xfrm>
              <a:off x="68047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75" name="Google Shape;2675;p36"/>
            <p:cNvSpPr/>
            <p:nvPr/>
          </p:nvSpPr>
          <p:spPr>
            <a:xfrm>
              <a:off x="70786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76" name="Google Shape;2676;p36"/>
            <p:cNvSpPr/>
            <p:nvPr/>
          </p:nvSpPr>
          <p:spPr>
            <a:xfrm>
              <a:off x="7352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77" name="Google Shape;2677;p36"/>
            <p:cNvSpPr/>
            <p:nvPr/>
          </p:nvSpPr>
          <p:spPr>
            <a:xfrm>
              <a:off x="7626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78" name="Google Shape;2678;p36"/>
            <p:cNvSpPr/>
            <p:nvPr/>
          </p:nvSpPr>
          <p:spPr>
            <a:xfrm>
              <a:off x="78782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79" name="Google Shape;2679;p36"/>
            <p:cNvSpPr/>
            <p:nvPr/>
          </p:nvSpPr>
          <p:spPr>
            <a:xfrm>
              <a:off x="815184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80" name="Google Shape;2680;p36"/>
            <p:cNvSpPr/>
            <p:nvPr/>
          </p:nvSpPr>
          <p:spPr>
            <a:xfrm>
              <a:off x="842580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81" name="Google Shape;2681;p36"/>
            <p:cNvSpPr/>
            <p:nvPr/>
          </p:nvSpPr>
          <p:spPr>
            <a:xfrm>
              <a:off x="86997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82" name="Google Shape;2682;p36"/>
            <p:cNvSpPr/>
            <p:nvPr/>
          </p:nvSpPr>
          <p:spPr>
            <a:xfrm>
              <a:off x="897336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83" name="Google Shape;2683;p36"/>
            <p:cNvSpPr/>
            <p:nvPr/>
          </p:nvSpPr>
          <p:spPr>
            <a:xfrm>
              <a:off x="924732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84" name="Google Shape;2684;p36"/>
            <p:cNvSpPr/>
            <p:nvPr/>
          </p:nvSpPr>
          <p:spPr>
            <a:xfrm>
              <a:off x="95212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85" name="Google Shape;2685;p36"/>
            <p:cNvSpPr/>
            <p:nvPr/>
          </p:nvSpPr>
          <p:spPr>
            <a:xfrm>
              <a:off x="9794880" y="2880"/>
              <a:ext cx="7200" cy="5663520"/>
            </a:xfrm>
            <a:custGeom>
              <a:avLst/>
              <a:gdLst/>
              <a:ahLst/>
              <a:cxnLst/>
              <a:rect l="l" t="t" r="r" b="b"/>
              <a:pathLst>
                <a:path w="20" h="15732" extrusionOk="0">
                  <a:moveTo>
                    <a:pt x="0" y="0"/>
                  </a:moveTo>
                  <a:lnTo>
                    <a:pt x="20" y="0"/>
                  </a:lnTo>
                  <a:lnTo>
                    <a:pt x="20"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86" name="Google Shape;2686;p36"/>
            <p:cNvSpPr/>
            <p:nvPr/>
          </p:nvSpPr>
          <p:spPr>
            <a:xfrm>
              <a:off x="10068840" y="2880"/>
              <a:ext cx="5760" cy="5663520"/>
            </a:xfrm>
            <a:custGeom>
              <a:avLst/>
              <a:gdLst/>
              <a:ahLst/>
              <a:cxnLst/>
              <a:rect l="l" t="t" r="r" b="b"/>
              <a:pathLst>
                <a:path w="16" h="15732" extrusionOk="0">
                  <a:moveTo>
                    <a:pt x="0" y="0"/>
                  </a:moveTo>
                  <a:lnTo>
                    <a:pt x="16" y="0"/>
                  </a:lnTo>
                  <a:lnTo>
                    <a:pt x="16" y="15732"/>
                  </a:lnTo>
                  <a:lnTo>
                    <a:pt x="0" y="15732"/>
                  </a:lnTo>
                  <a:lnTo>
                    <a:pt x="0"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87" name="Google Shape;2687;p36"/>
            <p:cNvSpPr/>
            <p:nvPr/>
          </p:nvSpPr>
          <p:spPr>
            <a:xfrm>
              <a:off x="24120" y="78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88" name="Google Shape;2688;p36"/>
            <p:cNvSpPr/>
            <p:nvPr/>
          </p:nvSpPr>
          <p:spPr>
            <a:xfrm>
              <a:off x="24120" y="365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89" name="Google Shape;2689;p36"/>
            <p:cNvSpPr/>
            <p:nvPr/>
          </p:nvSpPr>
          <p:spPr>
            <a:xfrm>
              <a:off x="24120" y="6523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90" name="Google Shape;2690;p36"/>
            <p:cNvSpPr/>
            <p:nvPr/>
          </p:nvSpPr>
          <p:spPr>
            <a:xfrm>
              <a:off x="24120" y="9392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91" name="Google Shape;2691;p36"/>
            <p:cNvSpPr/>
            <p:nvPr/>
          </p:nvSpPr>
          <p:spPr>
            <a:xfrm>
              <a:off x="24120" y="1226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92" name="Google Shape;2692;p36"/>
            <p:cNvSpPr/>
            <p:nvPr/>
          </p:nvSpPr>
          <p:spPr>
            <a:xfrm>
              <a:off x="24120" y="15134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93" name="Google Shape;2693;p36"/>
            <p:cNvSpPr/>
            <p:nvPr/>
          </p:nvSpPr>
          <p:spPr>
            <a:xfrm>
              <a:off x="24120" y="1800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94" name="Google Shape;2694;p36"/>
            <p:cNvSpPr/>
            <p:nvPr/>
          </p:nvSpPr>
          <p:spPr>
            <a:xfrm>
              <a:off x="24120" y="20876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95" name="Google Shape;2695;p36"/>
            <p:cNvSpPr/>
            <p:nvPr/>
          </p:nvSpPr>
          <p:spPr>
            <a:xfrm>
              <a:off x="24120" y="237456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96" name="Google Shape;2696;p36"/>
            <p:cNvSpPr/>
            <p:nvPr/>
          </p:nvSpPr>
          <p:spPr>
            <a:xfrm>
              <a:off x="24120" y="266184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97" name="Google Shape;2697;p36"/>
            <p:cNvSpPr/>
            <p:nvPr/>
          </p:nvSpPr>
          <p:spPr>
            <a:xfrm>
              <a:off x="24120" y="29484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98" name="Google Shape;2698;p36"/>
            <p:cNvSpPr/>
            <p:nvPr/>
          </p:nvSpPr>
          <p:spPr>
            <a:xfrm>
              <a:off x="24120" y="323568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99" name="Google Shape;2699;p36"/>
            <p:cNvSpPr/>
            <p:nvPr/>
          </p:nvSpPr>
          <p:spPr>
            <a:xfrm>
              <a:off x="24120" y="35226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00" name="Google Shape;2700;p36"/>
            <p:cNvSpPr/>
            <p:nvPr/>
          </p:nvSpPr>
          <p:spPr>
            <a:xfrm>
              <a:off x="24120" y="38095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01" name="Google Shape;2701;p36"/>
            <p:cNvSpPr/>
            <p:nvPr/>
          </p:nvSpPr>
          <p:spPr>
            <a:xfrm>
              <a:off x="24120" y="40968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02" name="Google Shape;2702;p36"/>
            <p:cNvSpPr/>
            <p:nvPr/>
          </p:nvSpPr>
          <p:spPr>
            <a:xfrm>
              <a:off x="24120" y="43837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03" name="Google Shape;2703;p36"/>
            <p:cNvSpPr/>
            <p:nvPr/>
          </p:nvSpPr>
          <p:spPr>
            <a:xfrm>
              <a:off x="24120" y="467100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04" name="Google Shape;2704;p36"/>
            <p:cNvSpPr/>
            <p:nvPr/>
          </p:nvSpPr>
          <p:spPr>
            <a:xfrm>
              <a:off x="24120" y="49579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05" name="Google Shape;2705;p36"/>
            <p:cNvSpPr/>
            <p:nvPr/>
          </p:nvSpPr>
          <p:spPr>
            <a:xfrm>
              <a:off x="24120" y="5244840"/>
              <a:ext cx="10030680" cy="7560"/>
            </a:xfrm>
            <a:custGeom>
              <a:avLst/>
              <a:gdLst/>
              <a:ahLst/>
              <a:cxnLst/>
              <a:rect l="l" t="t" r="r" b="b"/>
              <a:pathLst>
                <a:path w="27863" h="21" extrusionOk="0">
                  <a:moveTo>
                    <a:pt x="0" y="0"/>
                  </a:moveTo>
                  <a:lnTo>
                    <a:pt x="27863" y="0"/>
                  </a:lnTo>
                  <a:lnTo>
                    <a:pt x="27863" y="21"/>
                  </a:lnTo>
                  <a:lnTo>
                    <a:pt x="0" y="21"/>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06" name="Google Shape;2706;p36"/>
            <p:cNvSpPr/>
            <p:nvPr/>
          </p:nvSpPr>
          <p:spPr>
            <a:xfrm>
              <a:off x="24120" y="5532120"/>
              <a:ext cx="10030680" cy="7200"/>
            </a:xfrm>
            <a:custGeom>
              <a:avLst/>
              <a:gdLst/>
              <a:ahLst/>
              <a:cxnLst/>
              <a:rect l="l" t="t" r="r" b="b"/>
              <a:pathLst>
                <a:path w="27863" h="20" extrusionOk="0">
                  <a:moveTo>
                    <a:pt x="0" y="0"/>
                  </a:moveTo>
                  <a:lnTo>
                    <a:pt x="27863" y="0"/>
                  </a:lnTo>
                  <a:lnTo>
                    <a:pt x="27863" y="20"/>
                  </a:lnTo>
                  <a:lnTo>
                    <a:pt x="0" y="20"/>
                  </a:lnTo>
                  <a:lnTo>
                    <a:pt x="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707" name="Google Shape;2707;p36"/>
          <p:cNvGrpSpPr/>
          <p:nvPr/>
        </p:nvGrpSpPr>
        <p:grpSpPr>
          <a:xfrm rot="-3906091" flipH="1">
            <a:off x="8041666" y="301901"/>
            <a:ext cx="1249279" cy="1373668"/>
            <a:chOff x="8481600" y="3909240"/>
            <a:chExt cx="1084680" cy="1192680"/>
          </a:xfrm>
        </p:grpSpPr>
        <p:sp>
          <p:nvSpPr>
            <p:cNvPr id="2708" name="Google Shape;2708;p36"/>
            <p:cNvSpPr/>
            <p:nvPr/>
          </p:nvSpPr>
          <p:spPr>
            <a:xfrm>
              <a:off x="8737560" y="4023360"/>
              <a:ext cx="152280" cy="291600"/>
            </a:xfrm>
            <a:custGeom>
              <a:avLst/>
              <a:gdLst/>
              <a:ahLst/>
              <a:cxnLst/>
              <a:rect l="l" t="t" r="r" b="b"/>
              <a:pathLst>
                <a:path w="423" h="810" extrusionOk="0">
                  <a:moveTo>
                    <a:pt x="253" y="810"/>
                  </a:moveTo>
                  <a:cubicBezTo>
                    <a:pt x="31" y="639"/>
                    <a:pt x="-165" y="49"/>
                    <a:pt x="216" y="2"/>
                  </a:cubicBezTo>
                  <a:cubicBezTo>
                    <a:pt x="598" y="-46"/>
                    <a:pt x="356" y="647"/>
                    <a:pt x="253" y="810"/>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09" name="Google Shape;2709;p36"/>
            <p:cNvSpPr/>
            <p:nvPr/>
          </p:nvSpPr>
          <p:spPr>
            <a:xfrm>
              <a:off x="8920440" y="4254120"/>
              <a:ext cx="123840" cy="240840"/>
            </a:xfrm>
            <a:custGeom>
              <a:avLst/>
              <a:gdLst/>
              <a:ahLst/>
              <a:cxnLst/>
              <a:rect l="l" t="t" r="r" b="b"/>
              <a:pathLst>
                <a:path w="344" h="669" extrusionOk="0">
                  <a:moveTo>
                    <a:pt x="192" y="669"/>
                  </a:moveTo>
                  <a:cubicBezTo>
                    <a:pt x="34" y="440"/>
                    <a:pt x="-120" y="22"/>
                    <a:pt x="142" y="1"/>
                  </a:cubicBezTo>
                  <a:cubicBezTo>
                    <a:pt x="403" y="-20"/>
                    <a:pt x="402" y="438"/>
                    <a:pt x="192" y="669"/>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0" name="Google Shape;2710;p36"/>
            <p:cNvSpPr/>
            <p:nvPr/>
          </p:nvSpPr>
          <p:spPr>
            <a:xfrm>
              <a:off x="9009000" y="4134600"/>
              <a:ext cx="159120" cy="267840"/>
            </a:xfrm>
            <a:custGeom>
              <a:avLst/>
              <a:gdLst/>
              <a:ahLst/>
              <a:cxnLst/>
              <a:rect l="l" t="t" r="r" b="b"/>
              <a:pathLst>
                <a:path w="442" h="744" extrusionOk="0">
                  <a:moveTo>
                    <a:pt x="423" y="744"/>
                  </a:moveTo>
                  <a:cubicBezTo>
                    <a:pt x="243" y="665"/>
                    <a:pt x="-178" y="213"/>
                    <a:pt x="82" y="32"/>
                  </a:cubicBezTo>
                  <a:cubicBezTo>
                    <a:pt x="343" y="-149"/>
                    <a:pt x="497" y="502"/>
                    <a:pt x="423" y="744"/>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1" name="Google Shape;2711;p36"/>
            <p:cNvSpPr/>
            <p:nvPr/>
          </p:nvSpPr>
          <p:spPr>
            <a:xfrm>
              <a:off x="9129600" y="3909240"/>
              <a:ext cx="173880" cy="310680"/>
            </a:xfrm>
            <a:custGeom>
              <a:avLst/>
              <a:gdLst/>
              <a:ahLst/>
              <a:cxnLst/>
              <a:rect l="l" t="t" r="r" b="b"/>
              <a:pathLst>
                <a:path w="483" h="863" extrusionOk="0">
                  <a:moveTo>
                    <a:pt x="410" y="863"/>
                  </a:moveTo>
                  <a:cubicBezTo>
                    <a:pt x="212" y="685"/>
                    <a:pt x="-173" y="130"/>
                    <a:pt x="87" y="15"/>
                  </a:cubicBezTo>
                  <a:cubicBezTo>
                    <a:pt x="348" y="-101"/>
                    <a:pt x="615" y="477"/>
                    <a:pt x="410" y="863"/>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2" name="Google Shape;2712;p36"/>
            <p:cNvSpPr/>
            <p:nvPr/>
          </p:nvSpPr>
          <p:spPr>
            <a:xfrm>
              <a:off x="9316080" y="4117320"/>
              <a:ext cx="189360" cy="229680"/>
            </a:xfrm>
            <a:custGeom>
              <a:avLst/>
              <a:gdLst/>
              <a:ahLst/>
              <a:cxnLst/>
              <a:rect l="l" t="t" r="r" b="b"/>
              <a:pathLst>
                <a:path w="526" h="638" extrusionOk="0">
                  <a:moveTo>
                    <a:pt x="0" y="638"/>
                  </a:moveTo>
                  <a:cubicBezTo>
                    <a:pt x="19" y="365"/>
                    <a:pt x="223" y="-144"/>
                    <a:pt x="462" y="39"/>
                  </a:cubicBezTo>
                  <a:cubicBezTo>
                    <a:pt x="701" y="221"/>
                    <a:pt x="210" y="646"/>
                    <a:pt x="0" y="638"/>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3" name="Google Shape;2713;p36"/>
            <p:cNvSpPr/>
            <p:nvPr/>
          </p:nvSpPr>
          <p:spPr>
            <a:xfrm>
              <a:off x="9275400" y="4455720"/>
              <a:ext cx="138240" cy="284760"/>
            </a:xfrm>
            <a:custGeom>
              <a:avLst/>
              <a:gdLst/>
              <a:ahLst/>
              <a:cxnLst/>
              <a:rect l="l" t="t" r="r" b="b"/>
              <a:pathLst>
                <a:path w="384" h="791" extrusionOk="0">
                  <a:moveTo>
                    <a:pt x="310" y="791"/>
                  </a:moveTo>
                  <a:cubicBezTo>
                    <a:pt x="72" y="612"/>
                    <a:pt x="-156" y="137"/>
                    <a:pt x="141" y="15"/>
                  </a:cubicBezTo>
                  <a:cubicBezTo>
                    <a:pt x="438" y="-107"/>
                    <a:pt x="420" y="594"/>
                    <a:pt x="310" y="791"/>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4" name="Google Shape;2714;p36"/>
            <p:cNvSpPr/>
            <p:nvPr/>
          </p:nvSpPr>
          <p:spPr>
            <a:xfrm>
              <a:off x="9440280" y="4487040"/>
              <a:ext cx="126000" cy="255240"/>
            </a:xfrm>
            <a:custGeom>
              <a:avLst/>
              <a:gdLst/>
              <a:ahLst/>
              <a:cxnLst/>
              <a:rect l="l" t="t" r="r" b="b"/>
              <a:pathLst>
                <a:path w="350" h="709" extrusionOk="0">
                  <a:moveTo>
                    <a:pt x="38" y="709"/>
                  </a:moveTo>
                  <a:cubicBezTo>
                    <a:pt x="-38" y="507"/>
                    <a:pt x="-13" y="-60"/>
                    <a:pt x="232" y="6"/>
                  </a:cubicBezTo>
                  <a:cubicBezTo>
                    <a:pt x="478" y="71"/>
                    <a:pt x="302" y="556"/>
                    <a:pt x="38" y="709"/>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5" name="Google Shape;2715;p36"/>
            <p:cNvSpPr/>
            <p:nvPr/>
          </p:nvSpPr>
          <p:spPr>
            <a:xfrm>
              <a:off x="8916120" y="4662720"/>
              <a:ext cx="194760" cy="170280"/>
            </a:xfrm>
            <a:custGeom>
              <a:avLst/>
              <a:gdLst/>
              <a:ahLst/>
              <a:cxnLst/>
              <a:rect l="l" t="t" r="r" b="b"/>
              <a:pathLst>
                <a:path w="541" h="473" extrusionOk="0">
                  <a:moveTo>
                    <a:pt x="540" y="473"/>
                  </a:moveTo>
                  <a:cubicBezTo>
                    <a:pt x="322" y="447"/>
                    <a:pt x="-126" y="271"/>
                    <a:pt x="34" y="58"/>
                  </a:cubicBezTo>
                  <a:cubicBezTo>
                    <a:pt x="195" y="-155"/>
                    <a:pt x="548" y="271"/>
                    <a:pt x="540" y="473"/>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6" name="Google Shape;2716;p36"/>
            <p:cNvSpPr/>
            <p:nvPr/>
          </p:nvSpPr>
          <p:spPr>
            <a:xfrm>
              <a:off x="8789040" y="4495320"/>
              <a:ext cx="222120" cy="137520"/>
            </a:xfrm>
            <a:custGeom>
              <a:avLst/>
              <a:gdLst/>
              <a:ahLst/>
              <a:cxnLst/>
              <a:rect l="l" t="t" r="r" b="b"/>
              <a:pathLst>
                <a:path w="617" h="382" extrusionOk="0">
                  <a:moveTo>
                    <a:pt x="617" y="340"/>
                  </a:moveTo>
                  <a:cubicBezTo>
                    <a:pt x="399" y="135"/>
                    <a:pt x="58" y="-164"/>
                    <a:pt x="5" y="109"/>
                  </a:cubicBezTo>
                  <a:cubicBezTo>
                    <a:pt x="-48" y="383"/>
                    <a:pt x="374" y="431"/>
                    <a:pt x="617" y="340"/>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7" name="Google Shape;2717;p36"/>
            <p:cNvSpPr/>
            <p:nvPr/>
          </p:nvSpPr>
          <p:spPr>
            <a:xfrm>
              <a:off x="8656920" y="4556520"/>
              <a:ext cx="190800" cy="223560"/>
            </a:xfrm>
            <a:custGeom>
              <a:avLst/>
              <a:gdLst/>
              <a:ahLst/>
              <a:cxnLst/>
              <a:rect l="l" t="t" r="r" b="b"/>
              <a:pathLst>
                <a:path w="530" h="621" extrusionOk="0">
                  <a:moveTo>
                    <a:pt x="530" y="621"/>
                  </a:moveTo>
                  <a:cubicBezTo>
                    <a:pt x="471" y="324"/>
                    <a:pt x="266" y="-170"/>
                    <a:pt x="59" y="58"/>
                  </a:cubicBezTo>
                  <a:cubicBezTo>
                    <a:pt x="-148" y="287"/>
                    <a:pt x="235" y="582"/>
                    <a:pt x="530" y="621"/>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8" name="Google Shape;2718;p36"/>
            <p:cNvSpPr/>
            <p:nvPr/>
          </p:nvSpPr>
          <p:spPr>
            <a:xfrm>
              <a:off x="8755200" y="4847040"/>
              <a:ext cx="220680" cy="124560"/>
            </a:xfrm>
            <a:custGeom>
              <a:avLst/>
              <a:gdLst/>
              <a:ahLst/>
              <a:cxnLst/>
              <a:rect l="l" t="t" r="r" b="b"/>
              <a:pathLst>
                <a:path w="613" h="346" extrusionOk="0">
                  <a:moveTo>
                    <a:pt x="613" y="94"/>
                  </a:moveTo>
                  <a:cubicBezTo>
                    <a:pt x="345" y="-27"/>
                    <a:pt x="-90" y="-71"/>
                    <a:pt x="17" y="211"/>
                  </a:cubicBezTo>
                  <a:cubicBezTo>
                    <a:pt x="123" y="494"/>
                    <a:pt x="463" y="273"/>
                    <a:pt x="613" y="94"/>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9" name="Google Shape;2719;p36"/>
            <p:cNvSpPr/>
            <p:nvPr/>
          </p:nvSpPr>
          <p:spPr>
            <a:xfrm>
              <a:off x="8481600" y="4233600"/>
              <a:ext cx="216000" cy="184320"/>
            </a:xfrm>
            <a:custGeom>
              <a:avLst/>
              <a:gdLst/>
              <a:ahLst/>
              <a:cxnLst/>
              <a:rect l="l" t="t" r="r" b="b"/>
              <a:pathLst>
                <a:path w="600" h="512" extrusionOk="0">
                  <a:moveTo>
                    <a:pt x="600" y="512"/>
                  </a:moveTo>
                  <a:cubicBezTo>
                    <a:pt x="479" y="244"/>
                    <a:pt x="171" y="-178"/>
                    <a:pt x="30" y="82"/>
                  </a:cubicBezTo>
                  <a:cubicBezTo>
                    <a:pt x="-111" y="343"/>
                    <a:pt x="280" y="513"/>
                    <a:pt x="600" y="512"/>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20" name="Google Shape;2720;p36"/>
            <p:cNvSpPr/>
            <p:nvPr/>
          </p:nvSpPr>
          <p:spPr>
            <a:xfrm>
              <a:off x="8483400" y="4440600"/>
              <a:ext cx="252360" cy="135360"/>
            </a:xfrm>
            <a:custGeom>
              <a:avLst/>
              <a:gdLst/>
              <a:ahLst/>
              <a:cxnLst/>
              <a:rect l="l" t="t" r="r" b="b"/>
              <a:pathLst>
                <a:path w="701" h="376" extrusionOk="0">
                  <a:moveTo>
                    <a:pt x="701" y="80"/>
                  </a:moveTo>
                  <a:cubicBezTo>
                    <a:pt x="461" y="-1"/>
                    <a:pt x="-66" y="-90"/>
                    <a:pt x="7" y="200"/>
                  </a:cubicBezTo>
                  <a:cubicBezTo>
                    <a:pt x="79" y="491"/>
                    <a:pt x="525" y="399"/>
                    <a:pt x="701" y="80"/>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21" name="Google Shape;2721;p36"/>
            <p:cNvSpPr/>
            <p:nvPr/>
          </p:nvSpPr>
          <p:spPr>
            <a:xfrm>
              <a:off x="8546760" y="3990600"/>
              <a:ext cx="951480" cy="1111320"/>
            </a:xfrm>
            <a:custGeom>
              <a:avLst/>
              <a:gdLst/>
              <a:ahLst/>
              <a:cxnLst/>
              <a:rect l="l" t="t" r="r" b="b"/>
              <a:pathLst>
                <a:path w="2643" h="3087" extrusionOk="0">
                  <a:moveTo>
                    <a:pt x="1794" y="2"/>
                  </a:moveTo>
                  <a:cubicBezTo>
                    <a:pt x="1788" y="7"/>
                    <a:pt x="1786" y="16"/>
                    <a:pt x="1790" y="22"/>
                  </a:cubicBezTo>
                  <a:cubicBezTo>
                    <a:pt x="2020" y="355"/>
                    <a:pt x="2084" y="801"/>
                    <a:pt x="1958" y="1185"/>
                  </a:cubicBezTo>
                  <a:cubicBezTo>
                    <a:pt x="1942" y="1232"/>
                    <a:pt x="1924" y="1279"/>
                    <a:pt x="1905" y="1325"/>
                  </a:cubicBezTo>
                  <a:cubicBezTo>
                    <a:pt x="1717" y="1170"/>
                    <a:pt x="1574" y="958"/>
                    <a:pt x="1501" y="725"/>
                  </a:cubicBezTo>
                  <a:cubicBezTo>
                    <a:pt x="1499" y="717"/>
                    <a:pt x="1491" y="713"/>
                    <a:pt x="1483" y="715"/>
                  </a:cubicBezTo>
                  <a:cubicBezTo>
                    <a:pt x="1476" y="718"/>
                    <a:pt x="1472" y="726"/>
                    <a:pt x="1474" y="733"/>
                  </a:cubicBezTo>
                  <a:cubicBezTo>
                    <a:pt x="1549" y="974"/>
                    <a:pt x="1698" y="1194"/>
                    <a:pt x="1893" y="1353"/>
                  </a:cubicBezTo>
                  <a:cubicBezTo>
                    <a:pt x="1891" y="1358"/>
                    <a:pt x="1889" y="1363"/>
                    <a:pt x="1887" y="1368"/>
                  </a:cubicBezTo>
                  <a:cubicBezTo>
                    <a:pt x="1861" y="1431"/>
                    <a:pt x="1833" y="1497"/>
                    <a:pt x="1812" y="1565"/>
                  </a:cubicBezTo>
                  <a:cubicBezTo>
                    <a:pt x="1771" y="1695"/>
                    <a:pt x="1762" y="1813"/>
                    <a:pt x="1786" y="1918"/>
                  </a:cubicBezTo>
                  <a:cubicBezTo>
                    <a:pt x="1784" y="1916"/>
                    <a:pt x="1781" y="1913"/>
                    <a:pt x="1778" y="1911"/>
                  </a:cubicBezTo>
                  <a:cubicBezTo>
                    <a:pt x="1678" y="1819"/>
                    <a:pt x="1566" y="1739"/>
                    <a:pt x="1457" y="1661"/>
                  </a:cubicBezTo>
                  <a:cubicBezTo>
                    <a:pt x="1378" y="1605"/>
                    <a:pt x="1299" y="1547"/>
                    <a:pt x="1222" y="1485"/>
                  </a:cubicBezTo>
                  <a:cubicBezTo>
                    <a:pt x="1270" y="1332"/>
                    <a:pt x="1274" y="1161"/>
                    <a:pt x="1235" y="1005"/>
                  </a:cubicBezTo>
                  <a:cubicBezTo>
                    <a:pt x="1233" y="998"/>
                    <a:pt x="1225" y="993"/>
                    <a:pt x="1218" y="995"/>
                  </a:cubicBezTo>
                  <a:cubicBezTo>
                    <a:pt x="1210" y="997"/>
                    <a:pt x="1205" y="1005"/>
                    <a:pt x="1207" y="1012"/>
                  </a:cubicBezTo>
                  <a:cubicBezTo>
                    <a:pt x="1245" y="1160"/>
                    <a:pt x="1241" y="1320"/>
                    <a:pt x="1199" y="1465"/>
                  </a:cubicBezTo>
                  <a:cubicBezTo>
                    <a:pt x="1150" y="1426"/>
                    <a:pt x="1103" y="1382"/>
                    <a:pt x="1061" y="1336"/>
                  </a:cubicBezTo>
                  <a:cubicBezTo>
                    <a:pt x="814" y="1071"/>
                    <a:pt x="691" y="697"/>
                    <a:pt x="732" y="337"/>
                  </a:cubicBezTo>
                  <a:cubicBezTo>
                    <a:pt x="733" y="329"/>
                    <a:pt x="727" y="322"/>
                    <a:pt x="719" y="321"/>
                  </a:cubicBezTo>
                  <a:cubicBezTo>
                    <a:pt x="712" y="320"/>
                    <a:pt x="705" y="326"/>
                    <a:pt x="704" y="333"/>
                  </a:cubicBezTo>
                  <a:cubicBezTo>
                    <a:pt x="666" y="665"/>
                    <a:pt x="764" y="1007"/>
                    <a:pt x="967" y="1270"/>
                  </a:cubicBezTo>
                  <a:cubicBezTo>
                    <a:pt x="855" y="1276"/>
                    <a:pt x="742" y="1266"/>
                    <a:pt x="633" y="1241"/>
                  </a:cubicBezTo>
                  <a:lnTo>
                    <a:pt x="633" y="1241"/>
                  </a:lnTo>
                  <a:cubicBezTo>
                    <a:pt x="404" y="1189"/>
                    <a:pt x="190" y="1073"/>
                    <a:pt x="25" y="906"/>
                  </a:cubicBezTo>
                  <a:cubicBezTo>
                    <a:pt x="19" y="901"/>
                    <a:pt x="10" y="901"/>
                    <a:pt x="5" y="906"/>
                  </a:cubicBezTo>
                  <a:cubicBezTo>
                    <a:pt x="-1" y="912"/>
                    <a:pt x="-1" y="921"/>
                    <a:pt x="4" y="926"/>
                  </a:cubicBezTo>
                  <a:cubicBezTo>
                    <a:pt x="167" y="1091"/>
                    <a:pt x="376" y="1206"/>
                    <a:pt x="600" y="1262"/>
                  </a:cubicBezTo>
                  <a:cubicBezTo>
                    <a:pt x="452" y="1376"/>
                    <a:pt x="260" y="1437"/>
                    <a:pt x="68" y="1431"/>
                  </a:cubicBezTo>
                  <a:cubicBezTo>
                    <a:pt x="60" y="1431"/>
                    <a:pt x="53" y="1436"/>
                    <a:pt x="53" y="1444"/>
                  </a:cubicBezTo>
                  <a:cubicBezTo>
                    <a:pt x="52" y="1453"/>
                    <a:pt x="59" y="1458"/>
                    <a:pt x="67" y="1458"/>
                  </a:cubicBezTo>
                  <a:cubicBezTo>
                    <a:pt x="273" y="1466"/>
                    <a:pt x="480" y="1398"/>
                    <a:pt x="635" y="1270"/>
                  </a:cubicBezTo>
                  <a:cubicBezTo>
                    <a:pt x="751" y="1296"/>
                    <a:pt x="870" y="1305"/>
                    <a:pt x="989" y="1297"/>
                  </a:cubicBezTo>
                  <a:cubicBezTo>
                    <a:pt x="1005" y="1317"/>
                    <a:pt x="1022" y="1337"/>
                    <a:pt x="1039" y="1355"/>
                  </a:cubicBezTo>
                  <a:cubicBezTo>
                    <a:pt x="1158" y="1482"/>
                    <a:pt x="1302" y="1585"/>
                    <a:pt x="1440" y="1684"/>
                  </a:cubicBezTo>
                  <a:cubicBezTo>
                    <a:pt x="1460" y="1698"/>
                    <a:pt x="1479" y="1712"/>
                    <a:pt x="1499" y="1726"/>
                  </a:cubicBezTo>
                  <a:cubicBezTo>
                    <a:pt x="1301" y="1745"/>
                    <a:pt x="1097" y="1711"/>
                    <a:pt x="909" y="1624"/>
                  </a:cubicBezTo>
                  <a:cubicBezTo>
                    <a:pt x="901" y="1621"/>
                    <a:pt x="893" y="1624"/>
                    <a:pt x="890" y="1631"/>
                  </a:cubicBezTo>
                  <a:cubicBezTo>
                    <a:pt x="886" y="1638"/>
                    <a:pt x="889" y="1647"/>
                    <a:pt x="897" y="1650"/>
                  </a:cubicBezTo>
                  <a:cubicBezTo>
                    <a:pt x="1100" y="1743"/>
                    <a:pt x="1320" y="1778"/>
                    <a:pt x="1533" y="1751"/>
                  </a:cubicBezTo>
                  <a:cubicBezTo>
                    <a:pt x="1611" y="1807"/>
                    <a:pt x="1688" y="1867"/>
                    <a:pt x="1759" y="1931"/>
                  </a:cubicBezTo>
                  <a:cubicBezTo>
                    <a:pt x="1903" y="2064"/>
                    <a:pt x="2021" y="2221"/>
                    <a:pt x="2108" y="2394"/>
                  </a:cubicBezTo>
                  <a:cubicBezTo>
                    <a:pt x="1972" y="2437"/>
                    <a:pt x="1828" y="2457"/>
                    <a:pt x="1682" y="2456"/>
                  </a:cubicBezTo>
                  <a:cubicBezTo>
                    <a:pt x="1542" y="2276"/>
                    <a:pt x="1375" y="2121"/>
                    <a:pt x="1199" y="2006"/>
                  </a:cubicBezTo>
                  <a:cubicBezTo>
                    <a:pt x="1192" y="2002"/>
                    <a:pt x="1183" y="2004"/>
                    <a:pt x="1179" y="2010"/>
                  </a:cubicBezTo>
                  <a:cubicBezTo>
                    <a:pt x="1175" y="2017"/>
                    <a:pt x="1177" y="2026"/>
                    <a:pt x="1183" y="2030"/>
                  </a:cubicBezTo>
                  <a:cubicBezTo>
                    <a:pt x="1350" y="2139"/>
                    <a:pt x="1510" y="2286"/>
                    <a:pt x="1645" y="2455"/>
                  </a:cubicBezTo>
                  <a:cubicBezTo>
                    <a:pt x="1498" y="2449"/>
                    <a:pt x="1349" y="2421"/>
                    <a:pt x="1206" y="2370"/>
                  </a:cubicBezTo>
                  <a:cubicBezTo>
                    <a:pt x="910" y="2266"/>
                    <a:pt x="653" y="2064"/>
                    <a:pt x="482" y="1801"/>
                  </a:cubicBezTo>
                  <a:cubicBezTo>
                    <a:pt x="477" y="1794"/>
                    <a:pt x="468" y="1793"/>
                    <a:pt x="462" y="1797"/>
                  </a:cubicBezTo>
                  <a:cubicBezTo>
                    <a:pt x="455" y="1802"/>
                    <a:pt x="453" y="1810"/>
                    <a:pt x="458" y="1816"/>
                  </a:cubicBezTo>
                  <a:cubicBezTo>
                    <a:pt x="633" y="2084"/>
                    <a:pt x="895" y="2291"/>
                    <a:pt x="1197" y="2397"/>
                  </a:cubicBezTo>
                  <a:cubicBezTo>
                    <a:pt x="1217" y="2404"/>
                    <a:pt x="1237" y="2411"/>
                    <a:pt x="1258" y="2417"/>
                  </a:cubicBezTo>
                  <a:cubicBezTo>
                    <a:pt x="1114" y="2510"/>
                    <a:pt x="949" y="2566"/>
                    <a:pt x="778" y="2581"/>
                  </a:cubicBezTo>
                  <a:cubicBezTo>
                    <a:pt x="771" y="2582"/>
                    <a:pt x="764" y="2589"/>
                    <a:pt x="765" y="2597"/>
                  </a:cubicBezTo>
                  <a:cubicBezTo>
                    <a:pt x="765" y="2605"/>
                    <a:pt x="773" y="2611"/>
                    <a:pt x="781" y="2610"/>
                  </a:cubicBezTo>
                  <a:cubicBezTo>
                    <a:pt x="964" y="2594"/>
                    <a:pt x="1141" y="2531"/>
                    <a:pt x="1294" y="2428"/>
                  </a:cubicBezTo>
                  <a:cubicBezTo>
                    <a:pt x="1569" y="2505"/>
                    <a:pt x="1859" y="2503"/>
                    <a:pt x="2121" y="2420"/>
                  </a:cubicBezTo>
                  <a:cubicBezTo>
                    <a:pt x="2219" y="2623"/>
                    <a:pt x="2275" y="2846"/>
                    <a:pt x="2282" y="3073"/>
                  </a:cubicBezTo>
                  <a:cubicBezTo>
                    <a:pt x="2282" y="3081"/>
                    <a:pt x="2289" y="3087"/>
                    <a:pt x="2297" y="3087"/>
                  </a:cubicBezTo>
                  <a:cubicBezTo>
                    <a:pt x="2301" y="3087"/>
                    <a:pt x="2305" y="3086"/>
                    <a:pt x="2307" y="3083"/>
                  </a:cubicBezTo>
                  <a:cubicBezTo>
                    <a:pt x="2310" y="3080"/>
                    <a:pt x="2311" y="3076"/>
                    <a:pt x="2311" y="3072"/>
                  </a:cubicBezTo>
                  <a:cubicBezTo>
                    <a:pt x="2305" y="2906"/>
                    <a:pt x="2275" y="2743"/>
                    <a:pt x="2221" y="2588"/>
                  </a:cubicBezTo>
                  <a:cubicBezTo>
                    <a:pt x="2222" y="2587"/>
                    <a:pt x="2223" y="2587"/>
                    <a:pt x="2224" y="2586"/>
                  </a:cubicBezTo>
                  <a:lnTo>
                    <a:pt x="2224" y="2585"/>
                  </a:lnTo>
                  <a:cubicBezTo>
                    <a:pt x="2303" y="2497"/>
                    <a:pt x="2373" y="2399"/>
                    <a:pt x="2432" y="2296"/>
                  </a:cubicBezTo>
                  <a:lnTo>
                    <a:pt x="2432" y="2296"/>
                  </a:lnTo>
                  <a:cubicBezTo>
                    <a:pt x="2434" y="2294"/>
                    <a:pt x="2435" y="2292"/>
                    <a:pt x="2435" y="2290"/>
                  </a:cubicBezTo>
                  <a:cubicBezTo>
                    <a:pt x="2538" y="2110"/>
                    <a:pt x="2610" y="1910"/>
                    <a:pt x="2643" y="1706"/>
                  </a:cubicBezTo>
                  <a:cubicBezTo>
                    <a:pt x="2644" y="1699"/>
                    <a:pt x="2639" y="1691"/>
                    <a:pt x="2631" y="1690"/>
                  </a:cubicBezTo>
                  <a:cubicBezTo>
                    <a:pt x="2623" y="1689"/>
                    <a:pt x="2616" y="1694"/>
                    <a:pt x="2614" y="1702"/>
                  </a:cubicBezTo>
                  <a:cubicBezTo>
                    <a:pt x="2583" y="1894"/>
                    <a:pt x="2517" y="2083"/>
                    <a:pt x="2422" y="2255"/>
                  </a:cubicBezTo>
                  <a:cubicBezTo>
                    <a:pt x="2337" y="2085"/>
                    <a:pt x="2287" y="1900"/>
                    <a:pt x="2275" y="1705"/>
                  </a:cubicBezTo>
                  <a:cubicBezTo>
                    <a:pt x="2274" y="1697"/>
                    <a:pt x="2268" y="1691"/>
                    <a:pt x="2260" y="1692"/>
                  </a:cubicBezTo>
                  <a:cubicBezTo>
                    <a:pt x="2252" y="1692"/>
                    <a:pt x="2246" y="1699"/>
                    <a:pt x="2246" y="1707"/>
                  </a:cubicBezTo>
                  <a:cubicBezTo>
                    <a:pt x="2259" y="1912"/>
                    <a:pt x="2313" y="2106"/>
                    <a:pt x="2405" y="2285"/>
                  </a:cubicBezTo>
                  <a:cubicBezTo>
                    <a:pt x="2349" y="2382"/>
                    <a:pt x="2284" y="2474"/>
                    <a:pt x="2210" y="2558"/>
                  </a:cubicBezTo>
                  <a:cubicBezTo>
                    <a:pt x="2128" y="2333"/>
                    <a:pt x="1997" y="2127"/>
                    <a:pt x="1827" y="1957"/>
                  </a:cubicBezTo>
                  <a:cubicBezTo>
                    <a:pt x="1789" y="1846"/>
                    <a:pt x="1793" y="1717"/>
                    <a:pt x="1839" y="1573"/>
                  </a:cubicBezTo>
                  <a:cubicBezTo>
                    <a:pt x="1860" y="1507"/>
                    <a:pt x="1887" y="1441"/>
                    <a:pt x="1913" y="1378"/>
                  </a:cubicBezTo>
                  <a:cubicBezTo>
                    <a:pt x="1938" y="1318"/>
                    <a:pt x="1964" y="1256"/>
                    <a:pt x="1985" y="1193"/>
                  </a:cubicBezTo>
                  <a:cubicBezTo>
                    <a:pt x="1994" y="1165"/>
                    <a:pt x="2002" y="1137"/>
                    <a:pt x="2009" y="1109"/>
                  </a:cubicBezTo>
                  <a:cubicBezTo>
                    <a:pt x="2077" y="1063"/>
                    <a:pt x="2139" y="1011"/>
                    <a:pt x="2196" y="952"/>
                  </a:cubicBezTo>
                  <a:cubicBezTo>
                    <a:pt x="2277" y="868"/>
                    <a:pt x="2345" y="773"/>
                    <a:pt x="2397" y="668"/>
                  </a:cubicBezTo>
                  <a:cubicBezTo>
                    <a:pt x="2401" y="661"/>
                    <a:pt x="2398" y="652"/>
                    <a:pt x="2391" y="649"/>
                  </a:cubicBezTo>
                  <a:cubicBezTo>
                    <a:pt x="2384" y="645"/>
                    <a:pt x="2375" y="648"/>
                    <a:pt x="2372" y="655"/>
                  </a:cubicBezTo>
                  <a:cubicBezTo>
                    <a:pt x="2290" y="819"/>
                    <a:pt x="2168" y="961"/>
                    <a:pt x="2019" y="1067"/>
                  </a:cubicBezTo>
                  <a:cubicBezTo>
                    <a:pt x="2098" y="706"/>
                    <a:pt x="2024" y="310"/>
                    <a:pt x="1814" y="5"/>
                  </a:cubicBezTo>
                  <a:cubicBezTo>
                    <a:pt x="1809" y="-1"/>
                    <a:pt x="1800" y="-2"/>
                    <a:pt x="1794" y="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2722" name="Google Shape;2722;p36"/>
          <p:cNvGrpSpPr/>
          <p:nvPr/>
        </p:nvGrpSpPr>
        <p:grpSpPr>
          <a:xfrm rot="-1091694">
            <a:off x="-303489" y="1673830"/>
            <a:ext cx="948958" cy="1136445"/>
            <a:chOff x="3930561" y="718805"/>
            <a:chExt cx="849519" cy="1017360"/>
          </a:xfrm>
        </p:grpSpPr>
        <p:sp>
          <p:nvSpPr>
            <p:cNvPr id="2723" name="Google Shape;2723;p36"/>
            <p:cNvSpPr/>
            <p:nvPr/>
          </p:nvSpPr>
          <p:spPr>
            <a:xfrm>
              <a:off x="3998880" y="718805"/>
              <a:ext cx="781200" cy="993600"/>
            </a:xfrm>
            <a:custGeom>
              <a:avLst/>
              <a:gdLst/>
              <a:ahLst/>
              <a:cxnLst/>
              <a:rect l="l" t="t" r="r" b="b"/>
              <a:pathLst>
                <a:path w="2170" h="2760" extrusionOk="0">
                  <a:moveTo>
                    <a:pt x="1975" y="2760"/>
                  </a:moveTo>
                  <a:lnTo>
                    <a:pt x="52" y="2753"/>
                  </a:lnTo>
                  <a:lnTo>
                    <a:pt x="62" y="97"/>
                  </a:lnTo>
                  <a:lnTo>
                    <a:pt x="17" y="151"/>
                  </a:lnTo>
                  <a:lnTo>
                    <a:pt x="0" y="63"/>
                  </a:lnTo>
                  <a:lnTo>
                    <a:pt x="63" y="0"/>
                  </a:lnTo>
                  <a:lnTo>
                    <a:pt x="1986" y="7"/>
                  </a:lnTo>
                  <a:cubicBezTo>
                    <a:pt x="2088" y="8"/>
                    <a:pt x="2171" y="80"/>
                    <a:pt x="2170" y="168"/>
                  </a:cubicBezTo>
                  <a:lnTo>
                    <a:pt x="2161" y="2601"/>
                  </a:lnTo>
                  <a:cubicBezTo>
                    <a:pt x="2160" y="2689"/>
                    <a:pt x="2077" y="2761"/>
                    <a:pt x="1975" y="2760"/>
                  </a:cubicBezTo>
                  <a:close/>
                </a:path>
              </a:pathLst>
            </a:custGeom>
            <a:solidFill>
              <a:srgbClr val="4B79D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24" name="Google Shape;2724;p36"/>
            <p:cNvSpPr/>
            <p:nvPr/>
          </p:nvSpPr>
          <p:spPr>
            <a:xfrm>
              <a:off x="3998880" y="718805"/>
              <a:ext cx="781200" cy="993600"/>
            </a:xfrm>
            <a:custGeom>
              <a:avLst/>
              <a:gdLst/>
              <a:ahLst/>
              <a:cxnLst/>
              <a:rect l="l" t="t" r="r" b="b"/>
              <a:pathLst>
                <a:path w="2170" h="2760" extrusionOk="0">
                  <a:moveTo>
                    <a:pt x="1975" y="2760"/>
                  </a:moveTo>
                  <a:lnTo>
                    <a:pt x="52" y="2753"/>
                  </a:lnTo>
                  <a:lnTo>
                    <a:pt x="62" y="97"/>
                  </a:lnTo>
                  <a:lnTo>
                    <a:pt x="17" y="151"/>
                  </a:lnTo>
                  <a:lnTo>
                    <a:pt x="0" y="63"/>
                  </a:lnTo>
                  <a:lnTo>
                    <a:pt x="63" y="0"/>
                  </a:lnTo>
                  <a:lnTo>
                    <a:pt x="1986" y="7"/>
                  </a:lnTo>
                  <a:cubicBezTo>
                    <a:pt x="2088" y="8"/>
                    <a:pt x="2171" y="80"/>
                    <a:pt x="2170" y="168"/>
                  </a:cubicBezTo>
                  <a:lnTo>
                    <a:pt x="2161" y="2601"/>
                  </a:lnTo>
                  <a:cubicBezTo>
                    <a:pt x="2160" y="2689"/>
                    <a:pt x="2077" y="2761"/>
                    <a:pt x="1975" y="2760"/>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25" name="Google Shape;2725;p36"/>
            <p:cNvSpPr/>
            <p:nvPr/>
          </p:nvSpPr>
          <p:spPr>
            <a:xfrm>
              <a:off x="3998520" y="742565"/>
              <a:ext cx="767520" cy="993600"/>
            </a:xfrm>
            <a:custGeom>
              <a:avLst/>
              <a:gdLst/>
              <a:ahLst/>
              <a:cxnLst/>
              <a:rect l="l" t="t" r="r" b="b"/>
              <a:pathLst>
                <a:path w="2132" h="2760" extrusionOk="0">
                  <a:moveTo>
                    <a:pt x="1937" y="2760"/>
                  </a:moveTo>
                  <a:lnTo>
                    <a:pt x="14" y="2753"/>
                  </a:lnTo>
                  <a:lnTo>
                    <a:pt x="24" y="33"/>
                  </a:lnTo>
                  <a:lnTo>
                    <a:pt x="0" y="33"/>
                  </a:lnTo>
                  <a:lnTo>
                    <a:pt x="24" y="0"/>
                  </a:lnTo>
                  <a:lnTo>
                    <a:pt x="1948" y="8"/>
                  </a:lnTo>
                  <a:cubicBezTo>
                    <a:pt x="2050" y="8"/>
                    <a:pt x="2132" y="80"/>
                    <a:pt x="2132" y="168"/>
                  </a:cubicBezTo>
                  <a:lnTo>
                    <a:pt x="2122" y="2602"/>
                  </a:lnTo>
                  <a:cubicBezTo>
                    <a:pt x="2122" y="2690"/>
                    <a:pt x="2039" y="2761"/>
                    <a:pt x="1937" y="276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26" name="Google Shape;2726;p36"/>
            <p:cNvSpPr/>
            <p:nvPr/>
          </p:nvSpPr>
          <p:spPr>
            <a:xfrm>
              <a:off x="3997161" y="741541"/>
              <a:ext cx="762480" cy="993600"/>
            </a:xfrm>
            <a:custGeom>
              <a:avLst/>
              <a:gdLst/>
              <a:ahLst/>
              <a:cxnLst/>
              <a:rect l="l" t="t" r="r" b="b"/>
              <a:pathLst>
                <a:path w="2118" h="2760" extrusionOk="0">
                  <a:moveTo>
                    <a:pt x="2108" y="2601"/>
                  </a:moveTo>
                  <a:lnTo>
                    <a:pt x="2118" y="168"/>
                  </a:lnTo>
                  <a:cubicBezTo>
                    <a:pt x="2118" y="80"/>
                    <a:pt x="2036" y="8"/>
                    <a:pt x="1934" y="8"/>
                  </a:cubicBezTo>
                  <a:lnTo>
                    <a:pt x="10" y="0"/>
                  </a:lnTo>
                  <a:lnTo>
                    <a:pt x="0" y="2753"/>
                  </a:lnTo>
                  <a:lnTo>
                    <a:pt x="1923" y="2760"/>
                  </a:lnTo>
                  <a:cubicBezTo>
                    <a:pt x="2025" y="2761"/>
                    <a:pt x="2108" y="2689"/>
                    <a:pt x="2108" y="2601"/>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27" name="Google Shape;2727;p36"/>
            <p:cNvSpPr/>
            <p:nvPr/>
          </p:nvSpPr>
          <p:spPr>
            <a:xfrm>
              <a:off x="3930561" y="1578541"/>
              <a:ext cx="133560" cy="133920"/>
            </a:xfrm>
            <a:custGeom>
              <a:avLst/>
              <a:gdLst/>
              <a:ahLst/>
              <a:cxnLst/>
              <a:rect l="l" t="t" r="r" b="b"/>
              <a:pathLst>
                <a:path w="371" h="372" extrusionOk="0">
                  <a:moveTo>
                    <a:pt x="185" y="372"/>
                  </a:moveTo>
                  <a:cubicBezTo>
                    <a:pt x="82" y="372"/>
                    <a:pt x="-1" y="288"/>
                    <a:pt x="0" y="185"/>
                  </a:cubicBezTo>
                  <a:cubicBezTo>
                    <a:pt x="0" y="83"/>
                    <a:pt x="84" y="0"/>
                    <a:pt x="186" y="0"/>
                  </a:cubicBezTo>
                  <a:lnTo>
                    <a:pt x="186" y="75"/>
                  </a:lnTo>
                  <a:cubicBezTo>
                    <a:pt x="125" y="75"/>
                    <a:pt x="74" y="125"/>
                    <a:pt x="74" y="186"/>
                  </a:cubicBezTo>
                  <a:cubicBezTo>
                    <a:pt x="73" y="247"/>
                    <a:pt x="123" y="297"/>
                    <a:pt x="185" y="297"/>
                  </a:cubicBezTo>
                  <a:cubicBezTo>
                    <a:pt x="246" y="298"/>
                    <a:pt x="297" y="248"/>
                    <a:pt x="297" y="187"/>
                  </a:cubicBezTo>
                  <a:cubicBezTo>
                    <a:pt x="297" y="166"/>
                    <a:pt x="313" y="149"/>
                    <a:pt x="334" y="149"/>
                  </a:cubicBezTo>
                  <a:cubicBezTo>
                    <a:pt x="354" y="149"/>
                    <a:pt x="371" y="166"/>
                    <a:pt x="371" y="187"/>
                  </a:cubicBezTo>
                  <a:cubicBezTo>
                    <a:pt x="371" y="289"/>
                    <a:pt x="287" y="372"/>
                    <a:pt x="185" y="372"/>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28" name="Google Shape;2728;p36"/>
            <p:cNvSpPr/>
            <p:nvPr/>
          </p:nvSpPr>
          <p:spPr>
            <a:xfrm>
              <a:off x="3930921" y="1442461"/>
              <a:ext cx="133920" cy="133920"/>
            </a:xfrm>
            <a:custGeom>
              <a:avLst/>
              <a:gdLst/>
              <a:ahLst/>
              <a:cxnLst/>
              <a:rect l="l" t="t" r="r" b="b"/>
              <a:pathLst>
                <a:path w="372" h="372" extrusionOk="0">
                  <a:moveTo>
                    <a:pt x="185" y="372"/>
                  </a:moveTo>
                  <a:cubicBezTo>
                    <a:pt x="83" y="371"/>
                    <a:pt x="0" y="288"/>
                    <a:pt x="0" y="185"/>
                  </a:cubicBezTo>
                  <a:cubicBezTo>
                    <a:pt x="1" y="82"/>
                    <a:pt x="84" y="-1"/>
                    <a:pt x="187" y="0"/>
                  </a:cubicBezTo>
                  <a:lnTo>
                    <a:pt x="187" y="75"/>
                  </a:lnTo>
                  <a:cubicBezTo>
                    <a:pt x="125" y="74"/>
                    <a:pt x="75" y="124"/>
                    <a:pt x="75" y="185"/>
                  </a:cubicBezTo>
                  <a:cubicBezTo>
                    <a:pt x="75" y="247"/>
                    <a:pt x="125" y="297"/>
                    <a:pt x="186" y="297"/>
                  </a:cubicBezTo>
                  <a:cubicBezTo>
                    <a:pt x="247" y="297"/>
                    <a:pt x="297" y="247"/>
                    <a:pt x="297" y="186"/>
                  </a:cubicBezTo>
                  <a:cubicBezTo>
                    <a:pt x="297" y="165"/>
                    <a:pt x="314" y="149"/>
                    <a:pt x="335" y="149"/>
                  </a:cubicBezTo>
                  <a:cubicBezTo>
                    <a:pt x="356" y="149"/>
                    <a:pt x="372" y="166"/>
                    <a:pt x="372" y="186"/>
                  </a:cubicBezTo>
                  <a:cubicBezTo>
                    <a:pt x="371" y="289"/>
                    <a:pt x="288" y="372"/>
                    <a:pt x="185" y="372"/>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29" name="Google Shape;2729;p36"/>
            <p:cNvSpPr/>
            <p:nvPr/>
          </p:nvSpPr>
          <p:spPr>
            <a:xfrm>
              <a:off x="3931641" y="1306021"/>
              <a:ext cx="133560" cy="133920"/>
            </a:xfrm>
            <a:custGeom>
              <a:avLst/>
              <a:gdLst/>
              <a:ahLst/>
              <a:cxnLst/>
              <a:rect l="l" t="t" r="r" b="b"/>
              <a:pathLst>
                <a:path w="371" h="372" extrusionOk="0">
                  <a:moveTo>
                    <a:pt x="185" y="372"/>
                  </a:moveTo>
                  <a:cubicBezTo>
                    <a:pt x="82" y="372"/>
                    <a:pt x="-1" y="288"/>
                    <a:pt x="0" y="186"/>
                  </a:cubicBezTo>
                  <a:cubicBezTo>
                    <a:pt x="0" y="83"/>
                    <a:pt x="84" y="0"/>
                    <a:pt x="186" y="0"/>
                  </a:cubicBezTo>
                  <a:lnTo>
                    <a:pt x="186" y="75"/>
                  </a:lnTo>
                  <a:cubicBezTo>
                    <a:pt x="125" y="75"/>
                    <a:pt x="75" y="125"/>
                    <a:pt x="74" y="186"/>
                  </a:cubicBezTo>
                  <a:cubicBezTo>
                    <a:pt x="74" y="247"/>
                    <a:pt x="124" y="297"/>
                    <a:pt x="185" y="298"/>
                  </a:cubicBezTo>
                  <a:cubicBezTo>
                    <a:pt x="247" y="298"/>
                    <a:pt x="297" y="248"/>
                    <a:pt x="297" y="187"/>
                  </a:cubicBezTo>
                  <a:cubicBezTo>
                    <a:pt x="297" y="166"/>
                    <a:pt x="313" y="149"/>
                    <a:pt x="334" y="149"/>
                  </a:cubicBezTo>
                  <a:cubicBezTo>
                    <a:pt x="354" y="149"/>
                    <a:pt x="371" y="166"/>
                    <a:pt x="371" y="187"/>
                  </a:cubicBezTo>
                  <a:cubicBezTo>
                    <a:pt x="371" y="290"/>
                    <a:pt x="287" y="373"/>
                    <a:pt x="185" y="372"/>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30" name="Google Shape;2730;p36"/>
            <p:cNvSpPr/>
            <p:nvPr/>
          </p:nvSpPr>
          <p:spPr>
            <a:xfrm>
              <a:off x="3932001" y="1170301"/>
              <a:ext cx="133920" cy="133560"/>
            </a:xfrm>
            <a:custGeom>
              <a:avLst/>
              <a:gdLst/>
              <a:ahLst/>
              <a:cxnLst/>
              <a:rect l="l" t="t" r="r" b="b"/>
              <a:pathLst>
                <a:path w="372" h="371" extrusionOk="0">
                  <a:moveTo>
                    <a:pt x="185" y="371"/>
                  </a:moveTo>
                  <a:cubicBezTo>
                    <a:pt x="83" y="370"/>
                    <a:pt x="0" y="287"/>
                    <a:pt x="0" y="184"/>
                  </a:cubicBezTo>
                  <a:cubicBezTo>
                    <a:pt x="1" y="83"/>
                    <a:pt x="84" y="0"/>
                    <a:pt x="187" y="0"/>
                  </a:cubicBezTo>
                  <a:lnTo>
                    <a:pt x="187" y="75"/>
                  </a:lnTo>
                  <a:cubicBezTo>
                    <a:pt x="125" y="75"/>
                    <a:pt x="75" y="123"/>
                    <a:pt x="75" y="185"/>
                  </a:cubicBezTo>
                  <a:cubicBezTo>
                    <a:pt x="75" y="246"/>
                    <a:pt x="125" y="296"/>
                    <a:pt x="186" y="296"/>
                  </a:cubicBezTo>
                  <a:cubicBezTo>
                    <a:pt x="247" y="296"/>
                    <a:pt x="297" y="247"/>
                    <a:pt x="297" y="185"/>
                  </a:cubicBezTo>
                  <a:cubicBezTo>
                    <a:pt x="297" y="165"/>
                    <a:pt x="314" y="148"/>
                    <a:pt x="335" y="148"/>
                  </a:cubicBezTo>
                  <a:cubicBezTo>
                    <a:pt x="355" y="148"/>
                    <a:pt x="372" y="165"/>
                    <a:pt x="372" y="186"/>
                  </a:cubicBezTo>
                  <a:cubicBezTo>
                    <a:pt x="371" y="288"/>
                    <a:pt x="288" y="371"/>
                    <a:pt x="185" y="371"/>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31" name="Google Shape;2731;p36"/>
            <p:cNvSpPr/>
            <p:nvPr/>
          </p:nvSpPr>
          <p:spPr>
            <a:xfrm>
              <a:off x="3932361" y="1034221"/>
              <a:ext cx="133920" cy="133920"/>
            </a:xfrm>
            <a:custGeom>
              <a:avLst/>
              <a:gdLst/>
              <a:ahLst/>
              <a:cxnLst/>
              <a:rect l="l" t="t" r="r" b="b"/>
              <a:pathLst>
                <a:path w="372" h="372" extrusionOk="0">
                  <a:moveTo>
                    <a:pt x="186" y="372"/>
                  </a:moveTo>
                  <a:cubicBezTo>
                    <a:pt x="83" y="371"/>
                    <a:pt x="0" y="288"/>
                    <a:pt x="0" y="185"/>
                  </a:cubicBezTo>
                  <a:cubicBezTo>
                    <a:pt x="1" y="82"/>
                    <a:pt x="84" y="-1"/>
                    <a:pt x="187" y="0"/>
                  </a:cubicBezTo>
                  <a:lnTo>
                    <a:pt x="187" y="75"/>
                  </a:lnTo>
                  <a:cubicBezTo>
                    <a:pt x="126" y="74"/>
                    <a:pt x="76" y="124"/>
                    <a:pt x="75" y="185"/>
                  </a:cubicBezTo>
                  <a:cubicBezTo>
                    <a:pt x="75" y="247"/>
                    <a:pt x="124" y="297"/>
                    <a:pt x="186" y="297"/>
                  </a:cubicBezTo>
                  <a:cubicBezTo>
                    <a:pt x="247" y="297"/>
                    <a:pt x="297" y="247"/>
                    <a:pt x="298" y="186"/>
                  </a:cubicBezTo>
                  <a:cubicBezTo>
                    <a:pt x="298" y="165"/>
                    <a:pt x="314" y="149"/>
                    <a:pt x="335" y="149"/>
                  </a:cubicBezTo>
                  <a:cubicBezTo>
                    <a:pt x="356" y="149"/>
                    <a:pt x="372" y="166"/>
                    <a:pt x="372" y="186"/>
                  </a:cubicBezTo>
                  <a:cubicBezTo>
                    <a:pt x="372" y="289"/>
                    <a:pt x="288" y="372"/>
                    <a:pt x="186" y="372"/>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32" name="Google Shape;2732;p36"/>
            <p:cNvSpPr/>
            <p:nvPr/>
          </p:nvSpPr>
          <p:spPr>
            <a:xfrm>
              <a:off x="3933081" y="897781"/>
              <a:ext cx="133920" cy="133920"/>
            </a:xfrm>
            <a:custGeom>
              <a:avLst/>
              <a:gdLst/>
              <a:ahLst/>
              <a:cxnLst/>
              <a:rect l="l" t="t" r="r" b="b"/>
              <a:pathLst>
                <a:path w="372" h="372" extrusionOk="0">
                  <a:moveTo>
                    <a:pt x="185" y="372"/>
                  </a:moveTo>
                  <a:cubicBezTo>
                    <a:pt x="83" y="372"/>
                    <a:pt x="0" y="288"/>
                    <a:pt x="0" y="185"/>
                  </a:cubicBezTo>
                  <a:cubicBezTo>
                    <a:pt x="1" y="83"/>
                    <a:pt x="84" y="0"/>
                    <a:pt x="187" y="0"/>
                  </a:cubicBezTo>
                  <a:lnTo>
                    <a:pt x="186" y="75"/>
                  </a:lnTo>
                  <a:cubicBezTo>
                    <a:pt x="125" y="75"/>
                    <a:pt x="75" y="124"/>
                    <a:pt x="75" y="186"/>
                  </a:cubicBezTo>
                  <a:cubicBezTo>
                    <a:pt x="75" y="247"/>
                    <a:pt x="124" y="297"/>
                    <a:pt x="186" y="297"/>
                  </a:cubicBezTo>
                  <a:cubicBezTo>
                    <a:pt x="247" y="298"/>
                    <a:pt x="297" y="248"/>
                    <a:pt x="297" y="186"/>
                  </a:cubicBezTo>
                  <a:cubicBezTo>
                    <a:pt x="297" y="166"/>
                    <a:pt x="314" y="149"/>
                    <a:pt x="335" y="149"/>
                  </a:cubicBezTo>
                  <a:cubicBezTo>
                    <a:pt x="355" y="149"/>
                    <a:pt x="372" y="166"/>
                    <a:pt x="372" y="187"/>
                  </a:cubicBezTo>
                  <a:cubicBezTo>
                    <a:pt x="371" y="289"/>
                    <a:pt x="288" y="372"/>
                    <a:pt x="185" y="372"/>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33" name="Google Shape;2733;p36"/>
            <p:cNvSpPr/>
            <p:nvPr/>
          </p:nvSpPr>
          <p:spPr>
            <a:xfrm>
              <a:off x="3933441" y="761701"/>
              <a:ext cx="133920" cy="133920"/>
            </a:xfrm>
            <a:custGeom>
              <a:avLst/>
              <a:gdLst/>
              <a:ahLst/>
              <a:cxnLst/>
              <a:rect l="l" t="t" r="r" b="b"/>
              <a:pathLst>
                <a:path w="372" h="372" extrusionOk="0">
                  <a:moveTo>
                    <a:pt x="185" y="372"/>
                  </a:moveTo>
                  <a:cubicBezTo>
                    <a:pt x="83" y="371"/>
                    <a:pt x="0" y="288"/>
                    <a:pt x="0" y="185"/>
                  </a:cubicBezTo>
                  <a:cubicBezTo>
                    <a:pt x="1" y="83"/>
                    <a:pt x="84" y="-1"/>
                    <a:pt x="187" y="0"/>
                  </a:cubicBezTo>
                  <a:lnTo>
                    <a:pt x="187" y="75"/>
                  </a:lnTo>
                  <a:cubicBezTo>
                    <a:pt x="126" y="74"/>
                    <a:pt x="75" y="123"/>
                    <a:pt x="75" y="185"/>
                  </a:cubicBezTo>
                  <a:cubicBezTo>
                    <a:pt x="74" y="246"/>
                    <a:pt x="125" y="297"/>
                    <a:pt x="186" y="297"/>
                  </a:cubicBezTo>
                  <a:cubicBezTo>
                    <a:pt x="247" y="297"/>
                    <a:pt x="297" y="247"/>
                    <a:pt x="298" y="186"/>
                  </a:cubicBezTo>
                  <a:cubicBezTo>
                    <a:pt x="298" y="165"/>
                    <a:pt x="314" y="149"/>
                    <a:pt x="335" y="149"/>
                  </a:cubicBezTo>
                  <a:cubicBezTo>
                    <a:pt x="356" y="149"/>
                    <a:pt x="372" y="166"/>
                    <a:pt x="372" y="186"/>
                  </a:cubicBezTo>
                  <a:cubicBezTo>
                    <a:pt x="372" y="289"/>
                    <a:pt x="288" y="372"/>
                    <a:pt x="185" y="372"/>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34" name="Google Shape;2734;p36"/>
            <p:cNvSpPr/>
            <p:nvPr/>
          </p:nvSpPr>
          <p:spPr>
            <a:xfrm>
              <a:off x="4472001" y="1466941"/>
              <a:ext cx="197640" cy="197640"/>
            </a:xfrm>
            <a:custGeom>
              <a:avLst/>
              <a:gdLst/>
              <a:ahLst/>
              <a:cxnLst/>
              <a:rect l="l" t="t" r="r" b="b"/>
              <a:pathLst>
                <a:path w="549" h="549" extrusionOk="0">
                  <a:moveTo>
                    <a:pt x="274" y="549"/>
                  </a:moveTo>
                  <a:cubicBezTo>
                    <a:pt x="122" y="548"/>
                    <a:pt x="0" y="425"/>
                    <a:pt x="0" y="273"/>
                  </a:cubicBezTo>
                  <a:cubicBezTo>
                    <a:pt x="1" y="122"/>
                    <a:pt x="124" y="-1"/>
                    <a:pt x="276" y="0"/>
                  </a:cubicBezTo>
                  <a:cubicBezTo>
                    <a:pt x="427" y="0"/>
                    <a:pt x="550" y="124"/>
                    <a:pt x="549" y="275"/>
                  </a:cubicBezTo>
                  <a:cubicBezTo>
                    <a:pt x="549" y="427"/>
                    <a:pt x="425" y="549"/>
                    <a:pt x="274" y="549"/>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35" name="Google Shape;2735;p36"/>
            <p:cNvSpPr/>
            <p:nvPr/>
          </p:nvSpPr>
          <p:spPr>
            <a:xfrm>
              <a:off x="4143321" y="823621"/>
              <a:ext cx="529200" cy="29160"/>
            </a:xfrm>
            <a:custGeom>
              <a:avLst/>
              <a:gdLst/>
              <a:ahLst/>
              <a:cxnLst/>
              <a:rect l="l" t="t" r="r" b="b"/>
              <a:pathLst>
                <a:path w="1470" h="81" extrusionOk="0">
                  <a:moveTo>
                    <a:pt x="0" y="75"/>
                  </a:moveTo>
                  <a:lnTo>
                    <a:pt x="0" y="0"/>
                  </a:lnTo>
                  <a:lnTo>
                    <a:pt x="1470" y="6"/>
                  </a:lnTo>
                  <a:lnTo>
                    <a:pt x="1470" y="81"/>
                  </a:lnTo>
                  <a:lnTo>
                    <a:pt x="0" y="75"/>
                  </a:ln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36" name="Google Shape;2736;p36"/>
            <p:cNvSpPr/>
            <p:nvPr/>
          </p:nvSpPr>
          <p:spPr>
            <a:xfrm>
              <a:off x="4142961" y="882301"/>
              <a:ext cx="529560" cy="29160"/>
            </a:xfrm>
            <a:custGeom>
              <a:avLst/>
              <a:gdLst/>
              <a:ahLst/>
              <a:cxnLst/>
              <a:rect l="l" t="t" r="r" b="b"/>
              <a:pathLst>
                <a:path w="1471" h="81" extrusionOk="0">
                  <a:moveTo>
                    <a:pt x="0" y="76"/>
                  </a:moveTo>
                  <a:lnTo>
                    <a:pt x="1" y="0"/>
                  </a:lnTo>
                  <a:lnTo>
                    <a:pt x="1471" y="6"/>
                  </a:lnTo>
                  <a:lnTo>
                    <a:pt x="1470" y="81"/>
                  </a:lnTo>
                  <a:lnTo>
                    <a:pt x="0" y="76"/>
                  </a:ln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737" name="Google Shape;2737;p36"/>
          <p:cNvGrpSpPr/>
          <p:nvPr/>
        </p:nvGrpSpPr>
        <p:grpSpPr>
          <a:xfrm rot="-3140572">
            <a:off x="125205" y="2935586"/>
            <a:ext cx="499055" cy="489407"/>
            <a:chOff x="6055920" y="2130840"/>
            <a:chExt cx="538200" cy="527760"/>
          </a:xfrm>
        </p:grpSpPr>
        <p:sp>
          <p:nvSpPr>
            <p:cNvPr id="2738" name="Google Shape;2738;p36"/>
            <p:cNvSpPr/>
            <p:nvPr/>
          </p:nvSpPr>
          <p:spPr>
            <a:xfrm>
              <a:off x="6055920" y="2130840"/>
              <a:ext cx="538200" cy="527760"/>
            </a:xfrm>
            <a:custGeom>
              <a:avLst/>
              <a:gdLst/>
              <a:ahLst/>
              <a:cxnLst/>
              <a:rect l="l" t="t" r="r" b="b"/>
              <a:pathLst>
                <a:path w="1495" h="1466" extrusionOk="0">
                  <a:moveTo>
                    <a:pt x="1469" y="870"/>
                  </a:moveTo>
                  <a:cubicBezTo>
                    <a:pt x="1586" y="476"/>
                    <a:pt x="1266" y="329"/>
                    <a:pt x="1165" y="336"/>
                  </a:cubicBezTo>
                  <a:cubicBezTo>
                    <a:pt x="1064" y="343"/>
                    <a:pt x="982" y="296"/>
                    <a:pt x="982" y="296"/>
                  </a:cubicBezTo>
                  <a:cubicBezTo>
                    <a:pt x="982" y="296"/>
                    <a:pt x="900" y="247"/>
                    <a:pt x="856" y="156"/>
                  </a:cubicBezTo>
                  <a:cubicBezTo>
                    <a:pt x="813" y="64"/>
                    <a:pt x="528" y="-142"/>
                    <a:pt x="242" y="155"/>
                  </a:cubicBezTo>
                  <a:cubicBezTo>
                    <a:pt x="-45" y="451"/>
                    <a:pt x="-156" y="1058"/>
                    <a:pt x="361" y="1359"/>
                  </a:cubicBezTo>
                  <a:cubicBezTo>
                    <a:pt x="877" y="1661"/>
                    <a:pt x="1352" y="1266"/>
                    <a:pt x="1469" y="87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39" name="Google Shape;2739;p36"/>
            <p:cNvSpPr/>
            <p:nvPr/>
          </p:nvSpPr>
          <p:spPr>
            <a:xfrm>
              <a:off x="6348600" y="2235960"/>
              <a:ext cx="90360" cy="58320"/>
            </a:xfrm>
            <a:custGeom>
              <a:avLst/>
              <a:gdLst/>
              <a:ahLst/>
              <a:cxnLst/>
              <a:rect l="l" t="t" r="r" b="b"/>
              <a:pathLst>
                <a:path w="251" h="162" extrusionOk="0">
                  <a:moveTo>
                    <a:pt x="0" y="0"/>
                  </a:moveTo>
                  <a:cubicBezTo>
                    <a:pt x="64" y="85"/>
                    <a:pt x="146" y="143"/>
                    <a:pt x="251" y="155"/>
                  </a:cubicBezTo>
                  <a:cubicBezTo>
                    <a:pt x="144" y="188"/>
                    <a:pt x="24" y="107"/>
                    <a:pt x="0" y="0"/>
                  </a:cubicBezTo>
                  <a:close/>
                </a:path>
              </a:pathLst>
            </a:custGeom>
            <a:solidFill>
              <a:schemeClr val="dk1"/>
            </a:solidFill>
            <a:ln>
              <a:noFill/>
            </a:ln>
          </p:spPr>
          <p:txBody>
            <a:bodyPr spcFirstLastPara="1" wrap="square" lIns="90000" tIns="13300" rIns="90000" bIns="13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40" name="Google Shape;2740;p36"/>
            <p:cNvSpPr/>
            <p:nvPr/>
          </p:nvSpPr>
          <p:spPr>
            <a:xfrm>
              <a:off x="6380640" y="2197800"/>
              <a:ext cx="129600" cy="84960"/>
            </a:xfrm>
            <a:custGeom>
              <a:avLst/>
              <a:gdLst/>
              <a:ahLst/>
              <a:cxnLst/>
              <a:rect l="l" t="t" r="r" b="b"/>
              <a:pathLst>
                <a:path w="360" h="236" extrusionOk="0">
                  <a:moveTo>
                    <a:pt x="7" y="235"/>
                  </a:moveTo>
                  <a:cubicBezTo>
                    <a:pt x="0" y="231"/>
                    <a:pt x="-2" y="222"/>
                    <a:pt x="1" y="215"/>
                  </a:cubicBezTo>
                  <a:cubicBezTo>
                    <a:pt x="6" y="205"/>
                    <a:pt x="130" y="-23"/>
                    <a:pt x="347" y="2"/>
                  </a:cubicBezTo>
                  <a:cubicBezTo>
                    <a:pt x="355" y="3"/>
                    <a:pt x="361" y="11"/>
                    <a:pt x="360" y="19"/>
                  </a:cubicBezTo>
                  <a:cubicBezTo>
                    <a:pt x="359" y="27"/>
                    <a:pt x="352" y="33"/>
                    <a:pt x="344" y="32"/>
                  </a:cubicBezTo>
                  <a:cubicBezTo>
                    <a:pt x="147" y="8"/>
                    <a:pt x="29" y="227"/>
                    <a:pt x="27" y="229"/>
                  </a:cubicBezTo>
                  <a:cubicBezTo>
                    <a:pt x="24" y="236"/>
                    <a:pt x="15" y="239"/>
                    <a:pt x="8" y="235"/>
                  </a:cubicBezTo>
                  <a:cubicBezTo>
                    <a:pt x="7" y="235"/>
                    <a:pt x="7" y="235"/>
                    <a:pt x="7" y="235"/>
                  </a:cubicBezTo>
                  <a:close/>
                </a:path>
              </a:pathLst>
            </a:custGeom>
            <a:solidFill>
              <a:schemeClr val="dk1"/>
            </a:solidFill>
            <a:ln>
              <a:noFill/>
            </a:ln>
          </p:spPr>
          <p:txBody>
            <a:bodyPr spcFirstLastPara="1" wrap="square" lIns="90000" tIns="39950" rIns="90000" bIns="39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2741" name="Google Shape;2741;p36"/>
          <p:cNvGrpSpPr/>
          <p:nvPr/>
        </p:nvGrpSpPr>
        <p:grpSpPr>
          <a:xfrm rot="-3443068">
            <a:off x="1495039" y="4531179"/>
            <a:ext cx="378515" cy="253141"/>
            <a:chOff x="5609880" y="3647520"/>
            <a:chExt cx="455400" cy="304560"/>
          </a:xfrm>
        </p:grpSpPr>
        <p:sp>
          <p:nvSpPr>
            <p:cNvPr id="2742" name="Google Shape;2742;p36"/>
            <p:cNvSpPr/>
            <p:nvPr/>
          </p:nvSpPr>
          <p:spPr>
            <a:xfrm>
              <a:off x="5706360" y="3683160"/>
              <a:ext cx="358920" cy="268920"/>
            </a:xfrm>
            <a:custGeom>
              <a:avLst/>
              <a:gdLst/>
              <a:ahLst/>
              <a:cxnLst/>
              <a:rect l="l" t="t" r="r" b="b"/>
              <a:pathLst>
                <a:path w="997" h="747" extrusionOk="0">
                  <a:moveTo>
                    <a:pt x="0" y="32"/>
                  </a:moveTo>
                  <a:cubicBezTo>
                    <a:pt x="226" y="-35"/>
                    <a:pt x="480" y="6"/>
                    <a:pt x="671" y="143"/>
                  </a:cubicBezTo>
                  <a:cubicBezTo>
                    <a:pt x="863" y="279"/>
                    <a:pt x="986" y="506"/>
                    <a:pt x="997" y="741"/>
                  </a:cubicBezTo>
                  <a:cubicBezTo>
                    <a:pt x="779" y="768"/>
                    <a:pt x="550" y="705"/>
                    <a:pt x="369" y="582"/>
                  </a:cubicBezTo>
                  <a:cubicBezTo>
                    <a:pt x="189" y="459"/>
                    <a:pt x="55" y="244"/>
                    <a:pt x="0" y="32"/>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43" name="Google Shape;2743;p36"/>
            <p:cNvSpPr/>
            <p:nvPr/>
          </p:nvSpPr>
          <p:spPr>
            <a:xfrm>
              <a:off x="5609880" y="3647520"/>
              <a:ext cx="310680" cy="185760"/>
            </a:xfrm>
            <a:custGeom>
              <a:avLst/>
              <a:gdLst/>
              <a:ahLst/>
              <a:cxnLst/>
              <a:rect l="l" t="t" r="r" b="b"/>
              <a:pathLst>
                <a:path w="863" h="516" extrusionOk="0">
                  <a:moveTo>
                    <a:pt x="1" y="22"/>
                  </a:moveTo>
                  <a:cubicBezTo>
                    <a:pt x="1" y="20"/>
                    <a:pt x="1" y="18"/>
                    <a:pt x="2" y="17"/>
                  </a:cubicBezTo>
                  <a:cubicBezTo>
                    <a:pt x="7" y="3"/>
                    <a:pt x="21" y="-3"/>
                    <a:pt x="34" y="1"/>
                  </a:cubicBezTo>
                  <a:cubicBezTo>
                    <a:pt x="335" y="108"/>
                    <a:pt x="611" y="267"/>
                    <a:pt x="854" y="470"/>
                  </a:cubicBezTo>
                  <a:cubicBezTo>
                    <a:pt x="865" y="479"/>
                    <a:pt x="866" y="495"/>
                    <a:pt x="857" y="506"/>
                  </a:cubicBezTo>
                  <a:cubicBezTo>
                    <a:pt x="848" y="517"/>
                    <a:pt x="832" y="518"/>
                    <a:pt x="821" y="509"/>
                  </a:cubicBezTo>
                  <a:cubicBezTo>
                    <a:pt x="582" y="309"/>
                    <a:pt x="312" y="154"/>
                    <a:pt x="17" y="49"/>
                  </a:cubicBezTo>
                  <a:cubicBezTo>
                    <a:pt x="6" y="45"/>
                    <a:pt x="-1" y="34"/>
                    <a:pt x="1" y="2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61515291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4773170" y="540150"/>
            <a:ext cx="2602200" cy="1189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6200"/>
            </a:lvl1pPr>
            <a:lvl2pPr lvl="1" rtl="0">
              <a:spcBef>
                <a:spcPts val="0"/>
              </a:spcBef>
              <a:spcAft>
                <a:spcPts val="0"/>
              </a:spcAft>
              <a:buSzPts val="6200"/>
              <a:buNone/>
              <a:defRPr sz="6200"/>
            </a:lvl2pPr>
            <a:lvl3pPr lvl="2" rtl="0">
              <a:spcBef>
                <a:spcPts val="0"/>
              </a:spcBef>
              <a:spcAft>
                <a:spcPts val="0"/>
              </a:spcAft>
              <a:buSzPts val="6200"/>
              <a:buNone/>
              <a:defRPr sz="6200"/>
            </a:lvl3pPr>
            <a:lvl4pPr lvl="3" rtl="0">
              <a:spcBef>
                <a:spcPts val="0"/>
              </a:spcBef>
              <a:spcAft>
                <a:spcPts val="0"/>
              </a:spcAft>
              <a:buSzPts val="6200"/>
              <a:buNone/>
              <a:defRPr sz="6200"/>
            </a:lvl4pPr>
            <a:lvl5pPr lvl="4" rtl="0">
              <a:spcBef>
                <a:spcPts val="0"/>
              </a:spcBef>
              <a:spcAft>
                <a:spcPts val="0"/>
              </a:spcAft>
              <a:buSzPts val="6200"/>
              <a:buNone/>
              <a:defRPr sz="6200"/>
            </a:lvl5pPr>
            <a:lvl6pPr lvl="5" rtl="0">
              <a:spcBef>
                <a:spcPts val="0"/>
              </a:spcBef>
              <a:spcAft>
                <a:spcPts val="0"/>
              </a:spcAft>
              <a:buSzPts val="6200"/>
              <a:buNone/>
              <a:defRPr sz="6200"/>
            </a:lvl6pPr>
            <a:lvl7pPr lvl="6" rtl="0">
              <a:spcBef>
                <a:spcPts val="0"/>
              </a:spcBef>
              <a:spcAft>
                <a:spcPts val="0"/>
              </a:spcAft>
              <a:buSzPts val="6200"/>
              <a:buNone/>
              <a:defRPr sz="6200"/>
            </a:lvl7pPr>
            <a:lvl8pPr lvl="7" rtl="0">
              <a:spcBef>
                <a:spcPts val="0"/>
              </a:spcBef>
              <a:spcAft>
                <a:spcPts val="0"/>
              </a:spcAft>
              <a:buSzPts val="6200"/>
              <a:buNone/>
              <a:defRPr sz="6200"/>
            </a:lvl8pPr>
            <a:lvl9pPr lvl="8" rtl="0">
              <a:spcBef>
                <a:spcPts val="0"/>
              </a:spcBef>
              <a:spcAft>
                <a:spcPts val="0"/>
              </a:spcAft>
              <a:buSzPts val="6200"/>
              <a:buNone/>
              <a:defRPr sz="6200"/>
            </a:lvl9pPr>
          </a:lstStyle>
          <a:p>
            <a:r>
              <a:t>xx%</a:t>
            </a:r>
          </a:p>
        </p:txBody>
      </p:sp>
      <p:sp>
        <p:nvSpPr>
          <p:cNvPr id="1879" name="Google Shape;1879;p29"/>
          <p:cNvSpPr txBox="1">
            <a:spLocks noGrp="1"/>
          </p:cNvSpPr>
          <p:nvPr>
            <p:ph type="subTitle" idx="1"/>
          </p:nvPr>
        </p:nvSpPr>
        <p:spPr>
          <a:xfrm>
            <a:off x="4773150" y="1729991"/>
            <a:ext cx="2602200" cy="3909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4773170" y="2628457"/>
            <a:ext cx="2602200" cy="11901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6200"/>
            </a:lvl1pPr>
            <a:lvl2pPr lvl="1" rtl="0">
              <a:spcBef>
                <a:spcPts val="0"/>
              </a:spcBef>
              <a:spcAft>
                <a:spcPts val="0"/>
              </a:spcAft>
              <a:buSzPts val="6200"/>
              <a:buNone/>
              <a:defRPr sz="6200"/>
            </a:lvl2pPr>
            <a:lvl3pPr lvl="2" rtl="0">
              <a:spcBef>
                <a:spcPts val="0"/>
              </a:spcBef>
              <a:spcAft>
                <a:spcPts val="0"/>
              </a:spcAft>
              <a:buSzPts val="6200"/>
              <a:buNone/>
              <a:defRPr sz="6200"/>
            </a:lvl3pPr>
            <a:lvl4pPr lvl="3" rtl="0">
              <a:spcBef>
                <a:spcPts val="0"/>
              </a:spcBef>
              <a:spcAft>
                <a:spcPts val="0"/>
              </a:spcAft>
              <a:buSzPts val="6200"/>
              <a:buNone/>
              <a:defRPr sz="6200"/>
            </a:lvl4pPr>
            <a:lvl5pPr lvl="4" rtl="0">
              <a:spcBef>
                <a:spcPts val="0"/>
              </a:spcBef>
              <a:spcAft>
                <a:spcPts val="0"/>
              </a:spcAft>
              <a:buSzPts val="6200"/>
              <a:buNone/>
              <a:defRPr sz="6200"/>
            </a:lvl5pPr>
            <a:lvl6pPr lvl="5" rtl="0">
              <a:spcBef>
                <a:spcPts val="0"/>
              </a:spcBef>
              <a:spcAft>
                <a:spcPts val="0"/>
              </a:spcAft>
              <a:buSzPts val="6200"/>
              <a:buNone/>
              <a:defRPr sz="6200"/>
            </a:lvl6pPr>
            <a:lvl7pPr lvl="6" rtl="0">
              <a:spcBef>
                <a:spcPts val="0"/>
              </a:spcBef>
              <a:spcAft>
                <a:spcPts val="0"/>
              </a:spcAft>
              <a:buSzPts val="6200"/>
              <a:buNone/>
              <a:defRPr sz="6200"/>
            </a:lvl7pPr>
            <a:lvl8pPr lvl="7" rtl="0">
              <a:spcBef>
                <a:spcPts val="0"/>
              </a:spcBef>
              <a:spcAft>
                <a:spcPts val="0"/>
              </a:spcAft>
              <a:buSzPts val="6200"/>
              <a:buNone/>
              <a:defRPr sz="6200"/>
            </a:lvl8pPr>
            <a:lvl9pPr lvl="8" rtl="0">
              <a:spcBef>
                <a:spcPts val="0"/>
              </a:spcBef>
              <a:spcAft>
                <a:spcPts val="0"/>
              </a:spcAft>
              <a:buSzPts val="6200"/>
              <a:buNone/>
              <a:defRPr sz="6200"/>
            </a:lvl9pPr>
          </a:lstStyle>
          <a:p>
            <a:r>
              <a:t>xx%</a:t>
            </a:r>
          </a:p>
        </p:txBody>
      </p:sp>
      <p:sp>
        <p:nvSpPr>
          <p:cNvPr id="1881" name="Google Shape;1881;p29"/>
          <p:cNvSpPr txBox="1">
            <a:spLocks noGrp="1"/>
          </p:cNvSpPr>
          <p:nvPr>
            <p:ph type="subTitle" idx="3"/>
          </p:nvPr>
        </p:nvSpPr>
        <p:spPr>
          <a:xfrm>
            <a:off x="4773150" y="3818249"/>
            <a:ext cx="2602200" cy="3909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1768633" y="540150"/>
            <a:ext cx="2602200" cy="1189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6200"/>
            </a:lvl1pPr>
            <a:lvl2pPr lvl="1" algn="r" rtl="0">
              <a:spcBef>
                <a:spcPts val="0"/>
              </a:spcBef>
              <a:spcAft>
                <a:spcPts val="0"/>
              </a:spcAft>
              <a:buSzPts val="6200"/>
              <a:buNone/>
              <a:defRPr sz="6200"/>
            </a:lvl2pPr>
            <a:lvl3pPr lvl="2" algn="r" rtl="0">
              <a:spcBef>
                <a:spcPts val="0"/>
              </a:spcBef>
              <a:spcAft>
                <a:spcPts val="0"/>
              </a:spcAft>
              <a:buSzPts val="6200"/>
              <a:buNone/>
              <a:defRPr sz="6200"/>
            </a:lvl3pPr>
            <a:lvl4pPr lvl="3" algn="r" rtl="0">
              <a:spcBef>
                <a:spcPts val="0"/>
              </a:spcBef>
              <a:spcAft>
                <a:spcPts val="0"/>
              </a:spcAft>
              <a:buSzPts val="6200"/>
              <a:buNone/>
              <a:defRPr sz="6200"/>
            </a:lvl4pPr>
            <a:lvl5pPr lvl="4" algn="r" rtl="0">
              <a:spcBef>
                <a:spcPts val="0"/>
              </a:spcBef>
              <a:spcAft>
                <a:spcPts val="0"/>
              </a:spcAft>
              <a:buSzPts val="6200"/>
              <a:buNone/>
              <a:defRPr sz="6200"/>
            </a:lvl5pPr>
            <a:lvl6pPr lvl="5" algn="r" rtl="0">
              <a:spcBef>
                <a:spcPts val="0"/>
              </a:spcBef>
              <a:spcAft>
                <a:spcPts val="0"/>
              </a:spcAft>
              <a:buSzPts val="6200"/>
              <a:buNone/>
              <a:defRPr sz="6200"/>
            </a:lvl6pPr>
            <a:lvl7pPr lvl="6" algn="r" rtl="0">
              <a:spcBef>
                <a:spcPts val="0"/>
              </a:spcBef>
              <a:spcAft>
                <a:spcPts val="0"/>
              </a:spcAft>
              <a:buSzPts val="6200"/>
              <a:buNone/>
              <a:defRPr sz="6200"/>
            </a:lvl7pPr>
            <a:lvl8pPr lvl="7" algn="r" rtl="0">
              <a:spcBef>
                <a:spcPts val="0"/>
              </a:spcBef>
              <a:spcAft>
                <a:spcPts val="0"/>
              </a:spcAft>
              <a:buSzPts val="6200"/>
              <a:buNone/>
              <a:defRPr sz="6200"/>
            </a:lvl8pPr>
            <a:lvl9pPr lvl="8" algn="r" rtl="0">
              <a:spcBef>
                <a:spcPts val="0"/>
              </a:spcBef>
              <a:spcAft>
                <a:spcPts val="0"/>
              </a:spcAft>
              <a:buSzPts val="6200"/>
              <a:buNone/>
              <a:defRPr sz="6200"/>
            </a:lvl9pPr>
          </a:lstStyle>
          <a:p>
            <a:r>
              <a:t>xx%</a:t>
            </a:r>
          </a:p>
        </p:txBody>
      </p:sp>
      <p:sp>
        <p:nvSpPr>
          <p:cNvPr id="1883" name="Google Shape;1883;p29"/>
          <p:cNvSpPr txBox="1">
            <a:spLocks noGrp="1"/>
          </p:cNvSpPr>
          <p:nvPr>
            <p:ph type="subTitle" idx="5"/>
          </p:nvPr>
        </p:nvSpPr>
        <p:spPr>
          <a:xfrm>
            <a:off x="1768613" y="1729992"/>
            <a:ext cx="2602200" cy="3909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1768633" y="2628458"/>
            <a:ext cx="2602200" cy="11901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6200"/>
            </a:lvl1pPr>
            <a:lvl2pPr lvl="1" algn="r" rtl="0">
              <a:spcBef>
                <a:spcPts val="0"/>
              </a:spcBef>
              <a:spcAft>
                <a:spcPts val="0"/>
              </a:spcAft>
              <a:buSzPts val="6200"/>
              <a:buNone/>
              <a:defRPr sz="6200"/>
            </a:lvl2pPr>
            <a:lvl3pPr lvl="2" algn="r" rtl="0">
              <a:spcBef>
                <a:spcPts val="0"/>
              </a:spcBef>
              <a:spcAft>
                <a:spcPts val="0"/>
              </a:spcAft>
              <a:buSzPts val="6200"/>
              <a:buNone/>
              <a:defRPr sz="6200"/>
            </a:lvl3pPr>
            <a:lvl4pPr lvl="3" algn="r" rtl="0">
              <a:spcBef>
                <a:spcPts val="0"/>
              </a:spcBef>
              <a:spcAft>
                <a:spcPts val="0"/>
              </a:spcAft>
              <a:buSzPts val="6200"/>
              <a:buNone/>
              <a:defRPr sz="6200"/>
            </a:lvl4pPr>
            <a:lvl5pPr lvl="4" algn="r" rtl="0">
              <a:spcBef>
                <a:spcPts val="0"/>
              </a:spcBef>
              <a:spcAft>
                <a:spcPts val="0"/>
              </a:spcAft>
              <a:buSzPts val="6200"/>
              <a:buNone/>
              <a:defRPr sz="6200"/>
            </a:lvl5pPr>
            <a:lvl6pPr lvl="5" algn="r" rtl="0">
              <a:spcBef>
                <a:spcPts val="0"/>
              </a:spcBef>
              <a:spcAft>
                <a:spcPts val="0"/>
              </a:spcAft>
              <a:buSzPts val="6200"/>
              <a:buNone/>
              <a:defRPr sz="6200"/>
            </a:lvl6pPr>
            <a:lvl7pPr lvl="6" algn="r" rtl="0">
              <a:spcBef>
                <a:spcPts val="0"/>
              </a:spcBef>
              <a:spcAft>
                <a:spcPts val="0"/>
              </a:spcAft>
              <a:buSzPts val="6200"/>
              <a:buNone/>
              <a:defRPr sz="6200"/>
            </a:lvl7pPr>
            <a:lvl8pPr lvl="7" algn="r" rtl="0">
              <a:spcBef>
                <a:spcPts val="0"/>
              </a:spcBef>
              <a:spcAft>
                <a:spcPts val="0"/>
              </a:spcAft>
              <a:buSzPts val="6200"/>
              <a:buNone/>
              <a:defRPr sz="6200"/>
            </a:lvl8pPr>
            <a:lvl9pPr lvl="8" algn="r" rtl="0">
              <a:spcBef>
                <a:spcPts val="0"/>
              </a:spcBef>
              <a:spcAft>
                <a:spcPts val="0"/>
              </a:spcAft>
              <a:buSzPts val="6200"/>
              <a:buNone/>
              <a:defRPr sz="6200"/>
            </a:lvl9pPr>
          </a:lstStyle>
          <a:p>
            <a:r>
              <a:t>xx%</a:t>
            </a:r>
          </a:p>
        </p:txBody>
      </p:sp>
      <p:sp>
        <p:nvSpPr>
          <p:cNvPr id="1885" name="Google Shape;1885;p29"/>
          <p:cNvSpPr txBox="1">
            <a:spLocks noGrp="1"/>
          </p:cNvSpPr>
          <p:nvPr>
            <p:ph type="subTitle" idx="7"/>
          </p:nvPr>
        </p:nvSpPr>
        <p:spPr>
          <a:xfrm>
            <a:off x="1768613" y="3818250"/>
            <a:ext cx="2602200" cy="3909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05979" y="0"/>
            <a:ext cx="9473800" cy="6103130"/>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975720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117"/>
        <p:cNvGrpSpPr/>
        <p:nvPr/>
      </p:nvGrpSpPr>
      <p:grpSpPr>
        <a:xfrm>
          <a:off x="0" y="0"/>
          <a:ext cx="0" cy="0"/>
          <a:chOff x="0" y="0"/>
          <a:chExt cx="0" cy="0"/>
        </a:xfrm>
      </p:grpSpPr>
      <p:sp>
        <p:nvSpPr>
          <p:cNvPr id="1118" name="Google Shape;1118;p30"/>
          <p:cNvSpPr txBox="1">
            <a:spLocks noGrp="1"/>
          </p:cNvSpPr>
          <p:nvPr>
            <p:ph type="title" hasCustomPrompt="1"/>
          </p:nvPr>
        </p:nvSpPr>
        <p:spPr>
          <a:xfrm>
            <a:off x="5981725" y="2968375"/>
            <a:ext cx="2301000" cy="569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3600"/>
              <a:buNone/>
              <a:defRPr sz="3000"/>
            </a:lvl1pPr>
            <a:lvl2pPr lvl="1" algn="ctr" rtl="0">
              <a:lnSpc>
                <a:spcPct val="115000"/>
              </a:lnSpc>
              <a:spcBef>
                <a:spcPts val="0"/>
              </a:spcBef>
              <a:spcAft>
                <a:spcPts val="0"/>
              </a:spcAft>
              <a:buSzPts val="3600"/>
              <a:buNone/>
              <a:defRPr sz="3600"/>
            </a:lvl2pPr>
            <a:lvl3pPr lvl="2" algn="ctr" rtl="0">
              <a:lnSpc>
                <a:spcPct val="115000"/>
              </a:lnSpc>
              <a:spcBef>
                <a:spcPts val="0"/>
              </a:spcBef>
              <a:spcAft>
                <a:spcPts val="0"/>
              </a:spcAft>
              <a:buSzPts val="3600"/>
              <a:buNone/>
              <a:defRPr sz="3600"/>
            </a:lvl3pPr>
            <a:lvl4pPr lvl="3" algn="ctr" rtl="0">
              <a:lnSpc>
                <a:spcPct val="115000"/>
              </a:lnSpc>
              <a:spcBef>
                <a:spcPts val="0"/>
              </a:spcBef>
              <a:spcAft>
                <a:spcPts val="0"/>
              </a:spcAft>
              <a:buSzPts val="3600"/>
              <a:buNone/>
              <a:defRPr sz="3600"/>
            </a:lvl4pPr>
            <a:lvl5pPr lvl="4" algn="ctr" rtl="0">
              <a:lnSpc>
                <a:spcPct val="115000"/>
              </a:lnSpc>
              <a:spcBef>
                <a:spcPts val="0"/>
              </a:spcBef>
              <a:spcAft>
                <a:spcPts val="0"/>
              </a:spcAft>
              <a:buSzPts val="3600"/>
              <a:buNone/>
              <a:defRPr sz="3600"/>
            </a:lvl5pPr>
            <a:lvl6pPr lvl="5" algn="ctr" rtl="0">
              <a:lnSpc>
                <a:spcPct val="115000"/>
              </a:lnSpc>
              <a:spcBef>
                <a:spcPts val="0"/>
              </a:spcBef>
              <a:spcAft>
                <a:spcPts val="0"/>
              </a:spcAft>
              <a:buSzPts val="3600"/>
              <a:buNone/>
              <a:defRPr sz="3600"/>
            </a:lvl6pPr>
            <a:lvl7pPr lvl="6" algn="ctr" rtl="0">
              <a:lnSpc>
                <a:spcPct val="115000"/>
              </a:lnSpc>
              <a:spcBef>
                <a:spcPts val="0"/>
              </a:spcBef>
              <a:spcAft>
                <a:spcPts val="0"/>
              </a:spcAft>
              <a:buSzPts val="3600"/>
              <a:buNone/>
              <a:defRPr sz="3600"/>
            </a:lvl7pPr>
            <a:lvl8pPr lvl="7" algn="ctr" rtl="0">
              <a:lnSpc>
                <a:spcPct val="115000"/>
              </a:lnSpc>
              <a:spcBef>
                <a:spcPts val="0"/>
              </a:spcBef>
              <a:spcAft>
                <a:spcPts val="0"/>
              </a:spcAft>
              <a:buSzPts val="3600"/>
              <a:buNone/>
              <a:defRPr sz="3600"/>
            </a:lvl8pPr>
            <a:lvl9pPr lvl="8" algn="ctr" rtl="0">
              <a:lnSpc>
                <a:spcPct val="115000"/>
              </a:lnSpc>
              <a:spcBef>
                <a:spcPts val="0"/>
              </a:spcBef>
              <a:spcAft>
                <a:spcPts val="0"/>
              </a:spcAft>
              <a:buSzPts val="3600"/>
              <a:buNone/>
              <a:defRPr sz="3600"/>
            </a:lvl9pPr>
          </a:lstStyle>
          <a:p>
            <a:r>
              <a:t>xx%</a:t>
            </a:r>
          </a:p>
        </p:txBody>
      </p:sp>
      <p:sp>
        <p:nvSpPr>
          <p:cNvPr id="1119" name="Google Shape;1119;p30"/>
          <p:cNvSpPr txBox="1">
            <a:spLocks noGrp="1"/>
          </p:cNvSpPr>
          <p:nvPr>
            <p:ph type="subTitle" idx="1"/>
          </p:nvPr>
        </p:nvSpPr>
        <p:spPr>
          <a:xfrm>
            <a:off x="5981725" y="3371525"/>
            <a:ext cx="2301000" cy="572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Clr>
                <a:schemeClr val="dk1"/>
              </a:buClr>
              <a:buSzPts val="1400"/>
              <a:buNone/>
              <a:defRPr sz="1400"/>
            </a:lvl1pPr>
            <a:lvl2pPr lvl="1" algn="ctr" rtl="0">
              <a:lnSpc>
                <a:spcPct val="115000"/>
              </a:lnSpc>
              <a:spcBef>
                <a:spcPts val="0"/>
              </a:spcBef>
              <a:spcAft>
                <a:spcPts val="0"/>
              </a:spcAft>
              <a:buClr>
                <a:schemeClr val="dk1"/>
              </a:buClr>
              <a:buSzPts val="1400"/>
              <a:buNone/>
              <a:defRPr>
                <a:solidFill>
                  <a:schemeClr val="dk1"/>
                </a:solidFill>
              </a:defRPr>
            </a:lvl2pPr>
            <a:lvl3pPr lvl="2" algn="ctr" rtl="0">
              <a:lnSpc>
                <a:spcPct val="115000"/>
              </a:lnSpc>
              <a:spcBef>
                <a:spcPts val="0"/>
              </a:spcBef>
              <a:spcAft>
                <a:spcPts val="0"/>
              </a:spcAft>
              <a:buClr>
                <a:schemeClr val="dk1"/>
              </a:buClr>
              <a:buSzPts val="1400"/>
              <a:buNone/>
              <a:defRPr>
                <a:solidFill>
                  <a:schemeClr val="dk1"/>
                </a:solidFill>
              </a:defRPr>
            </a:lvl3pPr>
            <a:lvl4pPr lvl="3" algn="ctr" rtl="0">
              <a:lnSpc>
                <a:spcPct val="115000"/>
              </a:lnSpc>
              <a:spcBef>
                <a:spcPts val="0"/>
              </a:spcBef>
              <a:spcAft>
                <a:spcPts val="0"/>
              </a:spcAft>
              <a:buClr>
                <a:schemeClr val="dk1"/>
              </a:buClr>
              <a:buSzPts val="1400"/>
              <a:buNone/>
              <a:defRPr>
                <a:solidFill>
                  <a:schemeClr val="dk1"/>
                </a:solidFill>
              </a:defRPr>
            </a:lvl4pPr>
            <a:lvl5pPr lvl="4" algn="ctr" rtl="0">
              <a:lnSpc>
                <a:spcPct val="115000"/>
              </a:lnSpc>
              <a:spcBef>
                <a:spcPts val="0"/>
              </a:spcBef>
              <a:spcAft>
                <a:spcPts val="0"/>
              </a:spcAft>
              <a:buClr>
                <a:schemeClr val="dk1"/>
              </a:buClr>
              <a:buSzPts val="1400"/>
              <a:buNone/>
              <a:defRPr>
                <a:solidFill>
                  <a:schemeClr val="dk1"/>
                </a:solidFill>
              </a:defRPr>
            </a:lvl5pPr>
            <a:lvl6pPr lvl="5" algn="ctr" rtl="0">
              <a:lnSpc>
                <a:spcPct val="115000"/>
              </a:lnSpc>
              <a:spcBef>
                <a:spcPts val="0"/>
              </a:spcBef>
              <a:spcAft>
                <a:spcPts val="0"/>
              </a:spcAft>
              <a:buClr>
                <a:schemeClr val="dk1"/>
              </a:buClr>
              <a:buSzPts val="1400"/>
              <a:buNone/>
              <a:defRPr>
                <a:solidFill>
                  <a:schemeClr val="dk1"/>
                </a:solidFill>
              </a:defRPr>
            </a:lvl6pPr>
            <a:lvl7pPr lvl="6" algn="ctr" rtl="0">
              <a:lnSpc>
                <a:spcPct val="115000"/>
              </a:lnSpc>
              <a:spcBef>
                <a:spcPts val="0"/>
              </a:spcBef>
              <a:spcAft>
                <a:spcPts val="0"/>
              </a:spcAft>
              <a:buClr>
                <a:schemeClr val="dk1"/>
              </a:buClr>
              <a:buSzPts val="1400"/>
              <a:buNone/>
              <a:defRPr>
                <a:solidFill>
                  <a:schemeClr val="dk1"/>
                </a:solidFill>
              </a:defRPr>
            </a:lvl7pPr>
            <a:lvl8pPr lvl="7" algn="ctr" rtl="0">
              <a:lnSpc>
                <a:spcPct val="115000"/>
              </a:lnSpc>
              <a:spcBef>
                <a:spcPts val="0"/>
              </a:spcBef>
              <a:spcAft>
                <a:spcPts val="0"/>
              </a:spcAft>
              <a:buClr>
                <a:schemeClr val="dk1"/>
              </a:buClr>
              <a:buSzPts val="1400"/>
              <a:buNone/>
              <a:defRPr>
                <a:solidFill>
                  <a:schemeClr val="dk1"/>
                </a:solidFill>
              </a:defRPr>
            </a:lvl8pPr>
            <a:lvl9pPr lvl="8" algn="ctr" rtl="0">
              <a:lnSpc>
                <a:spcPct val="115000"/>
              </a:lnSpc>
              <a:spcBef>
                <a:spcPts val="0"/>
              </a:spcBef>
              <a:spcAft>
                <a:spcPts val="0"/>
              </a:spcAft>
              <a:buClr>
                <a:schemeClr val="dk1"/>
              </a:buClr>
              <a:buSzPts val="1400"/>
              <a:buNone/>
              <a:defRPr>
                <a:solidFill>
                  <a:schemeClr val="dk1"/>
                </a:solidFill>
              </a:defRPr>
            </a:lvl9pPr>
          </a:lstStyle>
          <a:p>
            <a:endParaRPr/>
          </a:p>
        </p:txBody>
      </p:sp>
      <p:sp>
        <p:nvSpPr>
          <p:cNvPr id="1120" name="Google Shape;1120;p30"/>
          <p:cNvSpPr txBox="1">
            <a:spLocks noGrp="1"/>
          </p:cNvSpPr>
          <p:nvPr>
            <p:ph type="title" idx="2" hasCustomPrompt="1"/>
          </p:nvPr>
        </p:nvSpPr>
        <p:spPr>
          <a:xfrm>
            <a:off x="861275" y="2968375"/>
            <a:ext cx="2322900" cy="569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3600"/>
              <a:buNone/>
              <a:defRPr sz="3000"/>
            </a:lvl1pPr>
            <a:lvl2pPr lvl="1" algn="ctr" rtl="0">
              <a:lnSpc>
                <a:spcPct val="115000"/>
              </a:lnSpc>
              <a:spcBef>
                <a:spcPts val="0"/>
              </a:spcBef>
              <a:spcAft>
                <a:spcPts val="0"/>
              </a:spcAft>
              <a:buSzPts val="3600"/>
              <a:buNone/>
              <a:defRPr sz="3600"/>
            </a:lvl2pPr>
            <a:lvl3pPr lvl="2" algn="ctr" rtl="0">
              <a:lnSpc>
                <a:spcPct val="115000"/>
              </a:lnSpc>
              <a:spcBef>
                <a:spcPts val="0"/>
              </a:spcBef>
              <a:spcAft>
                <a:spcPts val="0"/>
              </a:spcAft>
              <a:buSzPts val="3600"/>
              <a:buNone/>
              <a:defRPr sz="3600"/>
            </a:lvl3pPr>
            <a:lvl4pPr lvl="3" algn="ctr" rtl="0">
              <a:lnSpc>
                <a:spcPct val="115000"/>
              </a:lnSpc>
              <a:spcBef>
                <a:spcPts val="0"/>
              </a:spcBef>
              <a:spcAft>
                <a:spcPts val="0"/>
              </a:spcAft>
              <a:buSzPts val="3600"/>
              <a:buNone/>
              <a:defRPr sz="3600"/>
            </a:lvl4pPr>
            <a:lvl5pPr lvl="4" algn="ctr" rtl="0">
              <a:lnSpc>
                <a:spcPct val="115000"/>
              </a:lnSpc>
              <a:spcBef>
                <a:spcPts val="0"/>
              </a:spcBef>
              <a:spcAft>
                <a:spcPts val="0"/>
              </a:spcAft>
              <a:buSzPts val="3600"/>
              <a:buNone/>
              <a:defRPr sz="3600"/>
            </a:lvl5pPr>
            <a:lvl6pPr lvl="5" algn="ctr" rtl="0">
              <a:lnSpc>
                <a:spcPct val="115000"/>
              </a:lnSpc>
              <a:spcBef>
                <a:spcPts val="0"/>
              </a:spcBef>
              <a:spcAft>
                <a:spcPts val="0"/>
              </a:spcAft>
              <a:buSzPts val="3600"/>
              <a:buNone/>
              <a:defRPr sz="3600"/>
            </a:lvl6pPr>
            <a:lvl7pPr lvl="6" algn="ctr" rtl="0">
              <a:lnSpc>
                <a:spcPct val="115000"/>
              </a:lnSpc>
              <a:spcBef>
                <a:spcPts val="0"/>
              </a:spcBef>
              <a:spcAft>
                <a:spcPts val="0"/>
              </a:spcAft>
              <a:buSzPts val="3600"/>
              <a:buNone/>
              <a:defRPr sz="3600"/>
            </a:lvl7pPr>
            <a:lvl8pPr lvl="7" algn="ctr" rtl="0">
              <a:lnSpc>
                <a:spcPct val="115000"/>
              </a:lnSpc>
              <a:spcBef>
                <a:spcPts val="0"/>
              </a:spcBef>
              <a:spcAft>
                <a:spcPts val="0"/>
              </a:spcAft>
              <a:buSzPts val="3600"/>
              <a:buNone/>
              <a:defRPr sz="3600"/>
            </a:lvl8pPr>
            <a:lvl9pPr lvl="8" algn="ctr" rtl="0">
              <a:lnSpc>
                <a:spcPct val="115000"/>
              </a:lnSpc>
              <a:spcBef>
                <a:spcPts val="0"/>
              </a:spcBef>
              <a:spcAft>
                <a:spcPts val="0"/>
              </a:spcAft>
              <a:buSzPts val="3600"/>
              <a:buNone/>
              <a:defRPr sz="3600"/>
            </a:lvl9pPr>
          </a:lstStyle>
          <a:p>
            <a:r>
              <a:t>xx%</a:t>
            </a:r>
          </a:p>
        </p:txBody>
      </p:sp>
      <p:sp>
        <p:nvSpPr>
          <p:cNvPr id="1121" name="Google Shape;1121;p30"/>
          <p:cNvSpPr txBox="1">
            <a:spLocks noGrp="1"/>
          </p:cNvSpPr>
          <p:nvPr>
            <p:ph type="subTitle" idx="3"/>
          </p:nvPr>
        </p:nvSpPr>
        <p:spPr>
          <a:xfrm>
            <a:off x="861275" y="3371525"/>
            <a:ext cx="2322900" cy="572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Clr>
                <a:schemeClr val="dk1"/>
              </a:buClr>
              <a:buSzPts val="1400"/>
              <a:buNone/>
              <a:defRPr sz="1400"/>
            </a:lvl1pPr>
            <a:lvl2pPr lvl="1" algn="ctr" rtl="0">
              <a:lnSpc>
                <a:spcPct val="115000"/>
              </a:lnSpc>
              <a:spcBef>
                <a:spcPts val="0"/>
              </a:spcBef>
              <a:spcAft>
                <a:spcPts val="0"/>
              </a:spcAft>
              <a:buClr>
                <a:schemeClr val="dk1"/>
              </a:buClr>
              <a:buSzPts val="1400"/>
              <a:buNone/>
              <a:defRPr>
                <a:solidFill>
                  <a:schemeClr val="dk1"/>
                </a:solidFill>
              </a:defRPr>
            </a:lvl2pPr>
            <a:lvl3pPr lvl="2" algn="ctr" rtl="0">
              <a:lnSpc>
                <a:spcPct val="115000"/>
              </a:lnSpc>
              <a:spcBef>
                <a:spcPts val="0"/>
              </a:spcBef>
              <a:spcAft>
                <a:spcPts val="0"/>
              </a:spcAft>
              <a:buClr>
                <a:schemeClr val="dk1"/>
              </a:buClr>
              <a:buSzPts val="1400"/>
              <a:buNone/>
              <a:defRPr>
                <a:solidFill>
                  <a:schemeClr val="dk1"/>
                </a:solidFill>
              </a:defRPr>
            </a:lvl3pPr>
            <a:lvl4pPr lvl="3" algn="ctr" rtl="0">
              <a:lnSpc>
                <a:spcPct val="115000"/>
              </a:lnSpc>
              <a:spcBef>
                <a:spcPts val="0"/>
              </a:spcBef>
              <a:spcAft>
                <a:spcPts val="0"/>
              </a:spcAft>
              <a:buClr>
                <a:schemeClr val="dk1"/>
              </a:buClr>
              <a:buSzPts val="1400"/>
              <a:buNone/>
              <a:defRPr>
                <a:solidFill>
                  <a:schemeClr val="dk1"/>
                </a:solidFill>
              </a:defRPr>
            </a:lvl4pPr>
            <a:lvl5pPr lvl="4" algn="ctr" rtl="0">
              <a:lnSpc>
                <a:spcPct val="115000"/>
              </a:lnSpc>
              <a:spcBef>
                <a:spcPts val="0"/>
              </a:spcBef>
              <a:spcAft>
                <a:spcPts val="0"/>
              </a:spcAft>
              <a:buClr>
                <a:schemeClr val="dk1"/>
              </a:buClr>
              <a:buSzPts val="1400"/>
              <a:buNone/>
              <a:defRPr>
                <a:solidFill>
                  <a:schemeClr val="dk1"/>
                </a:solidFill>
              </a:defRPr>
            </a:lvl5pPr>
            <a:lvl6pPr lvl="5" algn="ctr" rtl="0">
              <a:lnSpc>
                <a:spcPct val="115000"/>
              </a:lnSpc>
              <a:spcBef>
                <a:spcPts val="0"/>
              </a:spcBef>
              <a:spcAft>
                <a:spcPts val="0"/>
              </a:spcAft>
              <a:buClr>
                <a:schemeClr val="dk1"/>
              </a:buClr>
              <a:buSzPts val="1400"/>
              <a:buNone/>
              <a:defRPr>
                <a:solidFill>
                  <a:schemeClr val="dk1"/>
                </a:solidFill>
              </a:defRPr>
            </a:lvl6pPr>
            <a:lvl7pPr lvl="6" algn="ctr" rtl="0">
              <a:lnSpc>
                <a:spcPct val="115000"/>
              </a:lnSpc>
              <a:spcBef>
                <a:spcPts val="0"/>
              </a:spcBef>
              <a:spcAft>
                <a:spcPts val="0"/>
              </a:spcAft>
              <a:buClr>
                <a:schemeClr val="dk1"/>
              </a:buClr>
              <a:buSzPts val="1400"/>
              <a:buNone/>
              <a:defRPr>
                <a:solidFill>
                  <a:schemeClr val="dk1"/>
                </a:solidFill>
              </a:defRPr>
            </a:lvl7pPr>
            <a:lvl8pPr lvl="7" algn="ctr" rtl="0">
              <a:lnSpc>
                <a:spcPct val="115000"/>
              </a:lnSpc>
              <a:spcBef>
                <a:spcPts val="0"/>
              </a:spcBef>
              <a:spcAft>
                <a:spcPts val="0"/>
              </a:spcAft>
              <a:buClr>
                <a:schemeClr val="dk1"/>
              </a:buClr>
              <a:buSzPts val="1400"/>
              <a:buNone/>
              <a:defRPr>
                <a:solidFill>
                  <a:schemeClr val="dk1"/>
                </a:solidFill>
              </a:defRPr>
            </a:lvl8pPr>
            <a:lvl9pPr lvl="8" algn="ctr" rtl="0">
              <a:lnSpc>
                <a:spcPct val="115000"/>
              </a:lnSpc>
              <a:spcBef>
                <a:spcPts val="0"/>
              </a:spcBef>
              <a:spcAft>
                <a:spcPts val="0"/>
              </a:spcAft>
              <a:buClr>
                <a:schemeClr val="dk1"/>
              </a:buClr>
              <a:buSzPts val="1400"/>
              <a:buNone/>
              <a:defRPr>
                <a:solidFill>
                  <a:schemeClr val="dk1"/>
                </a:solidFill>
              </a:defRPr>
            </a:lvl9pPr>
          </a:lstStyle>
          <a:p>
            <a:endParaRPr/>
          </a:p>
        </p:txBody>
      </p:sp>
      <p:sp>
        <p:nvSpPr>
          <p:cNvPr id="1122" name="Google Shape;1122;p30"/>
          <p:cNvSpPr txBox="1">
            <a:spLocks noGrp="1"/>
          </p:cNvSpPr>
          <p:nvPr>
            <p:ph type="title" idx="4" hasCustomPrompt="1"/>
          </p:nvPr>
        </p:nvSpPr>
        <p:spPr>
          <a:xfrm>
            <a:off x="3421500" y="2968375"/>
            <a:ext cx="2301000" cy="569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3600"/>
              <a:buNone/>
              <a:defRPr sz="3000"/>
            </a:lvl1pPr>
            <a:lvl2pPr lvl="1" algn="ctr" rtl="0">
              <a:lnSpc>
                <a:spcPct val="115000"/>
              </a:lnSpc>
              <a:spcBef>
                <a:spcPts val="0"/>
              </a:spcBef>
              <a:spcAft>
                <a:spcPts val="0"/>
              </a:spcAft>
              <a:buSzPts val="3600"/>
              <a:buNone/>
              <a:defRPr sz="3600"/>
            </a:lvl2pPr>
            <a:lvl3pPr lvl="2" algn="ctr" rtl="0">
              <a:lnSpc>
                <a:spcPct val="115000"/>
              </a:lnSpc>
              <a:spcBef>
                <a:spcPts val="0"/>
              </a:spcBef>
              <a:spcAft>
                <a:spcPts val="0"/>
              </a:spcAft>
              <a:buSzPts val="3600"/>
              <a:buNone/>
              <a:defRPr sz="3600"/>
            </a:lvl3pPr>
            <a:lvl4pPr lvl="3" algn="ctr" rtl="0">
              <a:lnSpc>
                <a:spcPct val="115000"/>
              </a:lnSpc>
              <a:spcBef>
                <a:spcPts val="0"/>
              </a:spcBef>
              <a:spcAft>
                <a:spcPts val="0"/>
              </a:spcAft>
              <a:buSzPts val="3600"/>
              <a:buNone/>
              <a:defRPr sz="3600"/>
            </a:lvl4pPr>
            <a:lvl5pPr lvl="4" algn="ctr" rtl="0">
              <a:lnSpc>
                <a:spcPct val="115000"/>
              </a:lnSpc>
              <a:spcBef>
                <a:spcPts val="0"/>
              </a:spcBef>
              <a:spcAft>
                <a:spcPts val="0"/>
              </a:spcAft>
              <a:buSzPts val="3600"/>
              <a:buNone/>
              <a:defRPr sz="3600"/>
            </a:lvl5pPr>
            <a:lvl6pPr lvl="5" algn="ctr" rtl="0">
              <a:lnSpc>
                <a:spcPct val="115000"/>
              </a:lnSpc>
              <a:spcBef>
                <a:spcPts val="0"/>
              </a:spcBef>
              <a:spcAft>
                <a:spcPts val="0"/>
              </a:spcAft>
              <a:buSzPts val="3600"/>
              <a:buNone/>
              <a:defRPr sz="3600"/>
            </a:lvl6pPr>
            <a:lvl7pPr lvl="6" algn="ctr" rtl="0">
              <a:lnSpc>
                <a:spcPct val="115000"/>
              </a:lnSpc>
              <a:spcBef>
                <a:spcPts val="0"/>
              </a:spcBef>
              <a:spcAft>
                <a:spcPts val="0"/>
              </a:spcAft>
              <a:buSzPts val="3600"/>
              <a:buNone/>
              <a:defRPr sz="3600"/>
            </a:lvl7pPr>
            <a:lvl8pPr lvl="7" algn="ctr" rtl="0">
              <a:lnSpc>
                <a:spcPct val="115000"/>
              </a:lnSpc>
              <a:spcBef>
                <a:spcPts val="0"/>
              </a:spcBef>
              <a:spcAft>
                <a:spcPts val="0"/>
              </a:spcAft>
              <a:buSzPts val="3600"/>
              <a:buNone/>
              <a:defRPr sz="3600"/>
            </a:lvl8pPr>
            <a:lvl9pPr lvl="8" algn="ctr" rtl="0">
              <a:lnSpc>
                <a:spcPct val="115000"/>
              </a:lnSpc>
              <a:spcBef>
                <a:spcPts val="0"/>
              </a:spcBef>
              <a:spcAft>
                <a:spcPts val="0"/>
              </a:spcAft>
              <a:buSzPts val="3600"/>
              <a:buNone/>
              <a:defRPr sz="3600"/>
            </a:lvl9pPr>
          </a:lstStyle>
          <a:p>
            <a:r>
              <a:t>xx%</a:t>
            </a:r>
          </a:p>
        </p:txBody>
      </p:sp>
      <p:sp>
        <p:nvSpPr>
          <p:cNvPr id="1123" name="Google Shape;1123;p30"/>
          <p:cNvSpPr txBox="1">
            <a:spLocks noGrp="1"/>
          </p:cNvSpPr>
          <p:nvPr>
            <p:ph type="subTitle" idx="5"/>
          </p:nvPr>
        </p:nvSpPr>
        <p:spPr>
          <a:xfrm>
            <a:off x="3421500" y="3371525"/>
            <a:ext cx="2301000" cy="572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Clr>
                <a:schemeClr val="dk1"/>
              </a:buClr>
              <a:buSzPts val="1400"/>
              <a:buNone/>
              <a:defRPr sz="1400"/>
            </a:lvl1pPr>
            <a:lvl2pPr lvl="1" algn="ctr" rtl="0">
              <a:lnSpc>
                <a:spcPct val="115000"/>
              </a:lnSpc>
              <a:spcBef>
                <a:spcPts val="0"/>
              </a:spcBef>
              <a:spcAft>
                <a:spcPts val="0"/>
              </a:spcAft>
              <a:buClr>
                <a:schemeClr val="dk1"/>
              </a:buClr>
              <a:buSzPts val="1400"/>
              <a:buNone/>
              <a:defRPr>
                <a:solidFill>
                  <a:schemeClr val="dk1"/>
                </a:solidFill>
              </a:defRPr>
            </a:lvl2pPr>
            <a:lvl3pPr lvl="2" algn="ctr" rtl="0">
              <a:lnSpc>
                <a:spcPct val="115000"/>
              </a:lnSpc>
              <a:spcBef>
                <a:spcPts val="0"/>
              </a:spcBef>
              <a:spcAft>
                <a:spcPts val="0"/>
              </a:spcAft>
              <a:buClr>
                <a:schemeClr val="dk1"/>
              </a:buClr>
              <a:buSzPts val="1400"/>
              <a:buNone/>
              <a:defRPr>
                <a:solidFill>
                  <a:schemeClr val="dk1"/>
                </a:solidFill>
              </a:defRPr>
            </a:lvl3pPr>
            <a:lvl4pPr lvl="3" algn="ctr" rtl="0">
              <a:lnSpc>
                <a:spcPct val="115000"/>
              </a:lnSpc>
              <a:spcBef>
                <a:spcPts val="0"/>
              </a:spcBef>
              <a:spcAft>
                <a:spcPts val="0"/>
              </a:spcAft>
              <a:buClr>
                <a:schemeClr val="dk1"/>
              </a:buClr>
              <a:buSzPts val="1400"/>
              <a:buNone/>
              <a:defRPr>
                <a:solidFill>
                  <a:schemeClr val="dk1"/>
                </a:solidFill>
              </a:defRPr>
            </a:lvl4pPr>
            <a:lvl5pPr lvl="4" algn="ctr" rtl="0">
              <a:lnSpc>
                <a:spcPct val="115000"/>
              </a:lnSpc>
              <a:spcBef>
                <a:spcPts val="0"/>
              </a:spcBef>
              <a:spcAft>
                <a:spcPts val="0"/>
              </a:spcAft>
              <a:buClr>
                <a:schemeClr val="dk1"/>
              </a:buClr>
              <a:buSzPts val="1400"/>
              <a:buNone/>
              <a:defRPr>
                <a:solidFill>
                  <a:schemeClr val="dk1"/>
                </a:solidFill>
              </a:defRPr>
            </a:lvl5pPr>
            <a:lvl6pPr lvl="5" algn="ctr" rtl="0">
              <a:lnSpc>
                <a:spcPct val="115000"/>
              </a:lnSpc>
              <a:spcBef>
                <a:spcPts val="0"/>
              </a:spcBef>
              <a:spcAft>
                <a:spcPts val="0"/>
              </a:spcAft>
              <a:buClr>
                <a:schemeClr val="dk1"/>
              </a:buClr>
              <a:buSzPts val="1400"/>
              <a:buNone/>
              <a:defRPr>
                <a:solidFill>
                  <a:schemeClr val="dk1"/>
                </a:solidFill>
              </a:defRPr>
            </a:lvl6pPr>
            <a:lvl7pPr lvl="6" algn="ctr" rtl="0">
              <a:lnSpc>
                <a:spcPct val="115000"/>
              </a:lnSpc>
              <a:spcBef>
                <a:spcPts val="0"/>
              </a:spcBef>
              <a:spcAft>
                <a:spcPts val="0"/>
              </a:spcAft>
              <a:buClr>
                <a:schemeClr val="dk1"/>
              </a:buClr>
              <a:buSzPts val="1400"/>
              <a:buNone/>
              <a:defRPr>
                <a:solidFill>
                  <a:schemeClr val="dk1"/>
                </a:solidFill>
              </a:defRPr>
            </a:lvl7pPr>
            <a:lvl8pPr lvl="7" algn="ctr" rtl="0">
              <a:lnSpc>
                <a:spcPct val="115000"/>
              </a:lnSpc>
              <a:spcBef>
                <a:spcPts val="0"/>
              </a:spcBef>
              <a:spcAft>
                <a:spcPts val="0"/>
              </a:spcAft>
              <a:buClr>
                <a:schemeClr val="dk1"/>
              </a:buClr>
              <a:buSzPts val="1400"/>
              <a:buNone/>
              <a:defRPr>
                <a:solidFill>
                  <a:schemeClr val="dk1"/>
                </a:solidFill>
              </a:defRPr>
            </a:lvl8pPr>
            <a:lvl9pPr lvl="8" algn="ctr" rtl="0">
              <a:lnSpc>
                <a:spcPct val="115000"/>
              </a:lnSpc>
              <a:spcBef>
                <a:spcPts val="0"/>
              </a:spcBef>
              <a:spcAft>
                <a:spcPts val="0"/>
              </a:spcAft>
              <a:buClr>
                <a:schemeClr val="dk1"/>
              </a:buClr>
              <a:buSzPts val="1400"/>
              <a:buNone/>
              <a:defRPr>
                <a:solidFill>
                  <a:schemeClr val="dk1"/>
                </a:solidFill>
              </a:defRPr>
            </a:lvl9pPr>
          </a:lstStyle>
          <a:p>
            <a:endParaRPr/>
          </a:p>
        </p:txBody>
      </p:sp>
      <p:sp>
        <p:nvSpPr>
          <p:cNvPr id="1124" name="Google Shape;1124;p30"/>
          <p:cNvSpPr txBox="1">
            <a:spLocks noGrp="1"/>
          </p:cNvSpPr>
          <p:nvPr>
            <p:ph type="title" idx="6"/>
          </p:nvPr>
        </p:nvSpPr>
        <p:spPr>
          <a:xfrm>
            <a:off x="720000" y="445025"/>
            <a:ext cx="77040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500"/>
              <a:buNone/>
              <a:defRPr/>
            </a:lvl1pPr>
            <a:lvl2pPr lvl="1" rtl="0">
              <a:lnSpc>
                <a:spcPct val="115000"/>
              </a:lnSpc>
              <a:spcBef>
                <a:spcPts val="0"/>
              </a:spcBef>
              <a:spcAft>
                <a:spcPts val="0"/>
              </a:spcAft>
              <a:buSzPts val="3500"/>
              <a:buNone/>
              <a:defRPr/>
            </a:lvl2pPr>
            <a:lvl3pPr lvl="2" rtl="0">
              <a:lnSpc>
                <a:spcPct val="115000"/>
              </a:lnSpc>
              <a:spcBef>
                <a:spcPts val="0"/>
              </a:spcBef>
              <a:spcAft>
                <a:spcPts val="0"/>
              </a:spcAft>
              <a:buSzPts val="3500"/>
              <a:buNone/>
              <a:defRPr/>
            </a:lvl3pPr>
            <a:lvl4pPr lvl="3" rtl="0">
              <a:lnSpc>
                <a:spcPct val="115000"/>
              </a:lnSpc>
              <a:spcBef>
                <a:spcPts val="0"/>
              </a:spcBef>
              <a:spcAft>
                <a:spcPts val="0"/>
              </a:spcAft>
              <a:buSzPts val="3500"/>
              <a:buNone/>
              <a:defRPr/>
            </a:lvl4pPr>
            <a:lvl5pPr lvl="4" rtl="0">
              <a:lnSpc>
                <a:spcPct val="115000"/>
              </a:lnSpc>
              <a:spcBef>
                <a:spcPts val="0"/>
              </a:spcBef>
              <a:spcAft>
                <a:spcPts val="0"/>
              </a:spcAft>
              <a:buSzPts val="3500"/>
              <a:buNone/>
              <a:defRPr/>
            </a:lvl5pPr>
            <a:lvl6pPr lvl="5" rtl="0">
              <a:lnSpc>
                <a:spcPct val="115000"/>
              </a:lnSpc>
              <a:spcBef>
                <a:spcPts val="0"/>
              </a:spcBef>
              <a:spcAft>
                <a:spcPts val="0"/>
              </a:spcAft>
              <a:buSzPts val="3500"/>
              <a:buNone/>
              <a:defRPr/>
            </a:lvl6pPr>
            <a:lvl7pPr lvl="6" rtl="0">
              <a:lnSpc>
                <a:spcPct val="115000"/>
              </a:lnSpc>
              <a:spcBef>
                <a:spcPts val="0"/>
              </a:spcBef>
              <a:spcAft>
                <a:spcPts val="0"/>
              </a:spcAft>
              <a:buSzPts val="3500"/>
              <a:buNone/>
              <a:defRPr/>
            </a:lvl7pPr>
            <a:lvl8pPr lvl="7" rtl="0">
              <a:lnSpc>
                <a:spcPct val="115000"/>
              </a:lnSpc>
              <a:spcBef>
                <a:spcPts val="0"/>
              </a:spcBef>
              <a:spcAft>
                <a:spcPts val="0"/>
              </a:spcAft>
              <a:buSzPts val="3500"/>
              <a:buNone/>
              <a:defRPr/>
            </a:lvl8pPr>
            <a:lvl9pPr lvl="8" rtl="0">
              <a:lnSpc>
                <a:spcPct val="115000"/>
              </a:lnSpc>
              <a:spcBef>
                <a:spcPts val="0"/>
              </a:spcBef>
              <a:spcAft>
                <a:spcPts val="0"/>
              </a:spcAft>
              <a:buSzPts val="3500"/>
              <a:buNone/>
              <a:defRPr/>
            </a:lvl9pPr>
          </a:lstStyle>
          <a:p>
            <a:endParaRPr/>
          </a:p>
        </p:txBody>
      </p:sp>
      <p:sp>
        <p:nvSpPr>
          <p:cNvPr id="1125" name="Google Shape;1125;p30"/>
          <p:cNvSpPr/>
          <p:nvPr/>
        </p:nvSpPr>
        <p:spPr>
          <a:xfrm rot="-2883374">
            <a:off x="2340513" y="7563"/>
            <a:ext cx="273475" cy="322475"/>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126" name="Google Shape;1126;p30"/>
          <p:cNvGrpSpPr/>
          <p:nvPr/>
        </p:nvGrpSpPr>
        <p:grpSpPr>
          <a:xfrm>
            <a:off x="145464" y="162325"/>
            <a:ext cx="659075" cy="317400"/>
            <a:chOff x="5717075" y="1415250"/>
            <a:chExt cx="659075" cy="317400"/>
          </a:xfrm>
        </p:grpSpPr>
        <p:sp>
          <p:nvSpPr>
            <p:cNvPr id="1127" name="Google Shape;1127;p30"/>
            <p:cNvSpPr/>
            <p:nvPr/>
          </p:nvSpPr>
          <p:spPr>
            <a:xfrm>
              <a:off x="5717075" y="1447375"/>
              <a:ext cx="110800" cy="83200"/>
            </a:xfrm>
            <a:custGeom>
              <a:avLst/>
              <a:gdLst/>
              <a:ahLst/>
              <a:cxnLst/>
              <a:rect l="l" t="t" r="r" b="b"/>
              <a:pathLst>
                <a:path w="4432" h="3328" extrusionOk="0">
                  <a:moveTo>
                    <a:pt x="1280" y="1"/>
                  </a:moveTo>
                  <a:cubicBezTo>
                    <a:pt x="901" y="1"/>
                    <a:pt x="591" y="124"/>
                    <a:pt x="419" y="379"/>
                  </a:cubicBezTo>
                  <a:cubicBezTo>
                    <a:pt x="0" y="949"/>
                    <a:pt x="476" y="1996"/>
                    <a:pt x="1465" y="2699"/>
                  </a:cubicBezTo>
                  <a:cubicBezTo>
                    <a:pt x="2043" y="3114"/>
                    <a:pt x="2664" y="3328"/>
                    <a:pt x="3168" y="3328"/>
                  </a:cubicBezTo>
                  <a:cubicBezTo>
                    <a:pt x="3544" y="3328"/>
                    <a:pt x="3854" y="3209"/>
                    <a:pt x="4032" y="2966"/>
                  </a:cubicBezTo>
                  <a:cubicBezTo>
                    <a:pt x="4432" y="2376"/>
                    <a:pt x="3956" y="1349"/>
                    <a:pt x="2967" y="626"/>
                  </a:cubicBezTo>
                  <a:cubicBezTo>
                    <a:pt x="2394" y="215"/>
                    <a:pt x="1778" y="1"/>
                    <a:pt x="12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8" name="Google Shape;1128;p30"/>
            <p:cNvSpPr/>
            <p:nvPr/>
          </p:nvSpPr>
          <p:spPr>
            <a:xfrm>
              <a:off x="6122675" y="1556200"/>
              <a:ext cx="111300" cy="83275"/>
            </a:xfrm>
            <a:custGeom>
              <a:avLst/>
              <a:gdLst/>
              <a:ahLst/>
              <a:cxnLst/>
              <a:rect l="l" t="t" r="r" b="b"/>
              <a:pathLst>
                <a:path w="4452" h="3331" extrusionOk="0">
                  <a:moveTo>
                    <a:pt x="1283" y="0"/>
                  </a:moveTo>
                  <a:cubicBezTo>
                    <a:pt x="908" y="0"/>
                    <a:pt x="598" y="119"/>
                    <a:pt x="419" y="363"/>
                  </a:cubicBezTo>
                  <a:cubicBezTo>
                    <a:pt x="1" y="933"/>
                    <a:pt x="476" y="1979"/>
                    <a:pt x="1484" y="2702"/>
                  </a:cubicBezTo>
                  <a:cubicBezTo>
                    <a:pt x="2062" y="3116"/>
                    <a:pt x="2684" y="3331"/>
                    <a:pt x="3188" y="3331"/>
                  </a:cubicBezTo>
                  <a:cubicBezTo>
                    <a:pt x="3563" y="3331"/>
                    <a:pt x="3874" y="3212"/>
                    <a:pt x="4052" y="2968"/>
                  </a:cubicBezTo>
                  <a:cubicBezTo>
                    <a:pt x="4452" y="2379"/>
                    <a:pt x="3976" y="1333"/>
                    <a:pt x="2987" y="629"/>
                  </a:cubicBezTo>
                  <a:cubicBezTo>
                    <a:pt x="2409" y="214"/>
                    <a:pt x="1788" y="0"/>
                    <a:pt x="1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9" name="Google Shape;1129;p30"/>
            <p:cNvSpPr/>
            <p:nvPr/>
          </p:nvSpPr>
          <p:spPr>
            <a:xfrm>
              <a:off x="6015225" y="1662175"/>
              <a:ext cx="99400" cy="70475"/>
            </a:xfrm>
            <a:custGeom>
              <a:avLst/>
              <a:gdLst/>
              <a:ahLst/>
              <a:cxnLst/>
              <a:rect l="l" t="t" r="r" b="b"/>
              <a:pathLst>
                <a:path w="3976" h="2819" extrusionOk="0">
                  <a:moveTo>
                    <a:pt x="698" y="1"/>
                  </a:moveTo>
                  <a:cubicBezTo>
                    <a:pt x="500" y="1"/>
                    <a:pt x="349" y="57"/>
                    <a:pt x="266" y="175"/>
                  </a:cubicBezTo>
                  <a:cubicBezTo>
                    <a:pt x="0" y="536"/>
                    <a:pt x="571" y="1392"/>
                    <a:pt x="1522" y="2077"/>
                  </a:cubicBezTo>
                  <a:cubicBezTo>
                    <a:pt x="2182" y="2539"/>
                    <a:pt x="2851" y="2818"/>
                    <a:pt x="3288" y="2818"/>
                  </a:cubicBezTo>
                  <a:cubicBezTo>
                    <a:pt x="3481" y="2818"/>
                    <a:pt x="3628" y="2764"/>
                    <a:pt x="3709" y="2648"/>
                  </a:cubicBezTo>
                  <a:cubicBezTo>
                    <a:pt x="3975" y="2267"/>
                    <a:pt x="3405" y="1430"/>
                    <a:pt x="2454" y="746"/>
                  </a:cubicBezTo>
                  <a:cubicBezTo>
                    <a:pt x="1799" y="274"/>
                    <a:pt x="1135" y="1"/>
                    <a:pt x="6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0" name="Google Shape;1130;p30"/>
            <p:cNvSpPr/>
            <p:nvPr/>
          </p:nvSpPr>
          <p:spPr>
            <a:xfrm>
              <a:off x="5898725" y="1647175"/>
              <a:ext cx="63725" cy="47225"/>
            </a:xfrm>
            <a:custGeom>
              <a:avLst/>
              <a:gdLst/>
              <a:ahLst/>
              <a:cxnLst/>
              <a:rect l="l" t="t" r="r" b="b"/>
              <a:pathLst>
                <a:path w="2549" h="1889" extrusionOk="0">
                  <a:moveTo>
                    <a:pt x="675" y="0"/>
                  </a:moveTo>
                  <a:cubicBezTo>
                    <a:pt x="475" y="0"/>
                    <a:pt x="314" y="61"/>
                    <a:pt x="228" y="185"/>
                  </a:cubicBezTo>
                  <a:cubicBezTo>
                    <a:pt x="0" y="509"/>
                    <a:pt x="285" y="1098"/>
                    <a:pt x="856" y="1517"/>
                  </a:cubicBezTo>
                  <a:cubicBezTo>
                    <a:pt x="1200" y="1761"/>
                    <a:pt x="1563" y="1888"/>
                    <a:pt x="1851" y="1888"/>
                  </a:cubicBezTo>
                  <a:cubicBezTo>
                    <a:pt x="2057" y="1888"/>
                    <a:pt x="2225" y="1823"/>
                    <a:pt x="2321" y="1688"/>
                  </a:cubicBezTo>
                  <a:cubicBezTo>
                    <a:pt x="2549" y="1384"/>
                    <a:pt x="2264" y="794"/>
                    <a:pt x="1674" y="376"/>
                  </a:cubicBezTo>
                  <a:cubicBezTo>
                    <a:pt x="1336" y="128"/>
                    <a:pt x="965" y="0"/>
                    <a:pt x="6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1" name="Google Shape;1131;p30"/>
            <p:cNvSpPr/>
            <p:nvPr/>
          </p:nvSpPr>
          <p:spPr>
            <a:xfrm>
              <a:off x="6312425" y="1592950"/>
              <a:ext cx="63725" cy="47325"/>
            </a:xfrm>
            <a:custGeom>
              <a:avLst/>
              <a:gdLst/>
              <a:ahLst/>
              <a:cxnLst/>
              <a:rect l="l" t="t" r="r" b="b"/>
              <a:pathLst>
                <a:path w="2549" h="1893" extrusionOk="0">
                  <a:moveTo>
                    <a:pt x="685" y="1"/>
                  </a:moveTo>
                  <a:cubicBezTo>
                    <a:pt x="485" y="1"/>
                    <a:pt x="322" y="62"/>
                    <a:pt x="228" y="186"/>
                  </a:cubicBezTo>
                  <a:cubicBezTo>
                    <a:pt x="0" y="509"/>
                    <a:pt x="285" y="1099"/>
                    <a:pt x="875" y="1517"/>
                  </a:cubicBezTo>
                  <a:cubicBezTo>
                    <a:pt x="1213" y="1765"/>
                    <a:pt x="1577" y="1893"/>
                    <a:pt x="1865" y="1893"/>
                  </a:cubicBezTo>
                  <a:cubicBezTo>
                    <a:pt x="2065" y="1893"/>
                    <a:pt x="2227" y="1832"/>
                    <a:pt x="2321" y="1708"/>
                  </a:cubicBezTo>
                  <a:cubicBezTo>
                    <a:pt x="2549" y="1384"/>
                    <a:pt x="2264" y="795"/>
                    <a:pt x="1693" y="376"/>
                  </a:cubicBezTo>
                  <a:cubicBezTo>
                    <a:pt x="1344" y="129"/>
                    <a:pt x="975" y="1"/>
                    <a:pt x="6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2" name="Google Shape;1132;p30"/>
            <p:cNvSpPr/>
            <p:nvPr/>
          </p:nvSpPr>
          <p:spPr>
            <a:xfrm>
              <a:off x="5937700" y="1519650"/>
              <a:ext cx="98000" cy="74900"/>
            </a:xfrm>
            <a:custGeom>
              <a:avLst/>
              <a:gdLst/>
              <a:ahLst/>
              <a:cxnLst/>
              <a:rect l="l" t="t" r="r" b="b"/>
              <a:pathLst>
                <a:path w="3920" h="2996" extrusionOk="0">
                  <a:moveTo>
                    <a:pt x="1252" y="0"/>
                  </a:moveTo>
                  <a:cubicBezTo>
                    <a:pt x="881" y="0"/>
                    <a:pt x="565" y="125"/>
                    <a:pt x="381" y="379"/>
                  </a:cubicBezTo>
                  <a:cubicBezTo>
                    <a:pt x="1" y="912"/>
                    <a:pt x="381" y="1882"/>
                    <a:pt x="1256" y="2490"/>
                  </a:cubicBezTo>
                  <a:cubicBezTo>
                    <a:pt x="1723" y="2822"/>
                    <a:pt x="2240" y="2995"/>
                    <a:pt x="2679" y="2995"/>
                  </a:cubicBezTo>
                  <a:cubicBezTo>
                    <a:pt x="3045" y="2995"/>
                    <a:pt x="3357" y="2874"/>
                    <a:pt x="3539" y="2623"/>
                  </a:cubicBezTo>
                  <a:cubicBezTo>
                    <a:pt x="3919" y="2072"/>
                    <a:pt x="3539" y="1140"/>
                    <a:pt x="2664" y="512"/>
                  </a:cubicBezTo>
                  <a:cubicBezTo>
                    <a:pt x="2201" y="173"/>
                    <a:pt x="1689" y="0"/>
                    <a:pt x="1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3" name="Google Shape;1133;p30"/>
            <p:cNvSpPr/>
            <p:nvPr/>
          </p:nvSpPr>
          <p:spPr>
            <a:xfrm>
              <a:off x="5990025" y="1415250"/>
              <a:ext cx="76575" cy="58000"/>
            </a:xfrm>
            <a:custGeom>
              <a:avLst/>
              <a:gdLst/>
              <a:ahLst/>
              <a:cxnLst/>
              <a:rect l="l" t="t" r="r" b="b"/>
              <a:pathLst>
                <a:path w="3063" h="2320" extrusionOk="0">
                  <a:moveTo>
                    <a:pt x="884" y="0"/>
                  </a:moveTo>
                  <a:cubicBezTo>
                    <a:pt x="623" y="0"/>
                    <a:pt x="408" y="84"/>
                    <a:pt x="285" y="256"/>
                  </a:cubicBezTo>
                  <a:cubicBezTo>
                    <a:pt x="0" y="675"/>
                    <a:pt x="323" y="1397"/>
                    <a:pt x="1008" y="1892"/>
                  </a:cubicBezTo>
                  <a:cubicBezTo>
                    <a:pt x="1398" y="2173"/>
                    <a:pt x="1824" y="2319"/>
                    <a:pt x="2172" y="2319"/>
                  </a:cubicBezTo>
                  <a:cubicBezTo>
                    <a:pt x="2436" y="2319"/>
                    <a:pt x="2654" y="2235"/>
                    <a:pt x="2777" y="2063"/>
                  </a:cubicBezTo>
                  <a:cubicBezTo>
                    <a:pt x="3062" y="1664"/>
                    <a:pt x="2739" y="922"/>
                    <a:pt x="2054" y="427"/>
                  </a:cubicBezTo>
                  <a:cubicBezTo>
                    <a:pt x="1654" y="146"/>
                    <a:pt x="1229" y="0"/>
                    <a:pt x="8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4" name="Google Shape;1134;p30"/>
            <p:cNvSpPr/>
            <p:nvPr/>
          </p:nvSpPr>
          <p:spPr>
            <a:xfrm>
              <a:off x="6223025" y="1425900"/>
              <a:ext cx="98450" cy="74975"/>
            </a:xfrm>
            <a:custGeom>
              <a:avLst/>
              <a:gdLst/>
              <a:ahLst/>
              <a:cxnLst/>
              <a:rect l="l" t="t" r="r" b="b"/>
              <a:pathLst>
                <a:path w="3938" h="2999" extrusionOk="0">
                  <a:moveTo>
                    <a:pt x="1242" y="0"/>
                  </a:moveTo>
                  <a:cubicBezTo>
                    <a:pt x="874" y="0"/>
                    <a:pt x="562" y="121"/>
                    <a:pt x="381" y="363"/>
                  </a:cubicBezTo>
                  <a:cubicBezTo>
                    <a:pt x="0" y="914"/>
                    <a:pt x="400" y="1884"/>
                    <a:pt x="1256" y="2493"/>
                  </a:cubicBezTo>
                  <a:cubicBezTo>
                    <a:pt x="1722" y="2825"/>
                    <a:pt x="2239" y="2998"/>
                    <a:pt x="2678" y="2998"/>
                  </a:cubicBezTo>
                  <a:cubicBezTo>
                    <a:pt x="3045" y="2998"/>
                    <a:pt x="3356" y="2877"/>
                    <a:pt x="3538" y="2626"/>
                  </a:cubicBezTo>
                  <a:cubicBezTo>
                    <a:pt x="3938" y="2075"/>
                    <a:pt x="3538" y="1124"/>
                    <a:pt x="2682" y="515"/>
                  </a:cubicBezTo>
                  <a:cubicBezTo>
                    <a:pt x="2205" y="173"/>
                    <a:pt x="1683" y="0"/>
                    <a:pt x="1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135" name="Google Shape;1135;p30"/>
          <p:cNvGrpSpPr/>
          <p:nvPr/>
        </p:nvGrpSpPr>
        <p:grpSpPr>
          <a:xfrm>
            <a:off x="340426" y="1795201"/>
            <a:ext cx="269175" cy="248025"/>
            <a:chOff x="2645675" y="1801100"/>
            <a:chExt cx="269175" cy="248025"/>
          </a:xfrm>
        </p:grpSpPr>
        <p:sp>
          <p:nvSpPr>
            <p:cNvPr id="1136" name="Google Shape;1136;p30"/>
            <p:cNvSpPr/>
            <p:nvPr/>
          </p:nvSpPr>
          <p:spPr>
            <a:xfrm>
              <a:off x="2751850" y="1801100"/>
              <a:ext cx="83575" cy="71125"/>
            </a:xfrm>
            <a:custGeom>
              <a:avLst/>
              <a:gdLst/>
              <a:ahLst/>
              <a:cxnLst/>
              <a:rect l="l" t="t" r="r" b="b"/>
              <a:pathLst>
                <a:path w="3343" h="2845" extrusionOk="0">
                  <a:moveTo>
                    <a:pt x="1912" y="1"/>
                  </a:moveTo>
                  <a:cubicBezTo>
                    <a:pt x="634" y="1"/>
                    <a:pt x="1" y="1528"/>
                    <a:pt x="908" y="2416"/>
                  </a:cubicBezTo>
                  <a:cubicBezTo>
                    <a:pt x="1198" y="2712"/>
                    <a:pt x="1555" y="2844"/>
                    <a:pt x="1907" y="2844"/>
                  </a:cubicBezTo>
                  <a:cubicBezTo>
                    <a:pt x="2639" y="2844"/>
                    <a:pt x="3343" y="2270"/>
                    <a:pt x="3343" y="1408"/>
                  </a:cubicBezTo>
                  <a:cubicBezTo>
                    <a:pt x="3324" y="629"/>
                    <a:pt x="2696" y="1"/>
                    <a:pt x="1935" y="1"/>
                  </a:cubicBezTo>
                  <a:cubicBezTo>
                    <a:pt x="1927" y="1"/>
                    <a:pt x="1919" y="1"/>
                    <a:pt x="19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7" name="Google Shape;1137;p30"/>
            <p:cNvSpPr/>
            <p:nvPr/>
          </p:nvSpPr>
          <p:spPr>
            <a:xfrm>
              <a:off x="2645675" y="1951375"/>
              <a:ext cx="83250" cy="71275"/>
            </a:xfrm>
            <a:custGeom>
              <a:avLst/>
              <a:gdLst/>
              <a:ahLst/>
              <a:cxnLst/>
              <a:rect l="l" t="t" r="r" b="b"/>
              <a:pathLst>
                <a:path w="3330" h="2851" extrusionOk="0">
                  <a:moveTo>
                    <a:pt x="1903" y="0"/>
                  </a:moveTo>
                  <a:cubicBezTo>
                    <a:pt x="647" y="0"/>
                    <a:pt x="0" y="1522"/>
                    <a:pt x="894" y="2435"/>
                  </a:cubicBezTo>
                  <a:cubicBezTo>
                    <a:pt x="1188" y="2722"/>
                    <a:pt x="1544" y="2851"/>
                    <a:pt x="1893" y="2851"/>
                  </a:cubicBezTo>
                  <a:cubicBezTo>
                    <a:pt x="2628" y="2851"/>
                    <a:pt x="3329" y="2279"/>
                    <a:pt x="3329" y="1427"/>
                  </a:cubicBezTo>
                  <a:cubicBezTo>
                    <a:pt x="3329" y="628"/>
                    <a:pt x="2701" y="0"/>
                    <a:pt x="1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8" name="Google Shape;1138;p30"/>
            <p:cNvSpPr/>
            <p:nvPr/>
          </p:nvSpPr>
          <p:spPr>
            <a:xfrm>
              <a:off x="2831600" y="1977525"/>
              <a:ext cx="83250" cy="71600"/>
            </a:xfrm>
            <a:custGeom>
              <a:avLst/>
              <a:gdLst/>
              <a:ahLst/>
              <a:cxnLst/>
              <a:rect l="l" t="t" r="r" b="b"/>
              <a:pathLst>
                <a:path w="3330" h="2864" extrusionOk="0">
                  <a:moveTo>
                    <a:pt x="1903" y="1"/>
                  </a:moveTo>
                  <a:cubicBezTo>
                    <a:pt x="647" y="1"/>
                    <a:pt x="1" y="1541"/>
                    <a:pt x="895" y="2435"/>
                  </a:cubicBezTo>
                  <a:cubicBezTo>
                    <a:pt x="1190" y="2731"/>
                    <a:pt x="1550" y="2863"/>
                    <a:pt x="1901" y="2863"/>
                  </a:cubicBezTo>
                  <a:cubicBezTo>
                    <a:pt x="2634" y="2863"/>
                    <a:pt x="3329" y="2289"/>
                    <a:pt x="3329" y="1427"/>
                  </a:cubicBezTo>
                  <a:cubicBezTo>
                    <a:pt x="3329" y="647"/>
                    <a:pt x="2702" y="1"/>
                    <a:pt x="1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39" name="Google Shape;1139;p30"/>
          <p:cNvSpPr/>
          <p:nvPr/>
        </p:nvSpPr>
        <p:spPr>
          <a:xfrm>
            <a:off x="7541138" y="4663895"/>
            <a:ext cx="334066" cy="308177"/>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0" name="Google Shape;1140;p30"/>
          <p:cNvSpPr/>
          <p:nvPr/>
        </p:nvSpPr>
        <p:spPr>
          <a:xfrm>
            <a:off x="145475" y="4570401"/>
            <a:ext cx="251392" cy="231910"/>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1" name="Google Shape;1141;p30"/>
          <p:cNvSpPr/>
          <p:nvPr/>
        </p:nvSpPr>
        <p:spPr>
          <a:xfrm rot="-2883374">
            <a:off x="1606551" y="4656738"/>
            <a:ext cx="273475" cy="322475"/>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2" name="Google Shape;1142;p30"/>
          <p:cNvSpPr/>
          <p:nvPr/>
        </p:nvSpPr>
        <p:spPr>
          <a:xfrm>
            <a:off x="145463" y="3510439"/>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143" name="Google Shape;1143;p30"/>
          <p:cNvGrpSpPr/>
          <p:nvPr/>
        </p:nvGrpSpPr>
        <p:grpSpPr>
          <a:xfrm rot="1430873">
            <a:off x="8734530" y="4682125"/>
            <a:ext cx="140809" cy="239694"/>
            <a:chOff x="8848638" y="4297400"/>
            <a:chExt cx="140813" cy="239700"/>
          </a:xfrm>
        </p:grpSpPr>
        <p:sp>
          <p:nvSpPr>
            <p:cNvPr id="1144" name="Google Shape;1144;p30"/>
            <p:cNvSpPr/>
            <p:nvPr/>
          </p:nvSpPr>
          <p:spPr>
            <a:xfrm>
              <a:off x="8848638" y="4297400"/>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5" name="Google Shape;1145;p30"/>
            <p:cNvSpPr/>
            <p:nvPr/>
          </p:nvSpPr>
          <p:spPr>
            <a:xfrm>
              <a:off x="8919050" y="4476875"/>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146" name="Google Shape;1146;p30"/>
          <p:cNvGrpSpPr/>
          <p:nvPr/>
        </p:nvGrpSpPr>
        <p:grpSpPr>
          <a:xfrm>
            <a:off x="8323989" y="251638"/>
            <a:ext cx="368075" cy="283350"/>
            <a:chOff x="4149275" y="1702675"/>
            <a:chExt cx="368075" cy="283350"/>
          </a:xfrm>
        </p:grpSpPr>
        <p:sp>
          <p:nvSpPr>
            <p:cNvPr id="1147" name="Google Shape;1147;p30"/>
            <p:cNvSpPr/>
            <p:nvPr/>
          </p:nvSpPr>
          <p:spPr>
            <a:xfrm>
              <a:off x="4446950" y="1925700"/>
              <a:ext cx="70400" cy="60325"/>
            </a:xfrm>
            <a:custGeom>
              <a:avLst/>
              <a:gdLst/>
              <a:ahLst/>
              <a:cxnLst/>
              <a:rect l="l" t="t" r="r" b="b"/>
              <a:pathLst>
                <a:path w="2816" h="2413" extrusionOk="0">
                  <a:moveTo>
                    <a:pt x="1598" y="0"/>
                  </a:moveTo>
                  <a:cubicBezTo>
                    <a:pt x="533" y="0"/>
                    <a:pt x="0" y="1294"/>
                    <a:pt x="742" y="2055"/>
                  </a:cubicBezTo>
                  <a:cubicBezTo>
                    <a:pt x="990" y="2302"/>
                    <a:pt x="1295" y="2413"/>
                    <a:pt x="1595" y="2413"/>
                  </a:cubicBezTo>
                  <a:cubicBezTo>
                    <a:pt x="2218" y="2413"/>
                    <a:pt x="2815" y="1936"/>
                    <a:pt x="2815" y="1218"/>
                  </a:cubicBezTo>
                  <a:cubicBezTo>
                    <a:pt x="2815" y="533"/>
                    <a:pt x="2264" y="0"/>
                    <a:pt x="1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8" name="Google Shape;1148;p30"/>
            <p:cNvSpPr/>
            <p:nvPr/>
          </p:nvSpPr>
          <p:spPr>
            <a:xfrm>
              <a:off x="4306675" y="1702675"/>
              <a:ext cx="70400" cy="60325"/>
            </a:xfrm>
            <a:custGeom>
              <a:avLst/>
              <a:gdLst/>
              <a:ahLst/>
              <a:cxnLst/>
              <a:rect l="l" t="t" r="r" b="b"/>
              <a:pathLst>
                <a:path w="2816" h="2413" extrusionOk="0">
                  <a:moveTo>
                    <a:pt x="1617" y="1"/>
                  </a:moveTo>
                  <a:cubicBezTo>
                    <a:pt x="533" y="1"/>
                    <a:pt x="0" y="1313"/>
                    <a:pt x="761" y="2055"/>
                  </a:cubicBezTo>
                  <a:cubicBezTo>
                    <a:pt x="1009" y="2302"/>
                    <a:pt x="1312" y="2413"/>
                    <a:pt x="1610" y="2413"/>
                  </a:cubicBezTo>
                  <a:cubicBezTo>
                    <a:pt x="2226" y="2413"/>
                    <a:pt x="2815" y="1937"/>
                    <a:pt x="2815" y="1218"/>
                  </a:cubicBezTo>
                  <a:cubicBezTo>
                    <a:pt x="2815" y="552"/>
                    <a:pt x="2283" y="1"/>
                    <a:pt x="1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9" name="Google Shape;1149;p30"/>
            <p:cNvSpPr/>
            <p:nvPr/>
          </p:nvSpPr>
          <p:spPr>
            <a:xfrm>
              <a:off x="4149275" y="1761650"/>
              <a:ext cx="70400" cy="60325"/>
            </a:xfrm>
            <a:custGeom>
              <a:avLst/>
              <a:gdLst/>
              <a:ahLst/>
              <a:cxnLst/>
              <a:rect l="l" t="t" r="r" b="b"/>
              <a:pathLst>
                <a:path w="2816" h="2413" extrusionOk="0">
                  <a:moveTo>
                    <a:pt x="1617" y="0"/>
                  </a:moveTo>
                  <a:cubicBezTo>
                    <a:pt x="552" y="0"/>
                    <a:pt x="0" y="1294"/>
                    <a:pt x="761" y="2054"/>
                  </a:cubicBezTo>
                  <a:cubicBezTo>
                    <a:pt x="1009" y="2302"/>
                    <a:pt x="1312" y="2412"/>
                    <a:pt x="1610" y="2412"/>
                  </a:cubicBezTo>
                  <a:cubicBezTo>
                    <a:pt x="2227" y="2412"/>
                    <a:pt x="2815" y="1936"/>
                    <a:pt x="2815" y="1217"/>
                  </a:cubicBezTo>
                  <a:cubicBezTo>
                    <a:pt x="2815" y="533"/>
                    <a:pt x="2283" y="0"/>
                    <a:pt x="1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50" name="Google Shape;1150;p30"/>
          <p:cNvSpPr/>
          <p:nvPr/>
        </p:nvSpPr>
        <p:spPr>
          <a:xfrm>
            <a:off x="8530050" y="1620551"/>
            <a:ext cx="221018" cy="203889"/>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151" name="Google Shape;1151;p30"/>
          <p:cNvGrpSpPr/>
          <p:nvPr/>
        </p:nvGrpSpPr>
        <p:grpSpPr>
          <a:xfrm>
            <a:off x="3856197" y="-5850"/>
            <a:ext cx="5287958" cy="450862"/>
            <a:chOff x="-54050" y="-5850"/>
            <a:chExt cx="9198048" cy="659830"/>
          </a:xfrm>
        </p:grpSpPr>
        <p:sp>
          <p:nvSpPr>
            <p:cNvPr id="1152" name="Google Shape;1152;p30"/>
            <p:cNvSpPr/>
            <p:nvPr/>
          </p:nvSpPr>
          <p:spPr>
            <a:xfrm>
              <a:off x="-54050" y="-5850"/>
              <a:ext cx="9198048" cy="659830"/>
            </a:xfrm>
            <a:custGeom>
              <a:avLst/>
              <a:gdLst/>
              <a:ahLst/>
              <a:cxnLst/>
              <a:rect l="l" t="t" r="r" b="b"/>
              <a:pathLst>
                <a:path w="221974" h="21213" extrusionOk="0">
                  <a:moveTo>
                    <a:pt x="0" y="0"/>
                  </a:moveTo>
                  <a:cubicBezTo>
                    <a:pt x="4356" y="856"/>
                    <a:pt x="8655" y="1959"/>
                    <a:pt x="12897" y="3310"/>
                  </a:cubicBezTo>
                  <a:cubicBezTo>
                    <a:pt x="32450" y="9815"/>
                    <a:pt x="50843" y="20999"/>
                    <a:pt x="72013" y="21170"/>
                  </a:cubicBezTo>
                  <a:cubicBezTo>
                    <a:pt x="73025" y="21199"/>
                    <a:pt x="74035" y="21213"/>
                    <a:pt x="75043" y="21213"/>
                  </a:cubicBezTo>
                  <a:cubicBezTo>
                    <a:pt x="104829" y="21213"/>
                    <a:pt x="133023" y="9074"/>
                    <a:pt x="162533" y="6296"/>
                  </a:cubicBezTo>
                  <a:cubicBezTo>
                    <a:pt x="166296" y="5934"/>
                    <a:pt x="170050" y="5775"/>
                    <a:pt x="173798" y="5775"/>
                  </a:cubicBezTo>
                  <a:cubicBezTo>
                    <a:pt x="189943" y="5775"/>
                    <a:pt x="205965" y="8733"/>
                    <a:pt x="221974" y="11203"/>
                  </a:cubicBezTo>
                  <a:lnTo>
                    <a:pt x="2219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153" name="Google Shape;1153;p30"/>
            <p:cNvGrpSpPr/>
            <p:nvPr/>
          </p:nvGrpSpPr>
          <p:grpSpPr>
            <a:xfrm>
              <a:off x="1133763" y="-5850"/>
              <a:ext cx="8009802" cy="507914"/>
              <a:chOff x="1133763" y="-5850"/>
              <a:chExt cx="8009802" cy="507914"/>
            </a:xfrm>
          </p:grpSpPr>
          <p:grpSp>
            <p:nvGrpSpPr>
              <p:cNvPr id="1154" name="Google Shape;1154;p30"/>
              <p:cNvGrpSpPr/>
              <p:nvPr/>
            </p:nvGrpSpPr>
            <p:grpSpPr>
              <a:xfrm>
                <a:off x="1133763" y="-5850"/>
                <a:ext cx="8009496" cy="507914"/>
                <a:chOff x="1133763" y="-5850"/>
                <a:chExt cx="8009496" cy="507914"/>
              </a:xfrm>
            </p:grpSpPr>
            <p:sp>
              <p:nvSpPr>
                <p:cNvPr id="1155" name="Google Shape;1155;p30"/>
                <p:cNvSpPr/>
                <p:nvPr/>
              </p:nvSpPr>
              <p:spPr>
                <a:xfrm>
                  <a:off x="1133763" y="-5850"/>
                  <a:ext cx="8009496" cy="507914"/>
                </a:xfrm>
                <a:custGeom>
                  <a:avLst/>
                  <a:gdLst/>
                  <a:ahLst/>
                  <a:cxnLst/>
                  <a:rect l="l" t="t" r="r" b="b"/>
                  <a:pathLst>
                    <a:path w="193291" h="16329" extrusionOk="0">
                      <a:moveTo>
                        <a:pt x="1" y="0"/>
                      </a:moveTo>
                      <a:cubicBezTo>
                        <a:pt x="210" y="95"/>
                        <a:pt x="419" y="209"/>
                        <a:pt x="628" y="304"/>
                      </a:cubicBezTo>
                      <a:cubicBezTo>
                        <a:pt x="8066" y="4070"/>
                        <a:pt x="15256" y="8350"/>
                        <a:pt x="23016" y="11451"/>
                      </a:cubicBezTo>
                      <a:cubicBezTo>
                        <a:pt x="30777" y="14570"/>
                        <a:pt x="38955" y="16092"/>
                        <a:pt x="47306" y="16301"/>
                      </a:cubicBezTo>
                      <a:cubicBezTo>
                        <a:pt x="48042" y="16319"/>
                        <a:pt x="48777" y="16328"/>
                        <a:pt x="49511" y="16328"/>
                      </a:cubicBezTo>
                      <a:cubicBezTo>
                        <a:pt x="66157" y="16328"/>
                        <a:pt x="82348" y="11697"/>
                        <a:pt x="98434" y="7799"/>
                      </a:cubicBezTo>
                      <a:cubicBezTo>
                        <a:pt x="107145" y="5668"/>
                        <a:pt x="115895" y="3861"/>
                        <a:pt x="124816" y="2815"/>
                      </a:cubicBezTo>
                      <a:cubicBezTo>
                        <a:pt x="132279" y="1953"/>
                        <a:pt x="139784" y="1522"/>
                        <a:pt x="147295" y="1522"/>
                      </a:cubicBezTo>
                      <a:cubicBezTo>
                        <a:pt x="148570" y="1522"/>
                        <a:pt x="149846" y="1535"/>
                        <a:pt x="151121" y="1560"/>
                      </a:cubicBezTo>
                      <a:cubicBezTo>
                        <a:pt x="165273" y="1769"/>
                        <a:pt x="179367" y="3367"/>
                        <a:pt x="193291" y="5934"/>
                      </a:cubicBezTo>
                      <a:lnTo>
                        <a:pt x="193291" y="5021"/>
                      </a:lnTo>
                      <a:cubicBezTo>
                        <a:pt x="181726" y="2910"/>
                        <a:pt x="170047" y="1579"/>
                        <a:pt x="158311" y="1027"/>
                      </a:cubicBezTo>
                      <a:cubicBezTo>
                        <a:pt x="154909" y="865"/>
                        <a:pt x="151507" y="783"/>
                        <a:pt x="148109" y="783"/>
                      </a:cubicBezTo>
                      <a:cubicBezTo>
                        <a:pt x="133953" y="783"/>
                        <a:pt x="119855" y="2209"/>
                        <a:pt x="106004" y="5231"/>
                      </a:cubicBezTo>
                      <a:cubicBezTo>
                        <a:pt x="88885" y="8978"/>
                        <a:pt x="72033" y="14456"/>
                        <a:pt x="54438" y="15388"/>
                      </a:cubicBezTo>
                      <a:cubicBezTo>
                        <a:pt x="52731" y="15480"/>
                        <a:pt x="51018" y="15530"/>
                        <a:pt x="49305" y="15530"/>
                      </a:cubicBezTo>
                      <a:cubicBezTo>
                        <a:pt x="42221" y="15530"/>
                        <a:pt x="35127" y="14686"/>
                        <a:pt x="28342" y="12573"/>
                      </a:cubicBezTo>
                      <a:cubicBezTo>
                        <a:pt x="20372" y="10100"/>
                        <a:pt x="13030" y="6030"/>
                        <a:pt x="5669" y="2149"/>
                      </a:cubicBezTo>
                      <a:cubicBezTo>
                        <a:pt x="4280" y="1408"/>
                        <a:pt x="2892" y="704"/>
                        <a:pt x="14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6" name="Google Shape;1156;p30"/>
                <p:cNvSpPr/>
                <p:nvPr/>
              </p:nvSpPr>
              <p:spPr>
                <a:xfrm>
                  <a:off x="1453798" y="-5850"/>
                  <a:ext cx="4558829" cy="387817"/>
                </a:xfrm>
                <a:custGeom>
                  <a:avLst/>
                  <a:gdLst/>
                  <a:ahLst/>
                  <a:cxnLst/>
                  <a:rect l="l" t="t" r="r" b="b"/>
                  <a:pathLst>
                    <a:path w="110017" h="12468" extrusionOk="0">
                      <a:moveTo>
                        <a:pt x="0" y="0"/>
                      </a:moveTo>
                      <a:cubicBezTo>
                        <a:pt x="5117" y="2720"/>
                        <a:pt x="10214" y="5440"/>
                        <a:pt x="15597" y="7608"/>
                      </a:cubicBezTo>
                      <a:cubicBezTo>
                        <a:pt x="23358" y="10709"/>
                        <a:pt x="31556" y="12230"/>
                        <a:pt x="39906" y="12440"/>
                      </a:cubicBezTo>
                      <a:cubicBezTo>
                        <a:pt x="40643" y="12458"/>
                        <a:pt x="41379" y="12467"/>
                        <a:pt x="42114" y="12467"/>
                      </a:cubicBezTo>
                      <a:cubicBezTo>
                        <a:pt x="58777" y="12467"/>
                        <a:pt x="74966" y="7836"/>
                        <a:pt x="91034" y="3937"/>
                      </a:cubicBezTo>
                      <a:cubicBezTo>
                        <a:pt x="97330" y="2416"/>
                        <a:pt x="103645" y="1027"/>
                        <a:pt x="110017" y="0"/>
                      </a:cubicBezTo>
                      <a:lnTo>
                        <a:pt x="105509" y="0"/>
                      </a:lnTo>
                      <a:cubicBezTo>
                        <a:pt x="103188" y="418"/>
                        <a:pt x="100887" y="875"/>
                        <a:pt x="98585" y="1389"/>
                      </a:cubicBezTo>
                      <a:cubicBezTo>
                        <a:pt x="81486" y="5117"/>
                        <a:pt x="64614" y="10595"/>
                        <a:pt x="47020" y="11546"/>
                      </a:cubicBezTo>
                      <a:cubicBezTo>
                        <a:pt x="45358" y="11632"/>
                        <a:pt x="43691" y="11679"/>
                        <a:pt x="42022" y="11679"/>
                      </a:cubicBezTo>
                      <a:cubicBezTo>
                        <a:pt x="34906" y="11679"/>
                        <a:pt x="27768" y="10838"/>
                        <a:pt x="20942" y="8712"/>
                      </a:cubicBezTo>
                      <a:cubicBezTo>
                        <a:pt x="14152" y="6600"/>
                        <a:pt x="7799" y="3329"/>
                        <a:pt x="15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57" name="Google Shape;1157;p30"/>
              <p:cNvSpPr/>
              <p:nvPr/>
            </p:nvSpPr>
            <p:spPr>
              <a:xfrm>
                <a:off x="8624105" y="-5850"/>
                <a:ext cx="519460" cy="62739"/>
              </a:xfrm>
              <a:custGeom>
                <a:avLst/>
                <a:gdLst/>
                <a:ahLst/>
                <a:cxnLst/>
                <a:rect l="l" t="t" r="r" b="b"/>
                <a:pathLst>
                  <a:path w="12536" h="2017" extrusionOk="0">
                    <a:moveTo>
                      <a:pt x="1" y="0"/>
                    </a:moveTo>
                    <a:cubicBezTo>
                      <a:pt x="4185" y="571"/>
                      <a:pt x="8370" y="1236"/>
                      <a:pt x="12536" y="2016"/>
                    </a:cubicBezTo>
                    <a:lnTo>
                      <a:pt x="12536" y="1122"/>
                    </a:lnTo>
                    <a:cubicBezTo>
                      <a:pt x="10348" y="723"/>
                      <a:pt x="8142" y="342"/>
                      <a:pt x="59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nvGrpSpPr>
          <p:cNvPr id="1158" name="Google Shape;1158;p30"/>
          <p:cNvGrpSpPr/>
          <p:nvPr/>
        </p:nvGrpSpPr>
        <p:grpSpPr>
          <a:xfrm rot="10800000">
            <a:off x="-6" y="4714313"/>
            <a:ext cx="6978559" cy="450862"/>
            <a:chOff x="-54050" y="-5850"/>
            <a:chExt cx="9198048" cy="659830"/>
          </a:xfrm>
        </p:grpSpPr>
        <p:sp>
          <p:nvSpPr>
            <p:cNvPr id="1159" name="Google Shape;1159;p30"/>
            <p:cNvSpPr/>
            <p:nvPr/>
          </p:nvSpPr>
          <p:spPr>
            <a:xfrm>
              <a:off x="-54050" y="-5850"/>
              <a:ext cx="9198048" cy="659830"/>
            </a:xfrm>
            <a:custGeom>
              <a:avLst/>
              <a:gdLst/>
              <a:ahLst/>
              <a:cxnLst/>
              <a:rect l="l" t="t" r="r" b="b"/>
              <a:pathLst>
                <a:path w="221974" h="21213" extrusionOk="0">
                  <a:moveTo>
                    <a:pt x="0" y="0"/>
                  </a:moveTo>
                  <a:cubicBezTo>
                    <a:pt x="4356" y="856"/>
                    <a:pt x="8655" y="1959"/>
                    <a:pt x="12897" y="3310"/>
                  </a:cubicBezTo>
                  <a:cubicBezTo>
                    <a:pt x="32450" y="9815"/>
                    <a:pt x="50843" y="20999"/>
                    <a:pt x="72013" y="21170"/>
                  </a:cubicBezTo>
                  <a:cubicBezTo>
                    <a:pt x="73025" y="21199"/>
                    <a:pt x="74035" y="21213"/>
                    <a:pt x="75043" y="21213"/>
                  </a:cubicBezTo>
                  <a:cubicBezTo>
                    <a:pt x="104829" y="21213"/>
                    <a:pt x="133023" y="9074"/>
                    <a:pt x="162533" y="6296"/>
                  </a:cubicBezTo>
                  <a:cubicBezTo>
                    <a:pt x="166296" y="5934"/>
                    <a:pt x="170050" y="5775"/>
                    <a:pt x="173798" y="5775"/>
                  </a:cubicBezTo>
                  <a:cubicBezTo>
                    <a:pt x="189943" y="5775"/>
                    <a:pt x="205965" y="8733"/>
                    <a:pt x="221974" y="11203"/>
                  </a:cubicBezTo>
                  <a:lnTo>
                    <a:pt x="2219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160" name="Google Shape;1160;p30"/>
            <p:cNvGrpSpPr/>
            <p:nvPr/>
          </p:nvGrpSpPr>
          <p:grpSpPr>
            <a:xfrm>
              <a:off x="1133763" y="-5850"/>
              <a:ext cx="8009802" cy="507914"/>
              <a:chOff x="1133763" y="-5850"/>
              <a:chExt cx="8009802" cy="507914"/>
            </a:xfrm>
          </p:grpSpPr>
          <p:grpSp>
            <p:nvGrpSpPr>
              <p:cNvPr id="1161" name="Google Shape;1161;p30"/>
              <p:cNvGrpSpPr/>
              <p:nvPr/>
            </p:nvGrpSpPr>
            <p:grpSpPr>
              <a:xfrm>
                <a:off x="1133763" y="-5850"/>
                <a:ext cx="8009496" cy="507914"/>
                <a:chOff x="1133763" y="-5850"/>
                <a:chExt cx="8009496" cy="507914"/>
              </a:xfrm>
            </p:grpSpPr>
            <p:sp>
              <p:nvSpPr>
                <p:cNvPr id="1162" name="Google Shape;1162;p30"/>
                <p:cNvSpPr/>
                <p:nvPr/>
              </p:nvSpPr>
              <p:spPr>
                <a:xfrm>
                  <a:off x="1133763" y="-5850"/>
                  <a:ext cx="8009496" cy="507914"/>
                </a:xfrm>
                <a:custGeom>
                  <a:avLst/>
                  <a:gdLst/>
                  <a:ahLst/>
                  <a:cxnLst/>
                  <a:rect l="l" t="t" r="r" b="b"/>
                  <a:pathLst>
                    <a:path w="193291" h="16329" extrusionOk="0">
                      <a:moveTo>
                        <a:pt x="1" y="0"/>
                      </a:moveTo>
                      <a:cubicBezTo>
                        <a:pt x="210" y="95"/>
                        <a:pt x="419" y="209"/>
                        <a:pt x="628" y="304"/>
                      </a:cubicBezTo>
                      <a:cubicBezTo>
                        <a:pt x="8066" y="4070"/>
                        <a:pt x="15256" y="8350"/>
                        <a:pt x="23016" y="11451"/>
                      </a:cubicBezTo>
                      <a:cubicBezTo>
                        <a:pt x="30777" y="14570"/>
                        <a:pt x="38955" y="16092"/>
                        <a:pt x="47306" y="16301"/>
                      </a:cubicBezTo>
                      <a:cubicBezTo>
                        <a:pt x="48042" y="16319"/>
                        <a:pt x="48777" y="16328"/>
                        <a:pt x="49511" y="16328"/>
                      </a:cubicBezTo>
                      <a:cubicBezTo>
                        <a:pt x="66157" y="16328"/>
                        <a:pt x="82348" y="11697"/>
                        <a:pt x="98434" y="7799"/>
                      </a:cubicBezTo>
                      <a:cubicBezTo>
                        <a:pt x="107145" y="5668"/>
                        <a:pt x="115895" y="3861"/>
                        <a:pt x="124816" y="2815"/>
                      </a:cubicBezTo>
                      <a:cubicBezTo>
                        <a:pt x="132279" y="1953"/>
                        <a:pt x="139784" y="1522"/>
                        <a:pt x="147295" y="1522"/>
                      </a:cubicBezTo>
                      <a:cubicBezTo>
                        <a:pt x="148570" y="1522"/>
                        <a:pt x="149846" y="1535"/>
                        <a:pt x="151121" y="1560"/>
                      </a:cubicBezTo>
                      <a:cubicBezTo>
                        <a:pt x="165273" y="1769"/>
                        <a:pt x="179367" y="3367"/>
                        <a:pt x="193291" y="5934"/>
                      </a:cubicBezTo>
                      <a:lnTo>
                        <a:pt x="193291" y="5021"/>
                      </a:lnTo>
                      <a:cubicBezTo>
                        <a:pt x="181726" y="2910"/>
                        <a:pt x="170047" y="1579"/>
                        <a:pt x="158311" y="1027"/>
                      </a:cubicBezTo>
                      <a:cubicBezTo>
                        <a:pt x="154909" y="865"/>
                        <a:pt x="151507" y="783"/>
                        <a:pt x="148109" y="783"/>
                      </a:cubicBezTo>
                      <a:cubicBezTo>
                        <a:pt x="133953" y="783"/>
                        <a:pt x="119855" y="2209"/>
                        <a:pt x="106004" y="5231"/>
                      </a:cubicBezTo>
                      <a:cubicBezTo>
                        <a:pt x="88885" y="8978"/>
                        <a:pt x="72033" y="14456"/>
                        <a:pt x="54438" y="15388"/>
                      </a:cubicBezTo>
                      <a:cubicBezTo>
                        <a:pt x="52731" y="15480"/>
                        <a:pt x="51018" y="15530"/>
                        <a:pt x="49305" y="15530"/>
                      </a:cubicBezTo>
                      <a:cubicBezTo>
                        <a:pt x="42221" y="15530"/>
                        <a:pt x="35127" y="14686"/>
                        <a:pt x="28342" y="12573"/>
                      </a:cubicBezTo>
                      <a:cubicBezTo>
                        <a:pt x="20372" y="10100"/>
                        <a:pt x="13030" y="6030"/>
                        <a:pt x="5669" y="2149"/>
                      </a:cubicBezTo>
                      <a:cubicBezTo>
                        <a:pt x="4280" y="1408"/>
                        <a:pt x="2892" y="704"/>
                        <a:pt x="14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3" name="Google Shape;1163;p30"/>
                <p:cNvSpPr/>
                <p:nvPr/>
              </p:nvSpPr>
              <p:spPr>
                <a:xfrm>
                  <a:off x="1453798" y="-5850"/>
                  <a:ext cx="4558829" cy="387817"/>
                </a:xfrm>
                <a:custGeom>
                  <a:avLst/>
                  <a:gdLst/>
                  <a:ahLst/>
                  <a:cxnLst/>
                  <a:rect l="l" t="t" r="r" b="b"/>
                  <a:pathLst>
                    <a:path w="110017" h="12468" extrusionOk="0">
                      <a:moveTo>
                        <a:pt x="0" y="0"/>
                      </a:moveTo>
                      <a:cubicBezTo>
                        <a:pt x="5117" y="2720"/>
                        <a:pt x="10214" y="5440"/>
                        <a:pt x="15597" y="7608"/>
                      </a:cubicBezTo>
                      <a:cubicBezTo>
                        <a:pt x="23358" y="10709"/>
                        <a:pt x="31556" y="12230"/>
                        <a:pt x="39906" y="12440"/>
                      </a:cubicBezTo>
                      <a:cubicBezTo>
                        <a:pt x="40643" y="12458"/>
                        <a:pt x="41379" y="12467"/>
                        <a:pt x="42114" y="12467"/>
                      </a:cubicBezTo>
                      <a:cubicBezTo>
                        <a:pt x="58777" y="12467"/>
                        <a:pt x="74966" y="7836"/>
                        <a:pt x="91034" y="3937"/>
                      </a:cubicBezTo>
                      <a:cubicBezTo>
                        <a:pt x="97330" y="2416"/>
                        <a:pt x="103645" y="1027"/>
                        <a:pt x="110017" y="0"/>
                      </a:cubicBezTo>
                      <a:lnTo>
                        <a:pt x="105509" y="0"/>
                      </a:lnTo>
                      <a:cubicBezTo>
                        <a:pt x="103188" y="418"/>
                        <a:pt x="100887" y="875"/>
                        <a:pt x="98585" y="1389"/>
                      </a:cubicBezTo>
                      <a:cubicBezTo>
                        <a:pt x="81486" y="5117"/>
                        <a:pt x="64614" y="10595"/>
                        <a:pt x="47020" y="11546"/>
                      </a:cubicBezTo>
                      <a:cubicBezTo>
                        <a:pt x="45358" y="11632"/>
                        <a:pt x="43691" y="11679"/>
                        <a:pt x="42022" y="11679"/>
                      </a:cubicBezTo>
                      <a:cubicBezTo>
                        <a:pt x="34906" y="11679"/>
                        <a:pt x="27768" y="10838"/>
                        <a:pt x="20942" y="8712"/>
                      </a:cubicBezTo>
                      <a:cubicBezTo>
                        <a:pt x="14152" y="6600"/>
                        <a:pt x="7799" y="3329"/>
                        <a:pt x="15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64" name="Google Shape;1164;p30"/>
              <p:cNvSpPr/>
              <p:nvPr/>
            </p:nvSpPr>
            <p:spPr>
              <a:xfrm>
                <a:off x="8624105" y="-5850"/>
                <a:ext cx="519460" cy="62739"/>
              </a:xfrm>
              <a:custGeom>
                <a:avLst/>
                <a:gdLst/>
                <a:ahLst/>
                <a:cxnLst/>
                <a:rect l="l" t="t" r="r" b="b"/>
                <a:pathLst>
                  <a:path w="12536" h="2017" extrusionOk="0">
                    <a:moveTo>
                      <a:pt x="1" y="0"/>
                    </a:moveTo>
                    <a:cubicBezTo>
                      <a:pt x="4185" y="571"/>
                      <a:pt x="8370" y="1236"/>
                      <a:pt x="12536" y="2016"/>
                    </a:cubicBezTo>
                    <a:lnTo>
                      <a:pt x="12536" y="1122"/>
                    </a:lnTo>
                    <a:cubicBezTo>
                      <a:pt x="10348" y="723"/>
                      <a:pt x="8142" y="342"/>
                      <a:pt x="59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1165" name="Google Shape;1165;p30"/>
          <p:cNvSpPr/>
          <p:nvPr/>
        </p:nvSpPr>
        <p:spPr>
          <a:xfrm rot="-8669977">
            <a:off x="8839612" y="3541442"/>
            <a:ext cx="273471" cy="322470"/>
          </a:xfrm>
          <a:custGeom>
            <a:avLst/>
            <a:gdLst/>
            <a:ahLst/>
            <a:cxnLst/>
            <a:rect l="l" t="t" r="r" b="b"/>
            <a:pathLst>
              <a:path w="10939" h="12899" extrusionOk="0">
                <a:moveTo>
                  <a:pt x="4605" y="4922"/>
                </a:moveTo>
                <a:cubicBezTo>
                  <a:pt x="4719" y="5550"/>
                  <a:pt x="4719" y="6177"/>
                  <a:pt x="4643" y="6824"/>
                </a:cubicBezTo>
                <a:cubicBezTo>
                  <a:pt x="4559" y="7308"/>
                  <a:pt x="4256" y="8658"/>
                  <a:pt x="3565" y="8658"/>
                </a:cubicBezTo>
                <a:cubicBezTo>
                  <a:pt x="3469" y="8658"/>
                  <a:pt x="3365" y="8632"/>
                  <a:pt x="3254" y="8574"/>
                </a:cubicBezTo>
                <a:cubicBezTo>
                  <a:pt x="2626" y="8231"/>
                  <a:pt x="2531" y="7356"/>
                  <a:pt x="2702" y="6748"/>
                </a:cubicBezTo>
                <a:cubicBezTo>
                  <a:pt x="2912" y="6044"/>
                  <a:pt x="3387" y="5454"/>
                  <a:pt x="4034" y="5112"/>
                </a:cubicBezTo>
                <a:cubicBezTo>
                  <a:pt x="4205" y="5017"/>
                  <a:pt x="4414" y="4960"/>
                  <a:pt x="4605" y="4922"/>
                </a:cubicBezTo>
                <a:close/>
                <a:moveTo>
                  <a:pt x="1841" y="1"/>
                </a:moveTo>
                <a:cubicBezTo>
                  <a:pt x="1626" y="1"/>
                  <a:pt x="1410" y="31"/>
                  <a:pt x="1200" y="91"/>
                </a:cubicBezTo>
                <a:cubicBezTo>
                  <a:pt x="591" y="262"/>
                  <a:pt x="135" y="775"/>
                  <a:pt x="40" y="1384"/>
                </a:cubicBezTo>
                <a:cubicBezTo>
                  <a:pt x="1" y="1618"/>
                  <a:pt x="219" y="1807"/>
                  <a:pt x="421" y="1807"/>
                </a:cubicBezTo>
                <a:cubicBezTo>
                  <a:pt x="516" y="1807"/>
                  <a:pt x="607" y="1766"/>
                  <a:pt x="667" y="1669"/>
                </a:cubicBezTo>
                <a:cubicBezTo>
                  <a:pt x="932" y="1258"/>
                  <a:pt x="1307" y="1088"/>
                  <a:pt x="1699" y="1088"/>
                </a:cubicBezTo>
                <a:cubicBezTo>
                  <a:pt x="2122" y="1088"/>
                  <a:pt x="2566" y="1287"/>
                  <a:pt x="2912" y="1593"/>
                </a:cubicBezTo>
                <a:cubicBezTo>
                  <a:pt x="3577" y="2221"/>
                  <a:pt x="4072" y="3020"/>
                  <a:pt x="4338" y="3914"/>
                </a:cubicBezTo>
                <a:cubicBezTo>
                  <a:pt x="3863" y="4009"/>
                  <a:pt x="3387" y="4218"/>
                  <a:pt x="3007" y="4522"/>
                </a:cubicBezTo>
                <a:cubicBezTo>
                  <a:pt x="2170" y="5131"/>
                  <a:pt x="1637" y="6063"/>
                  <a:pt x="1542" y="7090"/>
                </a:cubicBezTo>
                <a:cubicBezTo>
                  <a:pt x="1466" y="8155"/>
                  <a:pt x="1999" y="9335"/>
                  <a:pt x="3083" y="9658"/>
                </a:cubicBezTo>
                <a:cubicBezTo>
                  <a:pt x="3251" y="9710"/>
                  <a:pt x="3413" y="9734"/>
                  <a:pt x="3567" y="9734"/>
                </a:cubicBezTo>
                <a:cubicBezTo>
                  <a:pt x="4603" y="9734"/>
                  <a:pt x="5326" y="8659"/>
                  <a:pt x="5575" y="7699"/>
                </a:cubicBezTo>
                <a:cubicBezTo>
                  <a:pt x="5803" y="6805"/>
                  <a:pt x="5860" y="5854"/>
                  <a:pt x="5727" y="4922"/>
                </a:cubicBezTo>
                <a:lnTo>
                  <a:pt x="5727" y="4922"/>
                </a:lnTo>
                <a:cubicBezTo>
                  <a:pt x="6716" y="5188"/>
                  <a:pt x="7591" y="5778"/>
                  <a:pt x="8219" y="6558"/>
                </a:cubicBezTo>
                <a:cubicBezTo>
                  <a:pt x="9664" y="8308"/>
                  <a:pt x="9873" y="10514"/>
                  <a:pt x="9550" y="12663"/>
                </a:cubicBezTo>
                <a:cubicBezTo>
                  <a:pt x="9527" y="12812"/>
                  <a:pt x="9635" y="12899"/>
                  <a:pt x="9745" y="12899"/>
                </a:cubicBezTo>
                <a:cubicBezTo>
                  <a:pt x="9818" y="12899"/>
                  <a:pt x="9893" y="12861"/>
                  <a:pt x="9930" y="12777"/>
                </a:cubicBezTo>
                <a:cubicBezTo>
                  <a:pt x="10939" y="10609"/>
                  <a:pt x="10425" y="7623"/>
                  <a:pt x="8903" y="5816"/>
                </a:cubicBezTo>
                <a:cubicBezTo>
                  <a:pt x="8066" y="4808"/>
                  <a:pt x="6792" y="4028"/>
                  <a:pt x="5499" y="3857"/>
                </a:cubicBezTo>
                <a:cubicBezTo>
                  <a:pt x="5137" y="2544"/>
                  <a:pt x="4338" y="1137"/>
                  <a:pt x="3178" y="414"/>
                </a:cubicBezTo>
                <a:cubicBezTo>
                  <a:pt x="2774" y="141"/>
                  <a:pt x="2309" y="1"/>
                  <a:pt x="18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10493615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731"/>
        <p:cNvGrpSpPr/>
        <p:nvPr/>
      </p:nvGrpSpPr>
      <p:grpSpPr>
        <a:xfrm>
          <a:off x="0" y="0"/>
          <a:ext cx="0" cy="0"/>
          <a:chOff x="0" y="0"/>
          <a:chExt cx="0" cy="0"/>
        </a:xfrm>
      </p:grpSpPr>
      <p:sp>
        <p:nvSpPr>
          <p:cNvPr id="732" name="Google Shape;732;p21"/>
          <p:cNvSpPr txBox="1">
            <a:spLocks noGrp="1"/>
          </p:cNvSpPr>
          <p:nvPr>
            <p:ph type="subTitle" idx="1"/>
          </p:nvPr>
        </p:nvSpPr>
        <p:spPr>
          <a:xfrm>
            <a:off x="1210300" y="2504850"/>
            <a:ext cx="2283300" cy="15108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dk1"/>
              </a:buClr>
              <a:buSzPts val="1600"/>
              <a:buFont typeface="Arial"/>
              <a:buNone/>
              <a:defRPr sz="1600"/>
            </a:lvl1pPr>
            <a:lvl2pPr lvl="1" rtl="0">
              <a:spcBef>
                <a:spcPts val="0"/>
              </a:spcBef>
              <a:spcAft>
                <a:spcPts val="0"/>
              </a:spcAft>
              <a:buClr>
                <a:schemeClr val="dk1"/>
              </a:buClr>
              <a:buSzPts val="1600"/>
              <a:buFont typeface="Arial"/>
              <a:buNone/>
              <a:defRPr sz="1600">
                <a:solidFill>
                  <a:schemeClr val="dk1"/>
                </a:solidFill>
                <a:latin typeface="Arial"/>
                <a:ea typeface="Arial"/>
                <a:cs typeface="Arial"/>
                <a:sym typeface="Arial"/>
              </a:defRPr>
            </a:lvl2pPr>
            <a:lvl3pPr lvl="2" rtl="0">
              <a:spcBef>
                <a:spcPts val="1600"/>
              </a:spcBef>
              <a:spcAft>
                <a:spcPts val="0"/>
              </a:spcAft>
              <a:buClr>
                <a:schemeClr val="dk1"/>
              </a:buClr>
              <a:buSzPts val="1600"/>
              <a:buFont typeface="Arial"/>
              <a:buNone/>
              <a:defRPr sz="1600">
                <a:solidFill>
                  <a:schemeClr val="dk1"/>
                </a:solidFill>
                <a:latin typeface="Arial"/>
                <a:ea typeface="Arial"/>
                <a:cs typeface="Arial"/>
                <a:sym typeface="Arial"/>
              </a:defRPr>
            </a:lvl3pPr>
            <a:lvl4pPr lvl="3" rtl="0">
              <a:spcBef>
                <a:spcPts val="1600"/>
              </a:spcBef>
              <a:spcAft>
                <a:spcPts val="0"/>
              </a:spcAft>
              <a:buClr>
                <a:schemeClr val="dk1"/>
              </a:buClr>
              <a:buSzPts val="1600"/>
              <a:buFont typeface="Arial"/>
              <a:buNone/>
              <a:defRPr sz="1600">
                <a:solidFill>
                  <a:schemeClr val="dk1"/>
                </a:solidFill>
                <a:latin typeface="Arial"/>
                <a:ea typeface="Arial"/>
                <a:cs typeface="Arial"/>
                <a:sym typeface="Arial"/>
              </a:defRPr>
            </a:lvl4pPr>
            <a:lvl5pPr lvl="4" rtl="0">
              <a:spcBef>
                <a:spcPts val="1600"/>
              </a:spcBef>
              <a:spcAft>
                <a:spcPts val="0"/>
              </a:spcAft>
              <a:buClr>
                <a:schemeClr val="dk1"/>
              </a:buClr>
              <a:buSzPts val="1600"/>
              <a:buFont typeface="Arial"/>
              <a:buNone/>
              <a:defRPr sz="1600">
                <a:solidFill>
                  <a:schemeClr val="dk1"/>
                </a:solidFill>
                <a:latin typeface="Arial"/>
                <a:ea typeface="Arial"/>
                <a:cs typeface="Arial"/>
                <a:sym typeface="Arial"/>
              </a:defRPr>
            </a:lvl5pPr>
            <a:lvl6pPr lvl="5" rtl="0">
              <a:spcBef>
                <a:spcPts val="1600"/>
              </a:spcBef>
              <a:spcAft>
                <a:spcPts val="0"/>
              </a:spcAft>
              <a:buClr>
                <a:schemeClr val="dk1"/>
              </a:buClr>
              <a:buSzPts val="1600"/>
              <a:buFont typeface="Arial"/>
              <a:buNone/>
              <a:defRPr sz="1600">
                <a:solidFill>
                  <a:schemeClr val="dk1"/>
                </a:solidFill>
                <a:latin typeface="Arial"/>
                <a:ea typeface="Arial"/>
                <a:cs typeface="Arial"/>
                <a:sym typeface="Arial"/>
              </a:defRPr>
            </a:lvl6pPr>
            <a:lvl7pPr lvl="6" rtl="0">
              <a:spcBef>
                <a:spcPts val="1600"/>
              </a:spcBef>
              <a:spcAft>
                <a:spcPts val="0"/>
              </a:spcAft>
              <a:buClr>
                <a:schemeClr val="dk1"/>
              </a:buClr>
              <a:buSzPts val="1600"/>
              <a:buFont typeface="Arial"/>
              <a:buNone/>
              <a:defRPr sz="1600">
                <a:solidFill>
                  <a:schemeClr val="dk1"/>
                </a:solidFill>
                <a:latin typeface="Arial"/>
                <a:ea typeface="Arial"/>
                <a:cs typeface="Arial"/>
                <a:sym typeface="Arial"/>
              </a:defRPr>
            </a:lvl7pPr>
            <a:lvl8pPr lvl="7" rtl="0">
              <a:spcBef>
                <a:spcPts val="1600"/>
              </a:spcBef>
              <a:spcAft>
                <a:spcPts val="0"/>
              </a:spcAft>
              <a:buClr>
                <a:schemeClr val="dk1"/>
              </a:buClr>
              <a:buSzPts val="1600"/>
              <a:buFont typeface="Arial"/>
              <a:buNone/>
              <a:defRPr sz="1600">
                <a:solidFill>
                  <a:schemeClr val="dk1"/>
                </a:solidFill>
                <a:latin typeface="Arial"/>
                <a:ea typeface="Arial"/>
                <a:cs typeface="Arial"/>
                <a:sym typeface="Arial"/>
              </a:defRPr>
            </a:lvl8pPr>
            <a:lvl9pPr lvl="8" rtl="0">
              <a:spcBef>
                <a:spcPts val="1600"/>
              </a:spcBef>
              <a:spcAft>
                <a:spcPts val="1600"/>
              </a:spcAft>
              <a:buClr>
                <a:schemeClr val="dk1"/>
              </a:buClr>
              <a:buSzPts val="1600"/>
              <a:buFont typeface="Arial"/>
              <a:buNone/>
              <a:defRPr sz="1600">
                <a:solidFill>
                  <a:schemeClr val="dk1"/>
                </a:solidFill>
                <a:latin typeface="Arial"/>
                <a:ea typeface="Arial"/>
                <a:cs typeface="Arial"/>
                <a:sym typeface="Arial"/>
              </a:defRPr>
            </a:lvl9pPr>
          </a:lstStyle>
          <a:p>
            <a:endParaRPr/>
          </a:p>
        </p:txBody>
      </p:sp>
      <p:sp>
        <p:nvSpPr>
          <p:cNvPr id="733" name="Google Shape;733;p21"/>
          <p:cNvSpPr txBox="1">
            <a:spLocks noGrp="1"/>
          </p:cNvSpPr>
          <p:nvPr>
            <p:ph type="title"/>
          </p:nvPr>
        </p:nvSpPr>
        <p:spPr>
          <a:xfrm>
            <a:off x="1210300" y="1218750"/>
            <a:ext cx="2283300" cy="12861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dk2"/>
              </a:buClr>
              <a:buSzPts val="3500"/>
              <a:buFont typeface="Arial"/>
              <a:buNone/>
              <a:defRPr/>
            </a:lvl1pPr>
            <a:lvl2pPr lvl="1" rtl="0">
              <a:spcBef>
                <a:spcPts val="0"/>
              </a:spcBef>
              <a:spcAft>
                <a:spcPts val="0"/>
              </a:spcAft>
              <a:buSzPts val="3500"/>
              <a:buFont typeface="Arial"/>
              <a:buNone/>
              <a:defRPr>
                <a:latin typeface="Arial"/>
                <a:ea typeface="Arial"/>
                <a:cs typeface="Arial"/>
                <a:sym typeface="Arial"/>
              </a:defRPr>
            </a:lvl2pPr>
            <a:lvl3pPr lvl="2" rtl="0">
              <a:spcBef>
                <a:spcPts val="0"/>
              </a:spcBef>
              <a:spcAft>
                <a:spcPts val="0"/>
              </a:spcAft>
              <a:buSzPts val="3500"/>
              <a:buFont typeface="Arial"/>
              <a:buNone/>
              <a:defRPr>
                <a:latin typeface="Arial"/>
                <a:ea typeface="Arial"/>
                <a:cs typeface="Arial"/>
                <a:sym typeface="Arial"/>
              </a:defRPr>
            </a:lvl3pPr>
            <a:lvl4pPr lvl="3" rtl="0">
              <a:spcBef>
                <a:spcPts val="0"/>
              </a:spcBef>
              <a:spcAft>
                <a:spcPts val="0"/>
              </a:spcAft>
              <a:buSzPts val="3500"/>
              <a:buFont typeface="Arial"/>
              <a:buNone/>
              <a:defRPr>
                <a:latin typeface="Arial"/>
                <a:ea typeface="Arial"/>
                <a:cs typeface="Arial"/>
                <a:sym typeface="Arial"/>
              </a:defRPr>
            </a:lvl4pPr>
            <a:lvl5pPr lvl="4" rtl="0">
              <a:spcBef>
                <a:spcPts val="0"/>
              </a:spcBef>
              <a:spcAft>
                <a:spcPts val="0"/>
              </a:spcAft>
              <a:buSzPts val="3500"/>
              <a:buFont typeface="Arial"/>
              <a:buNone/>
              <a:defRPr>
                <a:latin typeface="Arial"/>
                <a:ea typeface="Arial"/>
                <a:cs typeface="Arial"/>
                <a:sym typeface="Arial"/>
              </a:defRPr>
            </a:lvl5pPr>
            <a:lvl6pPr lvl="5" rtl="0">
              <a:spcBef>
                <a:spcPts val="0"/>
              </a:spcBef>
              <a:spcAft>
                <a:spcPts val="0"/>
              </a:spcAft>
              <a:buSzPts val="3500"/>
              <a:buFont typeface="Arial"/>
              <a:buNone/>
              <a:defRPr>
                <a:latin typeface="Arial"/>
                <a:ea typeface="Arial"/>
                <a:cs typeface="Arial"/>
                <a:sym typeface="Arial"/>
              </a:defRPr>
            </a:lvl6pPr>
            <a:lvl7pPr lvl="6" rtl="0">
              <a:spcBef>
                <a:spcPts val="0"/>
              </a:spcBef>
              <a:spcAft>
                <a:spcPts val="0"/>
              </a:spcAft>
              <a:buSzPts val="3500"/>
              <a:buFont typeface="Arial"/>
              <a:buNone/>
              <a:defRPr>
                <a:latin typeface="Arial"/>
                <a:ea typeface="Arial"/>
                <a:cs typeface="Arial"/>
                <a:sym typeface="Arial"/>
              </a:defRPr>
            </a:lvl7pPr>
            <a:lvl8pPr lvl="7" rtl="0">
              <a:spcBef>
                <a:spcPts val="0"/>
              </a:spcBef>
              <a:spcAft>
                <a:spcPts val="0"/>
              </a:spcAft>
              <a:buSzPts val="3500"/>
              <a:buFont typeface="Arial"/>
              <a:buNone/>
              <a:defRPr>
                <a:latin typeface="Arial"/>
                <a:ea typeface="Arial"/>
                <a:cs typeface="Arial"/>
                <a:sym typeface="Arial"/>
              </a:defRPr>
            </a:lvl8pPr>
            <a:lvl9pPr lvl="8" rtl="0">
              <a:spcBef>
                <a:spcPts val="0"/>
              </a:spcBef>
              <a:spcAft>
                <a:spcPts val="0"/>
              </a:spcAft>
              <a:buSzPts val="3500"/>
              <a:buFont typeface="Arial"/>
              <a:buNone/>
              <a:defRPr>
                <a:latin typeface="Arial"/>
                <a:ea typeface="Arial"/>
                <a:cs typeface="Arial"/>
                <a:sym typeface="Arial"/>
              </a:defRPr>
            </a:lvl9pPr>
          </a:lstStyle>
          <a:p>
            <a:endParaRPr/>
          </a:p>
        </p:txBody>
      </p:sp>
      <p:grpSp>
        <p:nvGrpSpPr>
          <p:cNvPr id="734" name="Google Shape;734;p21"/>
          <p:cNvGrpSpPr/>
          <p:nvPr/>
        </p:nvGrpSpPr>
        <p:grpSpPr>
          <a:xfrm flipH="1">
            <a:off x="7406058" y="4488651"/>
            <a:ext cx="269175" cy="239691"/>
            <a:chOff x="2645675" y="1801100"/>
            <a:chExt cx="269175" cy="248025"/>
          </a:xfrm>
        </p:grpSpPr>
        <p:sp>
          <p:nvSpPr>
            <p:cNvPr id="735" name="Google Shape;735;p21"/>
            <p:cNvSpPr/>
            <p:nvPr/>
          </p:nvSpPr>
          <p:spPr>
            <a:xfrm>
              <a:off x="2751850" y="1801100"/>
              <a:ext cx="83575" cy="71125"/>
            </a:xfrm>
            <a:custGeom>
              <a:avLst/>
              <a:gdLst/>
              <a:ahLst/>
              <a:cxnLst/>
              <a:rect l="l" t="t" r="r" b="b"/>
              <a:pathLst>
                <a:path w="3343" h="2845" extrusionOk="0">
                  <a:moveTo>
                    <a:pt x="1912" y="1"/>
                  </a:moveTo>
                  <a:cubicBezTo>
                    <a:pt x="634" y="1"/>
                    <a:pt x="1" y="1528"/>
                    <a:pt x="908" y="2416"/>
                  </a:cubicBezTo>
                  <a:cubicBezTo>
                    <a:pt x="1198" y="2712"/>
                    <a:pt x="1555" y="2844"/>
                    <a:pt x="1907" y="2844"/>
                  </a:cubicBezTo>
                  <a:cubicBezTo>
                    <a:pt x="2639" y="2844"/>
                    <a:pt x="3343" y="2270"/>
                    <a:pt x="3343" y="1408"/>
                  </a:cubicBezTo>
                  <a:cubicBezTo>
                    <a:pt x="3324" y="629"/>
                    <a:pt x="2696" y="1"/>
                    <a:pt x="1935" y="1"/>
                  </a:cubicBezTo>
                  <a:cubicBezTo>
                    <a:pt x="1927" y="1"/>
                    <a:pt x="1919" y="1"/>
                    <a:pt x="19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6" name="Google Shape;736;p21"/>
            <p:cNvSpPr/>
            <p:nvPr/>
          </p:nvSpPr>
          <p:spPr>
            <a:xfrm>
              <a:off x="2645675" y="1951375"/>
              <a:ext cx="83250" cy="71275"/>
            </a:xfrm>
            <a:custGeom>
              <a:avLst/>
              <a:gdLst/>
              <a:ahLst/>
              <a:cxnLst/>
              <a:rect l="l" t="t" r="r" b="b"/>
              <a:pathLst>
                <a:path w="3330" h="2851" extrusionOk="0">
                  <a:moveTo>
                    <a:pt x="1903" y="0"/>
                  </a:moveTo>
                  <a:cubicBezTo>
                    <a:pt x="647" y="0"/>
                    <a:pt x="0" y="1522"/>
                    <a:pt x="894" y="2435"/>
                  </a:cubicBezTo>
                  <a:cubicBezTo>
                    <a:pt x="1188" y="2722"/>
                    <a:pt x="1544" y="2851"/>
                    <a:pt x="1893" y="2851"/>
                  </a:cubicBezTo>
                  <a:cubicBezTo>
                    <a:pt x="2628" y="2851"/>
                    <a:pt x="3329" y="2279"/>
                    <a:pt x="3329" y="1427"/>
                  </a:cubicBezTo>
                  <a:cubicBezTo>
                    <a:pt x="3329" y="628"/>
                    <a:pt x="2701" y="0"/>
                    <a:pt x="19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7" name="Google Shape;737;p21"/>
            <p:cNvSpPr/>
            <p:nvPr/>
          </p:nvSpPr>
          <p:spPr>
            <a:xfrm>
              <a:off x="2831600" y="1977525"/>
              <a:ext cx="83250" cy="71600"/>
            </a:xfrm>
            <a:custGeom>
              <a:avLst/>
              <a:gdLst/>
              <a:ahLst/>
              <a:cxnLst/>
              <a:rect l="l" t="t" r="r" b="b"/>
              <a:pathLst>
                <a:path w="3330" h="2864" extrusionOk="0">
                  <a:moveTo>
                    <a:pt x="1903" y="1"/>
                  </a:moveTo>
                  <a:cubicBezTo>
                    <a:pt x="647" y="1"/>
                    <a:pt x="1" y="1541"/>
                    <a:pt x="895" y="2435"/>
                  </a:cubicBezTo>
                  <a:cubicBezTo>
                    <a:pt x="1190" y="2731"/>
                    <a:pt x="1550" y="2863"/>
                    <a:pt x="1901" y="2863"/>
                  </a:cubicBezTo>
                  <a:cubicBezTo>
                    <a:pt x="2634" y="2863"/>
                    <a:pt x="3329" y="2289"/>
                    <a:pt x="3329" y="1427"/>
                  </a:cubicBezTo>
                  <a:cubicBezTo>
                    <a:pt x="3329" y="647"/>
                    <a:pt x="2702" y="1"/>
                    <a:pt x="19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38" name="Google Shape;738;p21"/>
          <p:cNvSpPr/>
          <p:nvPr/>
        </p:nvSpPr>
        <p:spPr>
          <a:xfrm flipH="1">
            <a:off x="491753" y="4384982"/>
            <a:ext cx="334066" cy="308177"/>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39" name="Google Shape;739;p21"/>
          <p:cNvGrpSpPr/>
          <p:nvPr/>
        </p:nvGrpSpPr>
        <p:grpSpPr>
          <a:xfrm rot="-6036525" flipH="1">
            <a:off x="8273287" y="254939"/>
            <a:ext cx="446072" cy="814619"/>
            <a:chOff x="439250" y="1303925"/>
            <a:chExt cx="446075" cy="814625"/>
          </a:xfrm>
        </p:grpSpPr>
        <p:sp>
          <p:nvSpPr>
            <p:cNvPr id="740" name="Google Shape;740;p21"/>
            <p:cNvSpPr/>
            <p:nvPr/>
          </p:nvSpPr>
          <p:spPr>
            <a:xfrm>
              <a:off x="715050" y="1303925"/>
              <a:ext cx="120350" cy="126300"/>
            </a:xfrm>
            <a:custGeom>
              <a:avLst/>
              <a:gdLst/>
              <a:ahLst/>
              <a:cxnLst/>
              <a:rect l="l" t="t" r="r" b="b"/>
              <a:pathLst>
                <a:path w="4814" h="5052" extrusionOk="0">
                  <a:moveTo>
                    <a:pt x="3446" y="0"/>
                  </a:moveTo>
                  <a:cubicBezTo>
                    <a:pt x="2706" y="0"/>
                    <a:pt x="1760" y="588"/>
                    <a:pt x="1066" y="1571"/>
                  </a:cubicBezTo>
                  <a:cubicBezTo>
                    <a:pt x="134" y="2864"/>
                    <a:pt x="1" y="4329"/>
                    <a:pt x="743" y="4861"/>
                  </a:cubicBezTo>
                  <a:cubicBezTo>
                    <a:pt x="923" y="4991"/>
                    <a:pt x="1138" y="5051"/>
                    <a:pt x="1375" y="5051"/>
                  </a:cubicBezTo>
                  <a:cubicBezTo>
                    <a:pt x="2114" y="5051"/>
                    <a:pt x="3056" y="4457"/>
                    <a:pt x="3748" y="3492"/>
                  </a:cubicBezTo>
                  <a:cubicBezTo>
                    <a:pt x="4661" y="2198"/>
                    <a:pt x="4813" y="715"/>
                    <a:pt x="4071" y="182"/>
                  </a:cubicBezTo>
                  <a:cubicBezTo>
                    <a:pt x="3893" y="59"/>
                    <a:pt x="3680" y="0"/>
                    <a:pt x="34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1" name="Google Shape;741;p21"/>
            <p:cNvSpPr/>
            <p:nvPr/>
          </p:nvSpPr>
          <p:spPr>
            <a:xfrm>
              <a:off x="558625" y="1805800"/>
              <a:ext cx="120325" cy="126375"/>
            </a:xfrm>
            <a:custGeom>
              <a:avLst/>
              <a:gdLst/>
              <a:ahLst/>
              <a:cxnLst/>
              <a:rect l="l" t="t" r="r" b="b"/>
              <a:pathLst>
                <a:path w="4813" h="5055" extrusionOk="0">
                  <a:moveTo>
                    <a:pt x="3430" y="1"/>
                  </a:moveTo>
                  <a:cubicBezTo>
                    <a:pt x="2692" y="1"/>
                    <a:pt x="1754" y="587"/>
                    <a:pt x="1065" y="1563"/>
                  </a:cubicBezTo>
                  <a:cubicBezTo>
                    <a:pt x="133" y="2856"/>
                    <a:pt x="0" y="4340"/>
                    <a:pt x="742" y="4872"/>
                  </a:cubicBezTo>
                  <a:cubicBezTo>
                    <a:pt x="920" y="4996"/>
                    <a:pt x="1133" y="5054"/>
                    <a:pt x="1367" y="5054"/>
                  </a:cubicBezTo>
                  <a:cubicBezTo>
                    <a:pt x="2107" y="5054"/>
                    <a:pt x="3053" y="4467"/>
                    <a:pt x="3747" y="3484"/>
                  </a:cubicBezTo>
                  <a:cubicBezTo>
                    <a:pt x="4660" y="2190"/>
                    <a:pt x="4812" y="726"/>
                    <a:pt x="4071" y="193"/>
                  </a:cubicBezTo>
                  <a:cubicBezTo>
                    <a:pt x="3888" y="63"/>
                    <a:pt x="3670" y="1"/>
                    <a:pt x="34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2" name="Google Shape;742;p21"/>
            <p:cNvSpPr/>
            <p:nvPr/>
          </p:nvSpPr>
          <p:spPr>
            <a:xfrm>
              <a:off x="439250" y="1665550"/>
              <a:ext cx="102275" cy="115150"/>
            </a:xfrm>
            <a:custGeom>
              <a:avLst/>
              <a:gdLst/>
              <a:ahLst/>
              <a:cxnLst/>
              <a:rect l="l" t="t" r="r" b="b"/>
              <a:pathLst>
                <a:path w="4091" h="4606" extrusionOk="0">
                  <a:moveTo>
                    <a:pt x="3359" y="1"/>
                  </a:moveTo>
                  <a:cubicBezTo>
                    <a:pt x="2814" y="1"/>
                    <a:pt x="1933" y="674"/>
                    <a:pt x="1199" y="1695"/>
                  </a:cubicBezTo>
                  <a:cubicBezTo>
                    <a:pt x="324" y="2912"/>
                    <a:pt x="1" y="4186"/>
                    <a:pt x="457" y="4529"/>
                  </a:cubicBezTo>
                  <a:cubicBezTo>
                    <a:pt x="534" y="4581"/>
                    <a:pt x="627" y="4606"/>
                    <a:pt x="732" y="4606"/>
                  </a:cubicBezTo>
                  <a:cubicBezTo>
                    <a:pt x="1277" y="4606"/>
                    <a:pt x="2158" y="3933"/>
                    <a:pt x="2892" y="2912"/>
                  </a:cubicBezTo>
                  <a:cubicBezTo>
                    <a:pt x="3767" y="1676"/>
                    <a:pt x="4090" y="420"/>
                    <a:pt x="3634" y="78"/>
                  </a:cubicBezTo>
                  <a:cubicBezTo>
                    <a:pt x="3557" y="26"/>
                    <a:pt x="3464" y="1"/>
                    <a:pt x="3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3" name="Google Shape;743;p21"/>
            <p:cNvSpPr/>
            <p:nvPr/>
          </p:nvSpPr>
          <p:spPr>
            <a:xfrm>
              <a:off x="816350" y="1485300"/>
              <a:ext cx="68975" cy="72425"/>
            </a:xfrm>
            <a:custGeom>
              <a:avLst/>
              <a:gdLst/>
              <a:ahLst/>
              <a:cxnLst/>
              <a:rect l="l" t="t" r="r" b="b"/>
              <a:pathLst>
                <a:path w="2759" h="2897" extrusionOk="0">
                  <a:moveTo>
                    <a:pt x="2022" y="1"/>
                  </a:moveTo>
                  <a:cubicBezTo>
                    <a:pt x="1607" y="1"/>
                    <a:pt x="1071" y="346"/>
                    <a:pt x="647" y="916"/>
                  </a:cubicBezTo>
                  <a:cubicBezTo>
                    <a:pt x="114" y="1677"/>
                    <a:pt x="0" y="2514"/>
                    <a:pt x="419" y="2799"/>
                  </a:cubicBezTo>
                  <a:cubicBezTo>
                    <a:pt x="511" y="2865"/>
                    <a:pt x="623" y="2897"/>
                    <a:pt x="747" y="2897"/>
                  </a:cubicBezTo>
                  <a:cubicBezTo>
                    <a:pt x="1158" y="2897"/>
                    <a:pt x="1702" y="2551"/>
                    <a:pt x="2112" y="1981"/>
                  </a:cubicBezTo>
                  <a:cubicBezTo>
                    <a:pt x="2644" y="1239"/>
                    <a:pt x="2758" y="383"/>
                    <a:pt x="2359" y="98"/>
                  </a:cubicBezTo>
                  <a:cubicBezTo>
                    <a:pt x="2262" y="32"/>
                    <a:pt x="2148" y="1"/>
                    <a:pt x="20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4" name="Google Shape;744;p21"/>
            <p:cNvSpPr/>
            <p:nvPr/>
          </p:nvSpPr>
          <p:spPr>
            <a:xfrm>
              <a:off x="489675" y="1513850"/>
              <a:ext cx="68975" cy="72600"/>
            </a:xfrm>
            <a:custGeom>
              <a:avLst/>
              <a:gdLst/>
              <a:ahLst/>
              <a:cxnLst/>
              <a:rect l="l" t="t" r="r" b="b"/>
              <a:pathLst>
                <a:path w="2759" h="2904" extrusionOk="0">
                  <a:moveTo>
                    <a:pt x="2013" y="0"/>
                  </a:moveTo>
                  <a:cubicBezTo>
                    <a:pt x="1601" y="0"/>
                    <a:pt x="1056" y="349"/>
                    <a:pt x="647" y="934"/>
                  </a:cubicBezTo>
                  <a:cubicBezTo>
                    <a:pt x="95" y="1676"/>
                    <a:pt x="0" y="2513"/>
                    <a:pt x="399" y="2798"/>
                  </a:cubicBezTo>
                  <a:cubicBezTo>
                    <a:pt x="498" y="2870"/>
                    <a:pt x="615" y="2904"/>
                    <a:pt x="744" y="2904"/>
                  </a:cubicBezTo>
                  <a:cubicBezTo>
                    <a:pt x="1163" y="2904"/>
                    <a:pt x="1704" y="2548"/>
                    <a:pt x="2111" y="1980"/>
                  </a:cubicBezTo>
                  <a:cubicBezTo>
                    <a:pt x="2644" y="1220"/>
                    <a:pt x="2758" y="383"/>
                    <a:pt x="2340" y="97"/>
                  </a:cubicBezTo>
                  <a:cubicBezTo>
                    <a:pt x="2247" y="32"/>
                    <a:pt x="2136" y="0"/>
                    <a:pt x="2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5" name="Google Shape;745;p21"/>
            <p:cNvSpPr/>
            <p:nvPr/>
          </p:nvSpPr>
          <p:spPr>
            <a:xfrm>
              <a:off x="560525" y="2045950"/>
              <a:ext cx="68975" cy="72600"/>
            </a:xfrm>
            <a:custGeom>
              <a:avLst/>
              <a:gdLst/>
              <a:ahLst/>
              <a:cxnLst/>
              <a:rect l="l" t="t" r="r" b="b"/>
              <a:pathLst>
                <a:path w="2759" h="2904" extrusionOk="0">
                  <a:moveTo>
                    <a:pt x="2024" y="0"/>
                  </a:moveTo>
                  <a:cubicBezTo>
                    <a:pt x="1608" y="0"/>
                    <a:pt x="1071" y="349"/>
                    <a:pt x="647" y="935"/>
                  </a:cubicBezTo>
                  <a:cubicBezTo>
                    <a:pt x="114" y="1676"/>
                    <a:pt x="0" y="2513"/>
                    <a:pt x="419" y="2799"/>
                  </a:cubicBezTo>
                  <a:cubicBezTo>
                    <a:pt x="513" y="2870"/>
                    <a:pt x="627" y="2904"/>
                    <a:pt x="753" y="2904"/>
                  </a:cubicBezTo>
                  <a:cubicBezTo>
                    <a:pt x="1163" y="2904"/>
                    <a:pt x="1704" y="2548"/>
                    <a:pt x="2111" y="1981"/>
                  </a:cubicBezTo>
                  <a:cubicBezTo>
                    <a:pt x="2644" y="1239"/>
                    <a:pt x="2758" y="383"/>
                    <a:pt x="2359" y="98"/>
                  </a:cubicBezTo>
                  <a:cubicBezTo>
                    <a:pt x="2262" y="32"/>
                    <a:pt x="2148" y="0"/>
                    <a:pt x="2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6" name="Google Shape;746;p21"/>
            <p:cNvSpPr/>
            <p:nvPr/>
          </p:nvSpPr>
          <p:spPr>
            <a:xfrm>
              <a:off x="616625" y="1566450"/>
              <a:ext cx="107500" cy="111275"/>
            </a:xfrm>
            <a:custGeom>
              <a:avLst/>
              <a:gdLst/>
              <a:ahLst/>
              <a:cxnLst/>
              <a:rect l="l" t="t" r="r" b="b"/>
              <a:pathLst>
                <a:path w="4300" h="4451" extrusionOk="0">
                  <a:moveTo>
                    <a:pt x="2947" y="0"/>
                  </a:moveTo>
                  <a:cubicBezTo>
                    <a:pt x="2278" y="0"/>
                    <a:pt x="1463" y="496"/>
                    <a:pt x="876" y="1322"/>
                  </a:cubicBezTo>
                  <a:cubicBezTo>
                    <a:pt x="77" y="2425"/>
                    <a:pt x="1" y="3757"/>
                    <a:pt x="704" y="4251"/>
                  </a:cubicBezTo>
                  <a:cubicBezTo>
                    <a:pt x="890" y="4387"/>
                    <a:pt x="1112" y="4451"/>
                    <a:pt x="1353" y="4451"/>
                  </a:cubicBezTo>
                  <a:cubicBezTo>
                    <a:pt x="2022" y="4451"/>
                    <a:pt x="2837" y="3955"/>
                    <a:pt x="3424" y="3129"/>
                  </a:cubicBezTo>
                  <a:cubicBezTo>
                    <a:pt x="4223" y="2026"/>
                    <a:pt x="4299" y="694"/>
                    <a:pt x="3596" y="200"/>
                  </a:cubicBezTo>
                  <a:cubicBezTo>
                    <a:pt x="3410" y="64"/>
                    <a:pt x="3188" y="0"/>
                    <a:pt x="29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7" name="Google Shape;747;p21"/>
            <p:cNvSpPr/>
            <p:nvPr/>
          </p:nvSpPr>
          <p:spPr>
            <a:xfrm>
              <a:off x="774025" y="1631900"/>
              <a:ext cx="83250" cy="86875"/>
            </a:xfrm>
            <a:custGeom>
              <a:avLst/>
              <a:gdLst/>
              <a:ahLst/>
              <a:cxnLst/>
              <a:rect l="l" t="t" r="r" b="b"/>
              <a:pathLst>
                <a:path w="3330" h="3475" extrusionOk="0">
                  <a:moveTo>
                    <a:pt x="2377" y="1"/>
                  </a:moveTo>
                  <a:cubicBezTo>
                    <a:pt x="1867" y="1"/>
                    <a:pt x="1217" y="405"/>
                    <a:pt x="742" y="1082"/>
                  </a:cubicBezTo>
                  <a:cubicBezTo>
                    <a:pt x="96" y="1957"/>
                    <a:pt x="0" y="2984"/>
                    <a:pt x="514" y="3345"/>
                  </a:cubicBezTo>
                  <a:cubicBezTo>
                    <a:pt x="639" y="3433"/>
                    <a:pt x="789" y="3475"/>
                    <a:pt x="953" y="3475"/>
                  </a:cubicBezTo>
                  <a:cubicBezTo>
                    <a:pt x="1464" y="3475"/>
                    <a:pt x="2117" y="3071"/>
                    <a:pt x="2606" y="2394"/>
                  </a:cubicBezTo>
                  <a:cubicBezTo>
                    <a:pt x="3234" y="1519"/>
                    <a:pt x="3329" y="492"/>
                    <a:pt x="2816" y="131"/>
                  </a:cubicBezTo>
                  <a:cubicBezTo>
                    <a:pt x="2691" y="43"/>
                    <a:pt x="2541" y="1"/>
                    <a:pt x="2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8" name="Google Shape;748;p21"/>
            <p:cNvSpPr/>
            <p:nvPr/>
          </p:nvSpPr>
          <p:spPr>
            <a:xfrm>
              <a:off x="738350" y="1933550"/>
              <a:ext cx="107500" cy="111075"/>
            </a:xfrm>
            <a:custGeom>
              <a:avLst/>
              <a:gdLst/>
              <a:ahLst/>
              <a:cxnLst/>
              <a:rect l="l" t="t" r="r" b="b"/>
              <a:pathLst>
                <a:path w="4300" h="4443" extrusionOk="0">
                  <a:moveTo>
                    <a:pt x="2936" y="0"/>
                  </a:moveTo>
                  <a:cubicBezTo>
                    <a:pt x="2259" y="0"/>
                    <a:pt x="1445" y="496"/>
                    <a:pt x="857" y="1322"/>
                  </a:cubicBezTo>
                  <a:cubicBezTo>
                    <a:pt x="58" y="2425"/>
                    <a:pt x="1" y="3757"/>
                    <a:pt x="705" y="4251"/>
                  </a:cubicBezTo>
                  <a:cubicBezTo>
                    <a:pt x="885" y="4381"/>
                    <a:pt x="1102" y="4443"/>
                    <a:pt x="1340" y="4443"/>
                  </a:cubicBezTo>
                  <a:cubicBezTo>
                    <a:pt x="2009" y="4443"/>
                    <a:pt x="2836" y="3957"/>
                    <a:pt x="3425" y="3129"/>
                  </a:cubicBezTo>
                  <a:cubicBezTo>
                    <a:pt x="4224" y="2007"/>
                    <a:pt x="4300" y="694"/>
                    <a:pt x="3596" y="200"/>
                  </a:cubicBezTo>
                  <a:cubicBezTo>
                    <a:pt x="3405" y="64"/>
                    <a:pt x="3179" y="0"/>
                    <a:pt x="29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49" name="Google Shape;749;p21"/>
          <p:cNvGrpSpPr/>
          <p:nvPr/>
        </p:nvGrpSpPr>
        <p:grpSpPr>
          <a:xfrm flipH="1">
            <a:off x="337495" y="3058763"/>
            <a:ext cx="140813" cy="239700"/>
            <a:chOff x="8848638" y="4297400"/>
            <a:chExt cx="140813" cy="239700"/>
          </a:xfrm>
        </p:grpSpPr>
        <p:sp>
          <p:nvSpPr>
            <p:cNvPr id="750" name="Google Shape;750;p21"/>
            <p:cNvSpPr/>
            <p:nvPr/>
          </p:nvSpPr>
          <p:spPr>
            <a:xfrm>
              <a:off x="8848638" y="4297400"/>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1" name="Google Shape;751;p21"/>
            <p:cNvSpPr/>
            <p:nvPr/>
          </p:nvSpPr>
          <p:spPr>
            <a:xfrm>
              <a:off x="8919050" y="4476875"/>
              <a:ext cx="70400" cy="60225"/>
            </a:xfrm>
            <a:custGeom>
              <a:avLst/>
              <a:gdLst/>
              <a:ahLst/>
              <a:cxnLst/>
              <a:rect l="l" t="t" r="r" b="b"/>
              <a:pathLst>
                <a:path w="2816" h="2409" extrusionOk="0">
                  <a:moveTo>
                    <a:pt x="1617" y="1"/>
                  </a:moveTo>
                  <a:cubicBezTo>
                    <a:pt x="552" y="1"/>
                    <a:pt x="0" y="1294"/>
                    <a:pt x="761" y="2055"/>
                  </a:cubicBezTo>
                  <a:cubicBezTo>
                    <a:pt x="1006" y="2300"/>
                    <a:pt x="1305" y="2408"/>
                    <a:pt x="1599" y="2408"/>
                  </a:cubicBezTo>
                  <a:cubicBezTo>
                    <a:pt x="2220" y="2408"/>
                    <a:pt x="2815" y="1922"/>
                    <a:pt x="2815" y="1199"/>
                  </a:cubicBezTo>
                  <a:cubicBezTo>
                    <a:pt x="2815" y="533"/>
                    <a:pt x="228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52" name="Google Shape;752;p21"/>
          <p:cNvGrpSpPr/>
          <p:nvPr/>
        </p:nvGrpSpPr>
        <p:grpSpPr>
          <a:xfrm rot="-9688141" flipH="1">
            <a:off x="311557" y="1026241"/>
            <a:ext cx="368055" cy="283334"/>
            <a:chOff x="4149275" y="1702675"/>
            <a:chExt cx="368075" cy="283350"/>
          </a:xfrm>
        </p:grpSpPr>
        <p:sp>
          <p:nvSpPr>
            <p:cNvPr id="753" name="Google Shape;753;p21"/>
            <p:cNvSpPr/>
            <p:nvPr/>
          </p:nvSpPr>
          <p:spPr>
            <a:xfrm>
              <a:off x="4446950" y="1925700"/>
              <a:ext cx="70400" cy="60325"/>
            </a:xfrm>
            <a:custGeom>
              <a:avLst/>
              <a:gdLst/>
              <a:ahLst/>
              <a:cxnLst/>
              <a:rect l="l" t="t" r="r" b="b"/>
              <a:pathLst>
                <a:path w="2816" h="2413" extrusionOk="0">
                  <a:moveTo>
                    <a:pt x="1598" y="0"/>
                  </a:moveTo>
                  <a:cubicBezTo>
                    <a:pt x="533" y="0"/>
                    <a:pt x="0" y="1294"/>
                    <a:pt x="742" y="2055"/>
                  </a:cubicBezTo>
                  <a:cubicBezTo>
                    <a:pt x="990" y="2302"/>
                    <a:pt x="1295" y="2413"/>
                    <a:pt x="1595" y="2413"/>
                  </a:cubicBezTo>
                  <a:cubicBezTo>
                    <a:pt x="2218" y="2413"/>
                    <a:pt x="2815" y="1936"/>
                    <a:pt x="2815" y="1218"/>
                  </a:cubicBezTo>
                  <a:cubicBezTo>
                    <a:pt x="2815" y="533"/>
                    <a:pt x="2264" y="0"/>
                    <a:pt x="1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4" name="Google Shape;754;p21"/>
            <p:cNvSpPr/>
            <p:nvPr/>
          </p:nvSpPr>
          <p:spPr>
            <a:xfrm>
              <a:off x="4306675" y="1702675"/>
              <a:ext cx="70400" cy="60325"/>
            </a:xfrm>
            <a:custGeom>
              <a:avLst/>
              <a:gdLst/>
              <a:ahLst/>
              <a:cxnLst/>
              <a:rect l="l" t="t" r="r" b="b"/>
              <a:pathLst>
                <a:path w="2816" h="2413" extrusionOk="0">
                  <a:moveTo>
                    <a:pt x="1617" y="1"/>
                  </a:moveTo>
                  <a:cubicBezTo>
                    <a:pt x="533" y="1"/>
                    <a:pt x="0" y="1313"/>
                    <a:pt x="761" y="2055"/>
                  </a:cubicBezTo>
                  <a:cubicBezTo>
                    <a:pt x="1009" y="2302"/>
                    <a:pt x="1312" y="2413"/>
                    <a:pt x="1610" y="2413"/>
                  </a:cubicBezTo>
                  <a:cubicBezTo>
                    <a:pt x="2226" y="2413"/>
                    <a:pt x="2815" y="1937"/>
                    <a:pt x="2815" y="1218"/>
                  </a:cubicBezTo>
                  <a:cubicBezTo>
                    <a:pt x="2815" y="552"/>
                    <a:pt x="2283" y="1"/>
                    <a:pt x="1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5" name="Google Shape;755;p21"/>
            <p:cNvSpPr/>
            <p:nvPr/>
          </p:nvSpPr>
          <p:spPr>
            <a:xfrm>
              <a:off x="4149275" y="1761650"/>
              <a:ext cx="70400" cy="60325"/>
            </a:xfrm>
            <a:custGeom>
              <a:avLst/>
              <a:gdLst/>
              <a:ahLst/>
              <a:cxnLst/>
              <a:rect l="l" t="t" r="r" b="b"/>
              <a:pathLst>
                <a:path w="2816" h="2413" extrusionOk="0">
                  <a:moveTo>
                    <a:pt x="1617" y="0"/>
                  </a:moveTo>
                  <a:cubicBezTo>
                    <a:pt x="552" y="0"/>
                    <a:pt x="0" y="1294"/>
                    <a:pt x="761" y="2054"/>
                  </a:cubicBezTo>
                  <a:cubicBezTo>
                    <a:pt x="1009" y="2302"/>
                    <a:pt x="1312" y="2412"/>
                    <a:pt x="1610" y="2412"/>
                  </a:cubicBezTo>
                  <a:cubicBezTo>
                    <a:pt x="2227" y="2412"/>
                    <a:pt x="2815" y="1936"/>
                    <a:pt x="2815" y="1217"/>
                  </a:cubicBezTo>
                  <a:cubicBezTo>
                    <a:pt x="2815" y="533"/>
                    <a:pt x="2283" y="0"/>
                    <a:pt x="1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56" name="Google Shape;756;p21"/>
          <p:cNvSpPr/>
          <p:nvPr/>
        </p:nvSpPr>
        <p:spPr>
          <a:xfrm flipH="1">
            <a:off x="1676589" y="380901"/>
            <a:ext cx="334066" cy="308223"/>
          </a:xfrm>
          <a:custGeom>
            <a:avLst/>
            <a:gdLst/>
            <a:ahLst/>
            <a:cxnLst/>
            <a:rect l="l" t="t" r="r" b="b"/>
            <a:pathLst>
              <a:path w="9910" h="9142" extrusionOk="0">
                <a:moveTo>
                  <a:pt x="5466" y="1"/>
                </a:moveTo>
                <a:cubicBezTo>
                  <a:pt x="5190" y="1"/>
                  <a:pt x="3918" y="2875"/>
                  <a:pt x="3918" y="2875"/>
                </a:cubicBezTo>
                <a:cubicBezTo>
                  <a:pt x="3918" y="2875"/>
                  <a:pt x="1861" y="1285"/>
                  <a:pt x="1438" y="1285"/>
                </a:cubicBezTo>
                <a:cubicBezTo>
                  <a:pt x="1418" y="1285"/>
                  <a:pt x="1401" y="1289"/>
                  <a:pt x="1389" y="1297"/>
                </a:cubicBezTo>
                <a:cubicBezTo>
                  <a:pt x="1122" y="1487"/>
                  <a:pt x="2435" y="4169"/>
                  <a:pt x="2435" y="4169"/>
                </a:cubicBezTo>
                <a:cubicBezTo>
                  <a:pt x="2435" y="4169"/>
                  <a:pt x="0" y="6090"/>
                  <a:pt x="342" y="6432"/>
                </a:cubicBezTo>
                <a:cubicBezTo>
                  <a:pt x="398" y="6484"/>
                  <a:pt x="505" y="6506"/>
                  <a:pt x="647" y="6506"/>
                </a:cubicBezTo>
                <a:cubicBezTo>
                  <a:pt x="1438" y="6506"/>
                  <a:pt x="3309" y="5824"/>
                  <a:pt x="3310" y="5823"/>
                </a:cubicBezTo>
                <a:lnTo>
                  <a:pt x="3310" y="5823"/>
                </a:lnTo>
                <a:cubicBezTo>
                  <a:pt x="3310" y="5824"/>
                  <a:pt x="2530" y="8962"/>
                  <a:pt x="2948" y="9133"/>
                </a:cubicBezTo>
                <a:cubicBezTo>
                  <a:pt x="2963" y="9139"/>
                  <a:pt x="2978" y="9141"/>
                  <a:pt x="2995" y="9141"/>
                </a:cubicBezTo>
                <a:cubicBezTo>
                  <a:pt x="3487" y="9141"/>
                  <a:pt x="4965" y="6774"/>
                  <a:pt x="4965" y="6774"/>
                </a:cubicBezTo>
                <a:cubicBezTo>
                  <a:pt x="4965" y="6774"/>
                  <a:pt x="6413" y="8876"/>
                  <a:pt x="6756" y="8876"/>
                </a:cubicBezTo>
                <a:cubicBezTo>
                  <a:pt x="6769" y="8876"/>
                  <a:pt x="6781" y="8873"/>
                  <a:pt x="6791" y="8867"/>
                </a:cubicBezTo>
                <a:cubicBezTo>
                  <a:pt x="7057" y="8696"/>
                  <a:pt x="6867" y="5919"/>
                  <a:pt x="6867" y="5919"/>
                </a:cubicBezTo>
                <a:lnTo>
                  <a:pt x="6867" y="5919"/>
                </a:lnTo>
                <a:cubicBezTo>
                  <a:pt x="6867" y="5919"/>
                  <a:pt x="7775" y="5973"/>
                  <a:pt x="8587" y="5973"/>
                </a:cubicBezTo>
                <a:cubicBezTo>
                  <a:pt x="9219" y="5973"/>
                  <a:pt x="9792" y="5940"/>
                  <a:pt x="9834" y="5823"/>
                </a:cubicBezTo>
                <a:cubicBezTo>
                  <a:pt x="9910" y="5557"/>
                  <a:pt x="7133" y="4264"/>
                  <a:pt x="7133" y="4264"/>
                </a:cubicBezTo>
                <a:cubicBezTo>
                  <a:pt x="7133" y="4264"/>
                  <a:pt x="9396" y="2951"/>
                  <a:pt x="9396" y="2609"/>
                </a:cubicBezTo>
                <a:cubicBezTo>
                  <a:pt x="9396" y="2553"/>
                  <a:pt x="9308" y="2529"/>
                  <a:pt x="9160" y="2529"/>
                </a:cubicBezTo>
                <a:cubicBezTo>
                  <a:pt x="8402" y="2529"/>
                  <a:pt x="6087" y="3142"/>
                  <a:pt x="6087" y="3142"/>
                </a:cubicBezTo>
                <a:cubicBezTo>
                  <a:pt x="6087" y="3142"/>
                  <a:pt x="5744" y="79"/>
                  <a:pt x="5478" y="3"/>
                </a:cubicBezTo>
                <a:cubicBezTo>
                  <a:pt x="5474" y="2"/>
                  <a:pt x="5470" y="1"/>
                  <a:pt x="54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57" name="Google Shape;757;p21"/>
          <p:cNvGrpSpPr/>
          <p:nvPr/>
        </p:nvGrpSpPr>
        <p:grpSpPr>
          <a:xfrm flipH="1">
            <a:off x="0" y="4425739"/>
            <a:ext cx="9144282" cy="731375"/>
            <a:chOff x="0" y="4433500"/>
            <a:chExt cx="9144282" cy="731375"/>
          </a:xfrm>
        </p:grpSpPr>
        <p:sp>
          <p:nvSpPr>
            <p:cNvPr id="758" name="Google Shape;758;p21"/>
            <p:cNvSpPr/>
            <p:nvPr/>
          </p:nvSpPr>
          <p:spPr>
            <a:xfrm>
              <a:off x="0" y="4433500"/>
              <a:ext cx="9144282" cy="731375"/>
            </a:xfrm>
            <a:custGeom>
              <a:avLst/>
              <a:gdLst/>
              <a:ahLst/>
              <a:cxnLst/>
              <a:rect l="l" t="t" r="r" b="b"/>
              <a:pathLst>
                <a:path w="285313" h="29255" extrusionOk="0">
                  <a:moveTo>
                    <a:pt x="0" y="0"/>
                  </a:moveTo>
                  <a:lnTo>
                    <a:pt x="0" y="29254"/>
                  </a:lnTo>
                  <a:lnTo>
                    <a:pt x="285313" y="29254"/>
                  </a:lnTo>
                  <a:lnTo>
                    <a:pt x="285313" y="24366"/>
                  </a:lnTo>
                  <a:cubicBezTo>
                    <a:pt x="284056" y="24407"/>
                    <a:pt x="282800" y="24428"/>
                    <a:pt x="281546" y="24428"/>
                  </a:cubicBezTo>
                  <a:cubicBezTo>
                    <a:pt x="247256" y="24428"/>
                    <a:pt x="213998" y="9410"/>
                    <a:pt x="179519" y="8731"/>
                  </a:cubicBezTo>
                  <a:cubicBezTo>
                    <a:pt x="176027" y="8451"/>
                    <a:pt x="172430" y="8325"/>
                    <a:pt x="168744" y="8325"/>
                  </a:cubicBezTo>
                  <a:cubicBezTo>
                    <a:pt x="136378" y="8325"/>
                    <a:pt x="97151" y="18024"/>
                    <a:pt x="61748" y="18024"/>
                  </a:cubicBezTo>
                  <a:cubicBezTo>
                    <a:pt x="38510" y="18024"/>
                    <a:pt x="16920" y="13845"/>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9" name="Google Shape;759;p21"/>
            <p:cNvSpPr/>
            <p:nvPr/>
          </p:nvSpPr>
          <p:spPr>
            <a:xfrm>
              <a:off x="0" y="4530025"/>
              <a:ext cx="8318257" cy="634850"/>
            </a:xfrm>
            <a:custGeom>
              <a:avLst/>
              <a:gdLst/>
              <a:ahLst/>
              <a:cxnLst/>
              <a:rect l="l" t="t" r="r" b="b"/>
              <a:pathLst>
                <a:path w="259540" h="25394" extrusionOk="0">
                  <a:moveTo>
                    <a:pt x="0" y="0"/>
                  </a:moveTo>
                  <a:lnTo>
                    <a:pt x="0" y="990"/>
                  </a:lnTo>
                  <a:cubicBezTo>
                    <a:pt x="8902" y="8236"/>
                    <a:pt x="19268" y="13467"/>
                    <a:pt x="30376" y="16358"/>
                  </a:cubicBezTo>
                  <a:cubicBezTo>
                    <a:pt x="38508" y="18464"/>
                    <a:pt x="46903" y="19135"/>
                    <a:pt x="55277" y="19135"/>
                  </a:cubicBezTo>
                  <a:cubicBezTo>
                    <a:pt x="56736" y="19135"/>
                    <a:pt x="58194" y="19115"/>
                    <a:pt x="59649" y="19078"/>
                  </a:cubicBezTo>
                  <a:cubicBezTo>
                    <a:pt x="70035" y="18850"/>
                    <a:pt x="80382" y="17937"/>
                    <a:pt x="90691" y="16796"/>
                  </a:cubicBezTo>
                  <a:cubicBezTo>
                    <a:pt x="111291" y="14532"/>
                    <a:pt x="131795" y="11299"/>
                    <a:pt x="152490" y="10005"/>
                  </a:cubicBezTo>
                  <a:cubicBezTo>
                    <a:pt x="158128" y="9654"/>
                    <a:pt x="163778" y="9443"/>
                    <a:pt x="169427" y="9443"/>
                  </a:cubicBezTo>
                  <a:cubicBezTo>
                    <a:pt x="174163" y="9443"/>
                    <a:pt x="178899" y="9591"/>
                    <a:pt x="183627" y="9929"/>
                  </a:cubicBezTo>
                  <a:cubicBezTo>
                    <a:pt x="193746" y="10633"/>
                    <a:pt x="203751" y="12288"/>
                    <a:pt x="213642" y="14494"/>
                  </a:cubicBezTo>
                  <a:cubicBezTo>
                    <a:pt x="227908" y="17671"/>
                    <a:pt x="241926" y="21874"/>
                    <a:pt x="256097" y="25393"/>
                  </a:cubicBezTo>
                  <a:lnTo>
                    <a:pt x="259539" y="25393"/>
                  </a:lnTo>
                  <a:cubicBezTo>
                    <a:pt x="246871" y="22350"/>
                    <a:pt x="234356" y="18717"/>
                    <a:pt x="221688" y="15597"/>
                  </a:cubicBezTo>
                  <a:cubicBezTo>
                    <a:pt x="212120" y="13258"/>
                    <a:pt x="202458" y="11223"/>
                    <a:pt x="192662" y="10024"/>
                  </a:cubicBezTo>
                  <a:cubicBezTo>
                    <a:pt x="184928" y="9100"/>
                    <a:pt x="177149" y="8707"/>
                    <a:pt x="169368" y="8707"/>
                  </a:cubicBezTo>
                  <a:cubicBezTo>
                    <a:pt x="167064" y="8707"/>
                    <a:pt x="164760" y="8742"/>
                    <a:pt x="162457" y="8807"/>
                  </a:cubicBezTo>
                  <a:cubicBezTo>
                    <a:pt x="141952" y="9397"/>
                    <a:pt x="121600" y="12345"/>
                    <a:pt x="101267" y="14837"/>
                  </a:cubicBezTo>
                  <a:cubicBezTo>
                    <a:pt x="91110" y="16073"/>
                    <a:pt x="80953" y="17195"/>
                    <a:pt x="70738" y="17861"/>
                  </a:cubicBezTo>
                  <a:cubicBezTo>
                    <a:pt x="65689" y="18178"/>
                    <a:pt x="60608" y="18422"/>
                    <a:pt x="55531" y="18422"/>
                  </a:cubicBezTo>
                  <a:cubicBezTo>
                    <a:pt x="50260" y="18422"/>
                    <a:pt x="44994" y="18159"/>
                    <a:pt x="39773" y="17443"/>
                  </a:cubicBezTo>
                  <a:cubicBezTo>
                    <a:pt x="25146" y="15426"/>
                    <a:pt x="11393" y="9378"/>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60" name="Google Shape;760;p21"/>
          <p:cNvSpPr/>
          <p:nvPr/>
        </p:nvSpPr>
        <p:spPr>
          <a:xfrm flipH="1">
            <a:off x="284" y="-13612"/>
            <a:ext cx="9198048" cy="659830"/>
          </a:xfrm>
          <a:custGeom>
            <a:avLst/>
            <a:gdLst/>
            <a:ahLst/>
            <a:cxnLst/>
            <a:rect l="l" t="t" r="r" b="b"/>
            <a:pathLst>
              <a:path w="221974" h="21213" extrusionOk="0">
                <a:moveTo>
                  <a:pt x="0" y="0"/>
                </a:moveTo>
                <a:cubicBezTo>
                  <a:pt x="4356" y="856"/>
                  <a:pt x="8655" y="1959"/>
                  <a:pt x="12897" y="3310"/>
                </a:cubicBezTo>
                <a:cubicBezTo>
                  <a:pt x="32450" y="9815"/>
                  <a:pt x="50843" y="20999"/>
                  <a:pt x="72013" y="21170"/>
                </a:cubicBezTo>
                <a:cubicBezTo>
                  <a:pt x="73025" y="21199"/>
                  <a:pt x="74035" y="21213"/>
                  <a:pt x="75043" y="21213"/>
                </a:cubicBezTo>
                <a:cubicBezTo>
                  <a:pt x="104829" y="21213"/>
                  <a:pt x="133023" y="9074"/>
                  <a:pt x="162533" y="6296"/>
                </a:cubicBezTo>
                <a:cubicBezTo>
                  <a:pt x="166296" y="5934"/>
                  <a:pt x="170050" y="5775"/>
                  <a:pt x="173798" y="5775"/>
                </a:cubicBezTo>
                <a:cubicBezTo>
                  <a:pt x="189943" y="5775"/>
                  <a:pt x="205965" y="8733"/>
                  <a:pt x="221974" y="11203"/>
                </a:cubicBezTo>
                <a:lnTo>
                  <a:pt x="2219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61" name="Google Shape;761;p21"/>
          <p:cNvGrpSpPr/>
          <p:nvPr/>
        </p:nvGrpSpPr>
        <p:grpSpPr>
          <a:xfrm flipH="1">
            <a:off x="716" y="-13612"/>
            <a:ext cx="8009802" cy="507914"/>
            <a:chOff x="1133763" y="-5850"/>
            <a:chExt cx="8009802" cy="507914"/>
          </a:xfrm>
        </p:grpSpPr>
        <p:grpSp>
          <p:nvGrpSpPr>
            <p:cNvPr id="762" name="Google Shape;762;p21"/>
            <p:cNvGrpSpPr/>
            <p:nvPr/>
          </p:nvGrpSpPr>
          <p:grpSpPr>
            <a:xfrm>
              <a:off x="1133763" y="-5850"/>
              <a:ext cx="8009496" cy="507914"/>
              <a:chOff x="1133763" y="-5850"/>
              <a:chExt cx="8009496" cy="507914"/>
            </a:xfrm>
          </p:grpSpPr>
          <p:sp>
            <p:nvSpPr>
              <p:cNvPr id="763" name="Google Shape;763;p21"/>
              <p:cNvSpPr/>
              <p:nvPr/>
            </p:nvSpPr>
            <p:spPr>
              <a:xfrm>
                <a:off x="1133763" y="-5850"/>
                <a:ext cx="8009496" cy="507914"/>
              </a:xfrm>
              <a:custGeom>
                <a:avLst/>
                <a:gdLst/>
                <a:ahLst/>
                <a:cxnLst/>
                <a:rect l="l" t="t" r="r" b="b"/>
                <a:pathLst>
                  <a:path w="193291" h="16329" extrusionOk="0">
                    <a:moveTo>
                      <a:pt x="1" y="0"/>
                    </a:moveTo>
                    <a:cubicBezTo>
                      <a:pt x="210" y="95"/>
                      <a:pt x="419" y="209"/>
                      <a:pt x="628" y="304"/>
                    </a:cubicBezTo>
                    <a:cubicBezTo>
                      <a:pt x="8066" y="4070"/>
                      <a:pt x="15256" y="8350"/>
                      <a:pt x="23016" y="11451"/>
                    </a:cubicBezTo>
                    <a:cubicBezTo>
                      <a:pt x="30777" y="14570"/>
                      <a:pt x="38955" y="16092"/>
                      <a:pt x="47306" y="16301"/>
                    </a:cubicBezTo>
                    <a:cubicBezTo>
                      <a:pt x="48042" y="16319"/>
                      <a:pt x="48777" y="16328"/>
                      <a:pt x="49511" y="16328"/>
                    </a:cubicBezTo>
                    <a:cubicBezTo>
                      <a:pt x="66157" y="16328"/>
                      <a:pt x="82348" y="11697"/>
                      <a:pt x="98434" y="7799"/>
                    </a:cubicBezTo>
                    <a:cubicBezTo>
                      <a:pt x="107145" y="5668"/>
                      <a:pt x="115895" y="3861"/>
                      <a:pt x="124816" y="2815"/>
                    </a:cubicBezTo>
                    <a:cubicBezTo>
                      <a:pt x="132279" y="1953"/>
                      <a:pt x="139784" y="1522"/>
                      <a:pt x="147295" y="1522"/>
                    </a:cubicBezTo>
                    <a:cubicBezTo>
                      <a:pt x="148570" y="1522"/>
                      <a:pt x="149846" y="1535"/>
                      <a:pt x="151121" y="1560"/>
                    </a:cubicBezTo>
                    <a:cubicBezTo>
                      <a:pt x="165273" y="1769"/>
                      <a:pt x="179367" y="3367"/>
                      <a:pt x="193291" y="5934"/>
                    </a:cubicBezTo>
                    <a:lnTo>
                      <a:pt x="193291" y="5021"/>
                    </a:lnTo>
                    <a:cubicBezTo>
                      <a:pt x="181726" y="2910"/>
                      <a:pt x="170047" y="1579"/>
                      <a:pt x="158311" y="1027"/>
                    </a:cubicBezTo>
                    <a:cubicBezTo>
                      <a:pt x="154909" y="865"/>
                      <a:pt x="151507" y="783"/>
                      <a:pt x="148109" y="783"/>
                    </a:cubicBezTo>
                    <a:cubicBezTo>
                      <a:pt x="133953" y="783"/>
                      <a:pt x="119855" y="2209"/>
                      <a:pt x="106004" y="5231"/>
                    </a:cubicBezTo>
                    <a:cubicBezTo>
                      <a:pt x="88885" y="8978"/>
                      <a:pt x="72033" y="14456"/>
                      <a:pt x="54438" y="15388"/>
                    </a:cubicBezTo>
                    <a:cubicBezTo>
                      <a:pt x="52731" y="15480"/>
                      <a:pt x="51018" y="15530"/>
                      <a:pt x="49305" y="15530"/>
                    </a:cubicBezTo>
                    <a:cubicBezTo>
                      <a:pt x="42221" y="15530"/>
                      <a:pt x="35127" y="14686"/>
                      <a:pt x="28342" y="12573"/>
                    </a:cubicBezTo>
                    <a:cubicBezTo>
                      <a:pt x="20372" y="10100"/>
                      <a:pt x="13030" y="6030"/>
                      <a:pt x="5669" y="2149"/>
                    </a:cubicBezTo>
                    <a:cubicBezTo>
                      <a:pt x="4280" y="1408"/>
                      <a:pt x="2892" y="704"/>
                      <a:pt x="14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4" name="Google Shape;764;p21"/>
              <p:cNvSpPr/>
              <p:nvPr/>
            </p:nvSpPr>
            <p:spPr>
              <a:xfrm>
                <a:off x="1453798" y="-5850"/>
                <a:ext cx="4558829" cy="387817"/>
              </a:xfrm>
              <a:custGeom>
                <a:avLst/>
                <a:gdLst/>
                <a:ahLst/>
                <a:cxnLst/>
                <a:rect l="l" t="t" r="r" b="b"/>
                <a:pathLst>
                  <a:path w="110017" h="12468" extrusionOk="0">
                    <a:moveTo>
                      <a:pt x="0" y="0"/>
                    </a:moveTo>
                    <a:cubicBezTo>
                      <a:pt x="5117" y="2720"/>
                      <a:pt x="10214" y="5440"/>
                      <a:pt x="15597" y="7608"/>
                    </a:cubicBezTo>
                    <a:cubicBezTo>
                      <a:pt x="23358" y="10709"/>
                      <a:pt x="31556" y="12230"/>
                      <a:pt x="39906" y="12440"/>
                    </a:cubicBezTo>
                    <a:cubicBezTo>
                      <a:pt x="40643" y="12458"/>
                      <a:pt x="41379" y="12467"/>
                      <a:pt x="42114" y="12467"/>
                    </a:cubicBezTo>
                    <a:cubicBezTo>
                      <a:pt x="58777" y="12467"/>
                      <a:pt x="74966" y="7836"/>
                      <a:pt x="91034" y="3937"/>
                    </a:cubicBezTo>
                    <a:cubicBezTo>
                      <a:pt x="97330" y="2416"/>
                      <a:pt x="103645" y="1027"/>
                      <a:pt x="110017" y="0"/>
                    </a:cubicBezTo>
                    <a:lnTo>
                      <a:pt x="105509" y="0"/>
                    </a:lnTo>
                    <a:cubicBezTo>
                      <a:pt x="103188" y="418"/>
                      <a:pt x="100887" y="875"/>
                      <a:pt x="98585" y="1389"/>
                    </a:cubicBezTo>
                    <a:cubicBezTo>
                      <a:pt x="81486" y="5117"/>
                      <a:pt x="64614" y="10595"/>
                      <a:pt x="47020" y="11546"/>
                    </a:cubicBezTo>
                    <a:cubicBezTo>
                      <a:pt x="45358" y="11632"/>
                      <a:pt x="43691" y="11679"/>
                      <a:pt x="42022" y="11679"/>
                    </a:cubicBezTo>
                    <a:cubicBezTo>
                      <a:pt x="34906" y="11679"/>
                      <a:pt x="27768" y="10838"/>
                      <a:pt x="20942" y="8712"/>
                    </a:cubicBezTo>
                    <a:cubicBezTo>
                      <a:pt x="14152" y="6600"/>
                      <a:pt x="7799" y="3329"/>
                      <a:pt x="15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65" name="Google Shape;765;p21"/>
            <p:cNvSpPr/>
            <p:nvPr/>
          </p:nvSpPr>
          <p:spPr>
            <a:xfrm>
              <a:off x="8624105" y="-5850"/>
              <a:ext cx="519460" cy="62739"/>
            </a:xfrm>
            <a:custGeom>
              <a:avLst/>
              <a:gdLst/>
              <a:ahLst/>
              <a:cxnLst/>
              <a:rect l="l" t="t" r="r" b="b"/>
              <a:pathLst>
                <a:path w="12536" h="2017" extrusionOk="0">
                  <a:moveTo>
                    <a:pt x="1" y="0"/>
                  </a:moveTo>
                  <a:cubicBezTo>
                    <a:pt x="4185" y="571"/>
                    <a:pt x="8370" y="1236"/>
                    <a:pt x="12536" y="2016"/>
                  </a:cubicBezTo>
                  <a:lnTo>
                    <a:pt x="12536" y="1122"/>
                  </a:lnTo>
                  <a:cubicBezTo>
                    <a:pt x="10348" y="723"/>
                    <a:pt x="8142" y="342"/>
                    <a:pt x="59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65468005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5"/>
        <p:cNvGrpSpPr/>
        <p:nvPr/>
      </p:nvGrpSpPr>
      <p:grpSpPr>
        <a:xfrm>
          <a:off x="0" y="0"/>
          <a:ext cx="0" cy="0"/>
          <a:chOff x="0" y="0"/>
          <a:chExt cx="0" cy="0"/>
        </a:xfrm>
      </p:grpSpPr>
      <p:pic>
        <p:nvPicPr>
          <p:cNvPr id="86" name="Google Shape;86;p15"/>
          <p:cNvPicPr preferRelativeResize="0"/>
          <p:nvPr/>
        </p:nvPicPr>
        <p:blipFill rotWithShape="1">
          <a:blip r:embed="rId2">
            <a:alphaModFix/>
          </a:blip>
          <a:srcRect t="29" b="29"/>
          <a:stretch/>
        </p:blipFill>
        <p:spPr>
          <a:xfrm rot="10800000" flipH="1">
            <a:off x="1357" y="1524"/>
            <a:ext cx="9141289" cy="5138928"/>
          </a:xfrm>
          <a:prstGeom prst="rect">
            <a:avLst/>
          </a:prstGeom>
          <a:noFill/>
          <a:ln>
            <a:noFill/>
          </a:ln>
        </p:spPr>
      </p:pic>
      <p:sp>
        <p:nvSpPr>
          <p:cNvPr id="87" name="Google Shape;87;p15"/>
          <p:cNvSpPr/>
          <p:nvPr/>
        </p:nvSpPr>
        <p:spPr>
          <a:xfrm>
            <a:off x="199500" y="198000"/>
            <a:ext cx="8745000" cy="4747500"/>
          </a:xfrm>
          <a:prstGeom prst="roundRect">
            <a:avLst>
              <a:gd name="adj" fmla="val 6922"/>
            </a:avLst>
          </a:prstGeom>
          <a:solidFill>
            <a:srgbClr val="F3F3F3">
              <a:alpha val="9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 name="Google Shape;88;p15"/>
          <p:cNvSpPr txBox="1">
            <a:spLocks noGrp="1"/>
          </p:cNvSpPr>
          <p:nvPr>
            <p:ph type="title"/>
          </p:nvPr>
        </p:nvSpPr>
        <p:spPr>
          <a:xfrm>
            <a:off x="713225" y="3341850"/>
            <a:ext cx="4598400" cy="6288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89" name="Google Shape;89;p15"/>
          <p:cNvSpPr txBox="1">
            <a:spLocks noGrp="1"/>
          </p:cNvSpPr>
          <p:nvPr>
            <p:ph type="subTitle" idx="1"/>
          </p:nvPr>
        </p:nvSpPr>
        <p:spPr>
          <a:xfrm>
            <a:off x="713225" y="3912900"/>
            <a:ext cx="4598400" cy="6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90" name="Google Shape;90;p15"/>
          <p:cNvSpPr>
            <a:spLocks noGrp="1"/>
          </p:cNvSpPr>
          <p:nvPr>
            <p:ph type="pic" idx="2"/>
          </p:nvPr>
        </p:nvSpPr>
        <p:spPr>
          <a:xfrm>
            <a:off x="713225" y="539503"/>
            <a:ext cx="2302800" cy="2652600"/>
          </a:xfrm>
          <a:prstGeom prst="roundRect">
            <a:avLst>
              <a:gd name="adj" fmla="val 16667"/>
            </a:avLst>
          </a:prstGeom>
          <a:noFill/>
          <a:ln>
            <a:noFill/>
          </a:ln>
        </p:spPr>
      </p:sp>
      <p:sp>
        <p:nvSpPr>
          <p:cNvPr id="91" name="Google Shape;91;p15"/>
          <p:cNvSpPr>
            <a:spLocks noGrp="1"/>
          </p:cNvSpPr>
          <p:nvPr>
            <p:ph type="pic" idx="3"/>
          </p:nvPr>
        </p:nvSpPr>
        <p:spPr>
          <a:xfrm>
            <a:off x="5564564" y="539500"/>
            <a:ext cx="2866200" cy="4064400"/>
          </a:xfrm>
          <a:prstGeom prst="roundRect">
            <a:avLst>
              <a:gd name="adj" fmla="val 16667"/>
            </a:avLst>
          </a:prstGeom>
          <a:noFill/>
          <a:ln>
            <a:noFill/>
          </a:ln>
        </p:spPr>
      </p:sp>
      <p:sp>
        <p:nvSpPr>
          <p:cNvPr id="92" name="Google Shape;92;p15"/>
          <p:cNvSpPr>
            <a:spLocks noGrp="1"/>
          </p:cNvSpPr>
          <p:nvPr>
            <p:ph type="pic" idx="4"/>
          </p:nvPr>
        </p:nvSpPr>
        <p:spPr>
          <a:xfrm>
            <a:off x="3138900" y="539500"/>
            <a:ext cx="2302800" cy="2652600"/>
          </a:xfrm>
          <a:prstGeom prst="roundRect">
            <a:avLst>
              <a:gd name="adj" fmla="val 16667"/>
            </a:avLst>
          </a:prstGeom>
          <a:noFill/>
          <a:ln>
            <a:noFill/>
          </a:ln>
        </p:spPr>
      </p:sp>
    </p:spTree>
    <p:extLst>
      <p:ext uri="{BB962C8B-B14F-4D97-AF65-F5344CB8AC3E}">
        <p14:creationId xmlns:p14="http://schemas.microsoft.com/office/powerpoint/2010/main" val="344384657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
        <p:cNvGrpSpPr/>
        <p:nvPr/>
      </p:nvGrpSpPr>
      <p:grpSpPr>
        <a:xfrm>
          <a:off x="0" y="0"/>
          <a:ext cx="0" cy="0"/>
          <a:chOff x="0" y="0"/>
          <a:chExt cx="0" cy="0"/>
        </a:xfrm>
      </p:grpSpPr>
      <p:pic>
        <p:nvPicPr>
          <p:cNvPr id="35" name="Google Shape;35;p6"/>
          <p:cNvPicPr preferRelativeResize="0"/>
          <p:nvPr/>
        </p:nvPicPr>
        <p:blipFill rotWithShape="1">
          <a:blip r:embed="rId2">
            <a:alphaModFix/>
          </a:blip>
          <a:srcRect t="29" b="29"/>
          <a:stretch/>
        </p:blipFill>
        <p:spPr>
          <a:xfrm>
            <a:off x="1356" y="1524"/>
            <a:ext cx="9141289" cy="5138928"/>
          </a:xfrm>
          <a:prstGeom prst="rect">
            <a:avLst/>
          </a:prstGeom>
          <a:noFill/>
          <a:ln>
            <a:noFill/>
          </a:ln>
        </p:spPr>
      </p:pic>
      <p:sp>
        <p:nvSpPr>
          <p:cNvPr id="36" name="Google Shape;36;p6"/>
          <p:cNvSpPr/>
          <p:nvPr/>
        </p:nvSpPr>
        <p:spPr>
          <a:xfrm>
            <a:off x="199500" y="198000"/>
            <a:ext cx="8745000" cy="4747500"/>
          </a:xfrm>
          <a:prstGeom prst="roundRect">
            <a:avLst>
              <a:gd name="adj" fmla="val 6922"/>
            </a:avLst>
          </a:prstGeom>
          <a:solidFill>
            <a:srgbClr val="F3F3F3">
              <a:alpha val="9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pic>
        <p:nvPicPr>
          <p:cNvPr id="39" name="Google Shape;39;p7"/>
          <p:cNvPicPr preferRelativeResize="0"/>
          <p:nvPr/>
        </p:nvPicPr>
        <p:blipFill rotWithShape="1">
          <a:blip r:embed="rId2">
            <a:alphaModFix/>
          </a:blip>
          <a:srcRect l="29" t="39" b="19"/>
          <a:stretch/>
        </p:blipFill>
        <p:spPr>
          <a:xfrm rot="10800000" flipH="1">
            <a:off x="1356" y="1524"/>
            <a:ext cx="9141289" cy="5140452"/>
          </a:xfrm>
          <a:prstGeom prst="rect">
            <a:avLst/>
          </a:prstGeom>
          <a:noFill/>
          <a:ln>
            <a:noFill/>
          </a:ln>
        </p:spPr>
      </p:pic>
      <p:sp>
        <p:nvSpPr>
          <p:cNvPr id="40" name="Google Shape;40;p7"/>
          <p:cNvSpPr/>
          <p:nvPr/>
        </p:nvSpPr>
        <p:spPr>
          <a:xfrm>
            <a:off x="199500" y="198000"/>
            <a:ext cx="8745000" cy="4747500"/>
          </a:xfrm>
          <a:prstGeom prst="roundRect">
            <a:avLst>
              <a:gd name="adj" fmla="val 6922"/>
            </a:avLst>
          </a:prstGeom>
          <a:solidFill>
            <a:srgbClr val="F3F3F3">
              <a:alpha val="9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7"/>
          <p:cNvSpPr txBox="1">
            <a:spLocks noGrp="1"/>
          </p:cNvSpPr>
          <p:nvPr>
            <p:ph type="title"/>
          </p:nvPr>
        </p:nvSpPr>
        <p:spPr>
          <a:xfrm>
            <a:off x="713225" y="948150"/>
            <a:ext cx="42948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42" name="Google Shape;42;p7"/>
          <p:cNvSpPr txBox="1">
            <a:spLocks noGrp="1"/>
          </p:cNvSpPr>
          <p:nvPr>
            <p:ph type="subTitle" idx="1"/>
          </p:nvPr>
        </p:nvSpPr>
        <p:spPr>
          <a:xfrm>
            <a:off x="713225" y="1520850"/>
            <a:ext cx="4294800" cy="2674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Char char="●"/>
              <a:defRPr/>
            </a:lvl1pPr>
            <a:lvl2pPr lvl="1" algn="ctr" rtl="0">
              <a:lnSpc>
                <a:spcPct val="100000"/>
              </a:lnSpc>
              <a:spcBef>
                <a:spcPts val="1000"/>
              </a:spcBef>
              <a:spcAft>
                <a:spcPts val="0"/>
              </a:spcAft>
              <a:buClr>
                <a:srgbClr val="E76A28"/>
              </a:buClr>
              <a:buSzPts val="1200"/>
              <a:buChar char="○"/>
              <a:defRPr/>
            </a:lvl2pPr>
            <a:lvl3pPr lvl="2" algn="ctr" rtl="0">
              <a:lnSpc>
                <a:spcPct val="100000"/>
              </a:lnSpc>
              <a:spcBef>
                <a:spcPts val="1600"/>
              </a:spcBef>
              <a:spcAft>
                <a:spcPts val="0"/>
              </a:spcAft>
              <a:buClr>
                <a:srgbClr val="E76A28"/>
              </a:buClr>
              <a:buSzPts val="1200"/>
              <a:buChar char="■"/>
              <a:defRPr/>
            </a:lvl3pPr>
            <a:lvl4pPr lvl="3" algn="ctr" rtl="0">
              <a:lnSpc>
                <a:spcPct val="100000"/>
              </a:lnSpc>
              <a:spcBef>
                <a:spcPts val="1600"/>
              </a:spcBef>
              <a:spcAft>
                <a:spcPts val="0"/>
              </a:spcAft>
              <a:buClr>
                <a:srgbClr val="E76A28"/>
              </a:buClr>
              <a:buSzPts val="1200"/>
              <a:buChar char="●"/>
              <a:defRPr/>
            </a:lvl4pPr>
            <a:lvl5pPr lvl="4" algn="ctr" rtl="0">
              <a:lnSpc>
                <a:spcPct val="100000"/>
              </a:lnSpc>
              <a:spcBef>
                <a:spcPts val="1600"/>
              </a:spcBef>
              <a:spcAft>
                <a:spcPts val="0"/>
              </a:spcAft>
              <a:buClr>
                <a:srgbClr val="E76A28"/>
              </a:buClr>
              <a:buSzPts val="1200"/>
              <a:buChar char="○"/>
              <a:defRPr/>
            </a:lvl5pPr>
            <a:lvl6pPr lvl="5" algn="ctr" rtl="0">
              <a:lnSpc>
                <a:spcPct val="100000"/>
              </a:lnSpc>
              <a:spcBef>
                <a:spcPts val="1600"/>
              </a:spcBef>
              <a:spcAft>
                <a:spcPts val="0"/>
              </a:spcAft>
              <a:buClr>
                <a:srgbClr val="999999"/>
              </a:buClr>
              <a:buSzPts val="1200"/>
              <a:buChar char="■"/>
              <a:defRPr/>
            </a:lvl6pPr>
            <a:lvl7pPr lvl="6" algn="ctr" rtl="0">
              <a:lnSpc>
                <a:spcPct val="100000"/>
              </a:lnSpc>
              <a:spcBef>
                <a:spcPts val="1600"/>
              </a:spcBef>
              <a:spcAft>
                <a:spcPts val="0"/>
              </a:spcAft>
              <a:buClr>
                <a:srgbClr val="999999"/>
              </a:buClr>
              <a:buSzPts val="1200"/>
              <a:buChar char="●"/>
              <a:defRPr/>
            </a:lvl7pPr>
            <a:lvl8pPr lvl="7" algn="ctr" rtl="0">
              <a:lnSpc>
                <a:spcPct val="100000"/>
              </a:lnSpc>
              <a:spcBef>
                <a:spcPts val="1600"/>
              </a:spcBef>
              <a:spcAft>
                <a:spcPts val="0"/>
              </a:spcAft>
              <a:buClr>
                <a:srgbClr val="999999"/>
              </a:buClr>
              <a:buSzPts val="1200"/>
              <a:buChar char="○"/>
              <a:defRPr/>
            </a:lvl8pPr>
            <a:lvl9pPr lvl="8" algn="ctr" rtl="0">
              <a:lnSpc>
                <a:spcPct val="100000"/>
              </a:lnSpc>
              <a:spcBef>
                <a:spcPts val="1600"/>
              </a:spcBef>
              <a:spcAft>
                <a:spcPts val="1600"/>
              </a:spcAft>
              <a:buClr>
                <a:srgbClr val="999999"/>
              </a:buClr>
              <a:buSzPts val="1200"/>
              <a:buChar char="■"/>
              <a:defRPr/>
            </a:lvl9pPr>
          </a:lstStyle>
          <a:p>
            <a:endParaRPr/>
          </a:p>
        </p:txBody>
      </p:sp>
      <p:sp>
        <p:nvSpPr>
          <p:cNvPr id="43" name="Google Shape;43;p7"/>
          <p:cNvSpPr>
            <a:spLocks noGrp="1"/>
          </p:cNvSpPr>
          <p:nvPr>
            <p:ph type="pic" idx="2"/>
          </p:nvPr>
        </p:nvSpPr>
        <p:spPr>
          <a:xfrm>
            <a:off x="5399575" y="629700"/>
            <a:ext cx="2939400" cy="3884100"/>
          </a:xfrm>
          <a:prstGeom prst="roundRect">
            <a:avLst>
              <a:gd name="adj" fmla="val 16667"/>
            </a:avLst>
          </a:prstGeom>
          <a:noFill/>
          <a:ln>
            <a:noFill/>
          </a:ln>
        </p:spPr>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4"/>
        <p:cNvGrpSpPr/>
        <p:nvPr/>
      </p:nvGrpSpPr>
      <p:grpSpPr>
        <a:xfrm>
          <a:off x="0" y="0"/>
          <a:ext cx="0" cy="0"/>
          <a:chOff x="0" y="0"/>
          <a:chExt cx="0" cy="0"/>
        </a:xfrm>
      </p:grpSpPr>
      <p:pic>
        <p:nvPicPr>
          <p:cNvPr id="45" name="Google Shape;45;p8"/>
          <p:cNvPicPr preferRelativeResize="0"/>
          <p:nvPr/>
        </p:nvPicPr>
        <p:blipFill rotWithShape="1">
          <a:blip r:embed="rId2">
            <a:alphaModFix/>
          </a:blip>
          <a:srcRect l="29" t="39" b="19"/>
          <a:stretch/>
        </p:blipFill>
        <p:spPr>
          <a:xfrm rot="10800000">
            <a:off x="1356" y="1524"/>
            <a:ext cx="9141289" cy="5140452"/>
          </a:xfrm>
          <a:prstGeom prst="rect">
            <a:avLst/>
          </a:prstGeom>
          <a:noFill/>
          <a:ln>
            <a:noFill/>
          </a:ln>
        </p:spPr>
      </p:pic>
      <p:sp>
        <p:nvSpPr>
          <p:cNvPr id="46" name="Google Shape;46;p8"/>
          <p:cNvSpPr/>
          <p:nvPr/>
        </p:nvSpPr>
        <p:spPr>
          <a:xfrm>
            <a:off x="199500" y="198000"/>
            <a:ext cx="8745000" cy="4747500"/>
          </a:xfrm>
          <a:prstGeom prst="roundRect">
            <a:avLst>
              <a:gd name="adj" fmla="val 6922"/>
            </a:avLst>
          </a:prstGeom>
          <a:solidFill>
            <a:srgbClr val="F3F3F3">
              <a:alpha val="9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
        <p:cNvGrpSpPr/>
        <p:nvPr/>
      </p:nvGrpSpPr>
      <p:grpSpPr>
        <a:xfrm>
          <a:off x="0" y="0"/>
          <a:ext cx="0" cy="0"/>
          <a:chOff x="0" y="0"/>
          <a:chExt cx="0" cy="0"/>
        </a:xfrm>
      </p:grpSpPr>
      <p:pic>
        <p:nvPicPr>
          <p:cNvPr id="49" name="Google Shape;49;p9"/>
          <p:cNvPicPr preferRelativeResize="0"/>
          <p:nvPr/>
        </p:nvPicPr>
        <p:blipFill rotWithShape="1">
          <a:blip r:embed="rId2">
            <a:alphaModFix/>
          </a:blip>
          <a:srcRect l="29" t="39" b="19"/>
          <a:stretch/>
        </p:blipFill>
        <p:spPr>
          <a:xfrm rot="10800000" flipH="1">
            <a:off x="1356" y="1524"/>
            <a:ext cx="9141289" cy="5140452"/>
          </a:xfrm>
          <a:prstGeom prst="rect">
            <a:avLst/>
          </a:prstGeom>
          <a:noFill/>
          <a:ln>
            <a:noFill/>
          </a:ln>
        </p:spPr>
      </p:pic>
      <p:sp>
        <p:nvSpPr>
          <p:cNvPr id="50" name="Google Shape;50;p9"/>
          <p:cNvSpPr/>
          <p:nvPr/>
        </p:nvSpPr>
        <p:spPr>
          <a:xfrm flipH="1">
            <a:off x="199500" y="198000"/>
            <a:ext cx="8745000" cy="4747500"/>
          </a:xfrm>
          <a:prstGeom prst="roundRect">
            <a:avLst>
              <a:gd name="adj" fmla="val 6922"/>
            </a:avLst>
          </a:prstGeom>
          <a:solidFill>
            <a:srgbClr val="F3F3F3">
              <a:alpha val="9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52" name="Google Shape;52;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6"/>
        <p:cNvGrpSpPr/>
        <p:nvPr/>
      </p:nvGrpSpPr>
      <p:grpSpPr>
        <a:xfrm>
          <a:off x="0" y="0"/>
          <a:ext cx="0" cy="0"/>
          <a:chOff x="0" y="0"/>
          <a:chExt cx="0" cy="0"/>
        </a:xfrm>
      </p:grpSpPr>
      <p:pic>
        <p:nvPicPr>
          <p:cNvPr id="57" name="Google Shape;57;p11"/>
          <p:cNvPicPr preferRelativeResize="0"/>
          <p:nvPr/>
        </p:nvPicPr>
        <p:blipFill rotWithShape="1">
          <a:blip r:embed="rId2">
            <a:alphaModFix/>
          </a:blip>
          <a:srcRect t="29" b="29"/>
          <a:stretch/>
        </p:blipFill>
        <p:spPr>
          <a:xfrm>
            <a:off x="1356" y="1524"/>
            <a:ext cx="9141289" cy="5138928"/>
          </a:xfrm>
          <a:prstGeom prst="rect">
            <a:avLst/>
          </a:prstGeom>
          <a:noFill/>
          <a:ln>
            <a:noFill/>
          </a:ln>
        </p:spPr>
      </p:pic>
      <p:sp>
        <p:nvSpPr>
          <p:cNvPr id="58" name="Google Shape;58;p11"/>
          <p:cNvSpPr/>
          <p:nvPr/>
        </p:nvSpPr>
        <p:spPr>
          <a:xfrm>
            <a:off x="199500" y="198000"/>
            <a:ext cx="8745000" cy="4747500"/>
          </a:xfrm>
          <a:prstGeom prst="roundRect">
            <a:avLst>
              <a:gd name="adj" fmla="val 6922"/>
            </a:avLst>
          </a:prstGeom>
          <a:solidFill>
            <a:srgbClr val="F3F3F3">
              <a:alpha val="9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1"/>
          <p:cNvSpPr txBox="1">
            <a:spLocks noGrp="1"/>
          </p:cNvSpPr>
          <p:nvPr>
            <p:ph type="title" hasCustomPrompt="1"/>
          </p:nvPr>
        </p:nvSpPr>
        <p:spPr>
          <a:xfrm>
            <a:off x="2438550" y="2990450"/>
            <a:ext cx="4266900" cy="9366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b="0">
                <a:solidFill>
                  <a:schemeClr val="lt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0" name="Google Shape;60;p11"/>
          <p:cNvSpPr txBox="1">
            <a:spLocks noGrp="1"/>
          </p:cNvSpPr>
          <p:nvPr>
            <p:ph type="subTitle" idx="1"/>
          </p:nvPr>
        </p:nvSpPr>
        <p:spPr>
          <a:xfrm>
            <a:off x="2438550" y="3927050"/>
            <a:ext cx="4266900" cy="41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61" name="Google Shape;61;p11"/>
          <p:cNvSpPr>
            <a:spLocks noGrp="1"/>
          </p:cNvSpPr>
          <p:nvPr>
            <p:ph type="pic" idx="2"/>
          </p:nvPr>
        </p:nvSpPr>
        <p:spPr>
          <a:xfrm>
            <a:off x="713350" y="591775"/>
            <a:ext cx="2294100" cy="1948200"/>
          </a:xfrm>
          <a:prstGeom prst="roundRect">
            <a:avLst>
              <a:gd name="adj" fmla="val 16667"/>
            </a:avLst>
          </a:prstGeom>
          <a:noFill/>
          <a:ln>
            <a:noFill/>
          </a:ln>
        </p:spPr>
      </p:sp>
      <p:sp>
        <p:nvSpPr>
          <p:cNvPr id="62" name="Google Shape;62;p11"/>
          <p:cNvSpPr>
            <a:spLocks noGrp="1"/>
          </p:cNvSpPr>
          <p:nvPr>
            <p:ph type="pic" idx="3"/>
          </p:nvPr>
        </p:nvSpPr>
        <p:spPr>
          <a:xfrm>
            <a:off x="3424950" y="591775"/>
            <a:ext cx="2294100" cy="1948200"/>
          </a:xfrm>
          <a:prstGeom prst="roundRect">
            <a:avLst>
              <a:gd name="adj" fmla="val 16667"/>
            </a:avLst>
          </a:prstGeom>
          <a:noFill/>
          <a:ln>
            <a:noFill/>
          </a:ln>
        </p:spPr>
      </p:sp>
      <p:sp>
        <p:nvSpPr>
          <p:cNvPr id="63" name="Google Shape;63;p11"/>
          <p:cNvSpPr>
            <a:spLocks noGrp="1"/>
          </p:cNvSpPr>
          <p:nvPr>
            <p:ph type="pic" idx="4"/>
          </p:nvPr>
        </p:nvSpPr>
        <p:spPr>
          <a:xfrm>
            <a:off x="6136550" y="591775"/>
            <a:ext cx="2294100" cy="1948200"/>
          </a:xfrm>
          <a:prstGeom prst="roundRect">
            <a:avLst>
              <a:gd name="adj" fmla="val 16667"/>
            </a:avLst>
          </a:prstGeom>
          <a:noFill/>
          <a:ln>
            <a:noFill/>
          </a:ln>
        </p:spPr>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4"/>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2.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300"/>
              <a:buFont typeface="Arapey"/>
              <a:buNone/>
              <a:defRPr sz="3300" b="1">
                <a:solidFill>
                  <a:schemeClr val="dk1"/>
                </a:solidFill>
                <a:latin typeface="Arapey"/>
                <a:ea typeface="Arapey"/>
                <a:cs typeface="Arapey"/>
                <a:sym typeface="Arapey"/>
              </a:defRPr>
            </a:lvl1pPr>
            <a:lvl2pPr lvl="1" rtl="0">
              <a:spcBef>
                <a:spcPts val="0"/>
              </a:spcBef>
              <a:spcAft>
                <a:spcPts val="0"/>
              </a:spcAft>
              <a:buClr>
                <a:schemeClr val="dk1"/>
              </a:buClr>
              <a:buSzPts val="3300"/>
              <a:buFont typeface="Arapey"/>
              <a:buNone/>
              <a:defRPr sz="3300" b="1">
                <a:solidFill>
                  <a:schemeClr val="dk1"/>
                </a:solidFill>
                <a:latin typeface="Arapey"/>
                <a:ea typeface="Arapey"/>
                <a:cs typeface="Arapey"/>
                <a:sym typeface="Arapey"/>
              </a:defRPr>
            </a:lvl2pPr>
            <a:lvl3pPr lvl="2" rtl="0">
              <a:spcBef>
                <a:spcPts val="0"/>
              </a:spcBef>
              <a:spcAft>
                <a:spcPts val="0"/>
              </a:spcAft>
              <a:buClr>
                <a:schemeClr val="dk1"/>
              </a:buClr>
              <a:buSzPts val="3300"/>
              <a:buFont typeface="Arapey"/>
              <a:buNone/>
              <a:defRPr sz="3300" b="1">
                <a:solidFill>
                  <a:schemeClr val="dk1"/>
                </a:solidFill>
                <a:latin typeface="Arapey"/>
                <a:ea typeface="Arapey"/>
                <a:cs typeface="Arapey"/>
                <a:sym typeface="Arapey"/>
              </a:defRPr>
            </a:lvl3pPr>
            <a:lvl4pPr lvl="3" rtl="0">
              <a:spcBef>
                <a:spcPts val="0"/>
              </a:spcBef>
              <a:spcAft>
                <a:spcPts val="0"/>
              </a:spcAft>
              <a:buClr>
                <a:schemeClr val="dk1"/>
              </a:buClr>
              <a:buSzPts val="3300"/>
              <a:buFont typeface="Arapey"/>
              <a:buNone/>
              <a:defRPr sz="3300" b="1">
                <a:solidFill>
                  <a:schemeClr val="dk1"/>
                </a:solidFill>
                <a:latin typeface="Arapey"/>
                <a:ea typeface="Arapey"/>
                <a:cs typeface="Arapey"/>
                <a:sym typeface="Arapey"/>
              </a:defRPr>
            </a:lvl4pPr>
            <a:lvl5pPr lvl="4" rtl="0">
              <a:spcBef>
                <a:spcPts val="0"/>
              </a:spcBef>
              <a:spcAft>
                <a:spcPts val="0"/>
              </a:spcAft>
              <a:buClr>
                <a:schemeClr val="dk1"/>
              </a:buClr>
              <a:buSzPts val="3300"/>
              <a:buFont typeface="Arapey"/>
              <a:buNone/>
              <a:defRPr sz="3300" b="1">
                <a:solidFill>
                  <a:schemeClr val="dk1"/>
                </a:solidFill>
                <a:latin typeface="Arapey"/>
                <a:ea typeface="Arapey"/>
                <a:cs typeface="Arapey"/>
                <a:sym typeface="Arapey"/>
              </a:defRPr>
            </a:lvl5pPr>
            <a:lvl6pPr lvl="5" rtl="0">
              <a:spcBef>
                <a:spcPts val="0"/>
              </a:spcBef>
              <a:spcAft>
                <a:spcPts val="0"/>
              </a:spcAft>
              <a:buClr>
                <a:schemeClr val="dk1"/>
              </a:buClr>
              <a:buSzPts val="3300"/>
              <a:buFont typeface="Arapey"/>
              <a:buNone/>
              <a:defRPr sz="3300" b="1">
                <a:solidFill>
                  <a:schemeClr val="dk1"/>
                </a:solidFill>
                <a:latin typeface="Arapey"/>
                <a:ea typeface="Arapey"/>
                <a:cs typeface="Arapey"/>
                <a:sym typeface="Arapey"/>
              </a:defRPr>
            </a:lvl6pPr>
            <a:lvl7pPr lvl="6" rtl="0">
              <a:spcBef>
                <a:spcPts val="0"/>
              </a:spcBef>
              <a:spcAft>
                <a:spcPts val="0"/>
              </a:spcAft>
              <a:buClr>
                <a:schemeClr val="dk1"/>
              </a:buClr>
              <a:buSzPts val="3300"/>
              <a:buFont typeface="Arapey"/>
              <a:buNone/>
              <a:defRPr sz="3300" b="1">
                <a:solidFill>
                  <a:schemeClr val="dk1"/>
                </a:solidFill>
                <a:latin typeface="Arapey"/>
                <a:ea typeface="Arapey"/>
                <a:cs typeface="Arapey"/>
                <a:sym typeface="Arapey"/>
              </a:defRPr>
            </a:lvl7pPr>
            <a:lvl8pPr lvl="7" rtl="0">
              <a:spcBef>
                <a:spcPts val="0"/>
              </a:spcBef>
              <a:spcAft>
                <a:spcPts val="0"/>
              </a:spcAft>
              <a:buClr>
                <a:schemeClr val="dk1"/>
              </a:buClr>
              <a:buSzPts val="3300"/>
              <a:buFont typeface="Arapey"/>
              <a:buNone/>
              <a:defRPr sz="3300" b="1">
                <a:solidFill>
                  <a:schemeClr val="dk1"/>
                </a:solidFill>
                <a:latin typeface="Arapey"/>
                <a:ea typeface="Arapey"/>
                <a:cs typeface="Arapey"/>
                <a:sym typeface="Arapey"/>
              </a:defRPr>
            </a:lvl8pPr>
            <a:lvl9pPr lvl="8" rtl="0">
              <a:spcBef>
                <a:spcPts val="0"/>
              </a:spcBef>
              <a:spcAft>
                <a:spcPts val="0"/>
              </a:spcAft>
              <a:buClr>
                <a:schemeClr val="dk1"/>
              </a:buClr>
              <a:buSzPts val="3300"/>
              <a:buFont typeface="Arapey"/>
              <a:buNone/>
              <a:defRPr sz="3300" b="1">
                <a:solidFill>
                  <a:schemeClr val="dk1"/>
                </a:solidFill>
                <a:latin typeface="Arapey"/>
                <a:ea typeface="Arapey"/>
                <a:cs typeface="Arapey"/>
                <a:sym typeface="Arapey"/>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2"/>
              </a:buClr>
              <a:buSzPts val="1200"/>
              <a:buFont typeface="Albert Sans"/>
              <a:buChar char="●"/>
              <a:defRPr sz="1200">
                <a:solidFill>
                  <a:schemeClr val="dk2"/>
                </a:solidFill>
                <a:latin typeface="Albert Sans"/>
                <a:ea typeface="Albert Sans"/>
                <a:cs typeface="Albert Sans"/>
                <a:sym typeface="Albert Sans"/>
              </a:defRPr>
            </a:lvl1pPr>
            <a:lvl2pPr marL="914400" lvl="1" indent="-304800">
              <a:lnSpc>
                <a:spcPct val="100000"/>
              </a:lnSpc>
              <a:spcBef>
                <a:spcPts val="1600"/>
              </a:spcBef>
              <a:spcAft>
                <a:spcPts val="0"/>
              </a:spcAft>
              <a:buClr>
                <a:schemeClr val="dk2"/>
              </a:buClr>
              <a:buSzPts val="1200"/>
              <a:buFont typeface="Albert Sans"/>
              <a:buChar char="○"/>
              <a:defRPr sz="1200">
                <a:solidFill>
                  <a:schemeClr val="dk2"/>
                </a:solidFill>
                <a:latin typeface="Albert Sans"/>
                <a:ea typeface="Albert Sans"/>
                <a:cs typeface="Albert Sans"/>
                <a:sym typeface="Albert Sans"/>
              </a:defRPr>
            </a:lvl2pPr>
            <a:lvl3pPr marL="1371600" lvl="2" indent="-304800">
              <a:lnSpc>
                <a:spcPct val="100000"/>
              </a:lnSpc>
              <a:spcBef>
                <a:spcPts val="1600"/>
              </a:spcBef>
              <a:spcAft>
                <a:spcPts val="0"/>
              </a:spcAft>
              <a:buClr>
                <a:schemeClr val="dk2"/>
              </a:buClr>
              <a:buSzPts val="1200"/>
              <a:buFont typeface="Albert Sans"/>
              <a:buChar char="■"/>
              <a:defRPr sz="1200">
                <a:solidFill>
                  <a:schemeClr val="dk2"/>
                </a:solidFill>
                <a:latin typeface="Albert Sans"/>
                <a:ea typeface="Albert Sans"/>
                <a:cs typeface="Albert Sans"/>
                <a:sym typeface="Albert Sans"/>
              </a:defRPr>
            </a:lvl3pPr>
            <a:lvl4pPr marL="1828800" lvl="3" indent="-304800">
              <a:lnSpc>
                <a:spcPct val="100000"/>
              </a:lnSpc>
              <a:spcBef>
                <a:spcPts val="1600"/>
              </a:spcBef>
              <a:spcAft>
                <a:spcPts val="0"/>
              </a:spcAft>
              <a:buClr>
                <a:schemeClr val="dk2"/>
              </a:buClr>
              <a:buSzPts val="1200"/>
              <a:buFont typeface="Albert Sans"/>
              <a:buChar char="●"/>
              <a:defRPr sz="1200">
                <a:solidFill>
                  <a:schemeClr val="dk2"/>
                </a:solidFill>
                <a:latin typeface="Albert Sans"/>
                <a:ea typeface="Albert Sans"/>
                <a:cs typeface="Albert Sans"/>
                <a:sym typeface="Albert Sans"/>
              </a:defRPr>
            </a:lvl4pPr>
            <a:lvl5pPr marL="2286000" lvl="4" indent="-304800">
              <a:lnSpc>
                <a:spcPct val="100000"/>
              </a:lnSpc>
              <a:spcBef>
                <a:spcPts val="1600"/>
              </a:spcBef>
              <a:spcAft>
                <a:spcPts val="0"/>
              </a:spcAft>
              <a:buClr>
                <a:schemeClr val="dk2"/>
              </a:buClr>
              <a:buSzPts val="1200"/>
              <a:buFont typeface="Albert Sans"/>
              <a:buChar char="○"/>
              <a:defRPr sz="1200">
                <a:solidFill>
                  <a:schemeClr val="dk2"/>
                </a:solidFill>
                <a:latin typeface="Albert Sans"/>
                <a:ea typeface="Albert Sans"/>
                <a:cs typeface="Albert Sans"/>
                <a:sym typeface="Albert Sans"/>
              </a:defRPr>
            </a:lvl5pPr>
            <a:lvl6pPr marL="2743200" lvl="5" indent="-304800">
              <a:lnSpc>
                <a:spcPct val="100000"/>
              </a:lnSpc>
              <a:spcBef>
                <a:spcPts val="1600"/>
              </a:spcBef>
              <a:spcAft>
                <a:spcPts val="0"/>
              </a:spcAft>
              <a:buClr>
                <a:schemeClr val="dk2"/>
              </a:buClr>
              <a:buSzPts val="1200"/>
              <a:buFont typeface="Albert Sans"/>
              <a:buChar char="■"/>
              <a:defRPr sz="1200">
                <a:solidFill>
                  <a:schemeClr val="dk2"/>
                </a:solidFill>
                <a:latin typeface="Albert Sans"/>
                <a:ea typeface="Albert Sans"/>
                <a:cs typeface="Albert Sans"/>
                <a:sym typeface="Albert Sans"/>
              </a:defRPr>
            </a:lvl6pPr>
            <a:lvl7pPr marL="3200400" lvl="6" indent="-304800">
              <a:lnSpc>
                <a:spcPct val="100000"/>
              </a:lnSpc>
              <a:spcBef>
                <a:spcPts val="1600"/>
              </a:spcBef>
              <a:spcAft>
                <a:spcPts val="0"/>
              </a:spcAft>
              <a:buClr>
                <a:schemeClr val="dk2"/>
              </a:buClr>
              <a:buSzPts val="1200"/>
              <a:buFont typeface="Albert Sans"/>
              <a:buChar char="●"/>
              <a:defRPr sz="1200">
                <a:solidFill>
                  <a:schemeClr val="dk2"/>
                </a:solidFill>
                <a:latin typeface="Albert Sans"/>
                <a:ea typeface="Albert Sans"/>
                <a:cs typeface="Albert Sans"/>
                <a:sym typeface="Albert Sans"/>
              </a:defRPr>
            </a:lvl7pPr>
            <a:lvl8pPr marL="3657600" lvl="7" indent="-304800">
              <a:lnSpc>
                <a:spcPct val="100000"/>
              </a:lnSpc>
              <a:spcBef>
                <a:spcPts val="1600"/>
              </a:spcBef>
              <a:spcAft>
                <a:spcPts val="0"/>
              </a:spcAft>
              <a:buClr>
                <a:schemeClr val="dk2"/>
              </a:buClr>
              <a:buSzPts val="1200"/>
              <a:buFont typeface="Albert Sans"/>
              <a:buChar char="○"/>
              <a:defRPr sz="1200">
                <a:solidFill>
                  <a:schemeClr val="dk2"/>
                </a:solidFill>
                <a:latin typeface="Albert Sans"/>
                <a:ea typeface="Albert Sans"/>
                <a:cs typeface="Albert Sans"/>
                <a:sym typeface="Albert Sans"/>
              </a:defRPr>
            </a:lvl8pPr>
            <a:lvl9pPr marL="4114800" lvl="8" indent="-304800">
              <a:lnSpc>
                <a:spcPct val="100000"/>
              </a:lnSpc>
              <a:spcBef>
                <a:spcPts val="1600"/>
              </a:spcBef>
              <a:spcAft>
                <a:spcPts val="1600"/>
              </a:spcAft>
              <a:buClr>
                <a:schemeClr val="dk2"/>
              </a:buClr>
              <a:buSzPts val="1200"/>
              <a:buFont typeface="Albert Sans"/>
              <a:buChar char="■"/>
              <a:defRPr sz="1200">
                <a:solidFill>
                  <a:schemeClr val="dk2"/>
                </a:solidFill>
                <a:latin typeface="Albert Sans"/>
                <a:ea typeface="Albert Sans"/>
                <a:cs typeface="Albert Sans"/>
                <a:sym typeface="Albert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7" r:id="rId8"/>
    <p:sldLayoutId id="2147483658" r:id="rId9"/>
    <p:sldLayoutId id="2147483659" r:id="rId10"/>
    <p:sldLayoutId id="2147483660" r:id="rId11"/>
    <p:sldLayoutId id="2147483661" r:id="rId12"/>
    <p:sldLayoutId id="2147483663" r:id="rId13"/>
    <p:sldLayoutId id="2147483666" r:id="rId14"/>
    <p:sldLayoutId id="2147483669" r:id="rId15"/>
    <p:sldLayoutId id="2147483672" r:id="rId16"/>
    <p:sldLayoutId id="2147483673" r:id="rId17"/>
    <p:sldLayoutId id="2147483677" r:id="rId18"/>
    <p:sldLayoutId id="2147483678" r:id="rId19"/>
    <p:sldLayoutId id="2147483679" r:id="rId20"/>
    <p:sldLayoutId id="2147483680" r:id="rId21"/>
    <p:sldLayoutId id="2147483681" r:id="rId22"/>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Rammetto One"/>
              <a:buNone/>
              <a:defRPr sz="3000">
                <a:solidFill>
                  <a:schemeClr val="dk1"/>
                </a:solidFill>
                <a:latin typeface="Rammetto One"/>
                <a:ea typeface="Rammetto One"/>
                <a:cs typeface="Rammetto One"/>
                <a:sym typeface="Rammetto One"/>
              </a:defRPr>
            </a:lvl1pPr>
            <a:lvl2pPr lvl="1" algn="ctr" rtl="0">
              <a:spcBef>
                <a:spcPts val="0"/>
              </a:spcBef>
              <a:spcAft>
                <a:spcPts val="0"/>
              </a:spcAft>
              <a:buClr>
                <a:schemeClr val="dk1"/>
              </a:buClr>
              <a:buSzPts val="3500"/>
              <a:buFont typeface="DM Sans"/>
              <a:buNone/>
              <a:defRPr sz="3500">
                <a:solidFill>
                  <a:schemeClr val="dk1"/>
                </a:solidFill>
                <a:latin typeface="DM Sans"/>
                <a:ea typeface="DM Sans"/>
                <a:cs typeface="DM Sans"/>
                <a:sym typeface="DM Sans"/>
              </a:defRPr>
            </a:lvl2pPr>
            <a:lvl3pPr lvl="2" algn="ctr" rtl="0">
              <a:spcBef>
                <a:spcPts val="0"/>
              </a:spcBef>
              <a:spcAft>
                <a:spcPts val="0"/>
              </a:spcAft>
              <a:buClr>
                <a:schemeClr val="dk1"/>
              </a:buClr>
              <a:buSzPts val="3500"/>
              <a:buFont typeface="DM Sans"/>
              <a:buNone/>
              <a:defRPr sz="3500">
                <a:solidFill>
                  <a:schemeClr val="dk1"/>
                </a:solidFill>
                <a:latin typeface="DM Sans"/>
                <a:ea typeface="DM Sans"/>
                <a:cs typeface="DM Sans"/>
                <a:sym typeface="DM Sans"/>
              </a:defRPr>
            </a:lvl3pPr>
            <a:lvl4pPr lvl="3" algn="ctr" rtl="0">
              <a:spcBef>
                <a:spcPts val="0"/>
              </a:spcBef>
              <a:spcAft>
                <a:spcPts val="0"/>
              </a:spcAft>
              <a:buClr>
                <a:schemeClr val="dk1"/>
              </a:buClr>
              <a:buSzPts val="3500"/>
              <a:buFont typeface="DM Sans"/>
              <a:buNone/>
              <a:defRPr sz="3500">
                <a:solidFill>
                  <a:schemeClr val="dk1"/>
                </a:solidFill>
                <a:latin typeface="DM Sans"/>
                <a:ea typeface="DM Sans"/>
                <a:cs typeface="DM Sans"/>
                <a:sym typeface="DM Sans"/>
              </a:defRPr>
            </a:lvl4pPr>
            <a:lvl5pPr lvl="4" algn="ctr" rtl="0">
              <a:spcBef>
                <a:spcPts val="0"/>
              </a:spcBef>
              <a:spcAft>
                <a:spcPts val="0"/>
              </a:spcAft>
              <a:buClr>
                <a:schemeClr val="dk1"/>
              </a:buClr>
              <a:buSzPts val="3500"/>
              <a:buFont typeface="DM Sans"/>
              <a:buNone/>
              <a:defRPr sz="3500">
                <a:solidFill>
                  <a:schemeClr val="dk1"/>
                </a:solidFill>
                <a:latin typeface="DM Sans"/>
                <a:ea typeface="DM Sans"/>
                <a:cs typeface="DM Sans"/>
                <a:sym typeface="DM Sans"/>
              </a:defRPr>
            </a:lvl5pPr>
            <a:lvl6pPr lvl="5" algn="ctr" rtl="0">
              <a:spcBef>
                <a:spcPts val="0"/>
              </a:spcBef>
              <a:spcAft>
                <a:spcPts val="0"/>
              </a:spcAft>
              <a:buClr>
                <a:schemeClr val="dk1"/>
              </a:buClr>
              <a:buSzPts val="3500"/>
              <a:buFont typeface="DM Sans"/>
              <a:buNone/>
              <a:defRPr sz="3500">
                <a:solidFill>
                  <a:schemeClr val="dk1"/>
                </a:solidFill>
                <a:latin typeface="DM Sans"/>
                <a:ea typeface="DM Sans"/>
                <a:cs typeface="DM Sans"/>
                <a:sym typeface="DM Sans"/>
              </a:defRPr>
            </a:lvl6pPr>
            <a:lvl7pPr lvl="6" algn="ctr" rtl="0">
              <a:spcBef>
                <a:spcPts val="0"/>
              </a:spcBef>
              <a:spcAft>
                <a:spcPts val="0"/>
              </a:spcAft>
              <a:buClr>
                <a:schemeClr val="dk1"/>
              </a:buClr>
              <a:buSzPts val="3500"/>
              <a:buFont typeface="DM Sans"/>
              <a:buNone/>
              <a:defRPr sz="3500">
                <a:solidFill>
                  <a:schemeClr val="dk1"/>
                </a:solidFill>
                <a:latin typeface="DM Sans"/>
                <a:ea typeface="DM Sans"/>
                <a:cs typeface="DM Sans"/>
                <a:sym typeface="DM Sans"/>
              </a:defRPr>
            </a:lvl7pPr>
            <a:lvl8pPr lvl="7" algn="ctr" rtl="0">
              <a:spcBef>
                <a:spcPts val="0"/>
              </a:spcBef>
              <a:spcAft>
                <a:spcPts val="0"/>
              </a:spcAft>
              <a:buClr>
                <a:schemeClr val="dk1"/>
              </a:buClr>
              <a:buSzPts val="3500"/>
              <a:buFont typeface="DM Sans"/>
              <a:buNone/>
              <a:defRPr sz="3500">
                <a:solidFill>
                  <a:schemeClr val="dk1"/>
                </a:solidFill>
                <a:latin typeface="DM Sans"/>
                <a:ea typeface="DM Sans"/>
                <a:cs typeface="DM Sans"/>
                <a:sym typeface="DM Sans"/>
              </a:defRPr>
            </a:lvl8pPr>
            <a:lvl9pPr lvl="8" algn="ctr" rtl="0">
              <a:spcBef>
                <a:spcPts val="0"/>
              </a:spcBef>
              <a:spcAft>
                <a:spcPts val="0"/>
              </a:spcAft>
              <a:buClr>
                <a:schemeClr val="dk1"/>
              </a:buClr>
              <a:buSzPts val="3500"/>
              <a:buFont typeface="DM Sans"/>
              <a:buNone/>
              <a:defRPr sz="3500">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1pPr>
            <a:lvl2pPr marL="914400" lvl="1"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2pPr>
            <a:lvl3pPr marL="1371600" lvl="2"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3pPr>
            <a:lvl4pPr marL="1828800" lvl="3"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4pPr>
            <a:lvl5pPr marL="2286000" lvl="4"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5pPr>
            <a:lvl6pPr marL="2743200" lvl="5"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6pPr>
            <a:lvl7pPr marL="3200400" lvl="6"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7pPr>
            <a:lvl8pPr marL="3657600" lvl="7"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8pPr>
            <a:lvl9pPr marL="4114800" lvl="8"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9pPr>
          </a:lstStyle>
          <a:p>
            <a:endParaRPr/>
          </a:p>
        </p:txBody>
      </p:sp>
    </p:spTree>
    <p:extLst>
      <p:ext uri="{BB962C8B-B14F-4D97-AF65-F5344CB8AC3E}">
        <p14:creationId xmlns:p14="http://schemas.microsoft.com/office/powerpoint/2010/main" val="326936222"/>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microsoft.com/office/2007/relationships/hdphoto" Target="../media/hdphoto3.wdp"/><Relationship Id="rId5" Type="http://schemas.openxmlformats.org/officeDocument/2006/relationships/image" Target="../media/image43.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7" name="Google Shape;187;p31"/>
          <p:cNvPicPr preferRelativeResize="0">
            <a:picLocks noGrp="1"/>
          </p:cNvPicPr>
          <p:nvPr>
            <p:ph type="pic" idx="2"/>
          </p:nvPr>
        </p:nvPicPr>
        <p:blipFill rotWithShape="1">
          <a:blip r:embed="rId3">
            <a:alphaModFix/>
          </a:blip>
          <a:srcRect l="5276" r="5285"/>
          <a:stretch/>
        </p:blipFill>
        <p:spPr>
          <a:xfrm>
            <a:off x="4975375" y="640050"/>
            <a:ext cx="3455400" cy="3863400"/>
          </a:xfrm>
          <a:prstGeom prst="roundRect">
            <a:avLst>
              <a:gd name="adj" fmla="val 9509"/>
            </a:avLst>
          </a:prstGeom>
        </p:spPr>
      </p:pic>
      <p:sp>
        <p:nvSpPr>
          <p:cNvPr id="7" name="Google Shape;506;p35">
            <a:extLst>
              <a:ext uri="{FF2B5EF4-FFF2-40B4-BE49-F238E27FC236}">
                <a16:creationId xmlns:a16="http://schemas.microsoft.com/office/drawing/2014/main" id="{D52856C3-7F21-67C9-EEBE-7F5EAA22727E}"/>
              </a:ext>
            </a:extLst>
          </p:cNvPr>
          <p:cNvSpPr txBox="1">
            <a:spLocks noGrp="1"/>
          </p:cNvSpPr>
          <p:nvPr>
            <p:ph type="ctrTitle"/>
          </p:nvPr>
        </p:nvSpPr>
        <p:spPr>
          <a:xfrm>
            <a:off x="768078" y="714511"/>
            <a:ext cx="4094208" cy="3714478"/>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vi-VN" sz="3600" dirty="0">
                <a:latin typeface="Arial" panose="020B0604020202020204" pitchFamily="34" charset="0"/>
                <a:cs typeface="Arial" panose="020B0604020202020204" pitchFamily="34" charset="0"/>
              </a:rPr>
              <a:t>NHIỆT LIỆT </a:t>
            </a:r>
            <a:br>
              <a:rPr lang="vi-VN" sz="3600" dirty="0">
                <a:latin typeface="Arial" panose="020B0604020202020204" pitchFamily="34" charset="0"/>
                <a:cs typeface="Arial" panose="020B0604020202020204" pitchFamily="34" charset="0"/>
              </a:rPr>
            </a:br>
            <a:r>
              <a:rPr lang="vi-VN" sz="3600" dirty="0">
                <a:latin typeface="Arial" panose="020B0604020202020204" pitchFamily="34" charset="0"/>
                <a:cs typeface="Arial" panose="020B0604020202020204" pitchFamily="34" charset="0"/>
              </a:rPr>
              <a:t>CHÀO MỪNG </a:t>
            </a:r>
            <a:br>
              <a:rPr lang="vi-VN" sz="3600" dirty="0">
                <a:latin typeface="Arial" panose="020B0604020202020204" pitchFamily="34" charset="0"/>
                <a:cs typeface="Arial" panose="020B0604020202020204" pitchFamily="34" charset="0"/>
              </a:rPr>
            </a:br>
            <a:r>
              <a:rPr lang="vi-VN" sz="3600" dirty="0">
                <a:latin typeface="Arial" panose="020B0604020202020204" pitchFamily="34" charset="0"/>
                <a:cs typeface="Arial" panose="020B0604020202020204" pitchFamily="34" charset="0"/>
              </a:rPr>
              <a:t>CÁC EM ĐẾN VỚI BÀI HỌC MỚI!</a:t>
            </a:r>
            <a:endParaRPr sz="36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grpSp>
        <p:nvGrpSpPr>
          <p:cNvPr id="10" name="Group 9">
            <a:extLst>
              <a:ext uri="{FF2B5EF4-FFF2-40B4-BE49-F238E27FC236}">
                <a16:creationId xmlns:a16="http://schemas.microsoft.com/office/drawing/2014/main" id="{6D6AA4D6-BCA9-1311-E3AD-6C3A321F9386}"/>
              </a:ext>
            </a:extLst>
          </p:cNvPr>
          <p:cNvGrpSpPr/>
          <p:nvPr/>
        </p:nvGrpSpPr>
        <p:grpSpPr>
          <a:xfrm>
            <a:off x="697816" y="609007"/>
            <a:ext cx="3402470" cy="3961108"/>
            <a:chOff x="885194" y="545537"/>
            <a:chExt cx="3402470" cy="3961108"/>
          </a:xfrm>
        </p:grpSpPr>
        <p:pic>
          <p:nvPicPr>
            <p:cNvPr id="1026" name="Picture 2">
              <a:extLst>
                <a:ext uri="{FF2B5EF4-FFF2-40B4-BE49-F238E27FC236}">
                  <a16:creationId xmlns:a16="http://schemas.microsoft.com/office/drawing/2014/main" id="{77C57AE7-12ED-8ACE-8A25-16C9A40E7558}"/>
                </a:ext>
              </a:extLst>
            </p:cNvPr>
            <p:cNvPicPr>
              <a:picLocks noChangeAspect="1" noChangeArrowheads="1"/>
            </p:cNvPicPr>
            <p:nvPr/>
          </p:nvPicPr>
          <p:blipFill rotWithShape="1">
            <a:blip r:embed="rId3"/>
            <a:srcRect t="1505" b="1505"/>
            <a:stretch/>
          </p:blipFill>
          <p:spPr bwMode="auto">
            <a:xfrm>
              <a:off x="1345576" y="545537"/>
              <a:ext cx="2481703" cy="3432630"/>
            </a:xfrm>
            <a:prstGeom prst="roundRect">
              <a:avLst>
                <a:gd name="adj" fmla="val 10284"/>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3A257EE-047D-0037-16E7-BE54444D9189}"/>
                </a:ext>
              </a:extLst>
            </p:cNvPr>
            <p:cNvSpPr txBox="1"/>
            <p:nvPr/>
          </p:nvSpPr>
          <p:spPr>
            <a:xfrm>
              <a:off x="885194" y="4157062"/>
              <a:ext cx="3402470" cy="349583"/>
            </a:xfrm>
            <a:prstGeom prst="rect">
              <a:avLst/>
            </a:prstGeom>
            <a:noFill/>
          </p:spPr>
          <p:txBody>
            <a:bodyPr wrap="square" rtlCol="0">
              <a:spAutoFit/>
            </a:bodyPr>
            <a:lstStyle/>
            <a:p>
              <a:pPr algn="ctr">
                <a:lnSpc>
                  <a:spcPct val="114000"/>
                </a:lnSpc>
              </a:pP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Hồ Chủ tịch làm việc ở Bắc Bộ Phủ</a:t>
              </a:r>
              <a:endParaRPr lang="vi-VN" sz="1600" dirty="0">
                <a:effectLst/>
                <a:latin typeface="Arial" panose="020B0604020202020204" pitchFamily="34" charset="0"/>
                <a:ea typeface="SimSun" panose="02010600030101010101" pitchFamily="2" charset="-122"/>
                <a:cs typeface="Arial" panose="020B0604020202020204" pitchFamily="34" charset="0"/>
              </a:endParaRPr>
            </a:p>
          </p:txBody>
        </p:sp>
      </p:grpSp>
      <p:grpSp>
        <p:nvGrpSpPr>
          <p:cNvPr id="11" name="Group 10">
            <a:extLst>
              <a:ext uri="{FF2B5EF4-FFF2-40B4-BE49-F238E27FC236}">
                <a16:creationId xmlns:a16="http://schemas.microsoft.com/office/drawing/2014/main" id="{484FA070-2E16-F5F8-F876-84AC1FD4091D}"/>
              </a:ext>
            </a:extLst>
          </p:cNvPr>
          <p:cNvGrpSpPr/>
          <p:nvPr/>
        </p:nvGrpSpPr>
        <p:grpSpPr>
          <a:xfrm>
            <a:off x="4197546" y="855158"/>
            <a:ext cx="4248638" cy="3714956"/>
            <a:chOff x="4421775" y="1163786"/>
            <a:chExt cx="4248638" cy="3714956"/>
          </a:xfrm>
        </p:grpSpPr>
        <p:pic>
          <p:nvPicPr>
            <p:cNvPr id="1028" name="Picture 4">
              <a:extLst>
                <a:ext uri="{FF2B5EF4-FFF2-40B4-BE49-F238E27FC236}">
                  <a16:creationId xmlns:a16="http://schemas.microsoft.com/office/drawing/2014/main" id="{54026979-8CA2-A6D7-8098-5475457DA868}"/>
                </a:ext>
              </a:extLst>
            </p:cNvPr>
            <p:cNvPicPr>
              <a:picLocks noChangeAspect="1" noChangeArrowheads="1"/>
            </p:cNvPicPr>
            <p:nvPr/>
          </p:nvPicPr>
          <p:blipFill>
            <a:blip r:embed="rId4"/>
            <a:srcRect t="4292" b="4292"/>
            <a:stretch/>
          </p:blipFill>
          <p:spPr bwMode="auto">
            <a:xfrm>
              <a:off x="4421775" y="1163786"/>
              <a:ext cx="4248638" cy="3186479"/>
            </a:xfrm>
            <a:prstGeom prst="roundRect">
              <a:avLst>
                <a:gd name="adj" fmla="val 7092"/>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FD7C3D7-FF5C-9D14-5C21-AA23688E9620}"/>
                </a:ext>
              </a:extLst>
            </p:cNvPr>
            <p:cNvSpPr txBox="1"/>
            <p:nvPr/>
          </p:nvSpPr>
          <p:spPr>
            <a:xfrm>
              <a:off x="4966060" y="4529159"/>
              <a:ext cx="3160068" cy="349583"/>
            </a:xfrm>
            <a:prstGeom prst="rect">
              <a:avLst/>
            </a:prstGeom>
            <a:noFill/>
          </p:spPr>
          <p:txBody>
            <a:bodyPr wrap="square" rtlCol="0">
              <a:spAutoFit/>
            </a:bodyPr>
            <a:lstStyle/>
            <a:p>
              <a:pPr algn="ctr">
                <a:lnSpc>
                  <a:spcPct val="114000"/>
                </a:lnSpc>
              </a:pP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Rèm, bình và bát trái cây</a:t>
              </a:r>
              <a:endParaRPr lang="vi-VN" sz="1600" dirty="0">
                <a:effectLst/>
                <a:latin typeface="Arial" panose="020B0604020202020204" pitchFamily="34" charset="0"/>
                <a:ea typeface="SimSun" panose="02010600030101010101" pitchFamily="2" charset="-122"/>
                <a:cs typeface="Arial" panose="020B0604020202020204" pitchFamily="34" charset="0"/>
              </a:endParaRPr>
            </a:p>
          </p:txBody>
        </p:sp>
      </p:grpSp>
    </p:spTree>
    <p:extLst>
      <p:ext uri="{BB962C8B-B14F-4D97-AF65-F5344CB8AC3E}">
        <p14:creationId xmlns:p14="http://schemas.microsoft.com/office/powerpoint/2010/main" val="253457136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grpSp>
        <p:nvGrpSpPr>
          <p:cNvPr id="10" name="Group 9">
            <a:extLst>
              <a:ext uri="{FF2B5EF4-FFF2-40B4-BE49-F238E27FC236}">
                <a16:creationId xmlns:a16="http://schemas.microsoft.com/office/drawing/2014/main" id="{6D6AA4D6-BCA9-1311-E3AD-6C3A321F9386}"/>
              </a:ext>
            </a:extLst>
          </p:cNvPr>
          <p:cNvGrpSpPr/>
          <p:nvPr/>
        </p:nvGrpSpPr>
        <p:grpSpPr>
          <a:xfrm>
            <a:off x="429246" y="729093"/>
            <a:ext cx="8285507" cy="3685314"/>
            <a:chOff x="-1279006" y="1051614"/>
            <a:chExt cx="8285507" cy="3685314"/>
          </a:xfrm>
        </p:grpSpPr>
        <p:pic>
          <p:nvPicPr>
            <p:cNvPr id="1026" name="Picture 2">
              <a:extLst>
                <a:ext uri="{FF2B5EF4-FFF2-40B4-BE49-F238E27FC236}">
                  <a16:creationId xmlns:a16="http://schemas.microsoft.com/office/drawing/2014/main" id="{77C57AE7-12ED-8ACE-8A25-16C9A40E755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t="10280" b="10280"/>
            <a:stretch/>
          </p:blipFill>
          <p:spPr bwMode="auto">
            <a:xfrm>
              <a:off x="-1279006" y="1051614"/>
              <a:ext cx="8285507" cy="3198144"/>
            </a:xfrm>
            <a:prstGeom prst="roundRect">
              <a:avLst>
                <a:gd name="adj" fmla="val 6759"/>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3A257EE-047D-0037-16E7-BE54444D9189}"/>
                </a:ext>
              </a:extLst>
            </p:cNvPr>
            <p:cNvSpPr txBox="1"/>
            <p:nvPr/>
          </p:nvSpPr>
          <p:spPr>
            <a:xfrm>
              <a:off x="1296203" y="4355157"/>
              <a:ext cx="3135088" cy="381771"/>
            </a:xfrm>
            <a:prstGeom prst="rect">
              <a:avLst/>
            </a:prstGeom>
            <a:noFill/>
          </p:spPr>
          <p:txBody>
            <a:bodyPr wrap="square" rtlCol="0">
              <a:spAutoFit/>
            </a:bodyPr>
            <a:lstStyle/>
            <a:p>
              <a:pPr algn="ctr">
                <a:lnSpc>
                  <a:spcPct val="114000"/>
                </a:lnSpc>
              </a:pPr>
              <a:r>
                <a:rPr lang="vi-VN" sz="1800" i="1" dirty="0">
                  <a:effectLst/>
                  <a:latin typeface="Arial" panose="020B0604020202020204" pitchFamily="34" charset="0"/>
                  <a:ea typeface="SimSun" panose="02010600030101010101" pitchFamily="2" charset="-122"/>
                  <a:cs typeface="Arial" panose="020B0604020202020204" pitchFamily="34" charset="0"/>
                </a:rPr>
                <a:t>Nhà trẻ </a:t>
              </a:r>
              <a:r>
                <a:rPr lang="vi-VN" sz="1800" dirty="0">
                  <a:effectLst/>
                  <a:latin typeface="Arial" panose="020B0604020202020204" pitchFamily="34" charset="0"/>
                  <a:ea typeface="SimSun" panose="02010600030101010101" pitchFamily="2" charset="-122"/>
                  <a:cs typeface="Arial" panose="020B0604020202020204" pitchFamily="34" charset="0"/>
                </a:rPr>
                <a:t>- Nguyễn Kim Đồng</a:t>
              </a:r>
              <a:endParaRPr lang="en-US" sz="1800" dirty="0">
                <a:effectLst/>
                <a:latin typeface="Arial" panose="020B0604020202020204" pitchFamily="34" charset="0"/>
                <a:ea typeface="SimSun" panose="02010600030101010101" pitchFamily="2" charset="-122"/>
                <a:cs typeface="Arial" panose="020B0604020202020204" pitchFamily="34" charset="0"/>
              </a:endParaRPr>
            </a:p>
          </p:txBody>
        </p:sp>
      </p:grpSp>
    </p:spTree>
    <p:extLst>
      <p:ext uri="{BB962C8B-B14F-4D97-AF65-F5344CB8AC3E}">
        <p14:creationId xmlns:p14="http://schemas.microsoft.com/office/powerpoint/2010/main" val="401486644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16" name="TextBox 15">
            <a:extLst>
              <a:ext uri="{FF2B5EF4-FFF2-40B4-BE49-F238E27FC236}">
                <a16:creationId xmlns:a16="http://schemas.microsoft.com/office/drawing/2014/main" id="{33A0EB55-81B1-FE11-C661-C52B5A084184}"/>
              </a:ext>
            </a:extLst>
          </p:cNvPr>
          <p:cNvSpPr txBox="1"/>
          <p:nvPr/>
        </p:nvSpPr>
        <p:spPr>
          <a:xfrm>
            <a:off x="1204686" y="466094"/>
            <a:ext cx="6734628" cy="572572"/>
          </a:xfrm>
          <a:prstGeom prst="horizontalScroll">
            <a:avLst/>
          </a:prstGeom>
          <a:ln/>
        </p:spPr>
        <p:style>
          <a:lnRef idx="2">
            <a:schemeClr val="accent3">
              <a:shade val="15000"/>
            </a:schemeClr>
          </a:lnRef>
          <a:fillRef idx="1">
            <a:schemeClr val="accent3"/>
          </a:fillRef>
          <a:effectRef idx="0">
            <a:schemeClr val="accent3"/>
          </a:effectRef>
          <a:fontRef idx="minor">
            <a:schemeClr val="lt1"/>
          </a:fontRef>
        </p:style>
        <p:txBody>
          <a:bodyPr wrap="square" anchor="ctr">
            <a:spAutoFit/>
          </a:bodyPr>
          <a:lstStyle/>
          <a:p>
            <a:pPr algn="ctr"/>
            <a:r>
              <a:rPr lang="vi-VN" sz="2200" b="1" dirty="0">
                <a:solidFill>
                  <a:srgbClr val="FFFFFF"/>
                </a:solidFill>
                <a:effectLst/>
                <a:latin typeface="Arial" panose="020B0604020202020204" pitchFamily="34" charset="0"/>
                <a:ea typeface="Calibri" panose="020F0502020204030204" pitchFamily="34" charset="0"/>
                <a:cs typeface="Arial" panose="020B0604020202020204" pitchFamily="34" charset="0"/>
              </a:rPr>
              <a:t>Nhận xét </a:t>
            </a:r>
            <a:r>
              <a:rPr lang="vi-VN" sz="2200" b="1">
                <a:solidFill>
                  <a:srgbClr val="FFFFFF"/>
                </a:solidFill>
                <a:effectLst/>
                <a:latin typeface="Arial" panose="020B0604020202020204" pitchFamily="34" charset="0"/>
                <a:ea typeface="Calibri" panose="020F0502020204030204" pitchFamily="34" charset="0"/>
                <a:cs typeface="Arial" panose="020B0604020202020204" pitchFamily="34" charset="0"/>
              </a:rPr>
              <a:t>các tác phẩm mĩ thuật </a:t>
            </a:r>
            <a:r>
              <a:rPr lang="vi-VN" sz="2200" b="1" dirty="0">
                <a:solidFill>
                  <a:srgbClr val="FFFFFF"/>
                </a:solidFill>
                <a:effectLst/>
                <a:latin typeface="Arial" panose="020B0604020202020204" pitchFamily="34" charset="0"/>
                <a:ea typeface="Calibri" panose="020F0502020204030204" pitchFamily="34" charset="0"/>
                <a:cs typeface="Arial" panose="020B0604020202020204" pitchFamily="34" charset="0"/>
              </a:rPr>
              <a:t>SGK tr.5 – 6</a:t>
            </a:r>
          </a:p>
        </p:txBody>
      </p:sp>
      <p:pic>
        <p:nvPicPr>
          <p:cNvPr id="21" name="Picture 2">
            <a:extLst>
              <a:ext uri="{FF2B5EF4-FFF2-40B4-BE49-F238E27FC236}">
                <a16:creationId xmlns:a16="http://schemas.microsoft.com/office/drawing/2014/main" id="{B09132DA-C919-D31A-2059-041E82A31B3B}"/>
              </a:ext>
            </a:extLst>
          </p:cNvPr>
          <p:cNvPicPr>
            <a:picLocks noChangeAspect="1" noChangeArrowheads="1"/>
          </p:cNvPicPr>
          <p:nvPr/>
        </p:nvPicPr>
        <p:blipFill>
          <a:blip r:embed="rId3"/>
          <a:srcRect/>
          <a:stretch/>
        </p:blipFill>
        <p:spPr bwMode="auto">
          <a:xfrm>
            <a:off x="847635" y="1293193"/>
            <a:ext cx="2373085" cy="328267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8A10A98-126A-1169-2CDC-BD5A1B28DB98}"/>
              </a:ext>
            </a:extLst>
          </p:cNvPr>
          <p:cNvSpPr txBox="1"/>
          <p:nvPr/>
        </p:nvSpPr>
        <p:spPr>
          <a:xfrm>
            <a:off x="3418114" y="1252017"/>
            <a:ext cx="4878251" cy="3365024"/>
          </a:xfrm>
          <a:prstGeom prst="rect">
            <a:avLst/>
          </a:prstGeom>
          <a:noFill/>
        </p:spPr>
        <p:txBody>
          <a:bodyPr wrap="square" rtlCol="0">
            <a:spAutoFit/>
          </a:bodyPr>
          <a:lstStyle/>
          <a:p>
            <a:pPr marL="285750" lvl="0" indent="-285750" algn="just">
              <a:lnSpc>
                <a:spcPct val="150000"/>
              </a:lnSpc>
              <a:buFont typeface="Arial" panose="020B0604020202020204" pitchFamily="34" charset="0"/>
              <a:buChar char="•"/>
            </a:pPr>
            <a:r>
              <a:rPr lang="vi-VN" sz="1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Những yếu tố tạo hình: </a:t>
            </a: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chấm, nét uốn lượn, nét ngang, nét chéo, khối vuông, màu đen trắng diễn tả hình ảnh Bác đang trầm tư, suy nghĩ không gian trong phòng làm việc đơn sơ làm bật lên vẻ trí tuệ bình dị của Người. </a:t>
            </a:r>
            <a:endParaRPr lang="vi-VN" sz="1800" dirty="0">
              <a:effectLst/>
              <a:latin typeface="Arial" panose="020B0604020202020204" pitchFamily="34" charset="0"/>
              <a:ea typeface="SimSun" panose="02010600030101010101" pitchFamily="2" charset="-122"/>
              <a:cs typeface="Arial" panose="020B0604020202020204" pitchFamily="34" charset="0"/>
            </a:endParaRPr>
          </a:p>
          <a:p>
            <a:pPr marL="285750" indent="-285750" algn="just">
              <a:lnSpc>
                <a:spcPct val="150000"/>
              </a:lnSpc>
              <a:buFont typeface="Arial" panose="020B0604020202020204" pitchFamily="34" charset="0"/>
              <a:buChar char="•"/>
            </a:pPr>
            <a:r>
              <a:rPr lang="vi-VN" sz="1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Nguyên lí tạo hình: </a:t>
            </a: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cân bằng, tương phản, lặp lại, nhịp điệu, tỉ lệ, hài hòa.</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339885711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wipe(left)">
                                      <p:cBhvr>
                                        <p:cTn id="15" dur="500"/>
                                        <p:tgtEl>
                                          <p:spTgt spid="22">
                                            <p:txEl>
                                              <p:pRg st="0" end="0"/>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2">
                                            <p:txEl>
                                              <p:pRg st="1" end="1"/>
                                            </p:txEl>
                                          </p:spTgt>
                                        </p:tgtEl>
                                        <p:attrNameLst>
                                          <p:attrName>style.visibility</p:attrName>
                                        </p:attrNameLst>
                                      </p:cBhvr>
                                      <p:to>
                                        <p:strVal val="visible"/>
                                      </p:to>
                                    </p:set>
                                    <p:animEffect transition="in" filter="wipe(left)">
                                      <p:cBhvr>
                                        <p:cTn id="19"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pic>
        <p:nvPicPr>
          <p:cNvPr id="21" name="Picture 2">
            <a:extLst>
              <a:ext uri="{FF2B5EF4-FFF2-40B4-BE49-F238E27FC236}">
                <a16:creationId xmlns:a16="http://schemas.microsoft.com/office/drawing/2014/main" id="{B09132DA-C919-D31A-2059-041E82A31B3B}"/>
              </a:ext>
            </a:extLst>
          </p:cNvPr>
          <p:cNvPicPr>
            <a:picLocks noChangeAspect="1" noChangeArrowheads="1"/>
          </p:cNvPicPr>
          <p:nvPr/>
        </p:nvPicPr>
        <p:blipFill>
          <a:blip r:embed="rId3"/>
          <a:srcRect/>
          <a:stretch/>
        </p:blipFill>
        <p:spPr bwMode="auto">
          <a:xfrm>
            <a:off x="819332" y="612652"/>
            <a:ext cx="4332048" cy="325058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8A10A98-126A-1169-2CDC-BD5A1B28DB98}"/>
              </a:ext>
            </a:extLst>
          </p:cNvPr>
          <p:cNvSpPr txBox="1"/>
          <p:nvPr/>
        </p:nvSpPr>
        <p:spPr>
          <a:xfrm>
            <a:off x="711199" y="4073590"/>
            <a:ext cx="7678060" cy="369332"/>
          </a:xfrm>
          <a:prstGeom prst="rect">
            <a:avLst/>
          </a:prstGeom>
          <a:noFill/>
        </p:spPr>
        <p:txBody>
          <a:bodyPr wrap="square" rtlCol="0">
            <a:spAutoFit/>
          </a:bodyPr>
          <a:lstStyle/>
          <a:p>
            <a:pPr marL="285750" lvl="0" indent="-285750" algn="just">
              <a:buFont typeface="Arial" panose="020B0604020202020204" pitchFamily="34" charset="0"/>
              <a:buChar char="•"/>
            </a:pPr>
            <a:r>
              <a:rPr lang="vi-VN" sz="1800" b="1" dirty="0"/>
              <a:t>Nguyên lí tạo hình: </a:t>
            </a:r>
            <a:r>
              <a:rPr lang="vi-VN" sz="1800" dirty="0"/>
              <a:t>cân bằng, tương phản, nhấn mạnh, tỉ lệ, hài hòa. </a:t>
            </a:r>
          </a:p>
        </p:txBody>
      </p:sp>
      <p:sp>
        <p:nvSpPr>
          <p:cNvPr id="2" name="TextBox 1">
            <a:extLst>
              <a:ext uri="{FF2B5EF4-FFF2-40B4-BE49-F238E27FC236}">
                <a16:creationId xmlns:a16="http://schemas.microsoft.com/office/drawing/2014/main" id="{0C78EB82-7C48-99C4-88E7-DF5E42C1DD3C}"/>
              </a:ext>
            </a:extLst>
          </p:cNvPr>
          <p:cNvSpPr txBox="1"/>
          <p:nvPr/>
        </p:nvSpPr>
        <p:spPr>
          <a:xfrm>
            <a:off x="5210630" y="555434"/>
            <a:ext cx="3077028" cy="3365024"/>
          </a:xfrm>
          <a:prstGeom prst="rect">
            <a:avLst/>
          </a:prstGeom>
          <a:noFill/>
        </p:spPr>
        <p:txBody>
          <a:bodyPr wrap="square" rtlCol="0">
            <a:spAutoFit/>
          </a:bodyPr>
          <a:lstStyle/>
          <a:p>
            <a:pPr marL="285750" lvl="0" indent="-285750" algn="just">
              <a:lnSpc>
                <a:spcPct val="150000"/>
              </a:lnSpc>
              <a:buFont typeface="Arial" panose="020B0604020202020204" pitchFamily="34" charset="0"/>
              <a:buChar char="•"/>
            </a:pPr>
            <a:r>
              <a:rPr lang="vi-VN" sz="1800" b="1" dirty="0"/>
              <a:t>Những yếu tố tạo hình: </a:t>
            </a:r>
            <a:r>
              <a:rPr lang="vi-VN" sz="1800" dirty="0"/>
              <a:t>nét ngang, dọc, nét uốn lượn, hình tròn, hình elip, khối hộp, màu sắc đa dạng kết hợp các gam màu nóng, lạnh, trung tính diễn tả tĩnh vật dưới nhiều góc độ khác nhau.</a:t>
            </a:r>
          </a:p>
        </p:txBody>
      </p:sp>
    </p:spTree>
    <p:extLst>
      <p:ext uri="{BB962C8B-B14F-4D97-AF65-F5344CB8AC3E}">
        <p14:creationId xmlns:p14="http://schemas.microsoft.com/office/powerpoint/2010/main" val="186907616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left)">
                                      <p:cBhvr>
                                        <p:cTn id="11" dur="500"/>
                                        <p:tgtEl>
                                          <p:spTgt spid="2">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wipe(left)">
                                      <p:cBhvr>
                                        <p:cTn id="15"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pic>
        <p:nvPicPr>
          <p:cNvPr id="21" name="Picture 2">
            <a:extLst>
              <a:ext uri="{FF2B5EF4-FFF2-40B4-BE49-F238E27FC236}">
                <a16:creationId xmlns:a16="http://schemas.microsoft.com/office/drawing/2014/main" id="{B09132DA-C919-D31A-2059-041E82A31B3B}"/>
              </a:ext>
            </a:extLst>
          </p:cNvPr>
          <p:cNvPicPr>
            <a:picLocks noChangeAspect="1" noChangeArrowheads="1"/>
          </p:cNvPicPr>
          <p:nvPr/>
        </p:nvPicPr>
        <p:blipFill>
          <a:blip r:embed="rId3"/>
          <a:srcRect/>
          <a:stretch/>
        </p:blipFill>
        <p:spPr bwMode="auto">
          <a:xfrm>
            <a:off x="1349563" y="564828"/>
            <a:ext cx="6444874" cy="24831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C78EB82-7C48-99C4-88E7-DF5E42C1DD3C}"/>
              </a:ext>
            </a:extLst>
          </p:cNvPr>
          <p:cNvSpPr txBox="1"/>
          <p:nvPr/>
        </p:nvSpPr>
        <p:spPr>
          <a:xfrm>
            <a:off x="791029" y="3291139"/>
            <a:ext cx="7561942" cy="1287532"/>
          </a:xfrm>
          <a:prstGeom prst="rect">
            <a:avLst/>
          </a:prstGeom>
          <a:noFill/>
        </p:spPr>
        <p:txBody>
          <a:bodyPr wrap="square" rtlCol="0">
            <a:spAutoFit/>
          </a:bodyPr>
          <a:lstStyle/>
          <a:p>
            <a:pPr marL="285750" lvl="0" indent="-285750" algn="just">
              <a:lnSpc>
                <a:spcPct val="150000"/>
              </a:lnSpc>
              <a:buFont typeface="Arial" panose="020B0604020202020204" pitchFamily="34" charset="0"/>
              <a:buChar char="•"/>
            </a:pPr>
            <a:r>
              <a:rPr lang="vi-VN" sz="1800" b="1" dirty="0"/>
              <a:t>Những yếu tố tạo hình: </a:t>
            </a:r>
            <a:r>
              <a:rPr lang="vi-VN" sz="1800" dirty="0"/>
              <a:t>nét vẽ uốn lượn, khối hộp, màu sắc rực rỡ diễn tả không gian nhà trẻ vui tươi, ấm áp. </a:t>
            </a:r>
          </a:p>
          <a:p>
            <a:pPr marL="285750" indent="-285750" algn="just">
              <a:lnSpc>
                <a:spcPct val="150000"/>
              </a:lnSpc>
              <a:buFont typeface="Arial" panose="020B0604020202020204" pitchFamily="34" charset="0"/>
              <a:buChar char="•"/>
            </a:pPr>
            <a:r>
              <a:rPr lang="vi-VN" sz="1800" b="1" dirty="0"/>
              <a:t>Những yếu tố tạo hình: </a:t>
            </a:r>
            <a:r>
              <a:rPr lang="vi-VN" sz="1800" dirty="0"/>
              <a:t>tương phản, lặp lại, nhấn mạnh, hài hòa.</a:t>
            </a:r>
          </a:p>
        </p:txBody>
      </p:sp>
    </p:spTree>
    <p:extLst>
      <p:ext uri="{BB962C8B-B14F-4D97-AF65-F5344CB8AC3E}">
        <p14:creationId xmlns:p14="http://schemas.microsoft.com/office/powerpoint/2010/main" val="29020856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left)">
                                      <p:cBhvr>
                                        <p:cTn id="11" dur="500"/>
                                        <p:tgtEl>
                                          <p:spTgt spid="2">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ipe(left)">
                                      <p:cBhvr>
                                        <p:cTn id="15"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21" name="Google Shape;321;p41"/>
          <p:cNvPicPr preferRelativeResize="0">
            <a:picLocks noGrp="1"/>
          </p:cNvPicPr>
          <p:nvPr>
            <p:ph type="pic" idx="2"/>
          </p:nvPr>
        </p:nvPicPr>
        <p:blipFill rotWithShape="1">
          <a:blip r:embed="rId3">
            <a:alphaModFix/>
          </a:blip>
          <a:srcRect l="6597" r="6589"/>
          <a:stretch/>
        </p:blipFill>
        <p:spPr>
          <a:xfrm>
            <a:off x="839421" y="539503"/>
            <a:ext cx="2024743" cy="2387548"/>
          </a:xfrm>
          <a:prstGeom prst="roundRect">
            <a:avLst>
              <a:gd name="adj" fmla="val 11052"/>
            </a:avLst>
          </a:prstGeom>
        </p:spPr>
      </p:pic>
      <p:pic>
        <p:nvPicPr>
          <p:cNvPr id="322" name="Google Shape;322;p41"/>
          <p:cNvPicPr preferRelativeResize="0">
            <a:picLocks noGrp="1"/>
          </p:cNvPicPr>
          <p:nvPr>
            <p:ph type="pic" idx="3"/>
          </p:nvPr>
        </p:nvPicPr>
        <p:blipFill rotWithShape="1">
          <a:blip r:embed="rId4">
            <a:alphaModFix/>
          </a:blip>
          <a:srcRect l="4761" r="4761"/>
          <a:stretch/>
        </p:blipFill>
        <p:spPr>
          <a:xfrm>
            <a:off x="6279835" y="539500"/>
            <a:ext cx="2024743" cy="2387548"/>
          </a:xfrm>
          <a:prstGeom prst="roundRect">
            <a:avLst>
              <a:gd name="adj" fmla="val 12135"/>
            </a:avLst>
          </a:prstGeom>
        </p:spPr>
      </p:pic>
      <p:pic>
        <p:nvPicPr>
          <p:cNvPr id="323" name="Google Shape;323;p41"/>
          <p:cNvPicPr preferRelativeResize="0">
            <a:picLocks noGrp="1"/>
          </p:cNvPicPr>
          <p:nvPr>
            <p:ph type="pic" idx="4"/>
          </p:nvPr>
        </p:nvPicPr>
        <p:blipFill rotWithShape="1">
          <a:blip r:embed="rId5">
            <a:alphaModFix/>
          </a:blip>
          <a:srcRect l="6597" r="6589"/>
          <a:stretch/>
        </p:blipFill>
        <p:spPr>
          <a:xfrm>
            <a:off x="3559628" y="539500"/>
            <a:ext cx="2024743" cy="2387548"/>
          </a:xfrm>
          <a:prstGeom prst="roundRect">
            <a:avLst>
              <a:gd name="adj" fmla="val 9314"/>
            </a:avLst>
          </a:prstGeom>
        </p:spPr>
      </p:pic>
      <p:sp>
        <p:nvSpPr>
          <p:cNvPr id="6" name="TextBox 5">
            <a:extLst>
              <a:ext uri="{FF2B5EF4-FFF2-40B4-BE49-F238E27FC236}">
                <a16:creationId xmlns:a16="http://schemas.microsoft.com/office/drawing/2014/main" id="{7983CB87-DD02-B268-3D20-15FC34AAA13C}"/>
              </a:ext>
            </a:extLst>
          </p:cNvPr>
          <p:cNvSpPr txBox="1"/>
          <p:nvPr/>
        </p:nvSpPr>
        <p:spPr>
          <a:xfrm>
            <a:off x="333829" y="3258408"/>
            <a:ext cx="8476342" cy="1287532"/>
          </a:xfrm>
          <a:prstGeom prst="rect">
            <a:avLst/>
          </a:prstGeom>
          <a:noFill/>
        </p:spPr>
        <p:txBody>
          <a:bodyPr wrap="square" rtlCol="0">
            <a:spAutoFit/>
          </a:bodyPr>
          <a:lstStyle/>
          <a:p>
            <a:pPr algn="just">
              <a:lnSpc>
                <a:spcPct val="150000"/>
              </a:lnSpc>
            </a:pPr>
            <a:r>
              <a:rPr lang="vi-VN" sz="1800" dirty="0"/>
              <a:t>+ Ngoài các hình minh họa trong SGK tr.5-6, em còn biết đến những TPMT nào?</a:t>
            </a:r>
          </a:p>
          <a:p>
            <a:pPr algn="just">
              <a:lnSpc>
                <a:spcPct val="150000"/>
              </a:lnSpc>
            </a:pPr>
            <a:r>
              <a:rPr lang="vi-VN" sz="1800" dirty="0"/>
              <a:t>+ Yếu tố tạo hình nào ấn tượng với em? Vì sao?</a:t>
            </a:r>
          </a:p>
          <a:p>
            <a:pPr algn="just">
              <a:lnSpc>
                <a:spcPct val="150000"/>
              </a:lnSpc>
            </a:pPr>
            <a:r>
              <a:rPr lang="vi-VN" sz="1800" dirty="0"/>
              <a:t>+ Em sẽ sử dụng yếu tố, nguyên lí tạo hình nào trong phần thực hành của mình?</a:t>
            </a:r>
          </a:p>
        </p:txBody>
      </p:sp>
    </p:spTree>
    <p:extLst>
      <p:ext uri="{BB962C8B-B14F-4D97-AF65-F5344CB8AC3E}">
        <p14:creationId xmlns:p14="http://schemas.microsoft.com/office/powerpoint/2010/main" val="376514315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left)">
                                      <p:cBhvr>
                                        <p:cTn id="11" dur="500"/>
                                        <p:tgtEl>
                                          <p:spTgt spid="6">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left)">
                                      <p:cBhvr>
                                        <p:cTn id="1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6" name="Title 2">
            <a:extLst>
              <a:ext uri="{FF2B5EF4-FFF2-40B4-BE49-F238E27FC236}">
                <a16:creationId xmlns:a16="http://schemas.microsoft.com/office/drawing/2014/main" id="{ACCB9247-3446-4403-3ED1-1D06BBFED273}"/>
              </a:ext>
            </a:extLst>
          </p:cNvPr>
          <p:cNvSpPr>
            <a:spLocks noGrp="1"/>
          </p:cNvSpPr>
          <p:nvPr>
            <p:ph type="title"/>
          </p:nvPr>
        </p:nvSpPr>
        <p:spPr>
          <a:xfrm>
            <a:off x="1167668" y="412936"/>
            <a:ext cx="6808664" cy="381771"/>
          </a:xfrm>
        </p:spPr>
        <p:txBody>
          <a:bodyPr anchor="ctr"/>
          <a:lstStyle/>
          <a:p>
            <a:pPr algn="ctr">
              <a:lnSpc>
                <a:spcPct val="114000"/>
              </a:lnSpc>
            </a:pPr>
            <a:r>
              <a:rPr lang="vi-VN" sz="2400" dirty="0">
                <a:solidFill>
                  <a:schemeClr val="accent5"/>
                </a:solidFill>
                <a:effectLst/>
                <a:latin typeface="Arial" panose="020B0604020202020204" pitchFamily="34" charset="0"/>
                <a:ea typeface="Calibri" panose="020F0502020204030204" pitchFamily="34" charset="0"/>
                <a:cs typeface="Arial" panose="020B0604020202020204" pitchFamily="34" charset="0"/>
              </a:rPr>
              <a:t>Quan sát một số tác phẩm mĩ thuật sau</a:t>
            </a:r>
            <a:endParaRPr lang="vi-VN" sz="2400" dirty="0">
              <a:solidFill>
                <a:schemeClr val="accent5"/>
              </a:solidFill>
              <a:effectLst/>
              <a:latin typeface="Arial" panose="020B0604020202020204" pitchFamily="34" charset="0"/>
              <a:ea typeface="SimSun" panose="02010600030101010101" pitchFamily="2" charset="-122"/>
              <a:cs typeface="Arial" panose="020B0604020202020204" pitchFamily="34" charset="0"/>
            </a:endParaRPr>
          </a:p>
        </p:txBody>
      </p:sp>
      <p:grpSp>
        <p:nvGrpSpPr>
          <p:cNvPr id="7" name="Group 6">
            <a:extLst>
              <a:ext uri="{FF2B5EF4-FFF2-40B4-BE49-F238E27FC236}">
                <a16:creationId xmlns:a16="http://schemas.microsoft.com/office/drawing/2014/main" id="{6DCA6F91-CCB8-9E23-F0CB-4A47A99EB987}"/>
              </a:ext>
            </a:extLst>
          </p:cNvPr>
          <p:cNvGrpSpPr/>
          <p:nvPr/>
        </p:nvGrpSpPr>
        <p:grpSpPr>
          <a:xfrm>
            <a:off x="605863" y="953925"/>
            <a:ext cx="2991289" cy="3827439"/>
            <a:chOff x="1090784" y="1144455"/>
            <a:chExt cx="2991289" cy="3827439"/>
          </a:xfrm>
        </p:grpSpPr>
        <p:pic>
          <p:nvPicPr>
            <p:cNvPr id="8" name="Picture 2">
              <a:extLst>
                <a:ext uri="{FF2B5EF4-FFF2-40B4-BE49-F238E27FC236}">
                  <a16:creationId xmlns:a16="http://schemas.microsoft.com/office/drawing/2014/main" id="{55BA9E3F-1FA2-92AD-CC1D-687A26C1112D}"/>
                </a:ext>
              </a:extLst>
            </p:cNvPr>
            <p:cNvPicPr>
              <a:picLocks noChangeAspect="1" noChangeArrowheads="1"/>
            </p:cNvPicPr>
            <p:nvPr/>
          </p:nvPicPr>
          <p:blipFill rotWithShape="1">
            <a:blip r:embed="rId3"/>
            <a:srcRect t="-376" b="-376"/>
            <a:stretch/>
          </p:blipFill>
          <p:spPr bwMode="auto">
            <a:xfrm>
              <a:off x="1090784" y="1144455"/>
              <a:ext cx="2991288" cy="3068296"/>
            </a:xfrm>
            <a:prstGeom prst="roundRect">
              <a:avLst>
                <a:gd name="adj" fmla="val 6204"/>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B16A200-0901-950B-600F-574BEB97ACE1}"/>
                </a:ext>
              </a:extLst>
            </p:cNvPr>
            <p:cNvSpPr txBox="1"/>
            <p:nvPr/>
          </p:nvSpPr>
          <p:spPr>
            <a:xfrm>
              <a:off x="1090785" y="4273177"/>
              <a:ext cx="2991288" cy="698717"/>
            </a:xfrm>
            <a:prstGeom prst="rect">
              <a:avLst/>
            </a:prstGeom>
            <a:noFill/>
          </p:spPr>
          <p:txBody>
            <a:bodyPr wrap="square" rtlCol="0">
              <a:spAutoFit/>
            </a:bodyPr>
            <a:lstStyle/>
            <a:p>
              <a:pPr algn="ctr">
                <a:lnSpc>
                  <a:spcPct val="150000"/>
                </a:lnSpc>
              </a:pPr>
              <a:r>
                <a:rPr lang="vi-VN" i="1" dirty="0">
                  <a:solidFill>
                    <a:srgbClr val="000000"/>
                  </a:solidFill>
                  <a:effectLst/>
                  <a:latin typeface="Arial" panose="020B0604020202020204" pitchFamily="34" charset="0"/>
                  <a:ea typeface="Calibri" panose="020F0502020204030204" pitchFamily="34" charset="0"/>
                  <a:cs typeface="Arial" panose="020B0604020202020204" pitchFamily="34" charset="0"/>
                </a:rPr>
                <a:t>Hổ đón Tết Nhâm Dần,</a:t>
              </a:r>
              <a:endParaRPr lang="vi-VN" dirty="0">
                <a:effectLst/>
                <a:latin typeface="Arial" panose="020B0604020202020204" pitchFamily="34" charset="0"/>
                <a:ea typeface="SimSun" panose="02010600030101010101" pitchFamily="2" charset="-122"/>
                <a:cs typeface="Arial" panose="020B0604020202020204" pitchFamily="34" charset="0"/>
              </a:endParaRPr>
            </a:p>
            <a:p>
              <a:pPr algn="ctr">
                <a:lnSpc>
                  <a:spcPct val="150000"/>
                </a:lnSpc>
              </a:pPr>
              <a:r>
                <a:rPr lang="vi-VN" dirty="0">
                  <a:solidFill>
                    <a:srgbClr val="000000"/>
                  </a:solidFill>
                  <a:effectLst/>
                  <a:latin typeface="Arial" panose="020B0604020202020204" pitchFamily="34" charset="0"/>
                  <a:ea typeface="Calibri" panose="020F0502020204030204" pitchFamily="34" charset="0"/>
                  <a:cs typeface="Arial" panose="020B0604020202020204" pitchFamily="34" charset="0"/>
                </a:rPr>
                <a:t>Phạm Viết Hồng Lam</a:t>
              </a:r>
              <a:endParaRPr lang="vi-VN" dirty="0">
                <a:effectLst/>
                <a:latin typeface="Arial" panose="020B0604020202020204" pitchFamily="34" charset="0"/>
                <a:ea typeface="SimSun" panose="02010600030101010101" pitchFamily="2" charset="-122"/>
                <a:cs typeface="Arial" panose="020B0604020202020204" pitchFamily="34" charset="0"/>
              </a:endParaRPr>
            </a:p>
          </p:txBody>
        </p:sp>
      </p:grpSp>
      <p:grpSp>
        <p:nvGrpSpPr>
          <p:cNvPr id="10" name="Group 9">
            <a:extLst>
              <a:ext uri="{FF2B5EF4-FFF2-40B4-BE49-F238E27FC236}">
                <a16:creationId xmlns:a16="http://schemas.microsoft.com/office/drawing/2014/main" id="{0DF91687-111C-980F-11AA-7263C06B7481}"/>
              </a:ext>
            </a:extLst>
          </p:cNvPr>
          <p:cNvGrpSpPr/>
          <p:nvPr/>
        </p:nvGrpSpPr>
        <p:grpSpPr>
          <a:xfrm>
            <a:off x="3972263" y="953925"/>
            <a:ext cx="4565874" cy="3769282"/>
            <a:chOff x="4042962" y="1262553"/>
            <a:chExt cx="4565874" cy="3769282"/>
          </a:xfrm>
        </p:grpSpPr>
        <p:pic>
          <p:nvPicPr>
            <p:cNvPr id="11" name="Picture 4">
              <a:extLst>
                <a:ext uri="{FF2B5EF4-FFF2-40B4-BE49-F238E27FC236}">
                  <a16:creationId xmlns:a16="http://schemas.microsoft.com/office/drawing/2014/main" id="{838C4CEF-B50B-2E24-5D56-FD89F564E772}"/>
                </a:ext>
              </a:extLst>
            </p:cNvPr>
            <p:cNvPicPr>
              <a:picLocks noChangeAspect="1" noChangeArrowheads="1"/>
            </p:cNvPicPr>
            <p:nvPr/>
          </p:nvPicPr>
          <p:blipFill rotWithShape="1">
            <a:blip r:embed="rId4"/>
            <a:srcRect l="459" r="459"/>
            <a:stretch/>
          </p:blipFill>
          <p:spPr bwMode="auto">
            <a:xfrm>
              <a:off x="4042962" y="1262553"/>
              <a:ext cx="4565874" cy="3068296"/>
            </a:xfrm>
            <a:prstGeom prst="roundRect">
              <a:avLst>
                <a:gd name="adj" fmla="val 5436"/>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0D0CE50-BD14-7A59-616A-065E787ABC6F}"/>
                </a:ext>
              </a:extLst>
            </p:cNvPr>
            <p:cNvSpPr txBox="1"/>
            <p:nvPr/>
          </p:nvSpPr>
          <p:spPr>
            <a:xfrm>
              <a:off x="4844985" y="4391275"/>
              <a:ext cx="2961828" cy="640560"/>
            </a:xfrm>
            <a:prstGeom prst="rect">
              <a:avLst/>
            </a:prstGeom>
            <a:noFill/>
          </p:spPr>
          <p:txBody>
            <a:bodyPr wrap="square" rtlCol="0">
              <a:spAutoFit/>
            </a:bodyPr>
            <a:lstStyle/>
            <a:p>
              <a:pPr algn="ctr">
                <a:lnSpc>
                  <a:spcPct val="150000"/>
                </a:lnSpc>
              </a:pPr>
              <a:r>
                <a:rPr lang="vi-VN" i="1" dirty="0">
                  <a:solidFill>
                    <a:srgbClr val="000000"/>
                  </a:solidFill>
                  <a:effectLst/>
                  <a:latin typeface="Arial" panose="020B0604020202020204" pitchFamily="34" charset="0"/>
                  <a:ea typeface="Calibri" panose="020F0502020204030204" pitchFamily="34" charset="0"/>
                  <a:cs typeface="Arial" panose="020B0604020202020204" pitchFamily="34" charset="0"/>
                </a:rPr>
                <a:t>Chiều chủ nhật trên đảo Giát, </a:t>
              </a:r>
              <a:endParaRPr lang="vi-VN" dirty="0">
                <a:effectLst/>
                <a:latin typeface="Arial" panose="020B0604020202020204" pitchFamily="34" charset="0"/>
                <a:ea typeface="SimSun" panose="02010600030101010101" pitchFamily="2" charset="-122"/>
                <a:cs typeface="Arial" panose="020B0604020202020204" pitchFamily="34" charset="0"/>
              </a:endParaRPr>
            </a:p>
            <a:p>
              <a:pPr algn="ctr">
                <a:lnSpc>
                  <a:spcPct val="114000"/>
                </a:lnSpc>
              </a:pPr>
              <a:r>
                <a:rPr lang="vi-VN" dirty="0">
                  <a:solidFill>
                    <a:srgbClr val="000000"/>
                  </a:solidFill>
                  <a:effectLst/>
                  <a:latin typeface="Arial" panose="020B0604020202020204" pitchFamily="34" charset="0"/>
                  <a:ea typeface="Calibri" panose="020F0502020204030204" pitchFamily="34" charset="0"/>
                  <a:cs typeface="Arial" panose="020B0604020202020204" pitchFamily="34" charset="0"/>
                </a:rPr>
                <a:t>Georges Seurat, sơn dầu</a:t>
              </a:r>
              <a:endParaRPr lang="vi-VN" dirty="0">
                <a:effectLst/>
                <a:latin typeface="Arial" panose="020B0604020202020204" pitchFamily="34" charset="0"/>
                <a:ea typeface="SimSun" panose="02010600030101010101" pitchFamily="2" charset="-122"/>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grpSp>
        <p:nvGrpSpPr>
          <p:cNvPr id="7" name="Group 6">
            <a:extLst>
              <a:ext uri="{FF2B5EF4-FFF2-40B4-BE49-F238E27FC236}">
                <a16:creationId xmlns:a16="http://schemas.microsoft.com/office/drawing/2014/main" id="{6DCA6F91-CCB8-9E23-F0CB-4A47A99EB987}"/>
              </a:ext>
            </a:extLst>
          </p:cNvPr>
          <p:cNvGrpSpPr/>
          <p:nvPr/>
        </p:nvGrpSpPr>
        <p:grpSpPr>
          <a:xfrm>
            <a:off x="393014" y="614717"/>
            <a:ext cx="3881444" cy="3914065"/>
            <a:chOff x="645706" y="1144455"/>
            <a:chExt cx="3881444" cy="3914065"/>
          </a:xfrm>
        </p:grpSpPr>
        <p:pic>
          <p:nvPicPr>
            <p:cNvPr id="8" name="Picture 2">
              <a:extLst>
                <a:ext uri="{FF2B5EF4-FFF2-40B4-BE49-F238E27FC236}">
                  <a16:creationId xmlns:a16="http://schemas.microsoft.com/office/drawing/2014/main" id="{55BA9E3F-1FA2-92AD-CC1D-687A26C1112D}"/>
                </a:ext>
              </a:extLst>
            </p:cNvPr>
            <p:cNvPicPr>
              <a:picLocks noChangeAspect="1" noChangeArrowheads="1"/>
            </p:cNvPicPr>
            <p:nvPr/>
          </p:nvPicPr>
          <p:blipFill rotWithShape="1">
            <a:blip r:embed="rId3"/>
            <a:srcRect l="427" r="427"/>
            <a:stretch/>
          </p:blipFill>
          <p:spPr bwMode="auto">
            <a:xfrm>
              <a:off x="645706" y="1144455"/>
              <a:ext cx="3881444" cy="3068296"/>
            </a:xfrm>
            <a:prstGeom prst="roundRect">
              <a:avLst>
                <a:gd name="adj" fmla="val 6204"/>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B16A200-0901-950B-600F-574BEB97ACE1}"/>
                </a:ext>
              </a:extLst>
            </p:cNvPr>
            <p:cNvSpPr txBox="1"/>
            <p:nvPr/>
          </p:nvSpPr>
          <p:spPr>
            <a:xfrm>
              <a:off x="1090785" y="4273177"/>
              <a:ext cx="2991288" cy="785343"/>
            </a:xfrm>
            <a:prstGeom prst="rect">
              <a:avLst/>
            </a:prstGeom>
            <a:noFill/>
          </p:spPr>
          <p:txBody>
            <a:bodyPr wrap="square" rtlCol="0">
              <a:spAutoFit/>
            </a:bodyPr>
            <a:lstStyle/>
            <a:p>
              <a:pPr algn="ctr">
                <a:lnSpc>
                  <a:spcPct val="150000"/>
                </a:lnSpc>
              </a:pPr>
              <a:r>
                <a:rPr lang="vi-VN"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Đồng lúa mì và cây bách</a:t>
              </a: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vi-VN" sz="1600" dirty="0">
                <a:effectLst/>
                <a:latin typeface="Arial" panose="020B0604020202020204" pitchFamily="34" charset="0"/>
                <a:ea typeface="SimSun" panose="02010600030101010101" pitchFamily="2" charset="-122"/>
                <a:cs typeface="Arial" panose="020B0604020202020204" pitchFamily="34" charset="0"/>
              </a:endParaRPr>
            </a:p>
            <a:p>
              <a:pPr algn="ctr">
                <a:lnSpc>
                  <a:spcPct val="150000"/>
                </a:lnSpc>
              </a:pP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Vanh-xăng van Gốc, sơn dầu</a:t>
              </a:r>
              <a:endParaRPr lang="vi-VN" sz="1600" dirty="0">
                <a:effectLst/>
                <a:latin typeface="Arial" panose="020B0604020202020204" pitchFamily="34" charset="0"/>
                <a:ea typeface="SimSun" panose="02010600030101010101" pitchFamily="2" charset="-122"/>
                <a:cs typeface="Arial" panose="020B0604020202020204" pitchFamily="34" charset="0"/>
              </a:endParaRPr>
            </a:p>
          </p:txBody>
        </p:sp>
      </p:grpSp>
      <p:grpSp>
        <p:nvGrpSpPr>
          <p:cNvPr id="10" name="Group 9">
            <a:extLst>
              <a:ext uri="{FF2B5EF4-FFF2-40B4-BE49-F238E27FC236}">
                <a16:creationId xmlns:a16="http://schemas.microsoft.com/office/drawing/2014/main" id="{0DF91687-111C-980F-11AA-7263C06B7481}"/>
              </a:ext>
            </a:extLst>
          </p:cNvPr>
          <p:cNvGrpSpPr/>
          <p:nvPr/>
        </p:nvGrpSpPr>
        <p:grpSpPr>
          <a:xfrm>
            <a:off x="4512811" y="614717"/>
            <a:ext cx="4236298" cy="3914065"/>
            <a:chOff x="4042962" y="1143199"/>
            <a:chExt cx="4236298" cy="3914065"/>
          </a:xfrm>
        </p:grpSpPr>
        <p:pic>
          <p:nvPicPr>
            <p:cNvPr id="11" name="Picture 4">
              <a:extLst>
                <a:ext uri="{FF2B5EF4-FFF2-40B4-BE49-F238E27FC236}">
                  <a16:creationId xmlns:a16="http://schemas.microsoft.com/office/drawing/2014/main" id="{838C4CEF-B50B-2E24-5D56-FD89F564E772}"/>
                </a:ext>
              </a:extLst>
            </p:cNvPr>
            <p:cNvPicPr>
              <a:picLocks noChangeAspect="1" noChangeArrowheads="1"/>
            </p:cNvPicPr>
            <p:nvPr/>
          </p:nvPicPr>
          <p:blipFill rotWithShape="1">
            <a:blip r:embed="rId4"/>
            <a:srcRect t="1027" b="1027"/>
            <a:stretch/>
          </p:blipFill>
          <p:spPr bwMode="auto">
            <a:xfrm>
              <a:off x="4042962" y="1143199"/>
              <a:ext cx="4236298" cy="3068296"/>
            </a:xfrm>
            <a:prstGeom prst="roundRect">
              <a:avLst>
                <a:gd name="adj" fmla="val 5436"/>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0D0CE50-BD14-7A59-616A-065E787ABC6F}"/>
                </a:ext>
              </a:extLst>
            </p:cNvPr>
            <p:cNvSpPr txBox="1"/>
            <p:nvPr/>
          </p:nvSpPr>
          <p:spPr>
            <a:xfrm>
              <a:off x="4452884" y="4271921"/>
              <a:ext cx="3426716" cy="785343"/>
            </a:xfrm>
            <a:prstGeom prst="rect">
              <a:avLst/>
            </a:prstGeom>
            <a:noFill/>
          </p:spPr>
          <p:txBody>
            <a:bodyPr wrap="square" rtlCol="0">
              <a:spAutoFit/>
            </a:bodyPr>
            <a:lstStyle/>
            <a:p>
              <a:pPr algn="ctr">
                <a:lnSpc>
                  <a:spcPct val="150000"/>
                </a:lnSpc>
              </a:pPr>
              <a:r>
                <a:rPr lang="vi-VN"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12 con giáp</a:t>
              </a: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Nguyễn Tư Nghiêm, tranh bột màu</a:t>
              </a:r>
              <a:endParaRPr lang="vi-VN" sz="1600" dirty="0">
                <a:effectLst/>
                <a:latin typeface="Arial" panose="020B0604020202020204" pitchFamily="34" charset="0"/>
                <a:ea typeface="SimSun" panose="02010600030101010101" pitchFamily="2" charset="-122"/>
                <a:cs typeface="Arial" panose="020B0604020202020204" pitchFamily="34" charset="0"/>
              </a:endParaRPr>
            </a:p>
          </p:txBody>
        </p:sp>
      </p:grpSp>
    </p:spTree>
    <p:extLst>
      <p:ext uri="{BB962C8B-B14F-4D97-AF65-F5344CB8AC3E}">
        <p14:creationId xmlns:p14="http://schemas.microsoft.com/office/powerpoint/2010/main" val="39401526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16" name="TextBox 15">
            <a:extLst>
              <a:ext uri="{FF2B5EF4-FFF2-40B4-BE49-F238E27FC236}">
                <a16:creationId xmlns:a16="http://schemas.microsoft.com/office/drawing/2014/main" id="{33A0EB55-81B1-FE11-C661-C52B5A084184}"/>
              </a:ext>
            </a:extLst>
          </p:cNvPr>
          <p:cNvSpPr txBox="1"/>
          <p:nvPr/>
        </p:nvSpPr>
        <p:spPr>
          <a:xfrm>
            <a:off x="1698171" y="400780"/>
            <a:ext cx="5747658" cy="572572"/>
          </a:xfrm>
          <a:prstGeom prst="horizontalScroll">
            <a:avLst/>
          </a:prstGeom>
          <a:ln/>
        </p:spPr>
        <p:style>
          <a:lnRef idx="2">
            <a:schemeClr val="accent3">
              <a:shade val="15000"/>
            </a:schemeClr>
          </a:lnRef>
          <a:fillRef idx="1">
            <a:schemeClr val="accent3"/>
          </a:fillRef>
          <a:effectRef idx="0">
            <a:schemeClr val="accent3"/>
          </a:effectRef>
          <a:fontRef idx="minor">
            <a:schemeClr val="lt1"/>
          </a:fontRef>
        </p:style>
        <p:txBody>
          <a:bodyPr wrap="square" anchor="ctr">
            <a:spAutoFit/>
          </a:bodyPr>
          <a:lstStyle/>
          <a:p>
            <a:pPr algn="ctr"/>
            <a:r>
              <a:rPr lang="vi-VN" sz="2200" b="1" dirty="0">
                <a:solidFill>
                  <a:srgbClr val="FFFFFF"/>
                </a:solidFill>
                <a:effectLst/>
                <a:latin typeface="Arial" panose="020B0604020202020204" pitchFamily="34" charset="0"/>
                <a:ea typeface="Calibri" panose="020F0502020204030204" pitchFamily="34" charset="0"/>
                <a:cs typeface="Arial" panose="020B0604020202020204" pitchFamily="34" charset="0"/>
              </a:rPr>
              <a:t>Nhận xét các tác phẩm mĩ thuật trên</a:t>
            </a:r>
          </a:p>
        </p:txBody>
      </p:sp>
      <p:pic>
        <p:nvPicPr>
          <p:cNvPr id="21" name="Picture 2">
            <a:extLst>
              <a:ext uri="{FF2B5EF4-FFF2-40B4-BE49-F238E27FC236}">
                <a16:creationId xmlns:a16="http://schemas.microsoft.com/office/drawing/2014/main" id="{B09132DA-C919-D31A-2059-041E82A31B3B}"/>
              </a:ext>
            </a:extLst>
          </p:cNvPr>
          <p:cNvPicPr>
            <a:picLocks noChangeAspect="1" noChangeArrowheads="1"/>
          </p:cNvPicPr>
          <p:nvPr/>
        </p:nvPicPr>
        <p:blipFill>
          <a:blip r:embed="rId3"/>
          <a:srcRect/>
          <a:stretch/>
        </p:blipFill>
        <p:spPr bwMode="auto">
          <a:xfrm>
            <a:off x="848360" y="1113415"/>
            <a:ext cx="1699621" cy="174462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8A10A98-126A-1169-2CDC-BD5A1B28DB98}"/>
              </a:ext>
            </a:extLst>
          </p:cNvPr>
          <p:cNvSpPr txBox="1"/>
          <p:nvPr/>
        </p:nvSpPr>
        <p:spPr>
          <a:xfrm>
            <a:off x="2830285" y="1341959"/>
            <a:ext cx="5624286" cy="1287532"/>
          </a:xfrm>
          <a:prstGeom prst="rect">
            <a:avLst/>
          </a:prstGeom>
          <a:noFill/>
        </p:spPr>
        <p:txBody>
          <a:bodyPr wrap="square" rtlCol="0">
            <a:spAutoFit/>
          </a:bodyPr>
          <a:lstStyle/>
          <a:p>
            <a:pPr marL="285750" lvl="0" indent="-285750" algn="just">
              <a:lnSpc>
                <a:spcPct val="150000"/>
              </a:lnSpc>
              <a:buFont typeface="Arial" panose="020B0604020202020204" pitchFamily="34" charset="0"/>
              <a:buChar char="•"/>
            </a:pPr>
            <a:r>
              <a:rPr lang="vi-VN" sz="1800" b="1" dirty="0"/>
              <a:t>Yếu tố tạo hình: </a:t>
            </a:r>
            <a:r>
              <a:rPr lang="vi-VN" sz="1800" dirty="0"/>
              <a:t>chấm, nét thẳng, cong, hình cơ bản, màu sắc rực rỡ tạo không khí mùa Xuân. </a:t>
            </a:r>
          </a:p>
          <a:p>
            <a:pPr marL="285750" indent="-285750" algn="just">
              <a:lnSpc>
                <a:spcPct val="150000"/>
              </a:lnSpc>
              <a:buFont typeface="Arial" panose="020B0604020202020204" pitchFamily="34" charset="0"/>
              <a:buChar char="•"/>
            </a:pPr>
            <a:r>
              <a:rPr lang="vi-VN" sz="1800" b="1" dirty="0"/>
              <a:t>Nguyên lí tạo hình: </a:t>
            </a:r>
            <a:r>
              <a:rPr lang="vi-VN" sz="1800" dirty="0"/>
              <a:t>cân bằng, lặp lại, nhấn mạnh.</a:t>
            </a:r>
          </a:p>
        </p:txBody>
      </p:sp>
      <p:pic>
        <p:nvPicPr>
          <p:cNvPr id="2" name="Picture 2">
            <a:extLst>
              <a:ext uri="{FF2B5EF4-FFF2-40B4-BE49-F238E27FC236}">
                <a16:creationId xmlns:a16="http://schemas.microsoft.com/office/drawing/2014/main" id="{05AB6CED-8E96-E6EB-31C1-47C31ABA0431}"/>
              </a:ext>
            </a:extLst>
          </p:cNvPr>
          <p:cNvPicPr>
            <a:picLocks noChangeAspect="1" noChangeArrowheads="1"/>
          </p:cNvPicPr>
          <p:nvPr/>
        </p:nvPicPr>
        <p:blipFill>
          <a:blip r:embed="rId4"/>
          <a:srcRect/>
          <a:stretch/>
        </p:blipFill>
        <p:spPr bwMode="auto">
          <a:xfrm>
            <a:off x="6040082" y="2998098"/>
            <a:ext cx="2414489" cy="16247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5B00362-5BB9-3307-6E36-2D95E20D8CE3}"/>
              </a:ext>
            </a:extLst>
          </p:cNvPr>
          <p:cNvSpPr txBox="1"/>
          <p:nvPr/>
        </p:nvSpPr>
        <p:spPr>
          <a:xfrm>
            <a:off x="848361" y="2953720"/>
            <a:ext cx="4899296" cy="1703030"/>
          </a:xfrm>
          <a:prstGeom prst="rect">
            <a:avLst/>
          </a:prstGeom>
          <a:noFill/>
        </p:spPr>
        <p:txBody>
          <a:bodyPr wrap="square" rtlCol="0">
            <a:spAutoFit/>
          </a:bodyPr>
          <a:lstStyle/>
          <a:p>
            <a:pPr marL="285750" lvl="0" indent="-285750" algn="just">
              <a:lnSpc>
                <a:spcPct val="150000"/>
              </a:lnSpc>
              <a:buFont typeface="Arial" panose="020B0604020202020204" pitchFamily="34" charset="0"/>
              <a:buChar char="•"/>
            </a:pPr>
            <a:r>
              <a:rPr lang="vi-VN" sz="1800" b="1" dirty="0"/>
              <a:t>Yếu tố tạo hình: </a:t>
            </a:r>
            <a:r>
              <a:rPr lang="vi-VN" sz="1800" dirty="0"/>
              <a:t>chấm, màu sắc đa dạng, đậm nhạt hài hòa tạo nên không gian thư thái chiều cuối tuần.</a:t>
            </a:r>
          </a:p>
          <a:p>
            <a:pPr marL="285750" indent="-285750" algn="just">
              <a:lnSpc>
                <a:spcPct val="150000"/>
              </a:lnSpc>
              <a:buFont typeface="Arial" panose="020B0604020202020204" pitchFamily="34" charset="0"/>
              <a:buChar char="•"/>
            </a:pPr>
            <a:r>
              <a:rPr lang="vi-VN" sz="1800" b="1" dirty="0"/>
              <a:t>Nguyên lí tạo hình: </a:t>
            </a:r>
            <a:r>
              <a:rPr lang="vi-VN" sz="1800" dirty="0"/>
              <a:t>tương phản, hài hòa.</a:t>
            </a:r>
          </a:p>
        </p:txBody>
      </p:sp>
    </p:spTree>
    <p:extLst>
      <p:ext uri="{BB962C8B-B14F-4D97-AF65-F5344CB8AC3E}">
        <p14:creationId xmlns:p14="http://schemas.microsoft.com/office/powerpoint/2010/main" val="298699268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wipe(left)">
                                      <p:cBhvr>
                                        <p:cTn id="15" dur="500"/>
                                        <p:tgtEl>
                                          <p:spTgt spid="22">
                                            <p:txEl>
                                              <p:pRg st="0" end="0"/>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2">
                                            <p:txEl>
                                              <p:pRg st="1" end="1"/>
                                            </p:txEl>
                                          </p:spTgt>
                                        </p:tgtEl>
                                        <p:attrNameLst>
                                          <p:attrName>style.visibility</p:attrName>
                                        </p:attrNameLst>
                                      </p:cBhvr>
                                      <p:to>
                                        <p:strVal val="visible"/>
                                      </p:to>
                                    </p:set>
                                    <p:animEffect transition="in" filter="wipe(left)">
                                      <p:cBhvr>
                                        <p:cTn id="19" dur="500"/>
                                        <p:tgtEl>
                                          <p:spTgt spid="2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wipe(left)">
                                      <p:cBhvr>
                                        <p:cTn id="28" dur="500"/>
                                        <p:tgtEl>
                                          <p:spTgt spid="3">
                                            <p:txEl>
                                              <p:pRg st="0" end="0"/>
                                            </p:txEl>
                                          </p:spTgt>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wipe(left)">
                                      <p:cBhvr>
                                        <p:cTn id="3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build="p"/>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pic>
        <p:nvPicPr>
          <p:cNvPr id="21" name="Picture 2">
            <a:extLst>
              <a:ext uri="{FF2B5EF4-FFF2-40B4-BE49-F238E27FC236}">
                <a16:creationId xmlns:a16="http://schemas.microsoft.com/office/drawing/2014/main" id="{B09132DA-C919-D31A-2059-041E82A31B3B}"/>
              </a:ext>
            </a:extLst>
          </p:cNvPr>
          <p:cNvPicPr>
            <a:picLocks noChangeAspect="1" noChangeArrowheads="1"/>
          </p:cNvPicPr>
          <p:nvPr/>
        </p:nvPicPr>
        <p:blipFill>
          <a:blip r:embed="rId3"/>
          <a:srcRect/>
          <a:stretch/>
        </p:blipFill>
        <p:spPr bwMode="auto">
          <a:xfrm>
            <a:off x="848361" y="655348"/>
            <a:ext cx="2366988" cy="186906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8A10A98-126A-1169-2CDC-BD5A1B28DB98}"/>
              </a:ext>
            </a:extLst>
          </p:cNvPr>
          <p:cNvSpPr txBox="1"/>
          <p:nvPr/>
        </p:nvSpPr>
        <p:spPr>
          <a:xfrm>
            <a:off x="3418114" y="528454"/>
            <a:ext cx="5036457" cy="2118529"/>
          </a:xfrm>
          <a:prstGeom prst="rect">
            <a:avLst/>
          </a:prstGeom>
          <a:noFill/>
        </p:spPr>
        <p:txBody>
          <a:bodyPr wrap="square" rtlCol="0">
            <a:spAutoFit/>
          </a:bodyPr>
          <a:lstStyle/>
          <a:p>
            <a:pPr marL="285750" lvl="0" indent="-285750" algn="just">
              <a:lnSpc>
                <a:spcPct val="150000"/>
              </a:lnSpc>
              <a:buFont typeface="Arial" panose="020B0604020202020204" pitchFamily="34" charset="0"/>
              <a:buChar char="•"/>
            </a:pPr>
            <a:r>
              <a:rPr lang="vi-VN" sz="1800" b="1" dirty="0"/>
              <a:t>Yếu tố tạo hình: </a:t>
            </a:r>
            <a:r>
              <a:rPr lang="vi-VN" sz="1800" dirty="0"/>
              <a:t>nét cong mềm mại, chấm, màu sắc kết hợp gam màu nóng, lạnh tạo không gian rộng lớn, hài hòa.</a:t>
            </a:r>
          </a:p>
          <a:p>
            <a:pPr marL="285750" indent="-285750" algn="just">
              <a:lnSpc>
                <a:spcPct val="150000"/>
              </a:lnSpc>
              <a:buFont typeface="Arial" panose="020B0604020202020204" pitchFamily="34" charset="0"/>
              <a:buChar char="•"/>
            </a:pPr>
            <a:r>
              <a:rPr lang="vi-VN" sz="1800" b="1" dirty="0"/>
              <a:t>Nguyên lí tạo hình: </a:t>
            </a:r>
            <a:r>
              <a:rPr lang="vi-VN" sz="1800" dirty="0"/>
              <a:t>tương phản, nhịp điệu, chuyển động, hài hòa. </a:t>
            </a:r>
          </a:p>
        </p:txBody>
      </p:sp>
      <p:pic>
        <p:nvPicPr>
          <p:cNvPr id="2" name="Picture 2">
            <a:extLst>
              <a:ext uri="{FF2B5EF4-FFF2-40B4-BE49-F238E27FC236}">
                <a16:creationId xmlns:a16="http://schemas.microsoft.com/office/drawing/2014/main" id="{05AB6CED-8E96-E6EB-31C1-47C31ABA0431}"/>
              </a:ext>
            </a:extLst>
          </p:cNvPr>
          <p:cNvPicPr>
            <a:picLocks noChangeAspect="1" noChangeArrowheads="1"/>
          </p:cNvPicPr>
          <p:nvPr/>
        </p:nvPicPr>
        <p:blipFill>
          <a:blip r:embed="rId4"/>
          <a:srcRect/>
          <a:stretch/>
        </p:blipFill>
        <p:spPr bwMode="auto">
          <a:xfrm>
            <a:off x="5965371" y="2735868"/>
            <a:ext cx="2489200" cy="1801537"/>
          </a:xfrm>
          <a:prstGeom prst="rect">
            <a:avLst/>
          </a:prstGeom>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5B00362-5BB9-3307-6E36-2D95E20D8CE3}"/>
              </a:ext>
            </a:extLst>
          </p:cNvPr>
          <p:cNvSpPr txBox="1"/>
          <p:nvPr/>
        </p:nvSpPr>
        <p:spPr>
          <a:xfrm>
            <a:off x="848361" y="2785122"/>
            <a:ext cx="4964610" cy="1703030"/>
          </a:xfrm>
          <a:prstGeom prst="rect">
            <a:avLst/>
          </a:prstGeom>
          <a:noFill/>
        </p:spPr>
        <p:txBody>
          <a:bodyPr wrap="square" rtlCol="0">
            <a:spAutoFit/>
          </a:bodyPr>
          <a:lstStyle/>
          <a:p>
            <a:pPr marL="285750" lvl="0" indent="-285750" algn="just">
              <a:lnSpc>
                <a:spcPct val="150000"/>
              </a:lnSpc>
              <a:buFont typeface="Arial" panose="020B0604020202020204" pitchFamily="34" charset="0"/>
              <a:buChar char="•"/>
            </a:pPr>
            <a:r>
              <a:rPr lang="vi-VN" sz="1800" b="1" dirty="0"/>
              <a:t>Yếu tố tạo hình: </a:t>
            </a:r>
            <a:r>
              <a:rPr lang="vi-VN" sz="1800" dirty="0"/>
              <a:t>nét chéo, hình vuông, chữ nhật, hình 12 con giáp, màu sắc rực rỡ tạo.</a:t>
            </a:r>
          </a:p>
          <a:p>
            <a:pPr marL="285750" indent="-285750" algn="just">
              <a:lnSpc>
                <a:spcPct val="150000"/>
              </a:lnSpc>
              <a:buFont typeface="Arial" panose="020B0604020202020204" pitchFamily="34" charset="0"/>
              <a:buChar char="•"/>
            </a:pPr>
            <a:r>
              <a:rPr lang="vi-VN" sz="1800" b="1" dirty="0"/>
              <a:t>Nguyên lí tạo hình: </a:t>
            </a:r>
            <a:r>
              <a:rPr lang="vi-VN" sz="1800" dirty="0"/>
              <a:t>cân bằng, tương phản, tỉ lệ, hài hòa.</a:t>
            </a:r>
          </a:p>
        </p:txBody>
      </p:sp>
    </p:spTree>
    <p:extLst>
      <p:ext uri="{BB962C8B-B14F-4D97-AF65-F5344CB8AC3E}">
        <p14:creationId xmlns:p14="http://schemas.microsoft.com/office/powerpoint/2010/main" val="317582597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Effect transition="in" filter="wipe(left)">
                                      <p:cBhvr>
                                        <p:cTn id="11" dur="500"/>
                                        <p:tgtEl>
                                          <p:spTgt spid="22">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2">
                                            <p:txEl>
                                              <p:pRg st="1" end="1"/>
                                            </p:txEl>
                                          </p:spTgt>
                                        </p:tgtEl>
                                        <p:attrNameLst>
                                          <p:attrName>style.visibility</p:attrName>
                                        </p:attrNameLst>
                                      </p:cBhvr>
                                      <p:to>
                                        <p:strVal val="visible"/>
                                      </p:to>
                                    </p:set>
                                    <p:animEffect transition="in" filter="wipe(left)">
                                      <p:cBhvr>
                                        <p:cTn id="15" dur="500"/>
                                        <p:tgtEl>
                                          <p:spTgt spid="2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left)">
                                      <p:cBhvr>
                                        <p:cTn id="24" dur="500"/>
                                        <p:tgtEl>
                                          <p:spTgt spid="3">
                                            <p:txEl>
                                              <p:pRg st="0" end="0"/>
                                            </p:txEl>
                                          </p:spTgt>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wipe(left)">
                                      <p:cBhvr>
                                        <p:cTn id="28"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53"/>
        <p:cNvGrpSpPr/>
        <p:nvPr/>
      </p:nvGrpSpPr>
      <p:grpSpPr>
        <a:xfrm>
          <a:off x="0" y="0"/>
          <a:ext cx="0" cy="0"/>
          <a:chOff x="0" y="0"/>
          <a:chExt cx="0" cy="0"/>
        </a:xfrm>
      </p:grpSpPr>
      <p:grpSp>
        <p:nvGrpSpPr>
          <p:cNvPr id="2754" name="Google Shape;2754;p40"/>
          <p:cNvGrpSpPr/>
          <p:nvPr/>
        </p:nvGrpSpPr>
        <p:grpSpPr>
          <a:xfrm>
            <a:off x="645826" y="-971048"/>
            <a:ext cx="7817662" cy="4503801"/>
            <a:chOff x="674436" y="841049"/>
            <a:chExt cx="7817662" cy="4503801"/>
          </a:xfrm>
        </p:grpSpPr>
        <p:sp>
          <p:nvSpPr>
            <p:cNvPr id="2755" name="Google Shape;2755;p40"/>
            <p:cNvSpPr/>
            <p:nvPr/>
          </p:nvSpPr>
          <p:spPr>
            <a:xfrm rot="21426054">
              <a:off x="674436" y="1784022"/>
              <a:ext cx="7817662" cy="3560828"/>
            </a:xfrm>
            <a:custGeom>
              <a:avLst/>
              <a:gdLst/>
              <a:ahLst/>
              <a:cxnLst/>
              <a:rect l="l" t="t" r="r" b="b"/>
              <a:pathLst>
                <a:path w="26317" h="11987" extrusionOk="0">
                  <a:moveTo>
                    <a:pt x="25904" y="11987"/>
                  </a:moveTo>
                  <a:lnTo>
                    <a:pt x="12669" y="11492"/>
                  </a:lnTo>
                  <a:lnTo>
                    <a:pt x="0" y="10689"/>
                  </a:lnTo>
                  <a:lnTo>
                    <a:pt x="406" y="0"/>
                  </a:lnTo>
                  <a:lnTo>
                    <a:pt x="26317" y="969"/>
                  </a:lnTo>
                  <a:lnTo>
                    <a:pt x="25904" y="11987"/>
                  </a:lnTo>
                  <a:close/>
                </a:path>
              </a:pathLst>
            </a:custGeom>
            <a:solidFill>
              <a:schemeClr val="dk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2757" name="Google Shape;2757;p40"/>
            <p:cNvSpPr/>
            <p:nvPr/>
          </p:nvSpPr>
          <p:spPr>
            <a:xfrm>
              <a:off x="3696271" y="841049"/>
              <a:ext cx="1855718" cy="453904"/>
            </a:xfrm>
            <a:custGeom>
              <a:avLst/>
              <a:gdLst/>
              <a:ahLst/>
              <a:cxnLst/>
              <a:rect l="l" t="t" r="r" b="b"/>
              <a:pathLst>
                <a:path w="6247" h="1528" extrusionOk="0">
                  <a:moveTo>
                    <a:pt x="8" y="0"/>
                  </a:moveTo>
                  <a:lnTo>
                    <a:pt x="0" y="1386"/>
                  </a:lnTo>
                  <a:lnTo>
                    <a:pt x="6247" y="1528"/>
                  </a:lnTo>
                  <a:lnTo>
                    <a:pt x="6245" y="201"/>
                  </a:lnTo>
                  <a:lnTo>
                    <a:pt x="8" y="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760" name="Google Shape;2760;p40"/>
          <p:cNvGrpSpPr/>
          <p:nvPr/>
        </p:nvGrpSpPr>
        <p:grpSpPr>
          <a:xfrm>
            <a:off x="404419" y="387655"/>
            <a:ext cx="831851" cy="759758"/>
            <a:chOff x="319680" y="3727440"/>
            <a:chExt cx="1451880" cy="1325880"/>
          </a:xfrm>
        </p:grpSpPr>
        <p:sp>
          <p:nvSpPr>
            <p:cNvPr id="2761" name="Google Shape;2761;p40"/>
            <p:cNvSpPr/>
            <p:nvPr/>
          </p:nvSpPr>
          <p:spPr>
            <a:xfrm>
              <a:off x="319680" y="3727440"/>
              <a:ext cx="1451880" cy="1325880"/>
            </a:xfrm>
            <a:custGeom>
              <a:avLst/>
              <a:gdLst/>
              <a:ahLst/>
              <a:cxnLst/>
              <a:rect l="l" t="t" r="r" b="b"/>
              <a:pathLst>
                <a:path w="4033" h="3683" extrusionOk="0">
                  <a:moveTo>
                    <a:pt x="192" y="253"/>
                  </a:moveTo>
                  <a:lnTo>
                    <a:pt x="0" y="697"/>
                  </a:lnTo>
                  <a:lnTo>
                    <a:pt x="1599" y="3683"/>
                  </a:lnTo>
                  <a:cubicBezTo>
                    <a:pt x="1599" y="3683"/>
                    <a:pt x="3503" y="3364"/>
                    <a:pt x="3828" y="3286"/>
                  </a:cubicBezTo>
                  <a:cubicBezTo>
                    <a:pt x="3859" y="3279"/>
                    <a:pt x="4084" y="2942"/>
                    <a:pt x="4023" y="2804"/>
                  </a:cubicBezTo>
                  <a:cubicBezTo>
                    <a:pt x="3916" y="2565"/>
                    <a:pt x="3815" y="2365"/>
                    <a:pt x="3696" y="2144"/>
                  </a:cubicBezTo>
                  <a:cubicBezTo>
                    <a:pt x="3603" y="1974"/>
                    <a:pt x="3510" y="1804"/>
                    <a:pt x="3418" y="1635"/>
                  </a:cubicBezTo>
                  <a:cubicBezTo>
                    <a:pt x="3219" y="1270"/>
                    <a:pt x="3021" y="905"/>
                    <a:pt x="2822" y="540"/>
                  </a:cubicBezTo>
                  <a:cubicBezTo>
                    <a:pt x="2724" y="360"/>
                    <a:pt x="2626" y="180"/>
                    <a:pt x="2528" y="0"/>
                  </a:cubicBezTo>
                  <a:lnTo>
                    <a:pt x="192" y="253"/>
                  </a:lnTo>
                  <a:close/>
                </a:path>
              </a:pathLst>
            </a:custGeom>
            <a:solidFill>
              <a:schemeClr val="accent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762" name="Google Shape;2762;p40"/>
            <p:cNvSpPr/>
            <p:nvPr/>
          </p:nvSpPr>
          <p:spPr>
            <a:xfrm>
              <a:off x="618840" y="3850200"/>
              <a:ext cx="601560" cy="217080"/>
            </a:xfrm>
            <a:custGeom>
              <a:avLst/>
              <a:gdLst/>
              <a:ahLst/>
              <a:cxnLst/>
              <a:rect l="l" t="t" r="r" b="b"/>
              <a:pathLst>
                <a:path w="1671" h="603" extrusionOk="0">
                  <a:moveTo>
                    <a:pt x="1671" y="385"/>
                  </a:moveTo>
                  <a:lnTo>
                    <a:pt x="217" y="603"/>
                  </a:lnTo>
                  <a:lnTo>
                    <a:pt x="0" y="184"/>
                  </a:lnTo>
                  <a:lnTo>
                    <a:pt x="1458" y="0"/>
                  </a:lnTo>
                  <a:lnTo>
                    <a:pt x="1671" y="385"/>
                  </a:lnTo>
                  <a:close/>
                </a:path>
              </a:pathLst>
            </a:custGeom>
            <a:solidFill>
              <a:schemeClr val="dk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763" name="Google Shape;2763;p40"/>
            <p:cNvSpPr/>
            <p:nvPr/>
          </p:nvSpPr>
          <p:spPr>
            <a:xfrm>
              <a:off x="329400" y="3834000"/>
              <a:ext cx="1411560" cy="1203120"/>
            </a:xfrm>
            <a:custGeom>
              <a:avLst/>
              <a:gdLst/>
              <a:ahLst/>
              <a:cxnLst/>
              <a:rect l="l" t="t" r="r" b="b"/>
              <a:pathLst>
                <a:path w="3921" h="3342" extrusionOk="0">
                  <a:moveTo>
                    <a:pt x="147" y="0"/>
                  </a:moveTo>
                  <a:lnTo>
                    <a:pt x="0" y="340"/>
                  </a:lnTo>
                  <a:lnTo>
                    <a:pt x="9" y="367"/>
                  </a:lnTo>
                  <a:lnTo>
                    <a:pt x="16" y="387"/>
                  </a:lnTo>
                  <a:lnTo>
                    <a:pt x="1605" y="3342"/>
                  </a:lnTo>
                  <a:lnTo>
                    <a:pt x="3736" y="2956"/>
                  </a:lnTo>
                  <a:lnTo>
                    <a:pt x="3752" y="2924"/>
                  </a:lnTo>
                  <a:lnTo>
                    <a:pt x="3755" y="2917"/>
                  </a:lnTo>
                  <a:lnTo>
                    <a:pt x="3789" y="2846"/>
                  </a:lnTo>
                  <a:lnTo>
                    <a:pt x="3793" y="2839"/>
                  </a:lnTo>
                  <a:lnTo>
                    <a:pt x="3829" y="2764"/>
                  </a:lnTo>
                  <a:lnTo>
                    <a:pt x="3832" y="2757"/>
                  </a:lnTo>
                  <a:lnTo>
                    <a:pt x="3862" y="2694"/>
                  </a:lnTo>
                  <a:lnTo>
                    <a:pt x="3866" y="2687"/>
                  </a:lnTo>
                  <a:lnTo>
                    <a:pt x="3897" y="2620"/>
                  </a:lnTo>
                  <a:lnTo>
                    <a:pt x="3901" y="2613"/>
                  </a:lnTo>
                  <a:lnTo>
                    <a:pt x="3921" y="2572"/>
                  </a:lnTo>
                  <a:lnTo>
                    <a:pt x="1773" y="2927"/>
                  </a:lnTo>
                  <a:lnTo>
                    <a:pt x="147" y="0"/>
                  </a:lnTo>
                  <a:close/>
                </a:path>
              </a:pathLst>
            </a:custGeom>
            <a:solidFill>
              <a:schemeClr val="dk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764" name="Google Shape;2764;p40"/>
            <p:cNvSpPr/>
            <p:nvPr/>
          </p:nvSpPr>
          <p:spPr>
            <a:xfrm>
              <a:off x="371520" y="3856320"/>
              <a:ext cx="1362240" cy="1054080"/>
            </a:xfrm>
            <a:custGeom>
              <a:avLst/>
              <a:gdLst/>
              <a:ahLst/>
              <a:cxnLst/>
              <a:rect l="l" t="t" r="r" b="b"/>
              <a:pathLst>
                <a:path w="3784" h="2928" extrusionOk="0">
                  <a:moveTo>
                    <a:pt x="3" y="0"/>
                  </a:moveTo>
                  <a:lnTo>
                    <a:pt x="0" y="8"/>
                  </a:lnTo>
                  <a:lnTo>
                    <a:pt x="1627" y="2928"/>
                  </a:lnTo>
                  <a:lnTo>
                    <a:pt x="1629" y="2927"/>
                  </a:lnTo>
                  <a:lnTo>
                    <a:pt x="3780" y="2558"/>
                  </a:lnTo>
                  <a:lnTo>
                    <a:pt x="3784" y="2551"/>
                  </a:lnTo>
                  <a:lnTo>
                    <a:pt x="1630" y="2920"/>
                  </a:lnTo>
                  <a:lnTo>
                    <a:pt x="3" y="0"/>
                  </a:ln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2765" name="Google Shape;2765;p40"/>
            <p:cNvSpPr/>
            <p:nvPr/>
          </p:nvSpPr>
          <p:spPr>
            <a:xfrm>
              <a:off x="359640" y="3884040"/>
              <a:ext cx="1361520" cy="1052280"/>
            </a:xfrm>
            <a:custGeom>
              <a:avLst/>
              <a:gdLst/>
              <a:ahLst/>
              <a:cxnLst/>
              <a:rect l="l" t="t" r="r" b="b"/>
              <a:pathLst>
                <a:path w="3782" h="2923" extrusionOk="0">
                  <a:moveTo>
                    <a:pt x="3" y="0"/>
                  </a:moveTo>
                  <a:lnTo>
                    <a:pt x="0" y="7"/>
                  </a:lnTo>
                  <a:lnTo>
                    <a:pt x="1628" y="2923"/>
                  </a:lnTo>
                  <a:lnTo>
                    <a:pt x="1630" y="2923"/>
                  </a:lnTo>
                  <a:lnTo>
                    <a:pt x="3778" y="2555"/>
                  </a:lnTo>
                  <a:lnTo>
                    <a:pt x="3782" y="2548"/>
                  </a:lnTo>
                  <a:lnTo>
                    <a:pt x="1631" y="2917"/>
                  </a:lnTo>
                  <a:lnTo>
                    <a:pt x="3" y="0"/>
                  </a:ln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2766" name="Google Shape;2766;p40"/>
            <p:cNvSpPr/>
            <p:nvPr/>
          </p:nvSpPr>
          <p:spPr>
            <a:xfrm>
              <a:off x="348840" y="3908880"/>
              <a:ext cx="1360080" cy="1052640"/>
            </a:xfrm>
            <a:custGeom>
              <a:avLst/>
              <a:gdLst/>
              <a:ahLst/>
              <a:cxnLst/>
              <a:rect l="l" t="t" r="r" b="b"/>
              <a:pathLst>
                <a:path w="3778" h="2924" extrusionOk="0">
                  <a:moveTo>
                    <a:pt x="3" y="0"/>
                  </a:moveTo>
                  <a:lnTo>
                    <a:pt x="0" y="7"/>
                  </a:lnTo>
                  <a:lnTo>
                    <a:pt x="1628" y="2924"/>
                  </a:lnTo>
                  <a:lnTo>
                    <a:pt x="1630" y="2924"/>
                  </a:lnTo>
                  <a:lnTo>
                    <a:pt x="3775" y="2556"/>
                  </a:lnTo>
                  <a:lnTo>
                    <a:pt x="3778" y="2549"/>
                  </a:lnTo>
                  <a:lnTo>
                    <a:pt x="1631" y="2917"/>
                  </a:lnTo>
                  <a:lnTo>
                    <a:pt x="3" y="0"/>
                  </a:ln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2767" name="Google Shape;2767;p40"/>
            <p:cNvSpPr/>
            <p:nvPr/>
          </p:nvSpPr>
          <p:spPr>
            <a:xfrm>
              <a:off x="335880" y="3938040"/>
              <a:ext cx="1359000" cy="1052640"/>
            </a:xfrm>
            <a:custGeom>
              <a:avLst/>
              <a:gdLst/>
              <a:ahLst/>
              <a:cxnLst/>
              <a:rect l="l" t="t" r="r" b="b"/>
              <a:pathLst>
                <a:path w="3775" h="2924" extrusionOk="0">
                  <a:moveTo>
                    <a:pt x="4" y="0"/>
                  </a:moveTo>
                  <a:lnTo>
                    <a:pt x="0" y="7"/>
                  </a:lnTo>
                  <a:lnTo>
                    <a:pt x="1629" y="2924"/>
                  </a:lnTo>
                  <a:lnTo>
                    <a:pt x="1631" y="2924"/>
                  </a:lnTo>
                  <a:lnTo>
                    <a:pt x="3771" y="2557"/>
                  </a:lnTo>
                  <a:lnTo>
                    <a:pt x="3775" y="2550"/>
                  </a:lnTo>
                  <a:lnTo>
                    <a:pt x="1632" y="2917"/>
                  </a:lnTo>
                  <a:lnTo>
                    <a:pt x="4" y="0"/>
                  </a:ln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2768" name="Google Shape;2768;p40"/>
            <p:cNvSpPr/>
            <p:nvPr/>
          </p:nvSpPr>
          <p:spPr>
            <a:xfrm>
              <a:off x="329400" y="3955680"/>
              <a:ext cx="1351800" cy="1065600"/>
            </a:xfrm>
            <a:custGeom>
              <a:avLst/>
              <a:gdLst/>
              <a:ahLst/>
              <a:cxnLst/>
              <a:rect l="l" t="t" r="r" b="b"/>
              <a:pathLst>
                <a:path w="3755" h="2960" extrusionOk="0">
                  <a:moveTo>
                    <a:pt x="0" y="0"/>
                  </a:moveTo>
                  <a:lnTo>
                    <a:pt x="0" y="2"/>
                  </a:lnTo>
                  <a:lnTo>
                    <a:pt x="9" y="29"/>
                  </a:lnTo>
                  <a:lnTo>
                    <a:pt x="1619" y="2960"/>
                  </a:lnTo>
                  <a:lnTo>
                    <a:pt x="1621" y="2959"/>
                  </a:lnTo>
                  <a:lnTo>
                    <a:pt x="3752" y="2586"/>
                  </a:lnTo>
                  <a:lnTo>
                    <a:pt x="3755" y="2579"/>
                  </a:lnTo>
                  <a:lnTo>
                    <a:pt x="1622" y="2952"/>
                  </a:lnTo>
                  <a:lnTo>
                    <a:pt x="0" y="0"/>
                  </a:ln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2769" name="Google Shape;2769;p40"/>
            <p:cNvSpPr/>
            <p:nvPr/>
          </p:nvSpPr>
          <p:spPr>
            <a:xfrm>
              <a:off x="906120" y="4885200"/>
              <a:ext cx="63360" cy="152280"/>
            </a:xfrm>
            <a:custGeom>
              <a:avLst/>
              <a:gdLst/>
              <a:ahLst/>
              <a:cxnLst/>
              <a:rect l="l" t="t" r="r" b="b"/>
              <a:pathLst>
                <a:path w="176" h="423" extrusionOk="0">
                  <a:moveTo>
                    <a:pt x="0" y="421"/>
                  </a:moveTo>
                  <a:lnTo>
                    <a:pt x="6" y="423"/>
                  </a:lnTo>
                  <a:lnTo>
                    <a:pt x="176" y="2"/>
                  </a:lnTo>
                  <a:lnTo>
                    <a:pt x="171" y="0"/>
                  </a:lnTo>
                  <a:lnTo>
                    <a:pt x="0" y="421"/>
                  </a:lnTo>
                  <a:close/>
                </a:path>
              </a:pathLst>
            </a:custGeom>
            <a:solidFill>
              <a:srgbClr val="171039"/>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2774" name="Google Shape;2774;p40"/>
          <p:cNvGrpSpPr/>
          <p:nvPr/>
        </p:nvGrpSpPr>
        <p:grpSpPr>
          <a:xfrm rot="-271967">
            <a:off x="7999743" y="415550"/>
            <a:ext cx="733534" cy="688039"/>
            <a:chOff x="9222480" y="1353600"/>
            <a:chExt cx="470160" cy="441000"/>
          </a:xfrm>
        </p:grpSpPr>
        <p:sp>
          <p:nvSpPr>
            <p:cNvPr id="2775" name="Google Shape;2775;p40"/>
            <p:cNvSpPr/>
            <p:nvPr/>
          </p:nvSpPr>
          <p:spPr>
            <a:xfrm>
              <a:off x="9222480" y="1353600"/>
              <a:ext cx="470160" cy="375480"/>
            </a:xfrm>
            <a:custGeom>
              <a:avLst/>
              <a:gdLst/>
              <a:ahLst/>
              <a:cxnLst/>
              <a:rect l="l" t="t" r="r" b="b"/>
              <a:pathLst>
                <a:path w="1306" h="1043" extrusionOk="0">
                  <a:moveTo>
                    <a:pt x="1306" y="192"/>
                  </a:moveTo>
                  <a:cubicBezTo>
                    <a:pt x="1173" y="284"/>
                    <a:pt x="1067" y="416"/>
                    <a:pt x="1006" y="565"/>
                  </a:cubicBezTo>
                  <a:cubicBezTo>
                    <a:pt x="946" y="715"/>
                    <a:pt x="929" y="883"/>
                    <a:pt x="960" y="1043"/>
                  </a:cubicBezTo>
                  <a:cubicBezTo>
                    <a:pt x="825" y="949"/>
                    <a:pt x="662" y="900"/>
                    <a:pt x="498" y="887"/>
                  </a:cubicBezTo>
                  <a:cubicBezTo>
                    <a:pt x="334" y="873"/>
                    <a:pt x="170" y="892"/>
                    <a:pt x="8" y="920"/>
                  </a:cubicBezTo>
                  <a:cubicBezTo>
                    <a:pt x="-17" y="743"/>
                    <a:pt x="16" y="549"/>
                    <a:pt x="104" y="393"/>
                  </a:cubicBezTo>
                  <a:cubicBezTo>
                    <a:pt x="215" y="408"/>
                    <a:pt x="324" y="444"/>
                    <a:pt x="423" y="499"/>
                  </a:cubicBezTo>
                  <a:cubicBezTo>
                    <a:pt x="364" y="406"/>
                    <a:pt x="290" y="323"/>
                    <a:pt x="204" y="255"/>
                  </a:cubicBezTo>
                  <a:cubicBezTo>
                    <a:pt x="336" y="114"/>
                    <a:pt x="521" y="22"/>
                    <a:pt x="714" y="4"/>
                  </a:cubicBezTo>
                  <a:cubicBezTo>
                    <a:pt x="828" y="-7"/>
                    <a:pt x="945" y="8"/>
                    <a:pt x="1053" y="46"/>
                  </a:cubicBezTo>
                  <a:cubicBezTo>
                    <a:pt x="1032" y="115"/>
                    <a:pt x="1021" y="186"/>
                    <a:pt x="1023" y="259"/>
                  </a:cubicBezTo>
                  <a:cubicBezTo>
                    <a:pt x="1050" y="194"/>
                    <a:pt x="1086" y="132"/>
                    <a:pt x="1130" y="77"/>
                  </a:cubicBezTo>
                  <a:cubicBezTo>
                    <a:pt x="1193" y="107"/>
                    <a:pt x="1253" y="145"/>
                    <a:pt x="1306" y="192"/>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776" name="Google Shape;2776;p40"/>
            <p:cNvSpPr/>
            <p:nvPr/>
          </p:nvSpPr>
          <p:spPr>
            <a:xfrm>
              <a:off x="9321480" y="1436760"/>
              <a:ext cx="348120" cy="357840"/>
            </a:xfrm>
            <a:custGeom>
              <a:avLst/>
              <a:gdLst/>
              <a:ahLst/>
              <a:cxnLst/>
              <a:rect l="l" t="t" r="r" b="b"/>
              <a:pathLst>
                <a:path w="967" h="994" extrusionOk="0">
                  <a:moveTo>
                    <a:pt x="11" y="459"/>
                  </a:moveTo>
                  <a:cubicBezTo>
                    <a:pt x="261" y="509"/>
                    <a:pt x="447" y="628"/>
                    <a:pt x="668" y="805"/>
                  </a:cubicBezTo>
                  <a:cubicBezTo>
                    <a:pt x="754" y="886"/>
                    <a:pt x="849" y="949"/>
                    <a:pt x="949" y="992"/>
                  </a:cubicBezTo>
                  <a:cubicBezTo>
                    <a:pt x="953" y="994"/>
                    <a:pt x="957" y="994"/>
                    <a:pt x="960" y="992"/>
                  </a:cubicBezTo>
                  <a:cubicBezTo>
                    <a:pt x="963" y="991"/>
                    <a:pt x="965" y="989"/>
                    <a:pt x="966" y="986"/>
                  </a:cubicBezTo>
                  <a:cubicBezTo>
                    <a:pt x="969" y="979"/>
                    <a:pt x="966" y="971"/>
                    <a:pt x="959" y="969"/>
                  </a:cubicBezTo>
                  <a:cubicBezTo>
                    <a:pt x="862" y="927"/>
                    <a:pt x="771" y="865"/>
                    <a:pt x="687" y="787"/>
                  </a:cubicBezTo>
                  <a:cubicBezTo>
                    <a:pt x="560" y="573"/>
                    <a:pt x="525" y="314"/>
                    <a:pt x="590" y="56"/>
                  </a:cubicBezTo>
                  <a:cubicBezTo>
                    <a:pt x="592" y="49"/>
                    <a:pt x="588" y="42"/>
                    <a:pt x="581" y="41"/>
                  </a:cubicBezTo>
                  <a:cubicBezTo>
                    <a:pt x="574" y="39"/>
                    <a:pt x="567" y="43"/>
                    <a:pt x="565" y="50"/>
                  </a:cubicBezTo>
                  <a:cubicBezTo>
                    <a:pt x="506" y="284"/>
                    <a:pt x="527" y="520"/>
                    <a:pt x="624" y="724"/>
                  </a:cubicBezTo>
                  <a:cubicBezTo>
                    <a:pt x="581" y="677"/>
                    <a:pt x="541" y="626"/>
                    <a:pt x="504" y="570"/>
                  </a:cubicBezTo>
                  <a:cubicBezTo>
                    <a:pt x="405" y="423"/>
                    <a:pt x="325" y="245"/>
                    <a:pt x="253" y="10"/>
                  </a:cubicBezTo>
                  <a:cubicBezTo>
                    <a:pt x="250" y="3"/>
                    <a:pt x="243" y="-1"/>
                    <a:pt x="236" y="1"/>
                  </a:cubicBezTo>
                  <a:cubicBezTo>
                    <a:pt x="230" y="3"/>
                    <a:pt x="226" y="11"/>
                    <a:pt x="228" y="18"/>
                  </a:cubicBezTo>
                  <a:cubicBezTo>
                    <a:pt x="301" y="255"/>
                    <a:pt x="383" y="435"/>
                    <a:pt x="482" y="585"/>
                  </a:cubicBezTo>
                  <a:cubicBezTo>
                    <a:pt x="507" y="622"/>
                    <a:pt x="533" y="657"/>
                    <a:pt x="560" y="690"/>
                  </a:cubicBezTo>
                  <a:cubicBezTo>
                    <a:pt x="387" y="562"/>
                    <a:pt x="223" y="475"/>
                    <a:pt x="16" y="433"/>
                  </a:cubicBezTo>
                  <a:cubicBezTo>
                    <a:pt x="9" y="432"/>
                    <a:pt x="2" y="436"/>
                    <a:pt x="1" y="443"/>
                  </a:cubicBezTo>
                  <a:cubicBezTo>
                    <a:pt x="-1" y="450"/>
                    <a:pt x="4" y="457"/>
                    <a:pt x="11" y="45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2780" name="Google Shape;2780;p40"/>
          <p:cNvGrpSpPr/>
          <p:nvPr/>
        </p:nvGrpSpPr>
        <p:grpSpPr>
          <a:xfrm flipH="1">
            <a:off x="232145" y="2512895"/>
            <a:ext cx="678960" cy="933120"/>
            <a:chOff x="7492320" y="4032720"/>
            <a:chExt cx="678960" cy="933120"/>
          </a:xfrm>
        </p:grpSpPr>
        <p:sp>
          <p:nvSpPr>
            <p:cNvPr id="2781" name="Google Shape;2781;p40"/>
            <p:cNvSpPr/>
            <p:nvPr/>
          </p:nvSpPr>
          <p:spPr>
            <a:xfrm>
              <a:off x="7492320" y="4032720"/>
              <a:ext cx="621000" cy="825840"/>
            </a:xfrm>
            <a:custGeom>
              <a:avLst/>
              <a:gdLst/>
              <a:ahLst/>
              <a:cxnLst/>
              <a:rect l="l" t="t" r="r" b="b"/>
              <a:pathLst>
                <a:path w="1725" h="2294" extrusionOk="0">
                  <a:moveTo>
                    <a:pt x="983" y="2197"/>
                  </a:moveTo>
                  <a:cubicBezTo>
                    <a:pt x="1081" y="2337"/>
                    <a:pt x="1363" y="2295"/>
                    <a:pt x="1575" y="2253"/>
                  </a:cubicBezTo>
                  <a:cubicBezTo>
                    <a:pt x="1665" y="2096"/>
                    <a:pt x="1751" y="1871"/>
                    <a:pt x="1718" y="1756"/>
                  </a:cubicBezTo>
                  <a:cubicBezTo>
                    <a:pt x="1707" y="1716"/>
                    <a:pt x="1654" y="1707"/>
                    <a:pt x="1630" y="1740"/>
                  </a:cubicBezTo>
                  <a:cubicBezTo>
                    <a:pt x="1611" y="1767"/>
                    <a:pt x="1599" y="1805"/>
                    <a:pt x="1564" y="1809"/>
                  </a:cubicBezTo>
                  <a:cubicBezTo>
                    <a:pt x="1541" y="1812"/>
                    <a:pt x="1516" y="1793"/>
                    <a:pt x="1510" y="1770"/>
                  </a:cubicBezTo>
                  <a:cubicBezTo>
                    <a:pt x="1496" y="1722"/>
                    <a:pt x="1524" y="1683"/>
                    <a:pt x="1546" y="1644"/>
                  </a:cubicBezTo>
                  <a:cubicBezTo>
                    <a:pt x="1602" y="1543"/>
                    <a:pt x="1621" y="1422"/>
                    <a:pt x="1598" y="1308"/>
                  </a:cubicBezTo>
                  <a:cubicBezTo>
                    <a:pt x="1590" y="1272"/>
                    <a:pt x="1578" y="1236"/>
                    <a:pt x="1547" y="1213"/>
                  </a:cubicBezTo>
                  <a:cubicBezTo>
                    <a:pt x="1534" y="1204"/>
                    <a:pt x="1518" y="1199"/>
                    <a:pt x="1502" y="1199"/>
                  </a:cubicBezTo>
                  <a:cubicBezTo>
                    <a:pt x="1437" y="1200"/>
                    <a:pt x="1438" y="1284"/>
                    <a:pt x="1388" y="1300"/>
                  </a:cubicBezTo>
                  <a:cubicBezTo>
                    <a:pt x="1367" y="1306"/>
                    <a:pt x="1344" y="1298"/>
                    <a:pt x="1330" y="1281"/>
                  </a:cubicBezTo>
                  <a:cubicBezTo>
                    <a:pt x="1311" y="1259"/>
                    <a:pt x="1307" y="1231"/>
                    <a:pt x="1308" y="1203"/>
                  </a:cubicBezTo>
                  <a:cubicBezTo>
                    <a:pt x="1312" y="1140"/>
                    <a:pt x="1342" y="1081"/>
                    <a:pt x="1363" y="1022"/>
                  </a:cubicBezTo>
                  <a:cubicBezTo>
                    <a:pt x="1388" y="954"/>
                    <a:pt x="1402" y="875"/>
                    <a:pt x="1357" y="814"/>
                  </a:cubicBezTo>
                  <a:cubicBezTo>
                    <a:pt x="1333" y="781"/>
                    <a:pt x="1293" y="764"/>
                    <a:pt x="1254" y="772"/>
                  </a:cubicBezTo>
                  <a:cubicBezTo>
                    <a:pt x="1184" y="787"/>
                    <a:pt x="1192" y="859"/>
                    <a:pt x="1145" y="892"/>
                  </a:cubicBezTo>
                  <a:cubicBezTo>
                    <a:pt x="1135" y="899"/>
                    <a:pt x="1122" y="903"/>
                    <a:pt x="1109" y="901"/>
                  </a:cubicBezTo>
                  <a:cubicBezTo>
                    <a:pt x="1070" y="894"/>
                    <a:pt x="1065" y="843"/>
                    <a:pt x="1069" y="805"/>
                  </a:cubicBezTo>
                  <a:cubicBezTo>
                    <a:pt x="1075" y="732"/>
                    <a:pt x="1082" y="659"/>
                    <a:pt x="1088" y="586"/>
                  </a:cubicBezTo>
                  <a:cubicBezTo>
                    <a:pt x="1093" y="534"/>
                    <a:pt x="1097" y="478"/>
                    <a:pt x="1062" y="435"/>
                  </a:cubicBezTo>
                  <a:cubicBezTo>
                    <a:pt x="1045" y="414"/>
                    <a:pt x="1020" y="402"/>
                    <a:pt x="994" y="405"/>
                  </a:cubicBezTo>
                  <a:cubicBezTo>
                    <a:pt x="951" y="411"/>
                    <a:pt x="933" y="453"/>
                    <a:pt x="927" y="492"/>
                  </a:cubicBezTo>
                  <a:cubicBezTo>
                    <a:pt x="920" y="532"/>
                    <a:pt x="921" y="574"/>
                    <a:pt x="891" y="606"/>
                  </a:cubicBezTo>
                  <a:cubicBezTo>
                    <a:pt x="876" y="621"/>
                    <a:pt x="853" y="629"/>
                    <a:pt x="833" y="621"/>
                  </a:cubicBezTo>
                  <a:cubicBezTo>
                    <a:pt x="800" y="608"/>
                    <a:pt x="798" y="568"/>
                    <a:pt x="799" y="535"/>
                  </a:cubicBezTo>
                  <a:cubicBezTo>
                    <a:pt x="803" y="453"/>
                    <a:pt x="806" y="372"/>
                    <a:pt x="810" y="291"/>
                  </a:cubicBezTo>
                  <a:cubicBezTo>
                    <a:pt x="812" y="240"/>
                    <a:pt x="814" y="186"/>
                    <a:pt x="781" y="143"/>
                  </a:cubicBezTo>
                  <a:cubicBezTo>
                    <a:pt x="762" y="118"/>
                    <a:pt x="731" y="103"/>
                    <a:pt x="701" y="110"/>
                  </a:cubicBezTo>
                  <a:cubicBezTo>
                    <a:pt x="620" y="126"/>
                    <a:pt x="628" y="262"/>
                    <a:pt x="545" y="275"/>
                  </a:cubicBezTo>
                  <a:cubicBezTo>
                    <a:pt x="521" y="279"/>
                    <a:pt x="496" y="270"/>
                    <a:pt x="478" y="253"/>
                  </a:cubicBezTo>
                  <a:cubicBezTo>
                    <a:pt x="419" y="199"/>
                    <a:pt x="429" y="109"/>
                    <a:pt x="382" y="49"/>
                  </a:cubicBezTo>
                  <a:cubicBezTo>
                    <a:pt x="348" y="5"/>
                    <a:pt x="282" y="-12"/>
                    <a:pt x="230" y="8"/>
                  </a:cubicBezTo>
                  <a:cubicBezTo>
                    <a:pt x="178" y="29"/>
                    <a:pt x="143" y="87"/>
                    <a:pt x="148" y="143"/>
                  </a:cubicBezTo>
                  <a:cubicBezTo>
                    <a:pt x="154" y="206"/>
                    <a:pt x="203" y="255"/>
                    <a:pt x="239" y="308"/>
                  </a:cubicBezTo>
                  <a:cubicBezTo>
                    <a:pt x="275" y="361"/>
                    <a:pt x="296" y="439"/>
                    <a:pt x="250" y="484"/>
                  </a:cubicBezTo>
                  <a:cubicBezTo>
                    <a:pt x="188" y="543"/>
                    <a:pt x="67" y="483"/>
                    <a:pt x="15" y="569"/>
                  </a:cubicBezTo>
                  <a:cubicBezTo>
                    <a:pt x="-5" y="603"/>
                    <a:pt x="-4" y="647"/>
                    <a:pt x="16" y="681"/>
                  </a:cubicBezTo>
                  <a:cubicBezTo>
                    <a:pt x="70" y="777"/>
                    <a:pt x="182" y="791"/>
                    <a:pt x="270" y="836"/>
                  </a:cubicBezTo>
                  <a:cubicBezTo>
                    <a:pt x="293" y="848"/>
                    <a:pt x="308" y="872"/>
                    <a:pt x="304" y="898"/>
                  </a:cubicBezTo>
                  <a:cubicBezTo>
                    <a:pt x="298" y="942"/>
                    <a:pt x="250" y="946"/>
                    <a:pt x="216" y="934"/>
                  </a:cubicBezTo>
                  <a:cubicBezTo>
                    <a:pt x="171" y="918"/>
                    <a:pt x="133" y="881"/>
                    <a:pt x="77" y="911"/>
                  </a:cubicBezTo>
                  <a:cubicBezTo>
                    <a:pt x="52" y="924"/>
                    <a:pt x="33" y="945"/>
                    <a:pt x="24" y="970"/>
                  </a:cubicBezTo>
                  <a:cubicBezTo>
                    <a:pt x="3" y="1025"/>
                    <a:pt x="23" y="1086"/>
                    <a:pt x="60" y="1129"/>
                  </a:cubicBezTo>
                  <a:cubicBezTo>
                    <a:pt x="93" y="1169"/>
                    <a:pt x="137" y="1197"/>
                    <a:pt x="182" y="1221"/>
                  </a:cubicBezTo>
                  <a:cubicBezTo>
                    <a:pt x="268" y="1267"/>
                    <a:pt x="359" y="1306"/>
                    <a:pt x="452" y="1336"/>
                  </a:cubicBezTo>
                  <a:cubicBezTo>
                    <a:pt x="491" y="1348"/>
                    <a:pt x="494" y="1404"/>
                    <a:pt x="455" y="1418"/>
                  </a:cubicBezTo>
                  <a:cubicBezTo>
                    <a:pt x="440" y="1423"/>
                    <a:pt x="424" y="1426"/>
                    <a:pt x="409" y="1426"/>
                  </a:cubicBezTo>
                  <a:cubicBezTo>
                    <a:pt x="361" y="1427"/>
                    <a:pt x="303" y="1421"/>
                    <a:pt x="276" y="1462"/>
                  </a:cubicBezTo>
                  <a:cubicBezTo>
                    <a:pt x="258" y="1487"/>
                    <a:pt x="261" y="1521"/>
                    <a:pt x="278" y="1547"/>
                  </a:cubicBezTo>
                  <a:cubicBezTo>
                    <a:pt x="306" y="1591"/>
                    <a:pt x="355" y="1607"/>
                    <a:pt x="402" y="1622"/>
                  </a:cubicBezTo>
                  <a:lnTo>
                    <a:pt x="636" y="1695"/>
                  </a:lnTo>
                  <a:cubicBezTo>
                    <a:pt x="659" y="1702"/>
                    <a:pt x="671" y="1729"/>
                    <a:pt x="660" y="1750"/>
                  </a:cubicBezTo>
                  <a:cubicBezTo>
                    <a:pt x="650" y="1768"/>
                    <a:pt x="629" y="1776"/>
                    <a:pt x="609" y="1780"/>
                  </a:cubicBezTo>
                  <a:cubicBezTo>
                    <a:pt x="579" y="1786"/>
                    <a:pt x="545" y="1787"/>
                    <a:pt x="527" y="1823"/>
                  </a:cubicBezTo>
                  <a:cubicBezTo>
                    <a:pt x="514" y="1849"/>
                    <a:pt x="516" y="1879"/>
                    <a:pt x="529" y="1905"/>
                  </a:cubicBezTo>
                  <a:cubicBezTo>
                    <a:pt x="549" y="1944"/>
                    <a:pt x="590" y="1967"/>
                    <a:pt x="630" y="1985"/>
                  </a:cubicBezTo>
                  <a:cubicBezTo>
                    <a:pt x="731" y="2029"/>
                    <a:pt x="843" y="2049"/>
                    <a:pt x="953" y="2042"/>
                  </a:cubicBezTo>
                  <a:cubicBezTo>
                    <a:pt x="979" y="2040"/>
                    <a:pt x="1004" y="2037"/>
                    <a:pt x="1027" y="2052"/>
                  </a:cubicBezTo>
                  <a:cubicBezTo>
                    <a:pt x="1037" y="2058"/>
                    <a:pt x="1045" y="2069"/>
                    <a:pt x="1046" y="2081"/>
                  </a:cubicBezTo>
                  <a:cubicBezTo>
                    <a:pt x="1048" y="2104"/>
                    <a:pt x="1030" y="2116"/>
                    <a:pt x="1013" y="2125"/>
                  </a:cubicBezTo>
                  <a:cubicBezTo>
                    <a:pt x="999" y="2132"/>
                    <a:pt x="984" y="2139"/>
                    <a:pt x="977" y="2152"/>
                  </a:cubicBezTo>
                  <a:cubicBezTo>
                    <a:pt x="969" y="2165"/>
                    <a:pt x="969" y="2192"/>
                    <a:pt x="983" y="2197"/>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782" name="Google Shape;2782;p40"/>
            <p:cNvSpPr/>
            <p:nvPr/>
          </p:nvSpPr>
          <p:spPr>
            <a:xfrm>
              <a:off x="7576560" y="4150800"/>
              <a:ext cx="594720" cy="815040"/>
            </a:xfrm>
            <a:custGeom>
              <a:avLst/>
              <a:gdLst/>
              <a:ahLst/>
              <a:cxnLst/>
              <a:rect l="l" t="t" r="r" b="b"/>
              <a:pathLst>
                <a:path w="1652" h="2264" extrusionOk="0">
                  <a:moveTo>
                    <a:pt x="116" y="21"/>
                  </a:moveTo>
                  <a:cubicBezTo>
                    <a:pt x="184" y="159"/>
                    <a:pt x="254" y="296"/>
                    <a:pt x="328" y="431"/>
                  </a:cubicBezTo>
                  <a:cubicBezTo>
                    <a:pt x="233" y="386"/>
                    <a:pt x="128" y="359"/>
                    <a:pt x="15" y="351"/>
                  </a:cubicBezTo>
                  <a:cubicBezTo>
                    <a:pt x="7" y="350"/>
                    <a:pt x="0" y="356"/>
                    <a:pt x="0" y="364"/>
                  </a:cubicBezTo>
                  <a:cubicBezTo>
                    <a:pt x="-1" y="372"/>
                    <a:pt x="5" y="379"/>
                    <a:pt x="13" y="380"/>
                  </a:cubicBezTo>
                  <a:cubicBezTo>
                    <a:pt x="137" y="388"/>
                    <a:pt x="251" y="420"/>
                    <a:pt x="352" y="475"/>
                  </a:cubicBezTo>
                  <a:cubicBezTo>
                    <a:pt x="429" y="614"/>
                    <a:pt x="510" y="751"/>
                    <a:pt x="593" y="886"/>
                  </a:cubicBezTo>
                  <a:cubicBezTo>
                    <a:pt x="445" y="834"/>
                    <a:pt x="293" y="810"/>
                    <a:pt x="141" y="815"/>
                  </a:cubicBezTo>
                  <a:cubicBezTo>
                    <a:pt x="133" y="815"/>
                    <a:pt x="127" y="822"/>
                    <a:pt x="127" y="830"/>
                  </a:cubicBezTo>
                  <a:cubicBezTo>
                    <a:pt x="127" y="838"/>
                    <a:pt x="134" y="844"/>
                    <a:pt x="142" y="844"/>
                  </a:cubicBezTo>
                  <a:cubicBezTo>
                    <a:pt x="301" y="838"/>
                    <a:pt x="460" y="865"/>
                    <a:pt x="615" y="925"/>
                  </a:cubicBezTo>
                  <a:cubicBezTo>
                    <a:pt x="616" y="925"/>
                    <a:pt x="617" y="925"/>
                    <a:pt x="618" y="925"/>
                  </a:cubicBezTo>
                  <a:cubicBezTo>
                    <a:pt x="690" y="1039"/>
                    <a:pt x="764" y="1153"/>
                    <a:pt x="840" y="1265"/>
                  </a:cubicBezTo>
                  <a:cubicBezTo>
                    <a:pt x="690" y="1219"/>
                    <a:pt x="532" y="1197"/>
                    <a:pt x="385" y="1201"/>
                  </a:cubicBezTo>
                  <a:cubicBezTo>
                    <a:pt x="377" y="1201"/>
                    <a:pt x="370" y="1209"/>
                    <a:pt x="371" y="1216"/>
                  </a:cubicBezTo>
                  <a:cubicBezTo>
                    <a:pt x="371" y="1224"/>
                    <a:pt x="378" y="1230"/>
                    <a:pt x="385" y="1230"/>
                  </a:cubicBezTo>
                  <a:cubicBezTo>
                    <a:pt x="541" y="1225"/>
                    <a:pt x="708" y="1250"/>
                    <a:pt x="866" y="1303"/>
                  </a:cubicBezTo>
                  <a:lnTo>
                    <a:pt x="867" y="1303"/>
                  </a:lnTo>
                  <a:cubicBezTo>
                    <a:pt x="934" y="1400"/>
                    <a:pt x="1003" y="1495"/>
                    <a:pt x="1074" y="1590"/>
                  </a:cubicBezTo>
                  <a:cubicBezTo>
                    <a:pt x="916" y="1552"/>
                    <a:pt x="775" y="1532"/>
                    <a:pt x="646" y="1528"/>
                  </a:cubicBezTo>
                  <a:cubicBezTo>
                    <a:pt x="638" y="1528"/>
                    <a:pt x="632" y="1534"/>
                    <a:pt x="632" y="1542"/>
                  </a:cubicBezTo>
                  <a:cubicBezTo>
                    <a:pt x="631" y="1550"/>
                    <a:pt x="638" y="1557"/>
                    <a:pt x="646" y="1557"/>
                  </a:cubicBezTo>
                  <a:cubicBezTo>
                    <a:pt x="780" y="1561"/>
                    <a:pt x="928" y="1583"/>
                    <a:pt x="1097" y="1625"/>
                  </a:cubicBezTo>
                  <a:cubicBezTo>
                    <a:pt x="1098" y="1625"/>
                    <a:pt x="1099" y="1625"/>
                    <a:pt x="1101" y="1625"/>
                  </a:cubicBezTo>
                  <a:cubicBezTo>
                    <a:pt x="1157" y="1698"/>
                    <a:pt x="1213" y="1771"/>
                    <a:pt x="1271" y="1843"/>
                  </a:cubicBezTo>
                  <a:cubicBezTo>
                    <a:pt x="1191" y="1827"/>
                    <a:pt x="1116" y="1823"/>
                    <a:pt x="1046" y="1831"/>
                  </a:cubicBezTo>
                  <a:cubicBezTo>
                    <a:pt x="1038" y="1832"/>
                    <a:pt x="1032" y="1839"/>
                    <a:pt x="1033" y="1847"/>
                  </a:cubicBezTo>
                  <a:cubicBezTo>
                    <a:pt x="1034" y="1855"/>
                    <a:pt x="1041" y="1861"/>
                    <a:pt x="1049" y="1860"/>
                  </a:cubicBezTo>
                  <a:cubicBezTo>
                    <a:pt x="1125" y="1851"/>
                    <a:pt x="1208" y="1857"/>
                    <a:pt x="1297" y="1878"/>
                  </a:cubicBezTo>
                  <a:cubicBezTo>
                    <a:pt x="1298" y="1878"/>
                    <a:pt x="1298" y="1878"/>
                    <a:pt x="1299" y="1878"/>
                  </a:cubicBezTo>
                  <a:cubicBezTo>
                    <a:pt x="1405" y="2008"/>
                    <a:pt x="1514" y="2135"/>
                    <a:pt x="1627" y="2259"/>
                  </a:cubicBezTo>
                  <a:cubicBezTo>
                    <a:pt x="1632" y="2265"/>
                    <a:pt x="1640" y="2266"/>
                    <a:pt x="1646" y="2261"/>
                  </a:cubicBezTo>
                  <a:cubicBezTo>
                    <a:pt x="1646" y="2261"/>
                    <a:pt x="1647" y="2261"/>
                    <a:pt x="1647" y="2260"/>
                  </a:cubicBezTo>
                  <a:cubicBezTo>
                    <a:pt x="1653" y="2255"/>
                    <a:pt x="1653" y="2246"/>
                    <a:pt x="1648" y="2240"/>
                  </a:cubicBezTo>
                  <a:cubicBezTo>
                    <a:pt x="1533" y="2113"/>
                    <a:pt x="1422" y="1984"/>
                    <a:pt x="1314" y="1851"/>
                  </a:cubicBezTo>
                  <a:cubicBezTo>
                    <a:pt x="1314" y="1770"/>
                    <a:pt x="1330" y="1688"/>
                    <a:pt x="1361" y="1614"/>
                  </a:cubicBezTo>
                  <a:cubicBezTo>
                    <a:pt x="1364" y="1606"/>
                    <a:pt x="1360" y="1598"/>
                    <a:pt x="1353" y="1595"/>
                  </a:cubicBezTo>
                  <a:cubicBezTo>
                    <a:pt x="1346" y="1592"/>
                    <a:pt x="1337" y="1595"/>
                    <a:pt x="1334" y="1602"/>
                  </a:cubicBezTo>
                  <a:cubicBezTo>
                    <a:pt x="1306" y="1670"/>
                    <a:pt x="1290" y="1743"/>
                    <a:pt x="1286" y="1816"/>
                  </a:cubicBezTo>
                  <a:cubicBezTo>
                    <a:pt x="1228" y="1742"/>
                    <a:pt x="1170" y="1669"/>
                    <a:pt x="1113" y="1594"/>
                  </a:cubicBezTo>
                  <a:cubicBezTo>
                    <a:pt x="1099" y="1443"/>
                    <a:pt x="1121" y="1289"/>
                    <a:pt x="1176" y="1148"/>
                  </a:cubicBezTo>
                  <a:cubicBezTo>
                    <a:pt x="1179" y="1141"/>
                    <a:pt x="1176" y="1133"/>
                    <a:pt x="1168" y="1130"/>
                  </a:cubicBezTo>
                  <a:cubicBezTo>
                    <a:pt x="1161" y="1127"/>
                    <a:pt x="1153" y="1130"/>
                    <a:pt x="1150" y="1138"/>
                  </a:cubicBezTo>
                  <a:cubicBezTo>
                    <a:pt x="1098" y="1269"/>
                    <a:pt x="1075" y="1410"/>
                    <a:pt x="1081" y="1551"/>
                  </a:cubicBezTo>
                  <a:cubicBezTo>
                    <a:pt x="1014" y="1461"/>
                    <a:pt x="948" y="1369"/>
                    <a:pt x="884" y="1277"/>
                  </a:cubicBezTo>
                  <a:cubicBezTo>
                    <a:pt x="867" y="1103"/>
                    <a:pt x="887" y="925"/>
                    <a:pt x="940" y="759"/>
                  </a:cubicBezTo>
                  <a:cubicBezTo>
                    <a:pt x="942" y="752"/>
                    <a:pt x="939" y="743"/>
                    <a:pt x="931" y="741"/>
                  </a:cubicBezTo>
                  <a:cubicBezTo>
                    <a:pt x="924" y="739"/>
                    <a:pt x="915" y="743"/>
                    <a:pt x="912" y="750"/>
                  </a:cubicBezTo>
                  <a:cubicBezTo>
                    <a:pt x="863" y="904"/>
                    <a:pt x="843" y="1069"/>
                    <a:pt x="852" y="1231"/>
                  </a:cubicBezTo>
                  <a:cubicBezTo>
                    <a:pt x="777" y="1121"/>
                    <a:pt x="705" y="1010"/>
                    <a:pt x="634" y="899"/>
                  </a:cubicBezTo>
                  <a:cubicBezTo>
                    <a:pt x="628" y="738"/>
                    <a:pt x="649" y="578"/>
                    <a:pt x="699" y="425"/>
                  </a:cubicBezTo>
                  <a:cubicBezTo>
                    <a:pt x="702" y="418"/>
                    <a:pt x="697" y="410"/>
                    <a:pt x="690" y="407"/>
                  </a:cubicBezTo>
                  <a:cubicBezTo>
                    <a:pt x="682" y="405"/>
                    <a:pt x="674" y="409"/>
                    <a:pt x="672" y="416"/>
                  </a:cubicBezTo>
                  <a:cubicBezTo>
                    <a:pt x="626" y="557"/>
                    <a:pt x="604" y="703"/>
                    <a:pt x="605" y="850"/>
                  </a:cubicBezTo>
                  <a:cubicBezTo>
                    <a:pt x="524" y="720"/>
                    <a:pt x="447" y="587"/>
                    <a:pt x="373" y="453"/>
                  </a:cubicBezTo>
                  <a:cubicBezTo>
                    <a:pt x="360" y="331"/>
                    <a:pt x="371" y="204"/>
                    <a:pt x="405" y="86"/>
                  </a:cubicBezTo>
                  <a:cubicBezTo>
                    <a:pt x="407" y="78"/>
                    <a:pt x="403" y="70"/>
                    <a:pt x="396" y="68"/>
                  </a:cubicBezTo>
                  <a:cubicBezTo>
                    <a:pt x="388" y="66"/>
                    <a:pt x="380" y="70"/>
                    <a:pt x="378" y="78"/>
                  </a:cubicBezTo>
                  <a:cubicBezTo>
                    <a:pt x="349" y="179"/>
                    <a:pt x="336" y="286"/>
                    <a:pt x="339" y="392"/>
                  </a:cubicBezTo>
                  <a:cubicBezTo>
                    <a:pt x="271" y="265"/>
                    <a:pt x="205" y="137"/>
                    <a:pt x="142" y="8"/>
                  </a:cubicBezTo>
                  <a:cubicBezTo>
                    <a:pt x="139" y="1"/>
                    <a:pt x="130" y="-2"/>
                    <a:pt x="123" y="1"/>
                  </a:cubicBezTo>
                  <a:cubicBezTo>
                    <a:pt x="116" y="5"/>
                    <a:pt x="113" y="13"/>
                    <a:pt x="116" y="2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2783" name="Google Shape;2783;p40"/>
          <p:cNvGrpSpPr/>
          <p:nvPr/>
        </p:nvGrpSpPr>
        <p:grpSpPr>
          <a:xfrm rot="8252947">
            <a:off x="8520441" y="1888365"/>
            <a:ext cx="210538" cy="933702"/>
            <a:chOff x="7310520" y="2431080"/>
            <a:chExt cx="252720" cy="1120680"/>
          </a:xfrm>
        </p:grpSpPr>
        <p:sp>
          <p:nvSpPr>
            <p:cNvPr id="2784" name="Google Shape;2784;p40"/>
            <p:cNvSpPr/>
            <p:nvPr/>
          </p:nvSpPr>
          <p:spPr>
            <a:xfrm>
              <a:off x="7311240" y="3354840"/>
              <a:ext cx="206280" cy="196920"/>
            </a:xfrm>
            <a:custGeom>
              <a:avLst/>
              <a:gdLst/>
              <a:ahLst/>
              <a:cxnLst/>
              <a:rect l="l" t="t" r="r" b="b"/>
              <a:pathLst>
                <a:path w="573" h="547" extrusionOk="0">
                  <a:moveTo>
                    <a:pt x="573" y="28"/>
                  </a:moveTo>
                  <a:lnTo>
                    <a:pt x="0" y="0"/>
                  </a:lnTo>
                  <a:lnTo>
                    <a:pt x="140" y="454"/>
                  </a:lnTo>
                  <a:cubicBezTo>
                    <a:pt x="157" y="508"/>
                    <a:pt x="203" y="545"/>
                    <a:pt x="260" y="547"/>
                  </a:cubicBezTo>
                  <a:cubicBezTo>
                    <a:pt x="316" y="550"/>
                    <a:pt x="365" y="519"/>
                    <a:pt x="387" y="467"/>
                  </a:cubicBezTo>
                  <a:lnTo>
                    <a:pt x="573" y="28"/>
                  </a:lnTo>
                  <a:close/>
                </a:path>
              </a:pathLst>
            </a:custGeom>
            <a:solidFill>
              <a:schemeClr val="accent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785" name="Google Shape;2785;p40"/>
            <p:cNvSpPr/>
            <p:nvPr/>
          </p:nvSpPr>
          <p:spPr>
            <a:xfrm>
              <a:off x="7310520" y="3314160"/>
              <a:ext cx="208080" cy="81000"/>
            </a:xfrm>
            <a:custGeom>
              <a:avLst/>
              <a:gdLst/>
              <a:ahLst/>
              <a:cxnLst/>
              <a:rect l="l" t="t" r="r" b="b"/>
              <a:pathLst>
                <a:path w="578" h="225" extrusionOk="0">
                  <a:moveTo>
                    <a:pt x="578" y="127"/>
                  </a:moveTo>
                  <a:cubicBezTo>
                    <a:pt x="581" y="66"/>
                    <a:pt x="454" y="10"/>
                    <a:pt x="295" y="1"/>
                  </a:cubicBezTo>
                  <a:cubicBezTo>
                    <a:pt x="135" y="-7"/>
                    <a:pt x="3" y="36"/>
                    <a:pt x="0" y="98"/>
                  </a:cubicBezTo>
                  <a:cubicBezTo>
                    <a:pt x="-4" y="160"/>
                    <a:pt x="124" y="216"/>
                    <a:pt x="284" y="224"/>
                  </a:cubicBezTo>
                  <a:cubicBezTo>
                    <a:pt x="443" y="232"/>
                    <a:pt x="575" y="189"/>
                    <a:pt x="578" y="127"/>
                  </a:cubicBezTo>
                  <a:close/>
                </a:path>
              </a:pathLst>
            </a:custGeom>
            <a:solidFill>
              <a:schemeClr val="accent2"/>
            </a:solidFill>
            <a:ln>
              <a:noFill/>
            </a:ln>
          </p:spPr>
          <p:txBody>
            <a:bodyPr spcFirstLastPara="1" wrap="square" lIns="90000" tIns="36000" rIns="90000" bIns="36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786" name="Google Shape;2786;p40"/>
            <p:cNvSpPr/>
            <p:nvPr/>
          </p:nvSpPr>
          <p:spPr>
            <a:xfrm>
              <a:off x="7310520" y="2466360"/>
              <a:ext cx="252720" cy="893520"/>
            </a:xfrm>
            <a:custGeom>
              <a:avLst/>
              <a:gdLst/>
              <a:ahLst/>
              <a:cxnLst/>
              <a:rect l="l" t="t" r="r" b="b"/>
              <a:pathLst>
                <a:path w="702" h="2482" extrusionOk="0">
                  <a:moveTo>
                    <a:pt x="0" y="2453"/>
                  </a:moveTo>
                  <a:lnTo>
                    <a:pt x="124" y="0"/>
                  </a:lnTo>
                  <a:lnTo>
                    <a:pt x="702" y="29"/>
                  </a:lnTo>
                  <a:lnTo>
                    <a:pt x="578" y="2482"/>
                  </a:lnTo>
                  <a:lnTo>
                    <a:pt x="0" y="2453"/>
                  </a:lnTo>
                  <a:close/>
                </a:path>
              </a:pathLst>
            </a:custGeom>
            <a:solidFill>
              <a:schemeClr val="accent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787" name="Google Shape;2787;p40"/>
            <p:cNvSpPr/>
            <p:nvPr/>
          </p:nvSpPr>
          <p:spPr>
            <a:xfrm>
              <a:off x="7355160" y="2431080"/>
              <a:ext cx="208080" cy="81000"/>
            </a:xfrm>
            <a:custGeom>
              <a:avLst/>
              <a:gdLst/>
              <a:ahLst/>
              <a:cxnLst/>
              <a:rect l="l" t="t" r="r" b="b"/>
              <a:pathLst>
                <a:path w="578" h="225" extrusionOk="0">
                  <a:moveTo>
                    <a:pt x="578" y="127"/>
                  </a:moveTo>
                  <a:cubicBezTo>
                    <a:pt x="581" y="65"/>
                    <a:pt x="454" y="9"/>
                    <a:pt x="294" y="1"/>
                  </a:cubicBezTo>
                  <a:cubicBezTo>
                    <a:pt x="135" y="-8"/>
                    <a:pt x="3" y="35"/>
                    <a:pt x="0" y="97"/>
                  </a:cubicBezTo>
                  <a:cubicBezTo>
                    <a:pt x="-4" y="158"/>
                    <a:pt x="124" y="215"/>
                    <a:pt x="283" y="224"/>
                  </a:cubicBezTo>
                  <a:cubicBezTo>
                    <a:pt x="443" y="232"/>
                    <a:pt x="575" y="188"/>
                    <a:pt x="578" y="127"/>
                  </a:cubicBezTo>
                  <a:close/>
                </a:path>
              </a:pathLst>
            </a:custGeom>
            <a:solidFill>
              <a:schemeClr val="dk1"/>
            </a:solidFill>
            <a:ln>
              <a:noFill/>
            </a:ln>
          </p:spPr>
          <p:txBody>
            <a:bodyPr spcFirstLastPara="1" wrap="square" lIns="90000" tIns="36000" rIns="90000" bIns="36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2788" name="Google Shape;2788;p40"/>
            <p:cNvSpPr/>
            <p:nvPr/>
          </p:nvSpPr>
          <p:spPr>
            <a:xfrm>
              <a:off x="7355160" y="3496680"/>
              <a:ext cx="104400" cy="55080"/>
            </a:xfrm>
            <a:custGeom>
              <a:avLst/>
              <a:gdLst/>
              <a:ahLst/>
              <a:cxnLst/>
              <a:rect l="l" t="t" r="r" b="b"/>
              <a:pathLst>
                <a:path w="290" h="153" extrusionOk="0">
                  <a:moveTo>
                    <a:pt x="290" y="14"/>
                  </a:moveTo>
                  <a:lnTo>
                    <a:pt x="265" y="72"/>
                  </a:lnTo>
                  <a:cubicBezTo>
                    <a:pt x="244" y="124"/>
                    <a:pt x="194" y="156"/>
                    <a:pt x="138" y="153"/>
                  </a:cubicBezTo>
                  <a:cubicBezTo>
                    <a:pt x="82" y="150"/>
                    <a:pt x="35" y="114"/>
                    <a:pt x="18" y="60"/>
                  </a:cubicBezTo>
                  <a:lnTo>
                    <a:pt x="0" y="0"/>
                  </a:lnTo>
                  <a:cubicBezTo>
                    <a:pt x="35" y="17"/>
                    <a:pt x="87" y="29"/>
                    <a:pt x="144" y="32"/>
                  </a:cubicBezTo>
                  <a:cubicBezTo>
                    <a:pt x="201" y="35"/>
                    <a:pt x="253" y="28"/>
                    <a:pt x="290" y="14"/>
                  </a:cubicBezTo>
                  <a:close/>
                </a:path>
              </a:pathLst>
            </a:custGeom>
            <a:solidFill>
              <a:schemeClr val="dk1"/>
            </a:solidFill>
            <a:ln>
              <a:noFill/>
            </a:ln>
          </p:spPr>
          <p:txBody>
            <a:bodyPr spcFirstLastPara="1" wrap="square" lIns="90000" tIns="10075" rIns="90000" bIns="100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2789" name="Google Shape;2789;p40"/>
            <p:cNvSpPr/>
            <p:nvPr/>
          </p:nvSpPr>
          <p:spPr>
            <a:xfrm>
              <a:off x="7315920" y="2607480"/>
              <a:ext cx="240120" cy="676440"/>
            </a:xfrm>
            <a:custGeom>
              <a:avLst/>
              <a:gdLst/>
              <a:ahLst/>
              <a:cxnLst/>
              <a:rect l="l" t="t" r="r" b="b"/>
              <a:pathLst>
                <a:path w="667" h="1879" extrusionOk="0">
                  <a:moveTo>
                    <a:pt x="0" y="1752"/>
                  </a:moveTo>
                  <a:cubicBezTo>
                    <a:pt x="-3" y="1813"/>
                    <a:pt x="124" y="1870"/>
                    <a:pt x="284" y="1878"/>
                  </a:cubicBezTo>
                  <a:cubicBezTo>
                    <a:pt x="443" y="1886"/>
                    <a:pt x="575" y="1843"/>
                    <a:pt x="579" y="1781"/>
                  </a:cubicBezTo>
                  <a:lnTo>
                    <a:pt x="667" y="29"/>
                  </a:lnTo>
                  <a:cubicBezTo>
                    <a:pt x="664" y="91"/>
                    <a:pt x="532" y="134"/>
                    <a:pt x="372" y="126"/>
                  </a:cubicBezTo>
                  <a:cubicBezTo>
                    <a:pt x="213" y="118"/>
                    <a:pt x="86" y="61"/>
                    <a:pt x="89" y="0"/>
                  </a:cubicBezTo>
                  <a:lnTo>
                    <a:pt x="0" y="1752"/>
                  </a:lnTo>
                  <a:close/>
                </a:path>
              </a:pathLst>
            </a:custGeom>
            <a:solidFill>
              <a:schemeClr val="dk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790" name="Google Shape;2790;p40"/>
          <p:cNvGrpSpPr/>
          <p:nvPr/>
        </p:nvGrpSpPr>
        <p:grpSpPr>
          <a:xfrm>
            <a:off x="6727316" y="2403351"/>
            <a:ext cx="2263733" cy="3419530"/>
            <a:chOff x="6928804" y="2952818"/>
            <a:chExt cx="2263733" cy="3419530"/>
          </a:xfrm>
        </p:grpSpPr>
        <p:grpSp>
          <p:nvGrpSpPr>
            <p:cNvPr id="2791" name="Google Shape;2791;p40"/>
            <p:cNvGrpSpPr/>
            <p:nvPr/>
          </p:nvGrpSpPr>
          <p:grpSpPr>
            <a:xfrm rot="235028">
              <a:off x="7038695" y="3018794"/>
              <a:ext cx="2043952" cy="3287579"/>
              <a:chOff x="3553200" y="567000"/>
              <a:chExt cx="1392120" cy="2238840"/>
            </a:xfrm>
          </p:grpSpPr>
          <p:sp>
            <p:nvSpPr>
              <p:cNvPr id="2792" name="Google Shape;2792;p40"/>
              <p:cNvSpPr/>
              <p:nvPr/>
            </p:nvSpPr>
            <p:spPr>
              <a:xfrm>
                <a:off x="3852000" y="567000"/>
                <a:ext cx="798120" cy="801720"/>
              </a:xfrm>
              <a:custGeom>
                <a:avLst/>
                <a:gdLst/>
                <a:ahLst/>
                <a:cxnLst/>
                <a:rect l="l" t="t" r="r" b="b"/>
                <a:pathLst>
                  <a:path w="2217" h="2227" extrusionOk="0">
                    <a:moveTo>
                      <a:pt x="964" y="11"/>
                    </a:moveTo>
                    <a:cubicBezTo>
                      <a:pt x="946" y="15"/>
                      <a:pt x="928" y="19"/>
                      <a:pt x="910" y="24"/>
                    </a:cubicBezTo>
                    <a:cubicBezTo>
                      <a:pt x="856" y="38"/>
                      <a:pt x="804" y="59"/>
                      <a:pt x="755" y="87"/>
                    </a:cubicBezTo>
                    <a:cubicBezTo>
                      <a:pt x="750" y="87"/>
                      <a:pt x="744" y="88"/>
                      <a:pt x="739" y="88"/>
                    </a:cubicBezTo>
                    <a:lnTo>
                      <a:pt x="737" y="88"/>
                    </a:lnTo>
                    <a:cubicBezTo>
                      <a:pt x="719" y="89"/>
                      <a:pt x="701" y="90"/>
                      <a:pt x="684" y="90"/>
                    </a:cubicBezTo>
                    <a:cubicBezTo>
                      <a:pt x="648" y="90"/>
                      <a:pt x="612" y="91"/>
                      <a:pt x="577" y="97"/>
                    </a:cubicBezTo>
                    <a:cubicBezTo>
                      <a:pt x="574" y="98"/>
                      <a:pt x="571" y="98"/>
                      <a:pt x="569" y="99"/>
                    </a:cubicBezTo>
                    <a:cubicBezTo>
                      <a:pt x="520" y="110"/>
                      <a:pt x="474" y="128"/>
                      <a:pt x="431" y="154"/>
                    </a:cubicBezTo>
                    <a:cubicBezTo>
                      <a:pt x="411" y="166"/>
                      <a:pt x="391" y="180"/>
                      <a:pt x="372" y="196"/>
                    </a:cubicBezTo>
                    <a:cubicBezTo>
                      <a:pt x="354" y="211"/>
                      <a:pt x="337" y="228"/>
                      <a:pt x="319" y="249"/>
                    </a:cubicBezTo>
                    <a:cubicBezTo>
                      <a:pt x="302" y="268"/>
                      <a:pt x="287" y="289"/>
                      <a:pt x="273" y="310"/>
                    </a:cubicBezTo>
                    <a:cubicBezTo>
                      <a:pt x="261" y="330"/>
                      <a:pt x="249" y="352"/>
                      <a:pt x="240" y="376"/>
                    </a:cubicBezTo>
                    <a:cubicBezTo>
                      <a:pt x="208" y="453"/>
                      <a:pt x="200" y="537"/>
                      <a:pt x="197" y="617"/>
                    </a:cubicBezTo>
                    <a:cubicBezTo>
                      <a:pt x="196" y="634"/>
                      <a:pt x="195" y="651"/>
                      <a:pt x="195" y="668"/>
                    </a:cubicBezTo>
                    <a:cubicBezTo>
                      <a:pt x="193" y="733"/>
                      <a:pt x="190" y="799"/>
                      <a:pt x="178" y="863"/>
                    </a:cubicBezTo>
                    <a:lnTo>
                      <a:pt x="179" y="860"/>
                    </a:lnTo>
                    <a:cubicBezTo>
                      <a:pt x="171" y="898"/>
                      <a:pt x="159" y="938"/>
                      <a:pt x="144" y="982"/>
                    </a:cubicBezTo>
                    <a:cubicBezTo>
                      <a:pt x="133" y="1013"/>
                      <a:pt x="121" y="1045"/>
                      <a:pt x="109" y="1075"/>
                    </a:cubicBezTo>
                    <a:lnTo>
                      <a:pt x="108" y="1078"/>
                    </a:lnTo>
                    <a:lnTo>
                      <a:pt x="100" y="1098"/>
                    </a:lnTo>
                    <a:cubicBezTo>
                      <a:pt x="72" y="1170"/>
                      <a:pt x="44" y="1246"/>
                      <a:pt x="35" y="1326"/>
                    </a:cubicBezTo>
                    <a:cubicBezTo>
                      <a:pt x="19" y="1380"/>
                      <a:pt x="9" y="1429"/>
                      <a:pt x="3" y="1476"/>
                    </a:cubicBezTo>
                    <a:cubicBezTo>
                      <a:pt x="-2" y="1527"/>
                      <a:pt x="-1" y="1579"/>
                      <a:pt x="6" y="1629"/>
                    </a:cubicBezTo>
                    <a:cubicBezTo>
                      <a:pt x="15" y="1682"/>
                      <a:pt x="32" y="1735"/>
                      <a:pt x="58" y="1788"/>
                    </a:cubicBezTo>
                    <a:cubicBezTo>
                      <a:pt x="71" y="1814"/>
                      <a:pt x="86" y="1841"/>
                      <a:pt x="106" y="1870"/>
                    </a:cubicBezTo>
                    <a:cubicBezTo>
                      <a:pt x="118" y="1888"/>
                      <a:pt x="132" y="1907"/>
                      <a:pt x="147" y="1925"/>
                    </a:cubicBezTo>
                    <a:cubicBezTo>
                      <a:pt x="174" y="1959"/>
                      <a:pt x="206" y="1991"/>
                      <a:pt x="242" y="2020"/>
                    </a:cubicBezTo>
                    <a:cubicBezTo>
                      <a:pt x="306" y="2074"/>
                      <a:pt x="384" y="2119"/>
                      <a:pt x="472" y="2153"/>
                    </a:cubicBezTo>
                    <a:cubicBezTo>
                      <a:pt x="552" y="2184"/>
                      <a:pt x="642" y="2206"/>
                      <a:pt x="740" y="2218"/>
                    </a:cubicBezTo>
                    <a:cubicBezTo>
                      <a:pt x="829" y="2229"/>
                      <a:pt x="925" y="2231"/>
                      <a:pt x="1025" y="2223"/>
                    </a:cubicBezTo>
                    <a:cubicBezTo>
                      <a:pt x="1084" y="2219"/>
                      <a:pt x="1146" y="2211"/>
                      <a:pt x="1207" y="2200"/>
                    </a:cubicBezTo>
                    <a:cubicBezTo>
                      <a:pt x="1240" y="2194"/>
                      <a:pt x="1273" y="2187"/>
                      <a:pt x="1306" y="2179"/>
                    </a:cubicBezTo>
                    <a:cubicBezTo>
                      <a:pt x="1396" y="2157"/>
                      <a:pt x="1483" y="2128"/>
                      <a:pt x="1565" y="2093"/>
                    </a:cubicBezTo>
                    <a:cubicBezTo>
                      <a:pt x="1604" y="2077"/>
                      <a:pt x="1642" y="2058"/>
                      <a:pt x="1679" y="2038"/>
                    </a:cubicBezTo>
                    <a:cubicBezTo>
                      <a:pt x="1726" y="2012"/>
                      <a:pt x="1773" y="1982"/>
                      <a:pt x="1818" y="1949"/>
                    </a:cubicBezTo>
                    <a:cubicBezTo>
                      <a:pt x="1866" y="1914"/>
                      <a:pt x="1912" y="1873"/>
                      <a:pt x="1954" y="1829"/>
                    </a:cubicBezTo>
                    <a:cubicBezTo>
                      <a:pt x="1995" y="1787"/>
                      <a:pt x="2034" y="1740"/>
                      <a:pt x="2069" y="1689"/>
                    </a:cubicBezTo>
                    <a:cubicBezTo>
                      <a:pt x="2086" y="1664"/>
                      <a:pt x="2103" y="1637"/>
                      <a:pt x="2120" y="1610"/>
                    </a:cubicBezTo>
                    <a:cubicBezTo>
                      <a:pt x="2137" y="1579"/>
                      <a:pt x="2152" y="1552"/>
                      <a:pt x="2163" y="1526"/>
                    </a:cubicBezTo>
                    <a:cubicBezTo>
                      <a:pt x="2183" y="1482"/>
                      <a:pt x="2197" y="1437"/>
                      <a:pt x="2204" y="1392"/>
                    </a:cubicBezTo>
                    <a:cubicBezTo>
                      <a:pt x="2208" y="1376"/>
                      <a:pt x="2211" y="1359"/>
                      <a:pt x="2213" y="1343"/>
                    </a:cubicBezTo>
                    <a:cubicBezTo>
                      <a:pt x="2219" y="1292"/>
                      <a:pt x="2217" y="1239"/>
                      <a:pt x="2206" y="1187"/>
                    </a:cubicBezTo>
                    <a:cubicBezTo>
                      <a:pt x="2197" y="1138"/>
                      <a:pt x="2179" y="1088"/>
                      <a:pt x="2154" y="1039"/>
                    </a:cubicBezTo>
                    <a:cubicBezTo>
                      <a:pt x="2130" y="993"/>
                      <a:pt x="2099" y="947"/>
                      <a:pt x="2060" y="903"/>
                    </a:cubicBezTo>
                    <a:cubicBezTo>
                      <a:pt x="2056" y="898"/>
                      <a:pt x="2051" y="893"/>
                      <a:pt x="2046" y="888"/>
                    </a:cubicBezTo>
                    <a:lnTo>
                      <a:pt x="2044" y="885"/>
                    </a:lnTo>
                    <a:lnTo>
                      <a:pt x="2040" y="881"/>
                    </a:lnTo>
                    <a:cubicBezTo>
                      <a:pt x="2038" y="878"/>
                      <a:pt x="2035" y="875"/>
                      <a:pt x="2032" y="872"/>
                    </a:cubicBezTo>
                    <a:cubicBezTo>
                      <a:pt x="2024" y="863"/>
                      <a:pt x="2016" y="854"/>
                      <a:pt x="2007" y="843"/>
                    </a:cubicBezTo>
                    <a:cubicBezTo>
                      <a:pt x="1993" y="824"/>
                      <a:pt x="1978" y="805"/>
                      <a:pt x="1964" y="782"/>
                    </a:cubicBezTo>
                    <a:cubicBezTo>
                      <a:pt x="1939" y="744"/>
                      <a:pt x="1916" y="702"/>
                      <a:pt x="1890" y="651"/>
                    </a:cubicBezTo>
                    <a:cubicBezTo>
                      <a:pt x="1873" y="617"/>
                      <a:pt x="1857" y="581"/>
                      <a:pt x="1843" y="550"/>
                    </a:cubicBezTo>
                    <a:lnTo>
                      <a:pt x="1837" y="538"/>
                    </a:lnTo>
                    <a:cubicBezTo>
                      <a:pt x="1834" y="530"/>
                      <a:pt x="1830" y="522"/>
                      <a:pt x="1826" y="514"/>
                    </a:cubicBezTo>
                    <a:cubicBezTo>
                      <a:pt x="1808" y="474"/>
                      <a:pt x="1786" y="426"/>
                      <a:pt x="1760" y="381"/>
                    </a:cubicBezTo>
                    <a:cubicBezTo>
                      <a:pt x="1734" y="334"/>
                      <a:pt x="1707" y="294"/>
                      <a:pt x="1678" y="258"/>
                    </a:cubicBezTo>
                    <a:cubicBezTo>
                      <a:pt x="1646" y="219"/>
                      <a:pt x="1608" y="183"/>
                      <a:pt x="1566" y="152"/>
                    </a:cubicBezTo>
                    <a:cubicBezTo>
                      <a:pt x="1546" y="137"/>
                      <a:pt x="1522" y="123"/>
                      <a:pt x="1495" y="107"/>
                    </a:cubicBezTo>
                    <a:cubicBezTo>
                      <a:pt x="1471" y="94"/>
                      <a:pt x="1446" y="82"/>
                      <a:pt x="1420" y="70"/>
                    </a:cubicBezTo>
                    <a:cubicBezTo>
                      <a:pt x="1316" y="25"/>
                      <a:pt x="1204" y="1"/>
                      <a:pt x="1095" y="0"/>
                    </a:cubicBezTo>
                    <a:cubicBezTo>
                      <a:pt x="1051" y="0"/>
                      <a:pt x="1007" y="4"/>
                      <a:pt x="964" y="11"/>
                    </a:cubicBezTo>
                    <a:close/>
                  </a:path>
                </a:pathLst>
              </a:custGeom>
              <a:solidFill>
                <a:srgbClr val="79111D"/>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2793" name="Google Shape;2793;p40"/>
              <p:cNvSpPr/>
              <p:nvPr/>
            </p:nvSpPr>
            <p:spPr>
              <a:xfrm>
                <a:off x="3931200" y="1950120"/>
                <a:ext cx="764280" cy="399960"/>
              </a:xfrm>
              <a:custGeom>
                <a:avLst/>
                <a:gdLst/>
                <a:ahLst/>
                <a:cxnLst/>
                <a:rect l="l" t="t" r="r" b="b"/>
                <a:pathLst>
                  <a:path w="2123" h="1111" extrusionOk="0">
                    <a:moveTo>
                      <a:pt x="0" y="632"/>
                    </a:moveTo>
                    <a:cubicBezTo>
                      <a:pt x="0" y="632"/>
                      <a:pt x="489" y="901"/>
                      <a:pt x="938" y="1081"/>
                    </a:cubicBezTo>
                    <a:cubicBezTo>
                      <a:pt x="967" y="1093"/>
                      <a:pt x="998" y="1100"/>
                      <a:pt x="1031" y="1105"/>
                    </a:cubicBezTo>
                    <a:cubicBezTo>
                      <a:pt x="1102" y="1115"/>
                      <a:pt x="1182" y="1110"/>
                      <a:pt x="1265" y="1097"/>
                    </a:cubicBezTo>
                    <a:cubicBezTo>
                      <a:pt x="1361" y="1081"/>
                      <a:pt x="1460" y="1053"/>
                      <a:pt x="1553" y="1021"/>
                    </a:cubicBezTo>
                    <a:cubicBezTo>
                      <a:pt x="1647" y="989"/>
                      <a:pt x="1734" y="952"/>
                      <a:pt x="1807" y="920"/>
                    </a:cubicBezTo>
                    <a:cubicBezTo>
                      <a:pt x="1922" y="868"/>
                      <a:pt x="1998" y="826"/>
                      <a:pt x="1998" y="826"/>
                    </a:cubicBezTo>
                    <a:cubicBezTo>
                      <a:pt x="1998" y="826"/>
                      <a:pt x="2044" y="801"/>
                      <a:pt x="2116" y="776"/>
                    </a:cubicBezTo>
                    <a:cubicBezTo>
                      <a:pt x="2150" y="465"/>
                      <a:pt x="2056" y="301"/>
                      <a:pt x="1995" y="229"/>
                    </a:cubicBezTo>
                    <a:cubicBezTo>
                      <a:pt x="1881" y="220"/>
                      <a:pt x="1801" y="209"/>
                      <a:pt x="1714" y="205"/>
                    </a:cubicBezTo>
                    <a:cubicBezTo>
                      <a:pt x="1660" y="203"/>
                      <a:pt x="1610" y="203"/>
                      <a:pt x="1564" y="205"/>
                    </a:cubicBezTo>
                    <a:cubicBezTo>
                      <a:pt x="1216" y="218"/>
                      <a:pt x="1095" y="336"/>
                      <a:pt x="1095" y="336"/>
                    </a:cubicBezTo>
                    <a:cubicBezTo>
                      <a:pt x="897" y="232"/>
                      <a:pt x="237" y="0"/>
                      <a:pt x="237" y="0"/>
                    </a:cubicBezTo>
                    <a:lnTo>
                      <a:pt x="19" y="581"/>
                    </a:lnTo>
                    <a:lnTo>
                      <a:pt x="0" y="632"/>
                    </a:lnTo>
                    <a:close/>
                  </a:path>
                </a:pathLst>
              </a:custGeom>
              <a:solidFill>
                <a:srgbClr val="FEAAA0"/>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794" name="Google Shape;2794;p40"/>
              <p:cNvSpPr/>
              <p:nvPr/>
            </p:nvSpPr>
            <p:spPr>
              <a:xfrm>
                <a:off x="3945240" y="1791000"/>
                <a:ext cx="305640" cy="835920"/>
              </a:xfrm>
              <a:custGeom>
                <a:avLst/>
                <a:gdLst/>
                <a:ahLst/>
                <a:cxnLst/>
                <a:rect l="l" t="t" r="r" b="b"/>
                <a:pathLst>
                  <a:path w="849" h="2322" extrusionOk="0">
                    <a:moveTo>
                      <a:pt x="36" y="1570"/>
                    </a:moveTo>
                    <a:cubicBezTo>
                      <a:pt x="38" y="1586"/>
                      <a:pt x="40" y="1603"/>
                      <a:pt x="41" y="1619"/>
                    </a:cubicBezTo>
                    <a:cubicBezTo>
                      <a:pt x="53" y="1735"/>
                      <a:pt x="68" y="1851"/>
                      <a:pt x="80" y="1961"/>
                    </a:cubicBezTo>
                    <a:lnTo>
                      <a:pt x="80" y="1962"/>
                    </a:lnTo>
                    <a:lnTo>
                      <a:pt x="80" y="1962"/>
                    </a:lnTo>
                    <a:cubicBezTo>
                      <a:pt x="94" y="2079"/>
                      <a:pt x="106" y="2190"/>
                      <a:pt x="111" y="2288"/>
                    </a:cubicBezTo>
                    <a:cubicBezTo>
                      <a:pt x="427" y="2354"/>
                      <a:pt x="681" y="2307"/>
                      <a:pt x="776" y="2283"/>
                    </a:cubicBezTo>
                    <a:cubicBezTo>
                      <a:pt x="784" y="2194"/>
                      <a:pt x="790" y="2098"/>
                      <a:pt x="797" y="1998"/>
                    </a:cubicBezTo>
                    <a:lnTo>
                      <a:pt x="797" y="1998"/>
                    </a:lnTo>
                    <a:cubicBezTo>
                      <a:pt x="807" y="1863"/>
                      <a:pt x="816" y="1723"/>
                      <a:pt x="825" y="1586"/>
                    </a:cubicBezTo>
                    <a:lnTo>
                      <a:pt x="825" y="1586"/>
                    </a:lnTo>
                    <a:cubicBezTo>
                      <a:pt x="829" y="1509"/>
                      <a:pt x="834" y="1433"/>
                      <a:pt x="839" y="1361"/>
                    </a:cubicBezTo>
                    <a:cubicBezTo>
                      <a:pt x="841" y="1324"/>
                      <a:pt x="843" y="1289"/>
                      <a:pt x="845" y="1254"/>
                    </a:cubicBezTo>
                    <a:cubicBezTo>
                      <a:pt x="868" y="887"/>
                      <a:pt x="775" y="489"/>
                      <a:pt x="702" y="242"/>
                    </a:cubicBezTo>
                    <a:cubicBezTo>
                      <a:pt x="658" y="94"/>
                      <a:pt x="621" y="0"/>
                      <a:pt x="621" y="0"/>
                    </a:cubicBezTo>
                    <a:lnTo>
                      <a:pt x="1" y="123"/>
                    </a:lnTo>
                    <a:cubicBezTo>
                      <a:pt x="1" y="123"/>
                      <a:pt x="-9" y="1105"/>
                      <a:pt x="36" y="1570"/>
                    </a:cubicBezTo>
                    <a:close/>
                  </a:path>
                </a:pathLst>
              </a:custGeom>
              <a:solidFill>
                <a:srgbClr val="FEAAA0"/>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795" name="Google Shape;2795;p40"/>
              <p:cNvSpPr/>
              <p:nvPr/>
            </p:nvSpPr>
            <p:spPr>
              <a:xfrm>
                <a:off x="3613680" y="930600"/>
                <a:ext cx="520920" cy="529920"/>
              </a:xfrm>
              <a:custGeom>
                <a:avLst/>
                <a:gdLst/>
                <a:ahLst/>
                <a:cxnLst/>
                <a:rect l="l" t="t" r="r" b="b"/>
                <a:pathLst>
                  <a:path w="1447" h="1472" extrusionOk="0">
                    <a:moveTo>
                      <a:pt x="1383" y="1472"/>
                    </a:moveTo>
                    <a:cubicBezTo>
                      <a:pt x="1383" y="1472"/>
                      <a:pt x="1596" y="1224"/>
                      <a:pt x="1246" y="938"/>
                    </a:cubicBezTo>
                    <a:cubicBezTo>
                      <a:pt x="1113" y="829"/>
                      <a:pt x="921" y="790"/>
                      <a:pt x="852" y="734"/>
                    </a:cubicBezTo>
                    <a:cubicBezTo>
                      <a:pt x="348" y="324"/>
                      <a:pt x="293" y="100"/>
                      <a:pt x="252" y="0"/>
                    </a:cubicBezTo>
                    <a:cubicBezTo>
                      <a:pt x="252" y="0"/>
                      <a:pt x="111" y="-8"/>
                      <a:pt x="0" y="133"/>
                    </a:cubicBezTo>
                    <a:cubicBezTo>
                      <a:pt x="0" y="133"/>
                      <a:pt x="67" y="633"/>
                      <a:pt x="543" y="1033"/>
                    </a:cubicBezTo>
                    <a:cubicBezTo>
                      <a:pt x="1019" y="1434"/>
                      <a:pt x="1383" y="1472"/>
                      <a:pt x="1383" y="1472"/>
                    </a:cubicBezTo>
                    <a:close/>
                  </a:path>
                </a:pathLst>
              </a:custGeom>
              <a:solidFill>
                <a:srgbClr val="FEAAA0"/>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796" name="Google Shape;2796;p40"/>
              <p:cNvSpPr/>
              <p:nvPr/>
            </p:nvSpPr>
            <p:spPr>
              <a:xfrm>
                <a:off x="3656160" y="830520"/>
                <a:ext cx="64800" cy="137160"/>
              </a:xfrm>
              <a:custGeom>
                <a:avLst/>
                <a:gdLst/>
                <a:ahLst/>
                <a:cxnLst/>
                <a:rect l="l" t="t" r="r" b="b"/>
                <a:pathLst>
                  <a:path w="180" h="381" extrusionOk="0">
                    <a:moveTo>
                      <a:pt x="180" y="379"/>
                    </a:moveTo>
                    <a:cubicBezTo>
                      <a:pt x="180" y="379"/>
                      <a:pt x="186" y="273"/>
                      <a:pt x="141" y="143"/>
                    </a:cubicBezTo>
                    <a:cubicBezTo>
                      <a:pt x="89" y="-6"/>
                      <a:pt x="0" y="-26"/>
                      <a:pt x="0" y="25"/>
                    </a:cubicBezTo>
                    <a:cubicBezTo>
                      <a:pt x="1" y="129"/>
                      <a:pt x="29" y="231"/>
                      <a:pt x="43" y="304"/>
                    </a:cubicBezTo>
                    <a:cubicBezTo>
                      <a:pt x="62" y="402"/>
                      <a:pt x="180" y="379"/>
                      <a:pt x="180" y="379"/>
                    </a:cubicBezTo>
                    <a:close/>
                  </a:path>
                </a:pathLst>
              </a:custGeom>
              <a:solidFill>
                <a:srgbClr val="FEAAA0"/>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797" name="Google Shape;2797;p40"/>
              <p:cNvSpPr/>
              <p:nvPr/>
            </p:nvSpPr>
            <p:spPr>
              <a:xfrm>
                <a:off x="3698640" y="885960"/>
                <a:ext cx="54720" cy="154440"/>
              </a:xfrm>
              <a:custGeom>
                <a:avLst/>
                <a:gdLst/>
                <a:ahLst/>
                <a:cxnLst/>
                <a:rect l="l" t="t" r="r" b="b"/>
                <a:pathLst>
                  <a:path w="152" h="429" extrusionOk="0">
                    <a:moveTo>
                      <a:pt x="12" y="337"/>
                    </a:moveTo>
                    <a:cubicBezTo>
                      <a:pt x="12" y="337"/>
                      <a:pt x="-18" y="203"/>
                      <a:pt x="18" y="100"/>
                    </a:cubicBezTo>
                    <a:cubicBezTo>
                      <a:pt x="53" y="-4"/>
                      <a:pt x="133" y="-11"/>
                      <a:pt x="136" y="9"/>
                    </a:cubicBezTo>
                    <a:cubicBezTo>
                      <a:pt x="139" y="28"/>
                      <a:pt x="159" y="247"/>
                      <a:pt x="149" y="396"/>
                    </a:cubicBezTo>
                    <a:cubicBezTo>
                      <a:pt x="142" y="496"/>
                      <a:pt x="12" y="337"/>
                      <a:pt x="12" y="337"/>
                    </a:cubicBezTo>
                    <a:close/>
                  </a:path>
                </a:pathLst>
              </a:custGeom>
              <a:solidFill>
                <a:srgbClr val="FEAAA0"/>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798" name="Google Shape;2798;p40"/>
              <p:cNvSpPr/>
              <p:nvPr/>
            </p:nvSpPr>
            <p:spPr>
              <a:xfrm>
                <a:off x="3553200" y="841680"/>
                <a:ext cx="127800" cy="205560"/>
              </a:xfrm>
              <a:custGeom>
                <a:avLst/>
                <a:gdLst/>
                <a:ahLst/>
                <a:cxnLst/>
                <a:rect l="l" t="t" r="r" b="b"/>
                <a:pathLst>
                  <a:path w="355" h="571" extrusionOk="0">
                    <a:moveTo>
                      <a:pt x="355" y="271"/>
                    </a:moveTo>
                    <a:cubicBezTo>
                      <a:pt x="355" y="271"/>
                      <a:pt x="268" y="19"/>
                      <a:pt x="178" y="1"/>
                    </a:cubicBezTo>
                    <a:cubicBezTo>
                      <a:pt x="89" y="-17"/>
                      <a:pt x="199" y="216"/>
                      <a:pt x="199" y="216"/>
                    </a:cubicBezTo>
                    <a:cubicBezTo>
                      <a:pt x="199" y="216"/>
                      <a:pt x="111" y="81"/>
                      <a:pt x="64" y="102"/>
                    </a:cubicBezTo>
                    <a:cubicBezTo>
                      <a:pt x="10" y="126"/>
                      <a:pt x="129" y="275"/>
                      <a:pt x="129" y="275"/>
                    </a:cubicBezTo>
                    <a:cubicBezTo>
                      <a:pt x="129" y="275"/>
                      <a:pt x="59" y="185"/>
                      <a:pt x="11" y="215"/>
                    </a:cubicBezTo>
                    <a:cubicBezTo>
                      <a:pt x="-36" y="244"/>
                      <a:pt x="80" y="348"/>
                      <a:pt x="110" y="408"/>
                    </a:cubicBezTo>
                    <a:cubicBezTo>
                      <a:pt x="139" y="467"/>
                      <a:pt x="243" y="573"/>
                      <a:pt x="252" y="571"/>
                    </a:cubicBezTo>
                    <a:cubicBezTo>
                      <a:pt x="263" y="569"/>
                      <a:pt x="355" y="271"/>
                      <a:pt x="355" y="271"/>
                    </a:cubicBezTo>
                    <a:close/>
                  </a:path>
                </a:pathLst>
              </a:custGeom>
              <a:solidFill>
                <a:srgbClr val="FEAAA0"/>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799" name="Google Shape;2799;p40"/>
              <p:cNvSpPr/>
              <p:nvPr/>
            </p:nvSpPr>
            <p:spPr>
              <a:xfrm>
                <a:off x="3672720" y="895320"/>
                <a:ext cx="49680" cy="111240"/>
              </a:xfrm>
              <a:custGeom>
                <a:avLst/>
                <a:gdLst/>
                <a:ahLst/>
                <a:cxnLst/>
                <a:rect l="l" t="t" r="r" b="b"/>
                <a:pathLst>
                  <a:path w="138" h="309" fill="none" extrusionOk="0">
                    <a:moveTo>
                      <a:pt x="138" y="0"/>
                    </a:moveTo>
                    <a:lnTo>
                      <a:pt x="88" y="98"/>
                    </a:lnTo>
                    <a:cubicBezTo>
                      <a:pt x="88" y="98"/>
                      <a:pt x="-38" y="198"/>
                      <a:pt x="12" y="309"/>
                    </a:cubicBezTo>
                  </a:path>
                </a:pathLst>
              </a:custGeom>
              <a:noFill/>
              <a:ln w="9525" cap="rnd" cmpd="sng">
                <a:solidFill>
                  <a:schemeClr val="dk1"/>
                </a:solidFill>
                <a:prstDash val="solid"/>
                <a:round/>
                <a:headEnd type="none" w="sm" len="sm"/>
                <a:tailEnd type="none" w="sm" len="sm"/>
              </a:ln>
            </p:spPr>
            <p:txBody>
              <a:bodyPr spcFirstLastPara="1" wrap="square" lIns="93225" tIns="48225" rIns="93225" bIns="482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cxnSp>
            <p:nvCxnSpPr>
              <p:cNvPr id="2800" name="Google Shape;2800;p40"/>
              <p:cNvCxnSpPr/>
              <p:nvPr/>
            </p:nvCxnSpPr>
            <p:spPr>
              <a:xfrm>
                <a:off x="3659040" y="887760"/>
                <a:ext cx="9000" cy="23700"/>
              </a:xfrm>
              <a:prstGeom prst="straightConnector1">
                <a:avLst/>
              </a:prstGeom>
              <a:noFill/>
              <a:ln w="9525" cap="rnd" cmpd="sng">
                <a:solidFill>
                  <a:schemeClr val="dk1"/>
                </a:solidFill>
                <a:prstDash val="solid"/>
                <a:round/>
                <a:headEnd type="none" w="sm" len="sm"/>
                <a:tailEnd type="none" w="sm" len="sm"/>
              </a:ln>
            </p:spPr>
          </p:cxnSp>
          <p:cxnSp>
            <p:nvCxnSpPr>
              <p:cNvPr id="2801" name="Google Shape;2801;p40"/>
              <p:cNvCxnSpPr/>
              <p:nvPr/>
            </p:nvCxnSpPr>
            <p:spPr>
              <a:xfrm>
                <a:off x="3618000" y="907200"/>
                <a:ext cx="9300" cy="22200"/>
              </a:xfrm>
              <a:prstGeom prst="straightConnector1">
                <a:avLst/>
              </a:prstGeom>
              <a:noFill/>
              <a:ln w="9525" cap="rnd" cmpd="sng">
                <a:solidFill>
                  <a:schemeClr val="dk1"/>
                </a:solidFill>
                <a:prstDash val="solid"/>
                <a:round/>
                <a:headEnd type="none" w="sm" len="sm"/>
                <a:tailEnd type="none" w="sm" len="sm"/>
              </a:ln>
            </p:spPr>
          </p:cxnSp>
          <p:cxnSp>
            <p:nvCxnSpPr>
              <p:cNvPr id="2802" name="Google Shape;2802;p40"/>
              <p:cNvCxnSpPr/>
              <p:nvPr/>
            </p:nvCxnSpPr>
            <p:spPr>
              <a:xfrm>
                <a:off x="3591360" y="931320"/>
                <a:ext cx="15600" cy="21900"/>
              </a:xfrm>
              <a:prstGeom prst="straightConnector1">
                <a:avLst/>
              </a:prstGeom>
              <a:noFill/>
              <a:ln w="9525" cap="rnd" cmpd="sng">
                <a:solidFill>
                  <a:schemeClr val="dk1"/>
                </a:solidFill>
                <a:prstDash val="solid"/>
                <a:round/>
                <a:headEnd type="none" w="sm" len="sm"/>
                <a:tailEnd type="none" w="sm" len="sm"/>
              </a:ln>
            </p:spPr>
          </p:cxnSp>
          <p:sp>
            <p:nvSpPr>
              <p:cNvPr id="2803" name="Google Shape;2803;p40"/>
              <p:cNvSpPr/>
              <p:nvPr/>
            </p:nvSpPr>
            <p:spPr>
              <a:xfrm>
                <a:off x="3875400" y="1191240"/>
                <a:ext cx="167040" cy="231480"/>
              </a:xfrm>
              <a:custGeom>
                <a:avLst/>
                <a:gdLst/>
                <a:ahLst/>
                <a:cxnLst/>
                <a:rect l="l" t="t" r="r" b="b"/>
                <a:pathLst>
                  <a:path w="464" h="643" extrusionOk="0">
                    <a:moveTo>
                      <a:pt x="463" y="158"/>
                    </a:moveTo>
                    <a:cubicBezTo>
                      <a:pt x="463" y="158"/>
                      <a:pt x="406" y="70"/>
                      <a:pt x="127" y="0"/>
                    </a:cubicBezTo>
                    <a:cubicBezTo>
                      <a:pt x="127" y="0"/>
                      <a:pt x="-51" y="271"/>
                      <a:pt x="15" y="546"/>
                    </a:cubicBezTo>
                    <a:lnTo>
                      <a:pt x="188" y="643"/>
                    </a:lnTo>
                    <a:cubicBezTo>
                      <a:pt x="188" y="643"/>
                      <a:pt x="489" y="307"/>
                      <a:pt x="463" y="158"/>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04" name="Google Shape;2804;p40"/>
              <p:cNvSpPr/>
              <p:nvPr/>
            </p:nvSpPr>
            <p:spPr>
              <a:xfrm>
                <a:off x="4599720" y="1382400"/>
                <a:ext cx="152640" cy="342000"/>
              </a:xfrm>
              <a:custGeom>
                <a:avLst/>
                <a:gdLst/>
                <a:ahLst/>
                <a:cxnLst/>
                <a:rect l="l" t="t" r="r" b="b"/>
                <a:pathLst>
                  <a:path w="424" h="950" extrusionOk="0">
                    <a:moveTo>
                      <a:pt x="1" y="34"/>
                    </a:moveTo>
                    <a:cubicBezTo>
                      <a:pt x="1" y="34"/>
                      <a:pt x="237" y="-121"/>
                      <a:pt x="364" y="234"/>
                    </a:cubicBezTo>
                    <a:cubicBezTo>
                      <a:pt x="413" y="369"/>
                      <a:pt x="524" y="833"/>
                      <a:pt x="210" y="944"/>
                    </a:cubicBezTo>
                    <a:cubicBezTo>
                      <a:pt x="-30" y="1030"/>
                      <a:pt x="1" y="34"/>
                      <a:pt x="1" y="3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2805" name="Google Shape;2805;p40"/>
              <p:cNvSpPr/>
              <p:nvPr/>
            </p:nvSpPr>
            <p:spPr>
              <a:xfrm>
                <a:off x="4649400" y="2029320"/>
                <a:ext cx="286920" cy="199800"/>
              </a:xfrm>
              <a:custGeom>
                <a:avLst/>
                <a:gdLst/>
                <a:ahLst/>
                <a:cxnLst/>
                <a:rect l="l" t="t" r="r" b="b"/>
                <a:pathLst>
                  <a:path w="797" h="555" extrusionOk="0">
                    <a:moveTo>
                      <a:pt x="121" y="555"/>
                    </a:moveTo>
                    <a:cubicBezTo>
                      <a:pt x="222" y="519"/>
                      <a:pt x="373" y="482"/>
                      <a:pt x="521" y="508"/>
                    </a:cubicBezTo>
                    <a:cubicBezTo>
                      <a:pt x="525" y="509"/>
                      <a:pt x="530" y="510"/>
                      <a:pt x="534" y="511"/>
                    </a:cubicBezTo>
                    <a:cubicBezTo>
                      <a:pt x="660" y="534"/>
                      <a:pt x="716" y="560"/>
                      <a:pt x="766" y="540"/>
                    </a:cubicBezTo>
                    <a:cubicBezTo>
                      <a:pt x="816" y="521"/>
                      <a:pt x="800" y="421"/>
                      <a:pt x="753" y="348"/>
                    </a:cubicBezTo>
                    <a:cubicBezTo>
                      <a:pt x="487" y="-63"/>
                      <a:pt x="317" y="-1"/>
                      <a:pt x="206" y="9"/>
                    </a:cubicBezTo>
                    <a:cubicBezTo>
                      <a:pt x="150" y="14"/>
                      <a:pt x="98" y="16"/>
                      <a:pt x="42" y="12"/>
                    </a:cubicBezTo>
                    <a:cubicBezTo>
                      <a:pt x="27" y="11"/>
                      <a:pt x="13" y="10"/>
                      <a:pt x="0" y="9"/>
                    </a:cubicBezTo>
                    <a:cubicBezTo>
                      <a:pt x="61" y="80"/>
                      <a:pt x="155" y="245"/>
                      <a:pt x="121" y="555"/>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06" name="Google Shape;2806;p40"/>
              <p:cNvSpPr/>
              <p:nvPr/>
            </p:nvSpPr>
            <p:spPr>
              <a:xfrm>
                <a:off x="4727160" y="2019600"/>
                <a:ext cx="218160" cy="231480"/>
              </a:xfrm>
              <a:custGeom>
                <a:avLst/>
                <a:gdLst/>
                <a:ahLst/>
                <a:cxnLst/>
                <a:rect l="l" t="t" r="r" b="b"/>
                <a:pathLst>
                  <a:path w="606" h="643" extrusionOk="0">
                    <a:moveTo>
                      <a:pt x="318" y="538"/>
                    </a:moveTo>
                    <a:cubicBezTo>
                      <a:pt x="484" y="578"/>
                      <a:pt x="486" y="652"/>
                      <a:pt x="540" y="642"/>
                    </a:cubicBezTo>
                    <a:cubicBezTo>
                      <a:pt x="592" y="633"/>
                      <a:pt x="634" y="566"/>
                      <a:pt x="583" y="400"/>
                    </a:cubicBezTo>
                    <a:cubicBezTo>
                      <a:pt x="496" y="119"/>
                      <a:pt x="303" y="11"/>
                      <a:pt x="173" y="1"/>
                    </a:cubicBezTo>
                    <a:cubicBezTo>
                      <a:pt x="86" y="-6"/>
                      <a:pt x="45" y="10"/>
                      <a:pt x="0" y="30"/>
                    </a:cubicBezTo>
                    <a:cubicBezTo>
                      <a:pt x="0" y="30"/>
                      <a:pt x="308" y="146"/>
                      <a:pt x="336" y="353"/>
                    </a:cubicBezTo>
                    <a:cubicBezTo>
                      <a:pt x="346" y="431"/>
                      <a:pt x="345" y="504"/>
                      <a:pt x="318" y="538"/>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07" name="Google Shape;2807;p40"/>
              <p:cNvSpPr/>
              <p:nvPr/>
            </p:nvSpPr>
            <p:spPr>
              <a:xfrm>
                <a:off x="3929400" y="2612880"/>
                <a:ext cx="295200" cy="192960"/>
              </a:xfrm>
              <a:custGeom>
                <a:avLst/>
                <a:gdLst/>
                <a:ahLst/>
                <a:cxnLst/>
                <a:rect l="l" t="t" r="r" b="b"/>
                <a:pathLst>
                  <a:path w="820" h="536" extrusionOk="0">
                    <a:moveTo>
                      <a:pt x="99" y="515"/>
                    </a:moveTo>
                    <a:cubicBezTo>
                      <a:pt x="260" y="550"/>
                      <a:pt x="710" y="542"/>
                      <a:pt x="755" y="489"/>
                    </a:cubicBezTo>
                    <a:cubicBezTo>
                      <a:pt x="766" y="476"/>
                      <a:pt x="778" y="411"/>
                      <a:pt x="790" y="313"/>
                    </a:cubicBezTo>
                    <a:cubicBezTo>
                      <a:pt x="800" y="230"/>
                      <a:pt x="810" y="122"/>
                      <a:pt x="820" y="0"/>
                    </a:cubicBezTo>
                    <a:cubicBezTo>
                      <a:pt x="725" y="24"/>
                      <a:pt x="471" y="71"/>
                      <a:pt x="155" y="5"/>
                    </a:cubicBezTo>
                    <a:cubicBezTo>
                      <a:pt x="161" y="110"/>
                      <a:pt x="160" y="200"/>
                      <a:pt x="145" y="268"/>
                    </a:cubicBezTo>
                    <a:cubicBezTo>
                      <a:pt x="137" y="305"/>
                      <a:pt x="125" y="335"/>
                      <a:pt x="108" y="358"/>
                    </a:cubicBezTo>
                    <a:cubicBezTo>
                      <a:pt x="0" y="498"/>
                      <a:pt x="-64" y="480"/>
                      <a:pt x="99" y="515"/>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08" name="Google Shape;2808;p40"/>
              <p:cNvSpPr/>
              <p:nvPr/>
            </p:nvSpPr>
            <p:spPr>
              <a:xfrm>
                <a:off x="4127040" y="2089080"/>
                <a:ext cx="117720" cy="241200"/>
              </a:xfrm>
              <a:custGeom>
                <a:avLst/>
                <a:gdLst/>
                <a:ahLst/>
                <a:cxnLst/>
                <a:rect l="l" t="t" r="r" b="b"/>
                <a:pathLst>
                  <a:path w="327" h="670" fill="none" extrusionOk="0">
                    <a:moveTo>
                      <a:pt x="327" y="670"/>
                    </a:moveTo>
                    <a:cubicBezTo>
                      <a:pt x="327" y="670"/>
                      <a:pt x="24" y="421"/>
                      <a:pt x="0" y="0"/>
                    </a:cubicBezTo>
                  </a:path>
                </a:pathLst>
              </a:custGeom>
              <a:noFill/>
              <a:ln w="9525" cap="rnd" cmpd="sng">
                <a:solidFill>
                  <a:schemeClr val="dk1"/>
                </a:solidFill>
                <a:prstDash val="solid"/>
                <a:round/>
                <a:headEnd type="none" w="sm" len="sm"/>
                <a:tailEnd type="none" w="sm" len="sm"/>
              </a:ln>
            </p:spPr>
            <p:txBody>
              <a:bodyPr spcFirstLastPara="1" wrap="square" lIns="93225" tIns="48225" rIns="93225" bIns="482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09" name="Google Shape;2809;p40"/>
              <p:cNvSpPr/>
              <p:nvPr/>
            </p:nvSpPr>
            <p:spPr>
              <a:xfrm>
                <a:off x="4266000" y="1198440"/>
                <a:ext cx="446400" cy="662760"/>
              </a:xfrm>
              <a:custGeom>
                <a:avLst/>
                <a:gdLst/>
                <a:ahLst/>
                <a:cxnLst/>
                <a:rect l="l" t="t" r="r" b="b"/>
                <a:pathLst>
                  <a:path w="1240" h="1841" extrusionOk="0">
                    <a:moveTo>
                      <a:pt x="0" y="1834"/>
                    </a:moveTo>
                    <a:cubicBezTo>
                      <a:pt x="0" y="1834"/>
                      <a:pt x="558" y="1906"/>
                      <a:pt x="1093" y="1588"/>
                    </a:cubicBezTo>
                    <a:cubicBezTo>
                      <a:pt x="1467" y="1366"/>
                      <a:pt x="1045" y="312"/>
                      <a:pt x="730" y="100"/>
                    </a:cubicBezTo>
                    <a:cubicBezTo>
                      <a:pt x="662" y="55"/>
                      <a:pt x="592" y="28"/>
                      <a:pt x="525" y="14"/>
                    </a:cubicBezTo>
                    <a:cubicBezTo>
                      <a:pt x="472" y="3"/>
                      <a:pt x="420" y="-1"/>
                      <a:pt x="371" y="1"/>
                    </a:cubicBezTo>
                    <a:cubicBezTo>
                      <a:pt x="193" y="6"/>
                      <a:pt x="57" y="79"/>
                      <a:pt x="57" y="79"/>
                    </a:cubicBezTo>
                    <a:lnTo>
                      <a:pt x="0" y="1834"/>
                    </a:lnTo>
                    <a:close/>
                  </a:path>
                </a:pathLst>
              </a:custGeom>
              <a:solidFill>
                <a:schemeClr val="accent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10" name="Google Shape;2810;p40"/>
              <p:cNvSpPr/>
              <p:nvPr/>
            </p:nvSpPr>
            <p:spPr>
              <a:xfrm>
                <a:off x="3891600" y="1220040"/>
                <a:ext cx="579600" cy="542880"/>
              </a:xfrm>
              <a:custGeom>
                <a:avLst/>
                <a:gdLst/>
                <a:ahLst/>
                <a:cxnLst/>
                <a:rect l="l" t="t" r="r" b="b"/>
                <a:pathLst>
                  <a:path w="1610" h="1508" extrusionOk="0">
                    <a:moveTo>
                      <a:pt x="0" y="1389"/>
                    </a:moveTo>
                    <a:cubicBezTo>
                      <a:pt x="267" y="1442"/>
                      <a:pt x="1073" y="1583"/>
                      <a:pt x="1610" y="1455"/>
                    </a:cubicBezTo>
                    <a:lnTo>
                      <a:pt x="1426" y="156"/>
                    </a:lnTo>
                    <a:cubicBezTo>
                      <a:pt x="1426" y="156"/>
                      <a:pt x="1293" y="27"/>
                      <a:pt x="974" y="3"/>
                    </a:cubicBezTo>
                    <a:cubicBezTo>
                      <a:pt x="886" y="-4"/>
                      <a:pt x="796" y="2"/>
                      <a:pt x="710" y="18"/>
                    </a:cubicBezTo>
                    <a:cubicBezTo>
                      <a:pt x="406" y="74"/>
                      <a:pt x="172" y="317"/>
                      <a:pt x="118" y="620"/>
                    </a:cubicBezTo>
                    <a:cubicBezTo>
                      <a:pt x="82" y="823"/>
                      <a:pt x="38" y="1096"/>
                      <a:pt x="0" y="138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11" name="Google Shape;2811;p40"/>
              <p:cNvSpPr/>
              <p:nvPr/>
            </p:nvSpPr>
            <p:spPr>
              <a:xfrm>
                <a:off x="4307760" y="1253160"/>
                <a:ext cx="231480" cy="387360"/>
              </a:xfrm>
              <a:custGeom>
                <a:avLst/>
                <a:gdLst/>
                <a:ahLst/>
                <a:cxnLst/>
                <a:rect l="l" t="t" r="r" b="b"/>
                <a:pathLst>
                  <a:path w="643" h="1076" extrusionOk="0">
                    <a:moveTo>
                      <a:pt x="269" y="64"/>
                    </a:moveTo>
                    <a:cubicBezTo>
                      <a:pt x="436" y="240"/>
                      <a:pt x="717" y="742"/>
                      <a:pt x="624" y="995"/>
                    </a:cubicBezTo>
                    <a:cubicBezTo>
                      <a:pt x="537" y="1229"/>
                      <a:pt x="40" y="935"/>
                      <a:pt x="3" y="384"/>
                    </a:cubicBezTo>
                    <a:cubicBezTo>
                      <a:pt x="-31" y="-115"/>
                      <a:pt x="198" y="-12"/>
                      <a:pt x="269" y="64"/>
                    </a:cubicBezTo>
                    <a:close/>
                  </a:path>
                </a:pathLst>
              </a:custGeom>
              <a:solidFill>
                <a:srgbClr val="FEAAA0"/>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12" name="Google Shape;2812;p40"/>
              <p:cNvSpPr/>
              <p:nvPr/>
            </p:nvSpPr>
            <p:spPr>
              <a:xfrm>
                <a:off x="3929400" y="2709360"/>
                <a:ext cx="284400" cy="96480"/>
              </a:xfrm>
              <a:custGeom>
                <a:avLst/>
                <a:gdLst/>
                <a:ahLst/>
                <a:cxnLst/>
                <a:rect l="l" t="t" r="r" b="b"/>
                <a:pathLst>
                  <a:path w="790" h="268" extrusionOk="0">
                    <a:moveTo>
                      <a:pt x="99" y="247"/>
                    </a:moveTo>
                    <a:cubicBezTo>
                      <a:pt x="260" y="282"/>
                      <a:pt x="710" y="274"/>
                      <a:pt x="755" y="221"/>
                    </a:cubicBezTo>
                    <a:cubicBezTo>
                      <a:pt x="766" y="208"/>
                      <a:pt x="778" y="143"/>
                      <a:pt x="790" y="45"/>
                    </a:cubicBezTo>
                    <a:cubicBezTo>
                      <a:pt x="643" y="77"/>
                      <a:pt x="284" y="137"/>
                      <a:pt x="145" y="0"/>
                    </a:cubicBezTo>
                    <a:cubicBezTo>
                      <a:pt x="137" y="37"/>
                      <a:pt x="125" y="67"/>
                      <a:pt x="107" y="90"/>
                    </a:cubicBezTo>
                    <a:cubicBezTo>
                      <a:pt x="0" y="230"/>
                      <a:pt x="-64" y="212"/>
                      <a:pt x="99" y="247"/>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13" name="Google Shape;2813;p40"/>
              <p:cNvSpPr/>
              <p:nvPr/>
            </p:nvSpPr>
            <p:spPr>
              <a:xfrm>
                <a:off x="4304880" y="1242720"/>
                <a:ext cx="203760" cy="185400"/>
              </a:xfrm>
              <a:custGeom>
                <a:avLst/>
                <a:gdLst/>
                <a:ahLst/>
                <a:cxnLst/>
                <a:rect l="l" t="t" r="r" b="b"/>
                <a:pathLst>
                  <a:path w="566" h="515" extrusionOk="0">
                    <a:moveTo>
                      <a:pt x="566" y="401"/>
                    </a:moveTo>
                    <a:cubicBezTo>
                      <a:pt x="566" y="401"/>
                      <a:pt x="355" y="52"/>
                      <a:pt x="114" y="0"/>
                    </a:cubicBezTo>
                    <a:cubicBezTo>
                      <a:pt x="114" y="0"/>
                      <a:pt x="-59" y="99"/>
                      <a:pt x="21" y="515"/>
                    </a:cubicBezTo>
                    <a:cubicBezTo>
                      <a:pt x="21" y="515"/>
                      <a:pt x="254" y="520"/>
                      <a:pt x="566" y="401"/>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14" name="Google Shape;2814;p40"/>
              <p:cNvSpPr/>
              <p:nvPr/>
            </p:nvSpPr>
            <p:spPr>
              <a:xfrm>
                <a:off x="3934080" y="1220760"/>
                <a:ext cx="261360" cy="222840"/>
              </a:xfrm>
              <a:custGeom>
                <a:avLst/>
                <a:gdLst/>
                <a:ahLst/>
                <a:cxnLst/>
                <a:rect l="l" t="t" r="r" b="b"/>
                <a:pathLst>
                  <a:path w="726" h="619" extrusionOk="0">
                    <a:moveTo>
                      <a:pt x="0" y="619"/>
                    </a:moveTo>
                    <a:cubicBezTo>
                      <a:pt x="0" y="619"/>
                      <a:pt x="69" y="246"/>
                      <a:pt x="252" y="100"/>
                    </a:cubicBezTo>
                    <a:cubicBezTo>
                      <a:pt x="266" y="89"/>
                      <a:pt x="283" y="81"/>
                      <a:pt x="300" y="76"/>
                    </a:cubicBezTo>
                    <a:cubicBezTo>
                      <a:pt x="372" y="56"/>
                      <a:pt x="589" y="0"/>
                      <a:pt x="726" y="0"/>
                    </a:cubicBezTo>
                    <a:cubicBezTo>
                      <a:pt x="726" y="0"/>
                      <a:pt x="145" y="551"/>
                      <a:pt x="0" y="61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15" name="Google Shape;2815;p40"/>
              <p:cNvSpPr/>
              <p:nvPr/>
            </p:nvSpPr>
            <p:spPr>
              <a:xfrm>
                <a:off x="4075920" y="1125360"/>
                <a:ext cx="137520" cy="132480"/>
              </a:xfrm>
              <a:custGeom>
                <a:avLst/>
                <a:gdLst/>
                <a:ahLst/>
                <a:cxnLst/>
                <a:rect l="l" t="t" r="r" b="b"/>
                <a:pathLst>
                  <a:path w="382" h="368" extrusionOk="0">
                    <a:moveTo>
                      <a:pt x="382" y="0"/>
                    </a:moveTo>
                    <a:lnTo>
                      <a:pt x="374" y="262"/>
                    </a:lnTo>
                    <a:cubicBezTo>
                      <a:pt x="374" y="262"/>
                      <a:pt x="134" y="455"/>
                      <a:pt x="0" y="320"/>
                    </a:cubicBezTo>
                    <a:lnTo>
                      <a:pt x="3" y="14"/>
                    </a:lnTo>
                    <a:lnTo>
                      <a:pt x="382" y="0"/>
                    </a:lnTo>
                    <a:close/>
                  </a:path>
                </a:pathLst>
              </a:custGeom>
              <a:solidFill>
                <a:srgbClr val="FEAAA0"/>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16" name="Google Shape;2816;p40"/>
              <p:cNvSpPr/>
              <p:nvPr/>
            </p:nvSpPr>
            <p:spPr>
              <a:xfrm>
                <a:off x="4488840" y="1623240"/>
                <a:ext cx="56160" cy="237600"/>
              </a:xfrm>
              <a:custGeom>
                <a:avLst/>
                <a:gdLst/>
                <a:ahLst/>
                <a:cxnLst/>
                <a:rect l="l" t="t" r="r" b="b"/>
                <a:pathLst>
                  <a:path w="156" h="660" fill="none" extrusionOk="0">
                    <a:moveTo>
                      <a:pt x="117" y="0"/>
                    </a:moveTo>
                    <a:cubicBezTo>
                      <a:pt x="117" y="0"/>
                      <a:pt x="259" y="530"/>
                      <a:pt x="0" y="660"/>
                    </a:cubicBezTo>
                  </a:path>
                </a:pathLst>
              </a:custGeom>
              <a:noFill/>
              <a:ln w="9525" cap="rnd" cmpd="sng">
                <a:solidFill>
                  <a:schemeClr val="dk1"/>
                </a:solidFill>
                <a:prstDash val="solid"/>
                <a:round/>
                <a:headEnd type="none" w="sm" len="sm"/>
                <a:tailEnd type="none" w="sm" len="sm"/>
              </a:ln>
            </p:spPr>
            <p:txBody>
              <a:bodyPr spcFirstLastPara="1" wrap="square" lIns="93225" tIns="48225" rIns="93225" bIns="482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17" name="Google Shape;2817;p40"/>
              <p:cNvSpPr/>
              <p:nvPr/>
            </p:nvSpPr>
            <p:spPr>
              <a:xfrm>
                <a:off x="3829680" y="1702800"/>
                <a:ext cx="819720" cy="513000"/>
              </a:xfrm>
              <a:custGeom>
                <a:avLst/>
                <a:gdLst/>
                <a:ahLst/>
                <a:cxnLst/>
                <a:rect l="l" t="t" r="r" b="b"/>
                <a:pathLst>
                  <a:path w="2277" h="1425" extrusionOk="0">
                    <a:moveTo>
                      <a:pt x="1788" y="116"/>
                    </a:moveTo>
                    <a:lnTo>
                      <a:pt x="2277" y="654"/>
                    </a:lnTo>
                    <a:cubicBezTo>
                      <a:pt x="2277" y="654"/>
                      <a:pt x="1344" y="1768"/>
                      <a:pt x="0" y="1318"/>
                    </a:cubicBezTo>
                    <a:cubicBezTo>
                      <a:pt x="0" y="1318"/>
                      <a:pt x="7" y="811"/>
                      <a:pt x="179" y="0"/>
                    </a:cubicBezTo>
                    <a:cubicBezTo>
                      <a:pt x="179" y="0"/>
                      <a:pt x="1179" y="182"/>
                      <a:pt x="1788" y="11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18" name="Google Shape;2818;p40"/>
              <p:cNvSpPr/>
              <p:nvPr/>
            </p:nvSpPr>
            <p:spPr>
              <a:xfrm>
                <a:off x="3890160" y="1735920"/>
                <a:ext cx="57240" cy="452520"/>
              </a:xfrm>
              <a:custGeom>
                <a:avLst/>
                <a:gdLst/>
                <a:ahLst/>
                <a:cxnLst/>
                <a:rect l="l" t="t" r="r" b="b"/>
                <a:pathLst>
                  <a:path w="159" h="1257" fill="none" extrusionOk="0">
                    <a:moveTo>
                      <a:pt x="159" y="0"/>
                    </a:moveTo>
                    <a:cubicBezTo>
                      <a:pt x="159" y="0"/>
                      <a:pt x="16" y="955"/>
                      <a:pt x="0" y="1257"/>
                    </a:cubicBezTo>
                  </a:path>
                </a:pathLst>
              </a:custGeom>
              <a:noFill/>
              <a:ln w="9525" cap="rnd" cmpd="sng">
                <a:solidFill>
                  <a:schemeClr val="dk1"/>
                </a:solidFill>
                <a:prstDash val="solid"/>
                <a:round/>
                <a:headEnd type="none" w="sm" len="sm"/>
                <a:tailEnd type="none" w="sm" len="sm"/>
              </a:ln>
            </p:spPr>
            <p:txBody>
              <a:bodyPr spcFirstLastPara="1" wrap="square" lIns="93225" tIns="48225" rIns="93225" bIns="482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cxnSp>
            <p:nvCxnSpPr>
              <p:cNvPr id="2819" name="Google Shape;2819;p40"/>
              <p:cNvCxnSpPr/>
              <p:nvPr/>
            </p:nvCxnSpPr>
            <p:spPr>
              <a:xfrm flipH="1">
                <a:off x="3982980" y="1742400"/>
                <a:ext cx="32100" cy="462000"/>
              </a:xfrm>
              <a:prstGeom prst="straightConnector1">
                <a:avLst/>
              </a:prstGeom>
              <a:noFill/>
              <a:ln w="9525" cap="rnd" cmpd="sng">
                <a:solidFill>
                  <a:schemeClr val="dk1"/>
                </a:solidFill>
                <a:prstDash val="solid"/>
                <a:round/>
                <a:headEnd type="none" w="sm" len="sm"/>
                <a:tailEnd type="none" w="sm" len="sm"/>
              </a:ln>
            </p:spPr>
          </p:cxnSp>
          <p:cxnSp>
            <p:nvCxnSpPr>
              <p:cNvPr id="2820" name="Google Shape;2820;p40"/>
              <p:cNvCxnSpPr/>
              <p:nvPr/>
            </p:nvCxnSpPr>
            <p:spPr>
              <a:xfrm>
                <a:off x="4083480" y="1743840"/>
                <a:ext cx="10200" cy="464400"/>
              </a:xfrm>
              <a:prstGeom prst="straightConnector1">
                <a:avLst/>
              </a:prstGeom>
              <a:noFill/>
              <a:ln w="9525" cap="rnd" cmpd="sng">
                <a:solidFill>
                  <a:schemeClr val="dk1"/>
                </a:solidFill>
                <a:prstDash val="solid"/>
                <a:round/>
                <a:headEnd type="none" w="sm" len="sm"/>
                <a:tailEnd type="none" w="sm" len="sm"/>
              </a:ln>
            </p:spPr>
          </p:cxnSp>
          <p:sp>
            <p:nvSpPr>
              <p:cNvPr id="2821" name="Google Shape;2821;p40"/>
              <p:cNvSpPr/>
              <p:nvPr/>
            </p:nvSpPr>
            <p:spPr>
              <a:xfrm>
                <a:off x="4149000" y="1743840"/>
                <a:ext cx="57240" cy="448560"/>
              </a:xfrm>
              <a:custGeom>
                <a:avLst/>
                <a:gdLst/>
                <a:ahLst/>
                <a:cxnLst/>
                <a:rect l="l" t="t" r="r" b="b"/>
                <a:pathLst>
                  <a:path w="159" h="1246" fill="none" extrusionOk="0">
                    <a:moveTo>
                      <a:pt x="0" y="0"/>
                    </a:moveTo>
                    <a:cubicBezTo>
                      <a:pt x="0" y="0"/>
                      <a:pt x="66" y="993"/>
                      <a:pt x="159" y="1246"/>
                    </a:cubicBezTo>
                  </a:path>
                </a:pathLst>
              </a:custGeom>
              <a:noFill/>
              <a:ln w="9525" cap="rnd" cmpd="sng">
                <a:solidFill>
                  <a:schemeClr val="dk1"/>
                </a:solidFill>
                <a:prstDash val="solid"/>
                <a:round/>
                <a:headEnd type="none" w="sm" len="sm"/>
                <a:tailEnd type="none" w="sm" len="sm"/>
              </a:ln>
            </p:spPr>
            <p:txBody>
              <a:bodyPr spcFirstLastPara="1" wrap="square" lIns="93225" tIns="48225" rIns="93225" bIns="482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22" name="Google Shape;2822;p40"/>
              <p:cNvSpPr/>
              <p:nvPr/>
            </p:nvSpPr>
            <p:spPr>
              <a:xfrm>
                <a:off x="4214160" y="1747800"/>
                <a:ext cx="100440" cy="415080"/>
              </a:xfrm>
              <a:custGeom>
                <a:avLst/>
                <a:gdLst/>
                <a:ahLst/>
                <a:cxnLst/>
                <a:rect l="l" t="t" r="r" b="b"/>
                <a:pathLst>
                  <a:path w="279" h="1153" fill="none" extrusionOk="0">
                    <a:moveTo>
                      <a:pt x="0" y="0"/>
                    </a:moveTo>
                    <a:cubicBezTo>
                      <a:pt x="0" y="0"/>
                      <a:pt x="92" y="675"/>
                      <a:pt x="279" y="1153"/>
                    </a:cubicBezTo>
                  </a:path>
                </a:pathLst>
              </a:custGeom>
              <a:noFill/>
              <a:ln w="9525" cap="rnd" cmpd="sng">
                <a:solidFill>
                  <a:schemeClr val="dk1"/>
                </a:solidFill>
                <a:prstDash val="solid"/>
                <a:round/>
                <a:headEnd type="none" w="sm" len="sm"/>
                <a:tailEnd type="none" w="sm" len="sm"/>
              </a:ln>
            </p:spPr>
            <p:txBody>
              <a:bodyPr spcFirstLastPara="1" wrap="square" lIns="93225" tIns="48225" rIns="93225" bIns="482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23" name="Google Shape;2823;p40"/>
              <p:cNvSpPr/>
              <p:nvPr/>
            </p:nvSpPr>
            <p:spPr>
              <a:xfrm>
                <a:off x="4276800" y="1743840"/>
                <a:ext cx="142560" cy="367560"/>
              </a:xfrm>
              <a:custGeom>
                <a:avLst/>
                <a:gdLst/>
                <a:ahLst/>
                <a:cxnLst/>
                <a:rect l="l" t="t" r="r" b="b"/>
                <a:pathLst>
                  <a:path w="396" h="1021" fill="none" extrusionOk="0">
                    <a:moveTo>
                      <a:pt x="0" y="0"/>
                    </a:moveTo>
                    <a:cubicBezTo>
                      <a:pt x="0" y="0"/>
                      <a:pt x="143" y="631"/>
                      <a:pt x="396" y="1021"/>
                    </a:cubicBezTo>
                  </a:path>
                </a:pathLst>
              </a:custGeom>
              <a:noFill/>
              <a:ln w="9525" cap="rnd" cmpd="sng">
                <a:solidFill>
                  <a:schemeClr val="dk1"/>
                </a:solidFill>
                <a:prstDash val="solid"/>
                <a:round/>
                <a:headEnd type="none" w="sm" len="sm"/>
                <a:tailEnd type="none" w="sm" len="sm"/>
              </a:ln>
            </p:spPr>
            <p:txBody>
              <a:bodyPr spcFirstLastPara="1" wrap="square" lIns="93225" tIns="48225" rIns="93225" bIns="482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24" name="Google Shape;2824;p40"/>
              <p:cNvSpPr/>
              <p:nvPr/>
            </p:nvSpPr>
            <p:spPr>
              <a:xfrm>
                <a:off x="4340160" y="1749600"/>
                <a:ext cx="168120" cy="304560"/>
              </a:xfrm>
              <a:custGeom>
                <a:avLst/>
                <a:gdLst/>
                <a:ahLst/>
                <a:cxnLst/>
                <a:rect l="l" t="t" r="r" b="b"/>
                <a:pathLst>
                  <a:path w="467" h="846" fill="none" extrusionOk="0">
                    <a:moveTo>
                      <a:pt x="0" y="0"/>
                    </a:moveTo>
                    <a:cubicBezTo>
                      <a:pt x="0" y="0"/>
                      <a:pt x="198" y="467"/>
                      <a:pt x="467" y="846"/>
                    </a:cubicBezTo>
                  </a:path>
                </a:pathLst>
              </a:custGeom>
              <a:noFill/>
              <a:ln w="9525" cap="rnd" cmpd="sng">
                <a:solidFill>
                  <a:schemeClr val="dk1"/>
                </a:solidFill>
                <a:prstDash val="solid"/>
                <a:round/>
                <a:headEnd type="none" w="sm" len="sm"/>
                <a:tailEnd type="none" w="sm" len="sm"/>
              </a:ln>
            </p:spPr>
            <p:txBody>
              <a:bodyPr spcFirstLastPara="1" wrap="square" lIns="93225" tIns="48225" rIns="93225" bIns="482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cxnSp>
            <p:nvCxnSpPr>
              <p:cNvPr id="2825" name="Google Shape;2825;p40"/>
              <p:cNvCxnSpPr/>
              <p:nvPr/>
            </p:nvCxnSpPr>
            <p:spPr>
              <a:xfrm>
                <a:off x="4409280" y="1753560"/>
                <a:ext cx="168000" cy="235500"/>
              </a:xfrm>
              <a:prstGeom prst="straightConnector1">
                <a:avLst/>
              </a:prstGeom>
              <a:noFill/>
              <a:ln w="9525" cap="rnd" cmpd="sng">
                <a:solidFill>
                  <a:schemeClr val="dk1"/>
                </a:solidFill>
                <a:prstDash val="solid"/>
                <a:round/>
                <a:headEnd type="none" w="sm" len="sm"/>
                <a:tailEnd type="none" w="sm" len="sm"/>
              </a:ln>
            </p:spPr>
          </p:cxnSp>
          <p:sp>
            <p:nvSpPr>
              <p:cNvPr id="2826" name="Google Shape;2826;p40"/>
              <p:cNvSpPr/>
              <p:nvPr/>
            </p:nvSpPr>
            <p:spPr>
              <a:xfrm>
                <a:off x="4657680" y="1384560"/>
                <a:ext cx="69120" cy="174240"/>
              </a:xfrm>
              <a:custGeom>
                <a:avLst/>
                <a:gdLst/>
                <a:ahLst/>
                <a:cxnLst/>
                <a:rect l="l" t="t" r="r" b="b"/>
                <a:pathLst>
                  <a:path w="192" h="484" fill="none" extrusionOk="0">
                    <a:moveTo>
                      <a:pt x="0" y="0"/>
                    </a:moveTo>
                    <a:cubicBezTo>
                      <a:pt x="0" y="0"/>
                      <a:pt x="152" y="229"/>
                      <a:pt x="192" y="484"/>
                    </a:cubicBezTo>
                  </a:path>
                </a:pathLst>
              </a:custGeom>
              <a:noFill/>
              <a:ln w="9525" cap="rnd" cmpd="sng">
                <a:solidFill>
                  <a:schemeClr val="dk2"/>
                </a:solidFill>
                <a:prstDash val="solid"/>
                <a:round/>
                <a:headEnd type="none" w="sm" len="sm"/>
                <a:tailEnd type="none" w="sm" len="sm"/>
              </a:ln>
            </p:spPr>
            <p:txBody>
              <a:bodyPr spcFirstLastPara="1" wrap="square" lIns="93225" tIns="48225" rIns="93225" bIns="482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27" name="Google Shape;2827;p40"/>
              <p:cNvSpPr/>
              <p:nvPr/>
            </p:nvSpPr>
            <p:spPr>
              <a:xfrm>
                <a:off x="4399560" y="1198800"/>
                <a:ext cx="198360" cy="246960"/>
              </a:xfrm>
              <a:custGeom>
                <a:avLst/>
                <a:gdLst/>
                <a:ahLst/>
                <a:cxnLst/>
                <a:rect l="l" t="t" r="r" b="b"/>
                <a:pathLst>
                  <a:path w="551" h="686" fill="none" extrusionOk="0">
                    <a:moveTo>
                      <a:pt x="0" y="0"/>
                    </a:moveTo>
                    <a:cubicBezTo>
                      <a:pt x="0" y="0"/>
                      <a:pt x="242" y="49"/>
                      <a:pt x="416" y="361"/>
                    </a:cubicBezTo>
                    <a:cubicBezTo>
                      <a:pt x="507" y="526"/>
                      <a:pt x="551" y="686"/>
                      <a:pt x="551" y="686"/>
                    </a:cubicBezTo>
                  </a:path>
                </a:pathLst>
              </a:custGeom>
              <a:noFill/>
              <a:ln w="9525" cap="rnd" cmpd="sng">
                <a:solidFill>
                  <a:schemeClr val="dk1"/>
                </a:solidFill>
                <a:prstDash val="solid"/>
                <a:round/>
                <a:headEnd type="none" w="sm" len="sm"/>
                <a:tailEnd type="none" w="sm" len="sm"/>
              </a:ln>
            </p:spPr>
            <p:txBody>
              <a:bodyPr spcFirstLastPara="1" wrap="square" lIns="93225" tIns="48225" rIns="93225" bIns="482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28" name="Google Shape;2828;p40"/>
              <p:cNvSpPr/>
              <p:nvPr/>
            </p:nvSpPr>
            <p:spPr>
              <a:xfrm>
                <a:off x="4571280" y="1513440"/>
                <a:ext cx="116640" cy="221040"/>
              </a:xfrm>
              <a:custGeom>
                <a:avLst/>
                <a:gdLst/>
                <a:ahLst/>
                <a:cxnLst/>
                <a:rect l="l" t="t" r="r" b="b"/>
                <a:pathLst>
                  <a:path w="324" h="614" extrusionOk="0">
                    <a:moveTo>
                      <a:pt x="197" y="2"/>
                    </a:moveTo>
                    <a:lnTo>
                      <a:pt x="32" y="47"/>
                    </a:lnTo>
                    <a:cubicBezTo>
                      <a:pt x="10" y="53"/>
                      <a:pt x="-4" y="75"/>
                      <a:pt x="0" y="98"/>
                    </a:cubicBezTo>
                    <a:cubicBezTo>
                      <a:pt x="15" y="175"/>
                      <a:pt x="47" y="351"/>
                      <a:pt x="59" y="501"/>
                    </a:cubicBezTo>
                    <a:cubicBezTo>
                      <a:pt x="66" y="590"/>
                      <a:pt x="163" y="642"/>
                      <a:pt x="240" y="598"/>
                    </a:cubicBezTo>
                    <a:cubicBezTo>
                      <a:pt x="241" y="597"/>
                      <a:pt x="242" y="596"/>
                      <a:pt x="244" y="596"/>
                    </a:cubicBezTo>
                    <a:cubicBezTo>
                      <a:pt x="297" y="564"/>
                      <a:pt x="327" y="505"/>
                      <a:pt x="323" y="444"/>
                    </a:cubicBezTo>
                    <a:cubicBezTo>
                      <a:pt x="317" y="336"/>
                      <a:pt x="299" y="156"/>
                      <a:pt x="249" y="29"/>
                    </a:cubicBezTo>
                    <a:cubicBezTo>
                      <a:pt x="241" y="8"/>
                      <a:pt x="218" y="-3"/>
                      <a:pt x="197" y="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2829" name="Google Shape;2829;p40"/>
              <p:cNvSpPr/>
              <p:nvPr/>
            </p:nvSpPr>
            <p:spPr>
              <a:xfrm>
                <a:off x="4572360" y="1539360"/>
                <a:ext cx="93240" cy="23040"/>
              </a:xfrm>
              <a:custGeom>
                <a:avLst/>
                <a:gdLst/>
                <a:ahLst/>
                <a:cxnLst/>
                <a:rect l="l" t="t" r="r" b="b"/>
                <a:pathLst>
                  <a:path w="259" h="64" fill="none" extrusionOk="0">
                    <a:moveTo>
                      <a:pt x="259" y="0"/>
                    </a:moveTo>
                    <a:cubicBezTo>
                      <a:pt x="259" y="0"/>
                      <a:pt x="142" y="62"/>
                      <a:pt x="0" y="64"/>
                    </a:cubicBezTo>
                  </a:path>
                </a:pathLst>
              </a:custGeom>
              <a:noFill/>
              <a:ln w="9525" cap="rnd" cmpd="sng">
                <a:solidFill>
                  <a:schemeClr val="dk2"/>
                </a:solidFill>
                <a:prstDash val="solid"/>
                <a:round/>
                <a:headEnd type="none" w="sm" len="sm"/>
                <a:tailEnd type="none" w="sm" len="sm"/>
              </a:ln>
            </p:spPr>
            <p:txBody>
              <a:bodyPr spcFirstLastPara="1" wrap="square" lIns="93225" tIns="0" rIns="93225"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30" name="Google Shape;2830;p40"/>
              <p:cNvSpPr/>
              <p:nvPr/>
            </p:nvSpPr>
            <p:spPr>
              <a:xfrm>
                <a:off x="4570200" y="1400400"/>
                <a:ext cx="49320" cy="75600"/>
              </a:xfrm>
              <a:custGeom>
                <a:avLst/>
                <a:gdLst/>
                <a:ahLst/>
                <a:cxnLst/>
                <a:rect l="l" t="t" r="r" b="b"/>
                <a:pathLst>
                  <a:path w="137" h="210" extrusionOk="0">
                    <a:moveTo>
                      <a:pt x="77" y="22"/>
                    </a:moveTo>
                    <a:lnTo>
                      <a:pt x="129" y="114"/>
                    </a:lnTo>
                    <a:cubicBezTo>
                      <a:pt x="149" y="151"/>
                      <a:pt x="130" y="197"/>
                      <a:pt x="90" y="208"/>
                    </a:cubicBezTo>
                    <a:lnTo>
                      <a:pt x="90" y="208"/>
                    </a:lnTo>
                    <a:cubicBezTo>
                      <a:pt x="51" y="218"/>
                      <a:pt x="12" y="191"/>
                      <a:pt x="9" y="151"/>
                    </a:cubicBezTo>
                    <a:lnTo>
                      <a:pt x="0" y="45"/>
                    </a:lnTo>
                    <a:cubicBezTo>
                      <a:pt x="-2" y="23"/>
                      <a:pt x="14" y="4"/>
                      <a:pt x="36" y="1"/>
                    </a:cubicBezTo>
                    <a:lnTo>
                      <a:pt x="36" y="1"/>
                    </a:lnTo>
                    <a:cubicBezTo>
                      <a:pt x="53" y="-1"/>
                      <a:pt x="68" y="7"/>
                      <a:pt x="77" y="22"/>
                    </a:cubicBezTo>
                    <a:close/>
                  </a:path>
                </a:pathLst>
              </a:custGeom>
              <a:solidFill>
                <a:schemeClr val="lt2"/>
              </a:solidFill>
              <a:ln>
                <a:noFill/>
              </a:ln>
            </p:spPr>
            <p:txBody>
              <a:bodyPr spcFirstLastPara="1" wrap="square" lIns="90000" tIns="30600" rIns="90000" bIns="306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31" name="Google Shape;2831;p40"/>
              <p:cNvSpPr/>
              <p:nvPr/>
            </p:nvSpPr>
            <p:spPr>
              <a:xfrm>
                <a:off x="4588560" y="1442160"/>
                <a:ext cx="17640" cy="17640"/>
              </a:xfrm>
              <a:custGeom>
                <a:avLst/>
                <a:gdLst/>
                <a:ahLst/>
                <a:cxnLst/>
                <a:rect l="l" t="t" r="r" b="b"/>
                <a:pathLst>
                  <a:path w="49" h="49" extrusionOk="0">
                    <a:moveTo>
                      <a:pt x="49" y="25"/>
                    </a:moveTo>
                    <a:cubicBezTo>
                      <a:pt x="49" y="38"/>
                      <a:pt x="38" y="49"/>
                      <a:pt x="25" y="49"/>
                    </a:cubicBezTo>
                    <a:cubicBezTo>
                      <a:pt x="11" y="49"/>
                      <a:pt x="0" y="38"/>
                      <a:pt x="0" y="25"/>
                    </a:cubicBezTo>
                    <a:cubicBezTo>
                      <a:pt x="0" y="11"/>
                      <a:pt x="11" y="0"/>
                      <a:pt x="25" y="0"/>
                    </a:cubicBezTo>
                    <a:cubicBezTo>
                      <a:pt x="38" y="0"/>
                      <a:pt x="49" y="11"/>
                      <a:pt x="49" y="25"/>
                    </a:cubicBezTo>
                    <a:close/>
                  </a:path>
                </a:pathLst>
              </a:custGeom>
              <a:noFill/>
              <a:ln w="9525" cap="rnd" cmpd="sng">
                <a:solidFill>
                  <a:schemeClr val="dk1"/>
                </a:solidFill>
                <a:prstDash val="solid"/>
                <a:round/>
                <a:headEnd type="none" w="sm" len="sm"/>
                <a:tailEnd type="none" w="sm" len="sm"/>
              </a:ln>
            </p:spPr>
            <p:txBody>
              <a:bodyPr spcFirstLastPara="1" wrap="square" lIns="93225" tIns="0" rIns="93225"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32" name="Google Shape;2832;p40"/>
              <p:cNvSpPr/>
              <p:nvPr/>
            </p:nvSpPr>
            <p:spPr>
              <a:xfrm>
                <a:off x="4377600" y="1305000"/>
                <a:ext cx="42120" cy="47880"/>
              </a:xfrm>
              <a:custGeom>
                <a:avLst/>
                <a:gdLst/>
                <a:ahLst/>
                <a:cxnLst/>
                <a:rect l="l" t="t" r="r" b="b"/>
                <a:pathLst>
                  <a:path w="117" h="133" extrusionOk="0">
                    <a:moveTo>
                      <a:pt x="106" y="41"/>
                    </a:moveTo>
                    <a:cubicBezTo>
                      <a:pt x="125" y="75"/>
                      <a:pt x="118" y="114"/>
                      <a:pt x="91" y="128"/>
                    </a:cubicBezTo>
                    <a:cubicBezTo>
                      <a:pt x="65" y="142"/>
                      <a:pt x="29" y="126"/>
                      <a:pt x="10" y="92"/>
                    </a:cubicBezTo>
                    <a:cubicBezTo>
                      <a:pt x="-8" y="58"/>
                      <a:pt x="-1" y="19"/>
                      <a:pt x="26" y="5"/>
                    </a:cubicBezTo>
                    <a:cubicBezTo>
                      <a:pt x="52" y="-9"/>
                      <a:pt x="88" y="7"/>
                      <a:pt x="106" y="41"/>
                    </a:cubicBezTo>
                    <a:close/>
                  </a:path>
                </a:pathLst>
              </a:custGeom>
              <a:noFill/>
              <a:ln w="9525" cap="rnd" cmpd="sng">
                <a:solidFill>
                  <a:schemeClr val="dk1"/>
                </a:solidFill>
                <a:prstDash val="solid"/>
                <a:round/>
                <a:headEnd type="none" w="sm" len="sm"/>
                <a:tailEnd type="none" w="sm" len="sm"/>
              </a:ln>
            </p:spPr>
            <p:txBody>
              <a:bodyPr spcFirstLastPara="1" wrap="square" lIns="93225" tIns="0" rIns="93225"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33" name="Google Shape;2833;p40"/>
              <p:cNvSpPr/>
              <p:nvPr/>
            </p:nvSpPr>
            <p:spPr>
              <a:xfrm>
                <a:off x="3891600" y="1720080"/>
                <a:ext cx="393120" cy="23400"/>
              </a:xfrm>
              <a:custGeom>
                <a:avLst/>
                <a:gdLst/>
                <a:ahLst/>
                <a:cxnLst/>
                <a:rect l="l" t="t" r="r" b="b"/>
                <a:pathLst>
                  <a:path w="1092" h="65" fill="none" extrusionOk="0">
                    <a:moveTo>
                      <a:pt x="1092" y="28"/>
                    </a:moveTo>
                    <a:cubicBezTo>
                      <a:pt x="1092" y="28"/>
                      <a:pt x="630" y="127"/>
                      <a:pt x="0" y="0"/>
                    </a:cubicBezTo>
                  </a:path>
                </a:pathLst>
              </a:custGeom>
              <a:noFill/>
              <a:ln w="9525" cap="rnd" cmpd="sng">
                <a:solidFill>
                  <a:schemeClr val="dk1"/>
                </a:solidFill>
                <a:prstDash val="solid"/>
                <a:round/>
                <a:headEnd type="none" w="sm" len="sm"/>
                <a:tailEnd type="none" w="sm" len="sm"/>
              </a:ln>
            </p:spPr>
            <p:txBody>
              <a:bodyPr spcFirstLastPara="1" wrap="square" lIns="93225" tIns="0" rIns="93225"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34" name="Google Shape;2834;p40"/>
              <p:cNvSpPr/>
              <p:nvPr/>
            </p:nvSpPr>
            <p:spPr>
              <a:xfrm>
                <a:off x="4052520" y="1197000"/>
                <a:ext cx="183240" cy="113400"/>
              </a:xfrm>
              <a:custGeom>
                <a:avLst/>
                <a:gdLst/>
                <a:ahLst/>
                <a:cxnLst/>
                <a:rect l="l" t="t" r="r" b="b"/>
                <a:pathLst>
                  <a:path w="509" h="315" extrusionOk="0">
                    <a:moveTo>
                      <a:pt x="508" y="73"/>
                    </a:moveTo>
                    <a:cubicBezTo>
                      <a:pt x="511" y="65"/>
                      <a:pt x="446" y="0"/>
                      <a:pt x="446" y="0"/>
                    </a:cubicBezTo>
                    <a:cubicBezTo>
                      <a:pt x="446" y="0"/>
                      <a:pt x="245" y="105"/>
                      <a:pt x="65" y="19"/>
                    </a:cubicBezTo>
                    <a:lnTo>
                      <a:pt x="0" y="133"/>
                    </a:lnTo>
                    <a:lnTo>
                      <a:pt x="73" y="310"/>
                    </a:lnTo>
                    <a:lnTo>
                      <a:pt x="175" y="189"/>
                    </a:lnTo>
                    <a:lnTo>
                      <a:pt x="220" y="315"/>
                    </a:lnTo>
                    <a:cubicBezTo>
                      <a:pt x="220" y="315"/>
                      <a:pt x="446" y="250"/>
                      <a:pt x="508" y="73"/>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35" name="Google Shape;2835;p40"/>
              <p:cNvSpPr/>
              <p:nvPr/>
            </p:nvSpPr>
            <p:spPr>
              <a:xfrm>
                <a:off x="4109040" y="1206000"/>
                <a:ext cx="408240" cy="586800"/>
              </a:xfrm>
              <a:custGeom>
                <a:avLst/>
                <a:gdLst/>
                <a:ahLst/>
                <a:cxnLst/>
                <a:rect l="l" t="t" r="r" b="b"/>
                <a:pathLst>
                  <a:path w="1134" h="1630" extrusionOk="0">
                    <a:moveTo>
                      <a:pt x="587" y="34"/>
                    </a:moveTo>
                    <a:cubicBezTo>
                      <a:pt x="608" y="44"/>
                      <a:pt x="615" y="70"/>
                      <a:pt x="599" y="87"/>
                    </a:cubicBezTo>
                    <a:cubicBezTo>
                      <a:pt x="522" y="164"/>
                      <a:pt x="340" y="379"/>
                      <a:pt x="296" y="726"/>
                    </a:cubicBezTo>
                    <a:cubicBezTo>
                      <a:pt x="239" y="1169"/>
                      <a:pt x="547" y="1372"/>
                      <a:pt x="1041" y="1390"/>
                    </a:cubicBezTo>
                    <a:lnTo>
                      <a:pt x="1134" y="1629"/>
                    </a:lnTo>
                    <a:cubicBezTo>
                      <a:pt x="1134" y="1629"/>
                      <a:pt x="-94" y="1656"/>
                      <a:pt x="6" y="755"/>
                    </a:cubicBezTo>
                    <a:cubicBezTo>
                      <a:pt x="6" y="755"/>
                      <a:pt x="171" y="225"/>
                      <a:pt x="347" y="34"/>
                    </a:cubicBezTo>
                    <a:cubicBezTo>
                      <a:pt x="365" y="14"/>
                      <a:pt x="390" y="2"/>
                      <a:pt x="417" y="1"/>
                    </a:cubicBezTo>
                    <a:cubicBezTo>
                      <a:pt x="466" y="0"/>
                      <a:pt x="511" y="-3"/>
                      <a:pt x="587" y="34"/>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36" name="Google Shape;2836;p40"/>
              <p:cNvSpPr/>
              <p:nvPr/>
            </p:nvSpPr>
            <p:spPr>
              <a:xfrm>
                <a:off x="4090320" y="1381320"/>
                <a:ext cx="155520" cy="198720"/>
              </a:xfrm>
              <a:custGeom>
                <a:avLst/>
                <a:gdLst/>
                <a:ahLst/>
                <a:cxnLst/>
                <a:rect l="l" t="t" r="r" b="b"/>
                <a:pathLst>
                  <a:path w="432" h="552" extrusionOk="0">
                    <a:moveTo>
                      <a:pt x="432" y="329"/>
                    </a:moveTo>
                    <a:cubicBezTo>
                      <a:pt x="432" y="329"/>
                      <a:pt x="390" y="136"/>
                      <a:pt x="321" y="68"/>
                    </a:cubicBezTo>
                    <a:cubicBezTo>
                      <a:pt x="252" y="1"/>
                      <a:pt x="109" y="-32"/>
                      <a:pt x="95" y="44"/>
                    </a:cubicBezTo>
                    <a:cubicBezTo>
                      <a:pt x="95" y="44"/>
                      <a:pt x="12" y="44"/>
                      <a:pt x="30" y="133"/>
                    </a:cubicBezTo>
                    <a:cubicBezTo>
                      <a:pt x="30" y="133"/>
                      <a:pt x="-21" y="149"/>
                      <a:pt x="12" y="214"/>
                    </a:cubicBezTo>
                    <a:cubicBezTo>
                      <a:pt x="12" y="214"/>
                      <a:pt x="1" y="234"/>
                      <a:pt x="17" y="265"/>
                    </a:cubicBezTo>
                    <a:cubicBezTo>
                      <a:pt x="35" y="300"/>
                      <a:pt x="182" y="436"/>
                      <a:pt x="178" y="401"/>
                    </a:cubicBezTo>
                    <a:cubicBezTo>
                      <a:pt x="166" y="294"/>
                      <a:pt x="71" y="304"/>
                      <a:pt x="71" y="304"/>
                    </a:cubicBezTo>
                    <a:lnTo>
                      <a:pt x="124" y="346"/>
                    </a:lnTo>
                    <a:cubicBezTo>
                      <a:pt x="124" y="346"/>
                      <a:pt x="93" y="472"/>
                      <a:pt x="221" y="541"/>
                    </a:cubicBezTo>
                    <a:cubicBezTo>
                      <a:pt x="348" y="611"/>
                      <a:pt x="432" y="329"/>
                      <a:pt x="432" y="329"/>
                    </a:cubicBezTo>
                    <a:close/>
                  </a:path>
                </a:pathLst>
              </a:custGeom>
              <a:solidFill>
                <a:srgbClr val="FEAAA0"/>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37" name="Google Shape;2837;p40"/>
              <p:cNvSpPr/>
              <p:nvPr/>
            </p:nvSpPr>
            <p:spPr>
              <a:xfrm>
                <a:off x="4188240" y="1452960"/>
                <a:ext cx="345600" cy="219240"/>
              </a:xfrm>
              <a:custGeom>
                <a:avLst/>
                <a:gdLst/>
                <a:ahLst/>
                <a:cxnLst/>
                <a:rect l="l" t="t" r="r" b="b"/>
                <a:pathLst>
                  <a:path w="960" h="609" extrusionOk="0">
                    <a:moveTo>
                      <a:pt x="101" y="0"/>
                    </a:moveTo>
                    <a:cubicBezTo>
                      <a:pt x="101" y="0"/>
                      <a:pt x="909" y="17"/>
                      <a:pt x="959" y="389"/>
                    </a:cubicBezTo>
                    <a:cubicBezTo>
                      <a:pt x="984" y="574"/>
                      <a:pt x="521" y="793"/>
                      <a:pt x="0" y="348"/>
                    </a:cubicBezTo>
                    <a:lnTo>
                      <a:pt x="101" y="0"/>
                    </a:lnTo>
                    <a:close/>
                  </a:path>
                </a:pathLst>
              </a:custGeom>
              <a:solidFill>
                <a:srgbClr val="FEAAA0"/>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38" name="Google Shape;2838;p40"/>
              <p:cNvSpPr/>
              <p:nvPr/>
            </p:nvSpPr>
            <p:spPr>
              <a:xfrm>
                <a:off x="4124520" y="1397160"/>
                <a:ext cx="58680" cy="28440"/>
              </a:xfrm>
              <a:custGeom>
                <a:avLst/>
                <a:gdLst/>
                <a:ahLst/>
                <a:cxnLst/>
                <a:rect l="l" t="t" r="r" b="b"/>
                <a:pathLst>
                  <a:path w="163" h="79" fill="none" extrusionOk="0">
                    <a:moveTo>
                      <a:pt x="0" y="0"/>
                    </a:moveTo>
                    <a:cubicBezTo>
                      <a:pt x="0" y="0"/>
                      <a:pt x="120" y="20"/>
                      <a:pt x="163" y="79"/>
                    </a:cubicBezTo>
                  </a:path>
                </a:pathLst>
              </a:custGeom>
              <a:noFill/>
              <a:ln w="9525" cap="rnd" cmpd="sng">
                <a:solidFill>
                  <a:schemeClr val="dk1"/>
                </a:solidFill>
                <a:prstDash val="solid"/>
                <a:round/>
                <a:headEnd type="none" w="sm" len="sm"/>
                <a:tailEnd type="none" w="sm" len="sm"/>
              </a:ln>
            </p:spPr>
            <p:txBody>
              <a:bodyPr spcFirstLastPara="1" wrap="square" lIns="93225" tIns="0" rIns="93225"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39" name="Google Shape;2839;p40"/>
              <p:cNvSpPr/>
              <p:nvPr/>
            </p:nvSpPr>
            <p:spPr>
              <a:xfrm>
                <a:off x="4101480" y="1426320"/>
                <a:ext cx="58320" cy="23400"/>
              </a:xfrm>
              <a:custGeom>
                <a:avLst/>
                <a:gdLst/>
                <a:ahLst/>
                <a:cxnLst/>
                <a:rect l="l" t="t" r="r" b="b"/>
                <a:pathLst>
                  <a:path w="162" h="65" fill="none" extrusionOk="0">
                    <a:moveTo>
                      <a:pt x="0" y="1"/>
                    </a:moveTo>
                    <a:cubicBezTo>
                      <a:pt x="0" y="1"/>
                      <a:pt x="112" y="-5"/>
                      <a:pt x="162" y="65"/>
                    </a:cubicBezTo>
                  </a:path>
                </a:pathLst>
              </a:custGeom>
              <a:noFill/>
              <a:ln w="9525" cap="rnd" cmpd="sng">
                <a:solidFill>
                  <a:schemeClr val="dk1"/>
                </a:solidFill>
                <a:prstDash val="solid"/>
                <a:round/>
                <a:headEnd type="none" w="sm" len="sm"/>
                <a:tailEnd type="none" w="sm" len="sm"/>
              </a:ln>
            </p:spPr>
            <p:txBody>
              <a:bodyPr spcFirstLastPara="1" wrap="square" lIns="93225" tIns="0" rIns="93225"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40" name="Google Shape;2840;p40"/>
              <p:cNvSpPr/>
              <p:nvPr/>
            </p:nvSpPr>
            <p:spPr>
              <a:xfrm>
                <a:off x="4094640" y="1458360"/>
                <a:ext cx="54360" cy="26280"/>
              </a:xfrm>
              <a:custGeom>
                <a:avLst/>
                <a:gdLst/>
                <a:ahLst/>
                <a:cxnLst/>
                <a:rect l="l" t="t" r="r" b="b"/>
                <a:pathLst>
                  <a:path w="151" h="73" fill="none" extrusionOk="0">
                    <a:moveTo>
                      <a:pt x="0" y="0"/>
                    </a:moveTo>
                    <a:cubicBezTo>
                      <a:pt x="0" y="0"/>
                      <a:pt x="112" y="26"/>
                      <a:pt x="151" y="73"/>
                    </a:cubicBezTo>
                  </a:path>
                </a:pathLst>
              </a:custGeom>
              <a:noFill/>
              <a:ln w="9525" cap="rnd" cmpd="sng">
                <a:solidFill>
                  <a:schemeClr val="dk1"/>
                </a:solidFill>
                <a:prstDash val="solid"/>
                <a:round/>
                <a:headEnd type="none" w="sm" len="sm"/>
                <a:tailEnd type="none" w="sm" len="sm"/>
              </a:ln>
            </p:spPr>
            <p:txBody>
              <a:bodyPr spcFirstLastPara="1" wrap="square" lIns="93225" tIns="0" rIns="93225"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41" name="Google Shape;2841;p40"/>
              <p:cNvSpPr/>
              <p:nvPr/>
            </p:nvSpPr>
            <p:spPr>
              <a:xfrm>
                <a:off x="4319640" y="1460520"/>
                <a:ext cx="92160" cy="26640"/>
              </a:xfrm>
              <a:custGeom>
                <a:avLst/>
                <a:gdLst/>
                <a:ahLst/>
                <a:cxnLst/>
                <a:rect l="l" t="t" r="r" b="b"/>
                <a:pathLst>
                  <a:path w="256" h="74" fill="none" extrusionOk="0">
                    <a:moveTo>
                      <a:pt x="0" y="0"/>
                    </a:moveTo>
                    <a:cubicBezTo>
                      <a:pt x="0" y="0"/>
                      <a:pt x="169" y="21"/>
                      <a:pt x="256" y="74"/>
                    </a:cubicBezTo>
                  </a:path>
                </a:pathLst>
              </a:custGeom>
              <a:noFill/>
              <a:ln w="9525" cap="rnd" cmpd="sng">
                <a:solidFill>
                  <a:schemeClr val="dk1"/>
                </a:solidFill>
                <a:prstDash val="solid"/>
                <a:round/>
                <a:headEnd type="none" w="sm" len="sm"/>
                <a:tailEnd type="none" w="sm" len="sm"/>
              </a:ln>
            </p:spPr>
            <p:txBody>
              <a:bodyPr spcFirstLastPara="1" wrap="square" lIns="93225" tIns="0" rIns="93225"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42" name="Google Shape;2842;p40"/>
              <p:cNvSpPr/>
              <p:nvPr/>
            </p:nvSpPr>
            <p:spPr>
              <a:xfrm>
                <a:off x="4313520" y="1215720"/>
                <a:ext cx="12240" cy="21600"/>
              </a:xfrm>
              <a:custGeom>
                <a:avLst/>
                <a:gdLst/>
                <a:ahLst/>
                <a:cxnLst/>
                <a:rect l="l" t="t" r="r" b="b"/>
                <a:pathLst>
                  <a:path w="34" h="60" fill="none" extrusionOk="0">
                    <a:moveTo>
                      <a:pt x="0" y="0"/>
                    </a:moveTo>
                    <a:cubicBezTo>
                      <a:pt x="0" y="0"/>
                      <a:pt x="45" y="21"/>
                      <a:pt x="31" y="60"/>
                    </a:cubicBezTo>
                  </a:path>
                </a:pathLst>
              </a:custGeom>
              <a:noFill/>
              <a:ln w="9525" cap="rnd" cmpd="sng">
                <a:solidFill>
                  <a:schemeClr val="dk1"/>
                </a:solidFill>
                <a:prstDash val="solid"/>
                <a:round/>
                <a:headEnd type="none" w="sm" len="sm"/>
                <a:tailEnd type="none" w="sm" len="sm"/>
              </a:ln>
            </p:spPr>
            <p:txBody>
              <a:bodyPr spcFirstLastPara="1" wrap="square" lIns="93225" tIns="0" rIns="93225"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43" name="Google Shape;2843;p40"/>
              <p:cNvSpPr/>
              <p:nvPr/>
            </p:nvSpPr>
            <p:spPr>
              <a:xfrm>
                <a:off x="4137840" y="1263240"/>
                <a:ext cx="110160" cy="111600"/>
              </a:xfrm>
              <a:custGeom>
                <a:avLst/>
                <a:gdLst/>
                <a:ahLst/>
                <a:cxnLst/>
                <a:rect l="l" t="t" r="r" b="b"/>
                <a:pathLst>
                  <a:path w="306" h="310" extrusionOk="0">
                    <a:moveTo>
                      <a:pt x="303" y="82"/>
                    </a:moveTo>
                    <a:cubicBezTo>
                      <a:pt x="310" y="62"/>
                      <a:pt x="300" y="40"/>
                      <a:pt x="280" y="31"/>
                    </a:cubicBezTo>
                    <a:cubicBezTo>
                      <a:pt x="244" y="14"/>
                      <a:pt x="186" y="-7"/>
                      <a:pt x="142" y="3"/>
                    </a:cubicBezTo>
                    <a:cubicBezTo>
                      <a:pt x="75" y="20"/>
                      <a:pt x="-16" y="220"/>
                      <a:pt x="3" y="257"/>
                    </a:cubicBezTo>
                    <a:cubicBezTo>
                      <a:pt x="21" y="294"/>
                      <a:pt x="169" y="315"/>
                      <a:pt x="195" y="310"/>
                    </a:cubicBezTo>
                    <a:cubicBezTo>
                      <a:pt x="215" y="306"/>
                      <a:pt x="280" y="153"/>
                      <a:pt x="303" y="8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2844" name="Google Shape;2844;p40"/>
              <p:cNvSpPr/>
              <p:nvPr/>
            </p:nvSpPr>
            <p:spPr>
              <a:xfrm>
                <a:off x="4169160" y="1280520"/>
                <a:ext cx="73800" cy="22320"/>
              </a:xfrm>
              <a:custGeom>
                <a:avLst/>
                <a:gdLst/>
                <a:ahLst/>
                <a:cxnLst/>
                <a:rect l="l" t="t" r="r" b="b"/>
                <a:pathLst>
                  <a:path w="205" h="62" fill="none" extrusionOk="0">
                    <a:moveTo>
                      <a:pt x="205" y="62"/>
                    </a:moveTo>
                    <a:cubicBezTo>
                      <a:pt x="205" y="62"/>
                      <a:pt x="126" y="-2"/>
                      <a:pt x="0" y="0"/>
                    </a:cubicBezTo>
                  </a:path>
                </a:pathLst>
              </a:custGeom>
              <a:noFill/>
              <a:ln w="9525" cap="rnd" cmpd="sng">
                <a:solidFill>
                  <a:schemeClr val="dk2"/>
                </a:solidFill>
                <a:prstDash val="solid"/>
                <a:round/>
                <a:headEnd type="none" w="sm" len="sm"/>
                <a:tailEnd type="none" w="sm" len="sm"/>
              </a:ln>
            </p:spPr>
            <p:txBody>
              <a:bodyPr spcFirstLastPara="1" wrap="square" lIns="93225" tIns="0" rIns="93225"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45" name="Google Shape;2845;p40"/>
              <p:cNvSpPr/>
              <p:nvPr/>
            </p:nvSpPr>
            <p:spPr>
              <a:xfrm>
                <a:off x="4456800" y="1702440"/>
                <a:ext cx="87120" cy="2880"/>
              </a:xfrm>
              <a:custGeom>
                <a:avLst/>
                <a:gdLst/>
                <a:ahLst/>
                <a:cxnLst/>
                <a:rect l="l" t="t" r="r" b="b"/>
                <a:pathLst>
                  <a:path w="242" h="8" fill="none" extrusionOk="0">
                    <a:moveTo>
                      <a:pt x="0" y="0"/>
                    </a:moveTo>
                    <a:cubicBezTo>
                      <a:pt x="0" y="0"/>
                      <a:pt x="154" y="12"/>
                      <a:pt x="242" y="5"/>
                    </a:cubicBezTo>
                  </a:path>
                </a:pathLst>
              </a:custGeom>
              <a:noFill/>
              <a:ln w="9525" cap="rnd" cmpd="sng">
                <a:solidFill>
                  <a:schemeClr val="dk1"/>
                </a:solidFill>
                <a:prstDash val="solid"/>
                <a:round/>
                <a:headEnd type="none" w="sm" len="sm"/>
                <a:tailEnd type="none" w="sm" len="sm"/>
              </a:ln>
            </p:spPr>
            <p:txBody>
              <a:bodyPr spcFirstLastPara="1" wrap="square" lIns="93225" tIns="0" rIns="93225"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cxnSp>
            <p:nvCxnSpPr>
              <p:cNvPr id="2846" name="Google Shape;2846;p40"/>
              <p:cNvCxnSpPr/>
              <p:nvPr/>
            </p:nvCxnSpPr>
            <p:spPr>
              <a:xfrm rot="10800000" flipH="1">
                <a:off x="4491720" y="1791480"/>
                <a:ext cx="46200" cy="2400"/>
              </a:xfrm>
              <a:prstGeom prst="straightConnector1">
                <a:avLst/>
              </a:prstGeom>
              <a:noFill/>
              <a:ln w="9525" cap="rnd" cmpd="sng">
                <a:solidFill>
                  <a:schemeClr val="dk1"/>
                </a:solidFill>
                <a:prstDash val="solid"/>
                <a:round/>
                <a:headEnd type="none" w="sm" len="sm"/>
                <a:tailEnd type="none" w="sm" len="sm"/>
              </a:ln>
            </p:spPr>
          </p:cxnSp>
          <p:cxnSp>
            <p:nvCxnSpPr>
              <p:cNvPr id="2847" name="Google Shape;2847;p40"/>
              <p:cNvCxnSpPr/>
              <p:nvPr/>
            </p:nvCxnSpPr>
            <p:spPr>
              <a:xfrm rot="10800000">
                <a:off x="4109700" y="1239180"/>
                <a:ext cx="8700" cy="43500"/>
              </a:xfrm>
              <a:prstGeom prst="straightConnector1">
                <a:avLst/>
              </a:prstGeom>
              <a:noFill/>
              <a:ln w="9525" cap="rnd" cmpd="sng">
                <a:solidFill>
                  <a:schemeClr val="dk1"/>
                </a:solidFill>
                <a:prstDash val="solid"/>
                <a:round/>
                <a:headEnd type="none" w="sm" len="sm"/>
                <a:tailEnd type="none" w="sm" len="sm"/>
              </a:ln>
            </p:spPr>
          </p:cxnSp>
          <p:sp>
            <p:nvSpPr>
              <p:cNvPr id="2848" name="Google Shape;2848;p40"/>
              <p:cNvSpPr/>
              <p:nvPr/>
            </p:nvSpPr>
            <p:spPr>
              <a:xfrm>
                <a:off x="3967920" y="2741400"/>
                <a:ext cx="37080" cy="20880"/>
              </a:xfrm>
              <a:custGeom>
                <a:avLst/>
                <a:gdLst/>
                <a:ahLst/>
                <a:cxnLst/>
                <a:rect l="l" t="t" r="r" b="b"/>
                <a:pathLst>
                  <a:path w="103" h="58" fill="none" extrusionOk="0">
                    <a:moveTo>
                      <a:pt x="0" y="0"/>
                    </a:moveTo>
                    <a:cubicBezTo>
                      <a:pt x="0" y="0"/>
                      <a:pt x="39" y="45"/>
                      <a:pt x="103" y="58"/>
                    </a:cubicBezTo>
                  </a:path>
                </a:pathLst>
              </a:custGeom>
              <a:noFill/>
              <a:ln w="9525" cap="rnd" cmpd="sng">
                <a:solidFill>
                  <a:schemeClr val="dk1"/>
                </a:solidFill>
                <a:prstDash val="solid"/>
                <a:round/>
                <a:headEnd type="none" w="sm" len="sm"/>
                <a:tailEnd type="none" w="sm" len="sm"/>
              </a:ln>
            </p:spPr>
            <p:txBody>
              <a:bodyPr spcFirstLastPara="1" wrap="square" lIns="93225" tIns="0" rIns="93225"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49" name="Google Shape;2849;p40"/>
              <p:cNvSpPr/>
              <p:nvPr/>
            </p:nvSpPr>
            <p:spPr>
              <a:xfrm>
                <a:off x="4862880" y="2181600"/>
                <a:ext cx="12240" cy="38520"/>
              </a:xfrm>
              <a:custGeom>
                <a:avLst/>
                <a:gdLst/>
                <a:ahLst/>
                <a:cxnLst/>
                <a:rect l="l" t="t" r="r" b="b"/>
                <a:pathLst>
                  <a:path w="34" h="107" fill="none" extrusionOk="0">
                    <a:moveTo>
                      <a:pt x="34" y="0"/>
                    </a:moveTo>
                    <a:cubicBezTo>
                      <a:pt x="34" y="0"/>
                      <a:pt x="38" y="71"/>
                      <a:pt x="0" y="107"/>
                    </a:cubicBezTo>
                  </a:path>
                </a:pathLst>
              </a:custGeom>
              <a:noFill/>
              <a:ln w="9525" cap="rnd" cmpd="sng">
                <a:solidFill>
                  <a:schemeClr val="dk1"/>
                </a:solidFill>
                <a:prstDash val="solid"/>
                <a:round/>
                <a:headEnd type="none" w="sm" len="sm"/>
                <a:tailEnd type="none" w="sm" len="sm"/>
              </a:ln>
            </p:spPr>
            <p:txBody>
              <a:bodyPr spcFirstLastPara="1" wrap="square" lIns="93225" tIns="0" rIns="93225"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50" name="Google Shape;2850;p40"/>
              <p:cNvSpPr/>
              <p:nvPr/>
            </p:nvSpPr>
            <p:spPr>
              <a:xfrm>
                <a:off x="4880880" y="2202840"/>
                <a:ext cx="16560" cy="25200"/>
              </a:xfrm>
              <a:custGeom>
                <a:avLst/>
                <a:gdLst/>
                <a:ahLst/>
                <a:cxnLst/>
                <a:rect l="l" t="t" r="r" b="b"/>
                <a:pathLst>
                  <a:path w="46" h="70" fill="none" extrusionOk="0">
                    <a:moveTo>
                      <a:pt x="46" y="0"/>
                    </a:moveTo>
                    <a:cubicBezTo>
                      <a:pt x="46" y="0"/>
                      <a:pt x="36" y="53"/>
                      <a:pt x="0" y="70"/>
                    </a:cubicBezTo>
                  </a:path>
                </a:pathLst>
              </a:custGeom>
              <a:noFill/>
              <a:ln w="9525" cap="rnd" cmpd="sng">
                <a:solidFill>
                  <a:schemeClr val="dk1"/>
                </a:solidFill>
                <a:prstDash val="solid"/>
                <a:round/>
                <a:headEnd type="none" w="sm" len="sm"/>
                <a:tailEnd type="none" w="sm" len="sm"/>
              </a:ln>
            </p:spPr>
            <p:txBody>
              <a:bodyPr spcFirstLastPara="1" wrap="square" lIns="93225" tIns="0" rIns="93225"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51" name="Google Shape;2851;p40"/>
              <p:cNvSpPr/>
              <p:nvPr/>
            </p:nvSpPr>
            <p:spPr>
              <a:xfrm>
                <a:off x="3953880" y="2763360"/>
                <a:ext cx="21960" cy="14400"/>
              </a:xfrm>
              <a:custGeom>
                <a:avLst/>
                <a:gdLst/>
                <a:ahLst/>
                <a:cxnLst/>
                <a:rect l="l" t="t" r="r" b="b"/>
                <a:pathLst>
                  <a:path w="61" h="40" fill="none" extrusionOk="0">
                    <a:moveTo>
                      <a:pt x="61" y="40"/>
                    </a:moveTo>
                    <a:cubicBezTo>
                      <a:pt x="61" y="40"/>
                      <a:pt x="24" y="21"/>
                      <a:pt x="0" y="0"/>
                    </a:cubicBezTo>
                  </a:path>
                </a:pathLst>
              </a:custGeom>
              <a:noFill/>
              <a:ln w="9525" cap="rnd" cmpd="sng">
                <a:solidFill>
                  <a:schemeClr val="dk1"/>
                </a:solidFill>
                <a:prstDash val="solid"/>
                <a:round/>
                <a:headEnd type="none" w="sm" len="sm"/>
                <a:tailEnd type="none" w="sm" len="sm"/>
              </a:ln>
            </p:spPr>
            <p:txBody>
              <a:bodyPr spcFirstLastPara="1" wrap="square" lIns="93225" tIns="0" rIns="93225"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52" name="Google Shape;2852;p40"/>
              <p:cNvSpPr/>
              <p:nvPr/>
            </p:nvSpPr>
            <p:spPr>
              <a:xfrm>
                <a:off x="3973680" y="681120"/>
                <a:ext cx="21960" cy="26280"/>
              </a:xfrm>
              <a:custGeom>
                <a:avLst/>
                <a:gdLst/>
                <a:ahLst/>
                <a:cxnLst/>
                <a:rect l="l" t="t" r="r" b="b"/>
                <a:pathLst>
                  <a:path w="61" h="73" extrusionOk="0">
                    <a:moveTo>
                      <a:pt x="49" y="10"/>
                    </a:moveTo>
                    <a:cubicBezTo>
                      <a:pt x="43" y="15"/>
                      <a:pt x="38" y="20"/>
                      <a:pt x="32" y="26"/>
                    </a:cubicBezTo>
                    <a:cubicBezTo>
                      <a:pt x="25" y="35"/>
                      <a:pt x="18" y="44"/>
                      <a:pt x="12" y="53"/>
                    </a:cubicBezTo>
                    <a:cubicBezTo>
                      <a:pt x="7" y="59"/>
                      <a:pt x="4" y="66"/>
                      <a:pt x="0" y="73"/>
                    </a:cubicBezTo>
                    <a:cubicBezTo>
                      <a:pt x="4" y="66"/>
                      <a:pt x="9" y="60"/>
                      <a:pt x="14" y="53"/>
                    </a:cubicBezTo>
                    <a:cubicBezTo>
                      <a:pt x="17" y="50"/>
                      <a:pt x="19" y="46"/>
                      <a:pt x="22" y="43"/>
                    </a:cubicBezTo>
                    <a:cubicBezTo>
                      <a:pt x="27" y="36"/>
                      <a:pt x="33" y="29"/>
                      <a:pt x="39" y="23"/>
                    </a:cubicBezTo>
                    <a:cubicBezTo>
                      <a:pt x="46" y="15"/>
                      <a:pt x="54" y="7"/>
                      <a:pt x="61" y="0"/>
                    </a:cubicBezTo>
                    <a:cubicBezTo>
                      <a:pt x="57" y="3"/>
                      <a:pt x="53" y="6"/>
                      <a:pt x="49" y="10"/>
                    </a:cubicBezTo>
                    <a:close/>
                  </a:path>
                </a:pathLst>
              </a:custGeom>
              <a:solidFill>
                <a:srgbClr val="B96040">
                  <a:alpha val="49800"/>
                </a:srgbClr>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53" name="Google Shape;2853;p40"/>
              <p:cNvSpPr/>
              <p:nvPr/>
            </p:nvSpPr>
            <p:spPr>
              <a:xfrm>
                <a:off x="4398120" y="801720"/>
                <a:ext cx="0" cy="0"/>
              </a:xfrm>
              <a:custGeom>
                <a:avLst/>
                <a:gdLst/>
                <a:ahLst/>
                <a:cxnLst/>
                <a:rect l="l" t="t" r="r" b="b"/>
                <a:pathLst>
                  <a:path w="120000" h="120000" extrusionOk="0">
                    <a:moveTo>
                      <a:pt x="0" y="0"/>
                    </a:moveTo>
                    <a:lnTo>
                      <a:pt x="0" y="0"/>
                    </a:lnTo>
                    <a:close/>
                  </a:path>
                </a:pathLst>
              </a:custGeom>
              <a:solidFill>
                <a:srgbClr val="B96040">
                  <a:alpha val="49800"/>
                </a:srgbClr>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54" name="Google Shape;2854;p40"/>
              <p:cNvSpPr/>
              <p:nvPr/>
            </p:nvSpPr>
            <p:spPr>
              <a:xfrm>
                <a:off x="4398120" y="801720"/>
                <a:ext cx="0" cy="360"/>
              </a:xfrm>
              <a:custGeom>
                <a:avLst/>
                <a:gdLst/>
                <a:ahLst/>
                <a:cxnLst/>
                <a:rect l="l" t="t" r="r" b="b"/>
                <a:pathLst>
                  <a:path w="120000" h="1" extrusionOk="0">
                    <a:moveTo>
                      <a:pt x="0" y="1"/>
                    </a:moveTo>
                    <a:lnTo>
                      <a:pt x="0" y="0"/>
                    </a:lnTo>
                    <a:lnTo>
                      <a:pt x="0" y="1"/>
                    </a:lnTo>
                    <a:close/>
                  </a:path>
                </a:pathLst>
              </a:custGeom>
              <a:solidFill>
                <a:srgbClr val="B96040">
                  <a:alpha val="49800"/>
                </a:srgbClr>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55" name="Google Shape;2855;p40"/>
              <p:cNvSpPr/>
              <p:nvPr/>
            </p:nvSpPr>
            <p:spPr>
              <a:xfrm>
                <a:off x="4398120" y="802080"/>
                <a:ext cx="0" cy="0"/>
              </a:xfrm>
              <a:custGeom>
                <a:avLst/>
                <a:gdLst/>
                <a:ahLst/>
                <a:cxnLst/>
                <a:rect l="l" t="t" r="r" b="b"/>
                <a:pathLst>
                  <a:path w="120000" h="120000" extrusionOk="0">
                    <a:moveTo>
                      <a:pt x="0" y="0"/>
                    </a:moveTo>
                    <a:lnTo>
                      <a:pt x="0" y="0"/>
                    </a:lnTo>
                    <a:close/>
                  </a:path>
                </a:pathLst>
              </a:custGeom>
              <a:solidFill>
                <a:srgbClr val="B96040">
                  <a:alpha val="49800"/>
                </a:srgbClr>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56" name="Google Shape;2856;p40"/>
              <p:cNvSpPr/>
              <p:nvPr/>
            </p:nvSpPr>
            <p:spPr>
              <a:xfrm>
                <a:off x="3887640" y="824040"/>
                <a:ext cx="94320" cy="119520"/>
              </a:xfrm>
              <a:custGeom>
                <a:avLst/>
                <a:gdLst/>
                <a:ahLst/>
                <a:cxnLst/>
                <a:rect l="l" t="t" r="r" b="b"/>
                <a:pathLst>
                  <a:path w="262" h="332" extrusionOk="0">
                    <a:moveTo>
                      <a:pt x="117" y="2"/>
                    </a:moveTo>
                    <a:cubicBezTo>
                      <a:pt x="106" y="4"/>
                      <a:pt x="95" y="8"/>
                      <a:pt x="84" y="13"/>
                    </a:cubicBezTo>
                    <a:cubicBezTo>
                      <a:pt x="61" y="23"/>
                      <a:pt x="41" y="40"/>
                      <a:pt x="27" y="60"/>
                    </a:cubicBezTo>
                    <a:cubicBezTo>
                      <a:pt x="1" y="97"/>
                      <a:pt x="-6" y="147"/>
                      <a:pt x="6" y="198"/>
                    </a:cubicBezTo>
                    <a:cubicBezTo>
                      <a:pt x="18" y="248"/>
                      <a:pt x="46" y="292"/>
                      <a:pt x="84" y="319"/>
                    </a:cubicBezTo>
                    <a:cubicBezTo>
                      <a:pt x="90" y="323"/>
                      <a:pt x="98" y="327"/>
                      <a:pt x="106" y="332"/>
                    </a:cubicBezTo>
                    <a:cubicBezTo>
                      <a:pt x="108" y="332"/>
                      <a:pt x="109" y="332"/>
                      <a:pt x="111" y="332"/>
                    </a:cubicBezTo>
                    <a:cubicBezTo>
                      <a:pt x="112" y="332"/>
                      <a:pt x="113" y="332"/>
                      <a:pt x="114" y="331"/>
                    </a:cubicBezTo>
                    <a:cubicBezTo>
                      <a:pt x="116" y="330"/>
                      <a:pt x="117" y="329"/>
                      <a:pt x="118" y="327"/>
                    </a:cubicBezTo>
                    <a:cubicBezTo>
                      <a:pt x="124" y="328"/>
                      <a:pt x="129" y="329"/>
                      <a:pt x="134" y="329"/>
                    </a:cubicBezTo>
                    <a:cubicBezTo>
                      <a:pt x="141" y="329"/>
                      <a:pt x="148" y="329"/>
                      <a:pt x="156" y="327"/>
                    </a:cubicBezTo>
                    <a:cubicBezTo>
                      <a:pt x="157" y="327"/>
                      <a:pt x="158" y="327"/>
                      <a:pt x="160" y="326"/>
                    </a:cubicBezTo>
                    <a:cubicBezTo>
                      <a:pt x="174" y="323"/>
                      <a:pt x="188" y="316"/>
                      <a:pt x="202" y="306"/>
                    </a:cubicBezTo>
                    <a:cubicBezTo>
                      <a:pt x="214" y="297"/>
                      <a:pt x="225" y="285"/>
                      <a:pt x="234" y="270"/>
                    </a:cubicBezTo>
                    <a:cubicBezTo>
                      <a:pt x="243" y="257"/>
                      <a:pt x="250" y="242"/>
                      <a:pt x="255" y="226"/>
                    </a:cubicBezTo>
                    <a:cubicBezTo>
                      <a:pt x="262" y="205"/>
                      <a:pt x="264" y="182"/>
                      <a:pt x="262" y="156"/>
                    </a:cubicBezTo>
                    <a:cubicBezTo>
                      <a:pt x="261" y="134"/>
                      <a:pt x="256" y="110"/>
                      <a:pt x="246" y="88"/>
                    </a:cubicBezTo>
                    <a:cubicBezTo>
                      <a:pt x="238" y="66"/>
                      <a:pt x="225" y="47"/>
                      <a:pt x="210" y="32"/>
                    </a:cubicBezTo>
                    <a:cubicBezTo>
                      <a:pt x="202" y="24"/>
                      <a:pt x="193" y="18"/>
                      <a:pt x="184" y="13"/>
                    </a:cubicBezTo>
                    <a:cubicBezTo>
                      <a:pt x="175" y="8"/>
                      <a:pt x="165" y="4"/>
                      <a:pt x="154" y="2"/>
                    </a:cubicBezTo>
                    <a:cubicBezTo>
                      <a:pt x="142" y="0"/>
                      <a:pt x="130" y="0"/>
                      <a:pt x="117" y="2"/>
                    </a:cubicBezTo>
                    <a:close/>
                  </a:path>
                </a:pathLst>
              </a:custGeom>
              <a:solidFill>
                <a:srgbClr val="FEAAA0"/>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57" name="Google Shape;2857;p40"/>
              <p:cNvSpPr/>
              <p:nvPr/>
            </p:nvSpPr>
            <p:spPr>
              <a:xfrm>
                <a:off x="3924000" y="837720"/>
                <a:ext cx="35640" cy="51120"/>
              </a:xfrm>
              <a:custGeom>
                <a:avLst/>
                <a:gdLst/>
                <a:ahLst/>
                <a:cxnLst/>
                <a:rect l="l" t="t" r="r" b="b"/>
                <a:pathLst>
                  <a:path w="99" h="142" extrusionOk="0">
                    <a:moveTo>
                      <a:pt x="1" y="4"/>
                    </a:moveTo>
                    <a:cubicBezTo>
                      <a:pt x="0" y="7"/>
                      <a:pt x="2" y="9"/>
                      <a:pt x="5" y="10"/>
                    </a:cubicBezTo>
                    <a:cubicBezTo>
                      <a:pt x="8" y="11"/>
                      <a:pt x="12" y="12"/>
                      <a:pt x="15" y="14"/>
                    </a:cubicBezTo>
                    <a:lnTo>
                      <a:pt x="14" y="13"/>
                    </a:lnTo>
                    <a:cubicBezTo>
                      <a:pt x="21" y="16"/>
                      <a:pt x="28" y="20"/>
                      <a:pt x="34" y="25"/>
                    </a:cubicBezTo>
                    <a:cubicBezTo>
                      <a:pt x="40" y="29"/>
                      <a:pt x="45" y="34"/>
                      <a:pt x="49" y="40"/>
                    </a:cubicBezTo>
                    <a:cubicBezTo>
                      <a:pt x="55" y="48"/>
                      <a:pt x="60" y="56"/>
                      <a:pt x="64" y="65"/>
                    </a:cubicBezTo>
                    <a:cubicBezTo>
                      <a:pt x="72" y="84"/>
                      <a:pt x="76" y="103"/>
                      <a:pt x="79" y="122"/>
                    </a:cubicBezTo>
                    <a:lnTo>
                      <a:pt x="79" y="122"/>
                    </a:lnTo>
                    <a:cubicBezTo>
                      <a:pt x="79" y="125"/>
                      <a:pt x="80" y="129"/>
                      <a:pt x="80" y="132"/>
                    </a:cubicBezTo>
                    <a:cubicBezTo>
                      <a:pt x="80" y="135"/>
                      <a:pt x="81" y="137"/>
                      <a:pt x="83" y="139"/>
                    </a:cubicBezTo>
                    <a:cubicBezTo>
                      <a:pt x="85" y="141"/>
                      <a:pt x="87" y="142"/>
                      <a:pt x="90" y="142"/>
                    </a:cubicBezTo>
                    <a:cubicBezTo>
                      <a:pt x="92" y="142"/>
                      <a:pt x="95" y="141"/>
                      <a:pt x="97" y="139"/>
                    </a:cubicBezTo>
                    <a:cubicBezTo>
                      <a:pt x="98" y="137"/>
                      <a:pt x="100" y="134"/>
                      <a:pt x="99" y="132"/>
                    </a:cubicBezTo>
                    <a:cubicBezTo>
                      <a:pt x="96" y="103"/>
                      <a:pt x="89" y="74"/>
                      <a:pt x="73" y="50"/>
                    </a:cubicBezTo>
                    <a:cubicBezTo>
                      <a:pt x="66" y="38"/>
                      <a:pt x="56" y="28"/>
                      <a:pt x="46" y="19"/>
                    </a:cubicBezTo>
                    <a:cubicBezTo>
                      <a:pt x="34" y="10"/>
                      <a:pt x="21" y="4"/>
                      <a:pt x="7" y="0"/>
                    </a:cubicBezTo>
                    <a:cubicBezTo>
                      <a:pt x="7" y="0"/>
                      <a:pt x="6" y="0"/>
                      <a:pt x="5" y="0"/>
                    </a:cubicBezTo>
                    <a:cubicBezTo>
                      <a:pt x="3" y="0"/>
                      <a:pt x="1" y="2"/>
                      <a:pt x="1" y="4"/>
                    </a:cubicBezTo>
                    <a:moveTo>
                      <a:pt x="50" y="41"/>
                    </a:moveTo>
                    <a:lnTo>
                      <a:pt x="50" y="41"/>
                    </a:lnTo>
                    <a:moveTo>
                      <a:pt x="78" y="120"/>
                    </a:moveTo>
                    <a:lnTo>
                      <a:pt x="78" y="121"/>
                    </a:lnTo>
                    <a:lnTo>
                      <a:pt x="78" y="120"/>
                    </a:lnTo>
                    <a:close/>
                  </a:path>
                </a:pathLst>
              </a:custGeom>
              <a:solidFill>
                <a:schemeClr val="dk1"/>
              </a:solidFill>
              <a:ln>
                <a:noFill/>
              </a:ln>
            </p:spPr>
            <p:txBody>
              <a:bodyPr spcFirstLastPara="1" wrap="square" lIns="90000" tIns="6100" rIns="90000" bIns="61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58" name="Google Shape;2858;p40"/>
              <p:cNvSpPr/>
              <p:nvPr/>
            </p:nvSpPr>
            <p:spPr>
              <a:xfrm>
                <a:off x="3908520" y="636480"/>
                <a:ext cx="551880" cy="529920"/>
              </a:xfrm>
              <a:custGeom>
                <a:avLst/>
                <a:gdLst/>
                <a:ahLst/>
                <a:cxnLst/>
                <a:rect l="l" t="t" r="r" b="b"/>
                <a:pathLst>
                  <a:path w="1533" h="1472" extrusionOk="0">
                    <a:moveTo>
                      <a:pt x="408" y="0"/>
                    </a:moveTo>
                    <a:cubicBezTo>
                      <a:pt x="406" y="0"/>
                      <a:pt x="405" y="1"/>
                      <a:pt x="404" y="2"/>
                    </a:cubicBezTo>
                    <a:cubicBezTo>
                      <a:pt x="356" y="37"/>
                      <a:pt x="316" y="80"/>
                      <a:pt x="284" y="128"/>
                    </a:cubicBezTo>
                    <a:cubicBezTo>
                      <a:pt x="266" y="157"/>
                      <a:pt x="249" y="188"/>
                      <a:pt x="235" y="221"/>
                    </a:cubicBezTo>
                    <a:cubicBezTo>
                      <a:pt x="222" y="252"/>
                      <a:pt x="211" y="285"/>
                      <a:pt x="201" y="321"/>
                    </a:cubicBezTo>
                    <a:cubicBezTo>
                      <a:pt x="192" y="352"/>
                      <a:pt x="184" y="387"/>
                      <a:pt x="176" y="427"/>
                    </a:cubicBezTo>
                    <a:cubicBezTo>
                      <a:pt x="172" y="445"/>
                      <a:pt x="168" y="463"/>
                      <a:pt x="165" y="481"/>
                    </a:cubicBezTo>
                    <a:lnTo>
                      <a:pt x="164" y="488"/>
                    </a:lnTo>
                    <a:lnTo>
                      <a:pt x="163" y="490"/>
                    </a:lnTo>
                    <a:cubicBezTo>
                      <a:pt x="161" y="503"/>
                      <a:pt x="158" y="519"/>
                      <a:pt x="154" y="534"/>
                    </a:cubicBezTo>
                    <a:cubicBezTo>
                      <a:pt x="138" y="591"/>
                      <a:pt x="110" y="645"/>
                      <a:pt x="83" y="697"/>
                    </a:cubicBezTo>
                    <a:lnTo>
                      <a:pt x="70" y="723"/>
                    </a:lnTo>
                    <a:cubicBezTo>
                      <a:pt x="52" y="758"/>
                      <a:pt x="38" y="787"/>
                      <a:pt x="26" y="818"/>
                    </a:cubicBezTo>
                    <a:cubicBezTo>
                      <a:pt x="12" y="854"/>
                      <a:pt x="4" y="887"/>
                      <a:pt x="1" y="918"/>
                    </a:cubicBezTo>
                    <a:cubicBezTo>
                      <a:pt x="0" y="936"/>
                      <a:pt x="0" y="954"/>
                      <a:pt x="1" y="971"/>
                    </a:cubicBezTo>
                    <a:cubicBezTo>
                      <a:pt x="3" y="988"/>
                      <a:pt x="6" y="1007"/>
                      <a:pt x="11" y="1025"/>
                    </a:cubicBezTo>
                    <a:cubicBezTo>
                      <a:pt x="16" y="1042"/>
                      <a:pt x="22" y="1058"/>
                      <a:pt x="29" y="1076"/>
                    </a:cubicBezTo>
                    <a:cubicBezTo>
                      <a:pt x="36" y="1091"/>
                      <a:pt x="44" y="1106"/>
                      <a:pt x="51" y="1120"/>
                    </a:cubicBezTo>
                    <a:cubicBezTo>
                      <a:pt x="67" y="1149"/>
                      <a:pt x="86" y="1176"/>
                      <a:pt x="105" y="1200"/>
                    </a:cubicBezTo>
                    <a:cubicBezTo>
                      <a:pt x="125" y="1224"/>
                      <a:pt x="148" y="1247"/>
                      <a:pt x="173" y="1269"/>
                    </a:cubicBezTo>
                    <a:cubicBezTo>
                      <a:pt x="219" y="1310"/>
                      <a:pt x="274" y="1345"/>
                      <a:pt x="334" y="1374"/>
                    </a:cubicBezTo>
                    <a:cubicBezTo>
                      <a:pt x="445" y="1427"/>
                      <a:pt x="571" y="1459"/>
                      <a:pt x="709" y="1469"/>
                    </a:cubicBezTo>
                    <a:cubicBezTo>
                      <a:pt x="745" y="1472"/>
                      <a:pt x="779" y="1473"/>
                      <a:pt x="812" y="1472"/>
                    </a:cubicBezTo>
                    <a:cubicBezTo>
                      <a:pt x="850" y="1471"/>
                      <a:pt x="884" y="1468"/>
                      <a:pt x="914" y="1462"/>
                    </a:cubicBezTo>
                    <a:lnTo>
                      <a:pt x="916" y="1462"/>
                    </a:lnTo>
                    <a:cubicBezTo>
                      <a:pt x="950" y="1456"/>
                      <a:pt x="982" y="1447"/>
                      <a:pt x="1012" y="1435"/>
                    </a:cubicBezTo>
                    <a:cubicBezTo>
                      <a:pt x="1041" y="1422"/>
                      <a:pt x="1067" y="1408"/>
                      <a:pt x="1090" y="1391"/>
                    </a:cubicBezTo>
                    <a:cubicBezTo>
                      <a:pt x="1097" y="1400"/>
                      <a:pt x="1106" y="1408"/>
                      <a:pt x="1116" y="1415"/>
                    </a:cubicBezTo>
                    <a:cubicBezTo>
                      <a:pt x="1129" y="1424"/>
                      <a:pt x="1142" y="1432"/>
                      <a:pt x="1154" y="1438"/>
                    </a:cubicBezTo>
                    <a:cubicBezTo>
                      <a:pt x="1180" y="1450"/>
                      <a:pt x="1209" y="1458"/>
                      <a:pt x="1238" y="1460"/>
                    </a:cubicBezTo>
                    <a:cubicBezTo>
                      <a:pt x="1264" y="1463"/>
                      <a:pt x="1289" y="1462"/>
                      <a:pt x="1313" y="1457"/>
                    </a:cubicBezTo>
                    <a:cubicBezTo>
                      <a:pt x="1320" y="1456"/>
                      <a:pt x="1327" y="1454"/>
                      <a:pt x="1334" y="1453"/>
                    </a:cubicBezTo>
                    <a:cubicBezTo>
                      <a:pt x="1351" y="1448"/>
                      <a:pt x="1366" y="1442"/>
                      <a:pt x="1378" y="1436"/>
                    </a:cubicBezTo>
                    <a:cubicBezTo>
                      <a:pt x="1393" y="1428"/>
                      <a:pt x="1405" y="1421"/>
                      <a:pt x="1415" y="1413"/>
                    </a:cubicBezTo>
                    <a:cubicBezTo>
                      <a:pt x="1433" y="1400"/>
                      <a:pt x="1450" y="1383"/>
                      <a:pt x="1463" y="1363"/>
                    </a:cubicBezTo>
                    <a:cubicBezTo>
                      <a:pt x="1478" y="1341"/>
                      <a:pt x="1489" y="1319"/>
                      <a:pt x="1495" y="1298"/>
                    </a:cubicBezTo>
                    <a:cubicBezTo>
                      <a:pt x="1503" y="1272"/>
                      <a:pt x="1506" y="1250"/>
                      <a:pt x="1504" y="1228"/>
                    </a:cubicBezTo>
                    <a:cubicBezTo>
                      <a:pt x="1502" y="1204"/>
                      <a:pt x="1494" y="1183"/>
                      <a:pt x="1481" y="1166"/>
                    </a:cubicBezTo>
                    <a:cubicBezTo>
                      <a:pt x="1474" y="1156"/>
                      <a:pt x="1465" y="1148"/>
                      <a:pt x="1456" y="1141"/>
                    </a:cubicBezTo>
                    <a:cubicBezTo>
                      <a:pt x="1444" y="1132"/>
                      <a:pt x="1432" y="1126"/>
                      <a:pt x="1420" y="1122"/>
                    </a:cubicBezTo>
                    <a:cubicBezTo>
                      <a:pt x="1411" y="1119"/>
                      <a:pt x="1402" y="1117"/>
                      <a:pt x="1393" y="1116"/>
                    </a:cubicBezTo>
                    <a:cubicBezTo>
                      <a:pt x="1385" y="1115"/>
                      <a:pt x="1375" y="1114"/>
                      <a:pt x="1366" y="1115"/>
                    </a:cubicBezTo>
                    <a:cubicBezTo>
                      <a:pt x="1379" y="1100"/>
                      <a:pt x="1394" y="1080"/>
                      <a:pt x="1409" y="1058"/>
                    </a:cubicBezTo>
                    <a:cubicBezTo>
                      <a:pt x="1428" y="1029"/>
                      <a:pt x="1445" y="999"/>
                      <a:pt x="1460" y="969"/>
                    </a:cubicBezTo>
                    <a:cubicBezTo>
                      <a:pt x="1476" y="937"/>
                      <a:pt x="1489" y="904"/>
                      <a:pt x="1499" y="872"/>
                    </a:cubicBezTo>
                    <a:cubicBezTo>
                      <a:pt x="1511" y="837"/>
                      <a:pt x="1519" y="805"/>
                      <a:pt x="1525" y="775"/>
                    </a:cubicBezTo>
                    <a:cubicBezTo>
                      <a:pt x="1530" y="742"/>
                      <a:pt x="1533" y="713"/>
                      <a:pt x="1532" y="685"/>
                    </a:cubicBezTo>
                    <a:cubicBezTo>
                      <a:pt x="1532" y="661"/>
                      <a:pt x="1528" y="637"/>
                      <a:pt x="1523" y="612"/>
                    </a:cubicBezTo>
                    <a:cubicBezTo>
                      <a:pt x="1504" y="525"/>
                      <a:pt x="1452" y="439"/>
                      <a:pt x="1370" y="358"/>
                    </a:cubicBezTo>
                    <a:cubicBezTo>
                      <a:pt x="1333" y="322"/>
                      <a:pt x="1291" y="287"/>
                      <a:pt x="1244" y="255"/>
                    </a:cubicBezTo>
                    <a:cubicBezTo>
                      <a:pt x="1199" y="224"/>
                      <a:pt x="1151" y="195"/>
                      <a:pt x="1100" y="169"/>
                    </a:cubicBezTo>
                    <a:cubicBezTo>
                      <a:pt x="1052" y="144"/>
                      <a:pt x="1002" y="121"/>
                      <a:pt x="952" y="103"/>
                    </a:cubicBezTo>
                    <a:cubicBezTo>
                      <a:pt x="901" y="83"/>
                      <a:pt x="854" y="68"/>
                      <a:pt x="809" y="57"/>
                    </a:cubicBezTo>
                    <a:cubicBezTo>
                      <a:pt x="787" y="51"/>
                      <a:pt x="766" y="47"/>
                      <a:pt x="743" y="42"/>
                    </a:cubicBezTo>
                    <a:cubicBezTo>
                      <a:pt x="701" y="35"/>
                      <a:pt x="663" y="29"/>
                      <a:pt x="629" y="24"/>
                    </a:cubicBezTo>
                    <a:lnTo>
                      <a:pt x="625" y="23"/>
                    </a:lnTo>
                    <a:lnTo>
                      <a:pt x="622" y="23"/>
                    </a:lnTo>
                    <a:cubicBezTo>
                      <a:pt x="541" y="13"/>
                      <a:pt x="476" y="11"/>
                      <a:pt x="417" y="18"/>
                    </a:cubicBezTo>
                    <a:cubicBezTo>
                      <a:pt x="419" y="17"/>
                      <a:pt x="420" y="15"/>
                      <a:pt x="421" y="12"/>
                    </a:cubicBezTo>
                    <a:cubicBezTo>
                      <a:pt x="421" y="9"/>
                      <a:pt x="421" y="6"/>
                      <a:pt x="419" y="4"/>
                    </a:cubicBezTo>
                    <a:cubicBezTo>
                      <a:pt x="417" y="2"/>
                      <a:pt x="415" y="0"/>
                      <a:pt x="412" y="0"/>
                    </a:cubicBezTo>
                    <a:cubicBezTo>
                      <a:pt x="410" y="0"/>
                      <a:pt x="409" y="0"/>
                      <a:pt x="408" y="0"/>
                    </a:cubicBezTo>
                    <a:close/>
                  </a:path>
                </a:pathLst>
              </a:custGeom>
              <a:solidFill>
                <a:srgbClr val="FEAAA0"/>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59" name="Google Shape;2859;p40"/>
              <p:cNvSpPr/>
              <p:nvPr/>
            </p:nvSpPr>
            <p:spPr>
              <a:xfrm>
                <a:off x="4129560" y="810000"/>
                <a:ext cx="0" cy="0"/>
              </a:xfrm>
              <a:custGeom>
                <a:avLst/>
                <a:gdLst/>
                <a:ahLst/>
                <a:cxnLst/>
                <a:rect l="l" t="t" r="r" b="b"/>
                <a:pathLst>
                  <a:path w="120000" h="120000" extrusionOk="0">
                    <a:moveTo>
                      <a:pt x="0" y="0"/>
                    </a:moveTo>
                    <a:lnTo>
                      <a:pt x="0" y="0"/>
                    </a:lnTo>
                    <a:close/>
                  </a:path>
                </a:pathLst>
              </a:custGeom>
              <a:solidFill>
                <a:srgbClr val="E9A89F">
                  <a:alpha val="40000"/>
                </a:srgbClr>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60" name="Google Shape;2860;p40"/>
              <p:cNvSpPr/>
              <p:nvPr/>
            </p:nvSpPr>
            <p:spPr>
              <a:xfrm>
                <a:off x="4322520" y="1001160"/>
                <a:ext cx="0" cy="360"/>
              </a:xfrm>
              <a:custGeom>
                <a:avLst/>
                <a:gdLst/>
                <a:ahLst/>
                <a:cxnLst/>
                <a:rect l="l" t="t" r="r" b="b"/>
                <a:pathLst>
                  <a:path w="120000" h="1" extrusionOk="0">
                    <a:moveTo>
                      <a:pt x="0" y="1"/>
                    </a:moveTo>
                    <a:lnTo>
                      <a:pt x="0" y="0"/>
                    </a:lnTo>
                    <a:cubicBezTo>
                      <a:pt x="0" y="1"/>
                      <a:pt x="0" y="1"/>
                      <a:pt x="0" y="1"/>
                    </a:cubicBezTo>
                    <a:close/>
                  </a:path>
                </a:pathLst>
              </a:custGeom>
              <a:solidFill>
                <a:srgbClr val="E9A89F">
                  <a:alpha val="40000"/>
                </a:srgbClr>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61" name="Google Shape;2861;p40"/>
              <p:cNvSpPr/>
              <p:nvPr/>
            </p:nvSpPr>
            <p:spPr>
              <a:xfrm>
                <a:off x="4336200" y="1058760"/>
                <a:ext cx="55800" cy="65160"/>
              </a:xfrm>
              <a:custGeom>
                <a:avLst/>
                <a:gdLst/>
                <a:ahLst/>
                <a:cxnLst/>
                <a:rect l="l" t="t" r="r" b="b"/>
                <a:pathLst>
                  <a:path w="155" h="181" extrusionOk="0">
                    <a:moveTo>
                      <a:pt x="137" y="3"/>
                    </a:moveTo>
                    <a:cubicBezTo>
                      <a:pt x="136" y="4"/>
                      <a:pt x="135" y="5"/>
                      <a:pt x="135" y="6"/>
                    </a:cubicBezTo>
                    <a:cubicBezTo>
                      <a:pt x="134" y="7"/>
                      <a:pt x="133" y="9"/>
                      <a:pt x="134" y="11"/>
                    </a:cubicBezTo>
                    <a:cubicBezTo>
                      <a:pt x="133" y="13"/>
                      <a:pt x="133" y="14"/>
                      <a:pt x="133" y="16"/>
                    </a:cubicBezTo>
                    <a:cubicBezTo>
                      <a:pt x="132" y="32"/>
                      <a:pt x="128" y="47"/>
                      <a:pt x="123" y="62"/>
                    </a:cubicBezTo>
                    <a:cubicBezTo>
                      <a:pt x="117" y="77"/>
                      <a:pt x="110" y="90"/>
                      <a:pt x="101" y="102"/>
                    </a:cubicBezTo>
                    <a:cubicBezTo>
                      <a:pt x="92" y="115"/>
                      <a:pt x="82" y="126"/>
                      <a:pt x="70" y="136"/>
                    </a:cubicBezTo>
                    <a:cubicBezTo>
                      <a:pt x="59" y="145"/>
                      <a:pt x="48" y="152"/>
                      <a:pt x="36" y="158"/>
                    </a:cubicBezTo>
                    <a:cubicBezTo>
                      <a:pt x="26" y="162"/>
                      <a:pt x="15" y="165"/>
                      <a:pt x="5" y="167"/>
                    </a:cubicBezTo>
                    <a:cubicBezTo>
                      <a:pt x="1" y="168"/>
                      <a:pt x="-1" y="173"/>
                      <a:pt x="0" y="176"/>
                    </a:cubicBezTo>
                    <a:cubicBezTo>
                      <a:pt x="1" y="178"/>
                      <a:pt x="2" y="179"/>
                      <a:pt x="4" y="180"/>
                    </a:cubicBezTo>
                    <a:cubicBezTo>
                      <a:pt x="5" y="181"/>
                      <a:pt x="7" y="181"/>
                      <a:pt x="9" y="181"/>
                    </a:cubicBezTo>
                    <a:cubicBezTo>
                      <a:pt x="48" y="173"/>
                      <a:pt x="84" y="152"/>
                      <a:pt x="110" y="122"/>
                    </a:cubicBezTo>
                    <a:cubicBezTo>
                      <a:pt x="124" y="107"/>
                      <a:pt x="135" y="90"/>
                      <a:pt x="143" y="71"/>
                    </a:cubicBezTo>
                    <a:cubicBezTo>
                      <a:pt x="151" y="52"/>
                      <a:pt x="155" y="31"/>
                      <a:pt x="155" y="10"/>
                    </a:cubicBezTo>
                    <a:cubicBezTo>
                      <a:pt x="155" y="4"/>
                      <a:pt x="150" y="0"/>
                      <a:pt x="144" y="0"/>
                    </a:cubicBezTo>
                    <a:lnTo>
                      <a:pt x="143" y="0"/>
                    </a:lnTo>
                    <a:cubicBezTo>
                      <a:pt x="140" y="0"/>
                      <a:pt x="138" y="2"/>
                      <a:pt x="137" y="3"/>
                    </a:cubicBezTo>
                    <a:moveTo>
                      <a:pt x="133" y="14"/>
                    </a:moveTo>
                    <a:cubicBezTo>
                      <a:pt x="133" y="15"/>
                      <a:pt x="133" y="15"/>
                      <a:pt x="133" y="16"/>
                    </a:cubicBezTo>
                    <a:cubicBezTo>
                      <a:pt x="133" y="15"/>
                      <a:pt x="133" y="15"/>
                      <a:pt x="133" y="14"/>
                    </a:cubicBezTo>
                    <a:moveTo>
                      <a:pt x="133" y="16"/>
                    </a:moveTo>
                    <a:lnTo>
                      <a:pt x="133" y="17"/>
                    </a:lnTo>
                    <a:lnTo>
                      <a:pt x="133" y="16"/>
                    </a:lnTo>
                    <a:moveTo>
                      <a:pt x="37" y="157"/>
                    </a:moveTo>
                    <a:cubicBezTo>
                      <a:pt x="37" y="157"/>
                      <a:pt x="36" y="157"/>
                      <a:pt x="36" y="158"/>
                    </a:cubicBezTo>
                    <a:cubicBezTo>
                      <a:pt x="36" y="157"/>
                      <a:pt x="37" y="157"/>
                      <a:pt x="37" y="157"/>
                    </a:cubicBezTo>
                    <a:close/>
                  </a:path>
                </a:pathLst>
              </a:custGeom>
              <a:solidFill>
                <a:schemeClr val="dk1"/>
              </a:solidFill>
              <a:ln>
                <a:noFill/>
              </a:ln>
            </p:spPr>
            <p:txBody>
              <a:bodyPr spcFirstLastPara="1" wrap="square" lIns="90000" tIns="20150" rIns="90000" bIns="20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62" name="Google Shape;2862;p40"/>
              <p:cNvSpPr/>
              <p:nvPr/>
            </p:nvSpPr>
            <p:spPr>
              <a:xfrm>
                <a:off x="4385160" y="1058400"/>
                <a:ext cx="48600" cy="29160"/>
              </a:xfrm>
              <a:custGeom>
                <a:avLst/>
                <a:gdLst/>
                <a:ahLst/>
                <a:cxnLst/>
                <a:rect l="l" t="t" r="r" b="b"/>
                <a:pathLst>
                  <a:path w="135" h="81" extrusionOk="0">
                    <a:moveTo>
                      <a:pt x="7" y="1"/>
                    </a:moveTo>
                    <a:cubicBezTo>
                      <a:pt x="3" y="2"/>
                      <a:pt x="0" y="6"/>
                      <a:pt x="0" y="11"/>
                    </a:cubicBezTo>
                    <a:cubicBezTo>
                      <a:pt x="0" y="12"/>
                      <a:pt x="0" y="14"/>
                      <a:pt x="1" y="16"/>
                    </a:cubicBezTo>
                    <a:cubicBezTo>
                      <a:pt x="2" y="18"/>
                      <a:pt x="4" y="20"/>
                      <a:pt x="7" y="20"/>
                    </a:cubicBezTo>
                    <a:cubicBezTo>
                      <a:pt x="12" y="21"/>
                      <a:pt x="17" y="22"/>
                      <a:pt x="23" y="22"/>
                    </a:cubicBezTo>
                    <a:cubicBezTo>
                      <a:pt x="27" y="22"/>
                      <a:pt x="32" y="23"/>
                      <a:pt x="36" y="24"/>
                    </a:cubicBezTo>
                    <a:cubicBezTo>
                      <a:pt x="49" y="26"/>
                      <a:pt x="62" y="29"/>
                      <a:pt x="74" y="35"/>
                    </a:cubicBezTo>
                    <a:cubicBezTo>
                      <a:pt x="84" y="39"/>
                      <a:pt x="93" y="44"/>
                      <a:pt x="101" y="51"/>
                    </a:cubicBezTo>
                    <a:cubicBezTo>
                      <a:pt x="101" y="50"/>
                      <a:pt x="100" y="50"/>
                      <a:pt x="100" y="50"/>
                    </a:cubicBezTo>
                    <a:cubicBezTo>
                      <a:pt x="105" y="55"/>
                      <a:pt x="111" y="60"/>
                      <a:pt x="115" y="66"/>
                    </a:cubicBezTo>
                    <a:cubicBezTo>
                      <a:pt x="118" y="70"/>
                      <a:pt x="120" y="74"/>
                      <a:pt x="122" y="78"/>
                    </a:cubicBezTo>
                    <a:cubicBezTo>
                      <a:pt x="124" y="81"/>
                      <a:pt x="128" y="82"/>
                      <a:pt x="131" y="80"/>
                    </a:cubicBezTo>
                    <a:cubicBezTo>
                      <a:pt x="134" y="79"/>
                      <a:pt x="135" y="75"/>
                      <a:pt x="134" y="71"/>
                    </a:cubicBezTo>
                    <a:cubicBezTo>
                      <a:pt x="122" y="49"/>
                      <a:pt x="105" y="31"/>
                      <a:pt x="83" y="18"/>
                    </a:cubicBezTo>
                    <a:cubicBezTo>
                      <a:pt x="72" y="12"/>
                      <a:pt x="59" y="7"/>
                      <a:pt x="47" y="4"/>
                    </a:cubicBezTo>
                    <a:cubicBezTo>
                      <a:pt x="40" y="2"/>
                      <a:pt x="33" y="1"/>
                      <a:pt x="27" y="0"/>
                    </a:cubicBezTo>
                    <a:cubicBezTo>
                      <a:pt x="21" y="0"/>
                      <a:pt x="14" y="0"/>
                      <a:pt x="8" y="1"/>
                    </a:cubicBezTo>
                    <a:lnTo>
                      <a:pt x="7" y="1"/>
                    </a:lnTo>
                    <a:moveTo>
                      <a:pt x="115" y="65"/>
                    </a:moveTo>
                    <a:lnTo>
                      <a:pt x="115" y="66"/>
                    </a:lnTo>
                    <a:cubicBezTo>
                      <a:pt x="115" y="65"/>
                      <a:pt x="115" y="65"/>
                      <a:pt x="115" y="6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63" name="Google Shape;2863;p40"/>
              <p:cNvSpPr/>
              <p:nvPr/>
            </p:nvSpPr>
            <p:spPr>
              <a:xfrm>
                <a:off x="3960000" y="612000"/>
                <a:ext cx="519840" cy="442440"/>
              </a:xfrm>
              <a:custGeom>
                <a:avLst/>
                <a:gdLst/>
                <a:ahLst/>
                <a:cxnLst/>
                <a:rect l="l" t="t" r="r" b="b"/>
                <a:pathLst>
                  <a:path w="1444" h="1229" extrusionOk="0">
                    <a:moveTo>
                      <a:pt x="345" y="17"/>
                    </a:moveTo>
                    <a:cubicBezTo>
                      <a:pt x="332" y="19"/>
                      <a:pt x="319" y="22"/>
                      <a:pt x="306" y="25"/>
                    </a:cubicBezTo>
                    <a:cubicBezTo>
                      <a:pt x="251" y="38"/>
                      <a:pt x="202" y="56"/>
                      <a:pt x="160" y="80"/>
                    </a:cubicBezTo>
                    <a:cubicBezTo>
                      <a:pt x="138" y="93"/>
                      <a:pt x="118" y="108"/>
                      <a:pt x="99" y="124"/>
                    </a:cubicBezTo>
                    <a:cubicBezTo>
                      <a:pt x="80" y="141"/>
                      <a:pt x="64" y="160"/>
                      <a:pt x="49" y="181"/>
                    </a:cubicBezTo>
                    <a:cubicBezTo>
                      <a:pt x="37" y="201"/>
                      <a:pt x="26" y="223"/>
                      <a:pt x="17" y="248"/>
                    </a:cubicBezTo>
                    <a:cubicBezTo>
                      <a:pt x="9" y="272"/>
                      <a:pt x="3" y="298"/>
                      <a:pt x="0" y="329"/>
                    </a:cubicBezTo>
                    <a:cubicBezTo>
                      <a:pt x="0" y="330"/>
                      <a:pt x="1" y="332"/>
                      <a:pt x="2" y="334"/>
                    </a:cubicBezTo>
                    <a:cubicBezTo>
                      <a:pt x="2" y="337"/>
                      <a:pt x="3" y="340"/>
                      <a:pt x="6" y="342"/>
                    </a:cubicBezTo>
                    <a:cubicBezTo>
                      <a:pt x="8" y="344"/>
                      <a:pt x="11" y="345"/>
                      <a:pt x="14" y="344"/>
                    </a:cubicBezTo>
                    <a:cubicBezTo>
                      <a:pt x="16" y="344"/>
                      <a:pt x="18" y="343"/>
                      <a:pt x="20" y="341"/>
                    </a:cubicBezTo>
                    <a:cubicBezTo>
                      <a:pt x="35" y="321"/>
                      <a:pt x="53" y="302"/>
                      <a:pt x="72" y="285"/>
                    </a:cubicBezTo>
                    <a:cubicBezTo>
                      <a:pt x="100" y="261"/>
                      <a:pt x="133" y="239"/>
                      <a:pt x="169" y="221"/>
                    </a:cubicBezTo>
                    <a:lnTo>
                      <a:pt x="171" y="220"/>
                    </a:lnTo>
                    <a:cubicBezTo>
                      <a:pt x="216" y="198"/>
                      <a:pt x="268" y="180"/>
                      <a:pt x="334" y="165"/>
                    </a:cubicBezTo>
                    <a:cubicBezTo>
                      <a:pt x="364" y="281"/>
                      <a:pt x="424" y="397"/>
                      <a:pt x="508" y="500"/>
                    </a:cubicBezTo>
                    <a:cubicBezTo>
                      <a:pt x="591" y="603"/>
                      <a:pt x="695" y="689"/>
                      <a:pt x="808" y="750"/>
                    </a:cubicBezTo>
                    <a:cubicBezTo>
                      <a:pt x="857" y="776"/>
                      <a:pt x="910" y="798"/>
                      <a:pt x="963" y="813"/>
                    </a:cubicBezTo>
                    <a:cubicBezTo>
                      <a:pt x="990" y="821"/>
                      <a:pt x="1017" y="828"/>
                      <a:pt x="1045" y="833"/>
                    </a:cubicBezTo>
                    <a:cubicBezTo>
                      <a:pt x="1058" y="835"/>
                      <a:pt x="1072" y="837"/>
                      <a:pt x="1086" y="839"/>
                    </a:cubicBezTo>
                    <a:cubicBezTo>
                      <a:pt x="1095" y="840"/>
                      <a:pt x="1104" y="841"/>
                      <a:pt x="1112" y="841"/>
                    </a:cubicBezTo>
                    <a:lnTo>
                      <a:pt x="1104" y="858"/>
                    </a:lnTo>
                    <a:cubicBezTo>
                      <a:pt x="1098" y="871"/>
                      <a:pt x="1091" y="884"/>
                      <a:pt x="1085" y="898"/>
                    </a:cubicBezTo>
                    <a:cubicBezTo>
                      <a:pt x="1072" y="927"/>
                      <a:pt x="1060" y="954"/>
                      <a:pt x="1051" y="979"/>
                    </a:cubicBezTo>
                    <a:cubicBezTo>
                      <a:pt x="1040" y="1011"/>
                      <a:pt x="1032" y="1040"/>
                      <a:pt x="1027" y="1066"/>
                    </a:cubicBezTo>
                    <a:cubicBezTo>
                      <a:pt x="1022" y="1096"/>
                      <a:pt x="1022" y="1122"/>
                      <a:pt x="1027" y="1145"/>
                    </a:cubicBezTo>
                    <a:cubicBezTo>
                      <a:pt x="1033" y="1172"/>
                      <a:pt x="1046" y="1194"/>
                      <a:pt x="1065" y="1210"/>
                    </a:cubicBezTo>
                    <a:cubicBezTo>
                      <a:pt x="1070" y="1213"/>
                      <a:pt x="1075" y="1216"/>
                      <a:pt x="1081" y="1220"/>
                    </a:cubicBezTo>
                    <a:cubicBezTo>
                      <a:pt x="1087" y="1223"/>
                      <a:pt x="1094" y="1225"/>
                      <a:pt x="1100" y="1226"/>
                    </a:cubicBezTo>
                    <a:cubicBezTo>
                      <a:pt x="1110" y="1229"/>
                      <a:pt x="1123" y="1230"/>
                      <a:pt x="1137" y="1229"/>
                    </a:cubicBezTo>
                    <a:cubicBezTo>
                      <a:pt x="1142" y="1229"/>
                      <a:pt x="1147" y="1228"/>
                      <a:pt x="1151" y="1227"/>
                    </a:cubicBezTo>
                    <a:cubicBezTo>
                      <a:pt x="1159" y="1226"/>
                      <a:pt x="1167" y="1224"/>
                      <a:pt x="1176" y="1221"/>
                    </a:cubicBezTo>
                    <a:cubicBezTo>
                      <a:pt x="1187" y="1217"/>
                      <a:pt x="1199" y="1212"/>
                      <a:pt x="1212" y="1205"/>
                    </a:cubicBezTo>
                    <a:cubicBezTo>
                      <a:pt x="1235" y="1193"/>
                      <a:pt x="1255" y="1177"/>
                      <a:pt x="1271" y="1159"/>
                    </a:cubicBezTo>
                    <a:cubicBezTo>
                      <a:pt x="1289" y="1139"/>
                      <a:pt x="1305" y="1118"/>
                      <a:pt x="1318" y="1097"/>
                    </a:cubicBezTo>
                    <a:cubicBezTo>
                      <a:pt x="1320" y="1096"/>
                      <a:pt x="1322" y="1094"/>
                      <a:pt x="1323" y="1092"/>
                    </a:cubicBezTo>
                    <a:cubicBezTo>
                      <a:pt x="1364" y="1019"/>
                      <a:pt x="1392" y="957"/>
                      <a:pt x="1412" y="898"/>
                    </a:cubicBezTo>
                    <a:cubicBezTo>
                      <a:pt x="1434" y="830"/>
                      <a:pt x="1445" y="763"/>
                      <a:pt x="1444" y="698"/>
                    </a:cubicBezTo>
                    <a:cubicBezTo>
                      <a:pt x="1443" y="663"/>
                      <a:pt x="1439" y="628"/>
                      <a:pt x="1430" y="592"/>
                    </a:cubicBezTo>
                    <a:cubicBezTo>
                      <a:pt x="1423" y="558"/>
                      <a:pt x="1411" y="524"/>
                      <a:pt x="1396" y="487"/>
                    </a:cubicBezTo>
                    <a:cubicBezTo>
                      <a:pt x="1370" y="427"/>
                      <a:pt x="1336" y="371"/>
                      <a:pt x="1296" y="321"/>
                    </a:cubicBezTo>
                    <a:cubicBezTo>
                      <a:pt x="1257" y="272"/>
                      <a:pt x="1211" y="228"/>
                      <a:pt x="1161" y="189"/>
                    </a:cubicBezTo>
                    <a:cubicBezTo>
                      <a:pt x="1112" y="152"/>
                      <a:pt x="1057" y="120"/>
                      <a:pt x="998" y="93"/>
                    </a:cubicBezTo>
                    <a:cubicBezTo>
                      <a:pt x="886" y="41"/>
                      <a:pt x="761" y="10"/>
                      <a:pt x="629" y="2"/>
                    </a:cubicBezTo>
                    <a:cubicBezTo>
                      <a:pt x="602" y="0"/>
                      <a:pt x="574" y="0"/>
                      <a:pt x="541" y="0"/>
                    </a:cubicBezTo>
                    <a:cubicBezTo>
                      <a:pt x="515" y="0"/>
                      <a:pt x="490" y="1"/>
                      <a:pt x="465" y="3"/>
                    </a:cubicBezTo>
                    <a:cubicBezTo>
                      <a:pt x="422" y="5"/>
                      <a:pt x="383" y="10"/>
                      <a:pt x="345" y="17"/>
                    </a:cubicBezTo>
                    <a:close/>
                  </a:path>
                </a:pathLst>
              </a:custGeom>
              <a:solidFill>
                <a:srgbClr val="79111D"/>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2864" name="Google Shape;2864;p40"/>
              <p:cNvSpPr/>
              <p:nvPr/>
            </p:nvSpPr>
            <p:spPr>
              <a:xfrm>
                <a:off x="4105440" y="667800"/>
                <a:ext cx="290880" cy="212040"/>
              </a:xfrm>
              <a:custGeom>
                <a:avLst/>
                <a:gdLst/>
                <a:ahLst/>
                <a:cxnLst/>
                <a:rect l="l" t="t" r="r" b="b"/>
                <a:pathLst>
                  <a:path w="808" h="589" extrusionOk="0">
                    <a:moveTo>
                      <a:pt x="3" y="0"/>
                    </a:moveTo>
                    <a:cubicBezTo>
                      <a:pt x="1" y="2"/>
                      <a:pt x="-1" y="5"/>
                      <a:pt x="1" y="8"/>
                    </a:cubicBezTo>
                    <a:cubicBezTo>
                      <a:pt x="28" y="65"/>
                      <a:pt x="61" y="121"/>
                      <a:pt x="99" y="173"/>
                    </a:cubicBezTo>
                    <a:cubicBezTo>
                      <a:pt x="118" y="200"/>
                      <a:pt x="139" y="226"/>
                      <a:pt x="161" y="252"/>
                    </a:cubicBezTo>
                    <a:cubicBezTo>
                      <a:pt x="172" y="265"/>
                      <a:pt x="183" y="277"/>
                      <a:pt x="195" y="289"/>
                    </a:cubicBezTo>
                    <a:cubicBezTo>
                      <a:pt x="206" y="302"/>
                      <a:pt x="218" y="314"/>
                      <a:pt x="230" y="325"/>
                    </a:cubicBezTo>
                    <a:cubicBezTo>
                      <a:pt x="256" y="349"/>
                      <a:pt x="281" y="372"/>
                      <a:pt x="309" y="393"/>
                    </a:cubicBezTo>
                    <a:cubicBezTo>
                      <a:pt x="335" y="415"/>
                      <a:pt x="362" y="434"/>
                      <a:pt x="390" y="453"/>
                    </a:cubicBezTo>
                    <a:cubicBezTo>
                      <a:pt x="419" y="472"/>
                      <a:pt x="449" y="489"/>
                      <a:pt x="480" y="505"/>
                    </a:cubicBezTo>
                    <a:cubicBezTo>
                      <a:pt x="510" y="520"/>
                      <a:pt x="540" y="533"/>
                      <a:pt x="571" y="545"/>
                    </a:cubicBezTo>
                    <a:cubicBezTo>
                      <a:pt x="607" y="558"/>
                      <a:pt x="643" y="568"/>
                      <a:pt x="680" y="576"/>
                    </a:cubicBezTo>
                    <a:cubicBezTo>
                      <a:pt x="697" y="580"/>
                      <a:pt x="715" y="583"/>
                      <a:pt x="733" y="585"/>
                    </a:cubicBezTo>
                    <a:cubicBezTo>
                      <a:pt x="742" y="586"/>
                      <a:pt x="751" y="587"/>
                      <a:pt x="760" y="587"/>
                    </a:cubicBezTo>
                    <a:cubicBezTo>
                      <a:pt x="769" y="588"/>
                      <a:pt x="778" y="588"/>
                      <a:pt x="787" y="589"/>
                    </a:cubicBezTo>
                    <a:cubicBezTo>
                      <a:pt x="792" y="589"/>
                      <a:pt x="797" y="587"/>
                      <a:pt x="801" y="584"/>
                    </a:cubicBezTo>
                    <a:cubicBezTo>
                      <a:pt x="805" y="580"/>
                      <a:pt x="808" y="576"/>
                      <a:pt x="808" y="571"/>
                    </a:cubicBezTo>
                    <a:cubicBezTo>
                      <a:pt x="809" y="560"/>
                      <a:pt x="801" y="550"/>
                      <a:pt x="790" y="549"/>
                    </a:cubicBezTo>
                    <a:cubicBezTo>
                      <a:pt x="780" y="549"/>
                      <a:pt x="770" y="548"/>
                      <a:pt x="759" y="547"/>
                    </a:cubicBezTo>
                    <a:cubicBezTo>
                      <a:pt x="749" y="546"/>
                      <a:pt x="739" y="545"/>
                      <a:pt x="729" y="544"/>
                    </a:cubicBezTo>
                    <a:cubicBezTo>
                      <a:pt x="709" y="541"/>
                      <a:pt x="689" y="537"/>
                      <a:pt x="669" y="533"/>
                    </a:cubicBezTo>
                    <a:cubicBezTo>
                      <a:pt x="596" y="516"/>
                      <a:pt x="526" y="490"/>
                      <a:pt x="460" y="455"/>
                    </a:cubicBezTo>
                    <a:cubicBezTo>
                      <a:pt x="460" y="456"/>
                      <a:pt x="460" y="456"/>
                      <a:pt x="461" y="456"/>
                    </a:cubicBezTo>
                    <a:cubicBezTo>
                      <a:pt x="460" y="456"/>
                      <a:pt x="460" y="455"/>
                      <a:pt x="459" y="455"/>
                    </a:cubicBezTo>
                    <a:cubicBezTo>
                      <a:pt x="458" y="455"/>
                      <a:pt x="457" y="454"/>
                      <a:pt x="456" y="454"/>
                    </a:cubicBezTo>
                    <a:cubicBezTo>
                      <a:pt x="457" y="454"/>
                      <a:pt x="457" y="454"/>
                      <a:pt x="457" y="454"/>
                    </a:cubicBezTo>
                    <a:cubicBezTo>
                      <a:pt x="414" y="431"/>
                      <a:pt x="373" y="406"/>
                      <a:pt x="335" y="377"/>
                    </a:cubicBezTo>
                    <a:cubicBezTo>
                      <a:pt x="295" y="348"/>
                      <a:pt x="256" y="315"/>
                      <a:pt x="219" y="281"/>
                    </a:cubicBezTo>
                    <a:lnTo>
                      <a:pt x="220" y="282"/>
                    </a:lnTo>
                    <a:cubicBezTo>
                      <a:pt x="204" y="267"/>
                      <a:pt x="189" y="251"/>
                      <a:pt x="174" y="236"/>
                    </a:cubicBezTo>
                    <a:cubicBezTo>
                      <a:pt x="158" y="219"/>
                      <a:pt x="143" y="202"/>
                      <a:pt x="128" y="185"/>
                    </a:cubicBezTo>
                    <a:cubicBezTo>
                      <a:pt x="100" y="151"/>
                      <a:pt x="75" y="115"/>
                      <a:pt x="52" y="78"/>
                    </a:cubicBezTo>
                    <a:lnTo>
                      <a:pt x="52" y="79"/>
                    </a:lnTo>
                    <a:cubicBezTo>
                      <a:pt x="37" y="54"/>
                      <a:pt x="23" y="29"/>
                      <a:pt x="11" y="3"/>
                    </a:cubicBezTo>
                    <a:cubicBezTo>
                      <a:pt x="10" y="1"/>
                      <a:pt x="7" y="-1"/>
                      <a:pt x="5" y="0"/>
                    </a:cubicBezTo>
                    <a:cubicBezTo>
                      <a:pt x="4" y="0"/>
                      <a:pt x="4" y="0"/>
                      <a:pt x="3" y="0"/>
                    </a:cubicBezTo>
                    <a:moveTo>
                      <a:pt x="459" y="455"/>
                    </a:moveTo>
                    <a:lnTo>
                      <a:pt x="460" y="455"/>
                    </a:lnTo>
                    <a:cubicBezTo>
                      <a:pt x="459" y="455"/>
                      <a:pt x="458" y="455"/>
                      <a:pt x="457" y="454"/>
                    </a:cubicBezTo>
                    <a:cubicBezTo>
                      <a:pt x="458" y="454"/>
                      <a:pt x="458" y="455"/>
                      <a:pt x="459" y="455"/>
                    </a:cubicBezTo>
                    <a:moveTo>
                      <a:pt x="221" y="283"/>
                    </a:moveTo>
                    <a:cubicBezTo>
                      <a:pt x="221" y="283"/>
                      <a:pt x="221" y="282"/>
                      <a:pt x="220" y="282"/>
                    </a:cubicBezTo>
                    <a:cubicBezTo>
                      <a:pt x="221" y="282"/>
                      <a:pt x="221" y="283"/>
                      <a:pt x="221" y="283"/>
                    </a:cubicBezTo>
                    <a:close/>
                  </a:path>
                </a:pathLst>
              </a:custGeom>
              <a:solidFill>
                <a:srgbClr val="6A0E18"/>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65" name="Google Shape;2865;p40"/>
              <p:cNvSpPr/>
              <p:nvPr/>
            </p:nvSpPr>
            <p:spPr>
              <a:xfrm>
                <a:off x="4258800" y="770760"/>
                <a:ext cx="173880" cy="69120"/>
              </a:xfrm>
              <a:custGeom>
                <a:avLst/>
                <a:gdLst/>
                <a:ahLst/>
                <a:cxnLst/>
                <a:rect l="l" t="t" r="r" b="b"/>
                <a:pathLst>
                  <a:path w="483" h="192" extrusionOk="0">
                    <a:moveTo>
                      <a:pt x="0" y="6"/>
                    </a:moveTo>
                    <a:cubicBezTo>
                      <a:pt x="13" y="16"/>
                      <a:pt x="27" y="26"/>
                      <a:pt x="41" y="36"/>
                    </a:cubicBezTo>
                    <a:cubicBezTo>
                      <a:pt x="55" y="46"/>
                      <a:pt x="70" y="56"/>
                      <a:pt x="85" y="66"/>
                    </a:cubicBezTo>
                    <a:cubicBezTo>
                      <a:pt x="100" y="76"/>
                      <a:pt x="115" y="86"/>
                      <a:pt x="131" y="95"/>
                    </a:cubicBezTo>
                    <a:cubicBezTo>
                      <a:pt x="146" y="105"/>
                      <a:pt x="162" y="113"/>
                      <a:pt x="178" y="122"/>
                    </a:cubicBezTo>
                    <a:cubicBezTo>
                      <a:pt x="194" y="130"/>
                      <a:pt x="211" y="138"/>
                      <a:pt x="228" y="145"/>
                    </a:cubicBezTo>
                    <a:cubicBezTo>
                      <a:pt x="244" y="153"/>
                      <a:pt x="261" y="159"/>
                      <a:pt x="278" y="165"/>
                    </a:cubicBezTo>
                    <a:cubicBezTo>
                      <a:pt x="312" y="177"/>
                      <a:pt x="348" y="185"/>
                      <a:pt x="383" y="189"/>
                    </a:cubicBezTo>
                    <a:cubicBezTo>
                      <a:pt x="397" y="191"/>
                      <a:pt x="412" y="192"/>
                      <a:pt x="426" y="192"/>
                    </a:cubicBezTo>
                    <a:cubicBezTo>
                      <a:pt x="433" y="192"/>
                      <a:pt x="440" y="192"/>
                      <a:pt x="447" y="191"/>
                    </a:cubicBezTo>
                    <a:cubicBezTo>
                      <a:pt x="456" y="191"/>
                      <a:pt x="464" y="190"/>
                      <a:pt x="472" y="189"/>
                    </a:cubicBezTo>
                    <a:cubicBezTo>
                      <a:pt x="475" y="188"/>
                      <a:pt x="477" y="187"/>
                      <a:pt x="479" y="185"/>
                    </a:cubicBezTo>
                    <a:cubicBezTo>
                      <a:pt x="481" y="182"/>
                      <a:pt x="483" y="178"/>
                      <a:pt x="483" y="175"/>
                    </a:cubicBezTo>
                    <a:cubicBezTo>
                      <a:pt x="483" y="171"/>
                      <a:pt x="481" y="167"/>
                      <a:pt x="478" y="164"/>
                    </a:cubicBezTo>
                    <a:cubicBezTo>
                      <a:pt x="476" y="162"/>
                      <a:pt x="472" y="160"/>
                      <a:pt x="468" y="160"/>
                    </a:cubicBezTo>
                    <a:cubicBezTo>
                      <a:pt x="449" y="162"/>
                      <a:pt x="430" y="164"/>
                      <a:pt x="411" y="164"/>
                    </a:cubicBezTo>
                    <a:cubicBezTo>
                      <a:pt x="393" y="164"/>
                      <a:pt x="375" y="162"/>
                      <a:pt x="357" y="160"/>
                    </a:cubicBezTo>
                    <a:cubicBezTo>
                      <a:pt x="333" y="157"/>
                      <a:pt x="311" y="152"/>
                      <a:pt x="288" y="146"/>
                    </a:cubicBezTo>
                    <a:cubicBezTo>
                      <a:pt x="264" y="139"/>
                      <a:pt x="241" y="132"/>
                      <a:pt x="218" y="123"/>
                    </a:cubicBezTo>
                    <a:cubicBezTo>
                      <a:pt x="219" y="123"/>
                      <a:pt x="219" y="123"/>
                      <a:pt x="220" y="123"/>
                    </a:cubicBezTo>
                    <a:cubicBezTo>
                      <a:pt x="200" y="115"/>
                      <a:pt x="181" y="107"/>
                      <a:pt x="162" y="97"/>
                    </a:cubicBezTo>
                    <a:cubicBezTo>
                      <a:pt x="143" y="88"/>
                      <a:pt x="125" y="78"/>
                      <a:pt x="106" y="68"/>
                    </a:cubicBezTo>
                    <a:cubicBezTo>
                      <a:pt x="71" y="47"/>
                      <a:pt x="37" y="25"/>
                      <a:pt x="4" y="0"/>
                    </a:cubicBezTo>
                    <a:cubicBezTo>
                      <a:pt x="3" y="0"/>
                      <a:pt x="3" y="0"/>
                      <a:pt x="2" y="0"/>
                    </a:cubicBezTo>
                    <a:cubicBezTo>
                      <a:pt x="0" y="0"/>
                      <a:pt x="-2" y="4"/>
                      <a:pt x="0" y="6"/>
                    </a:cubicBezTo>
                    <a:close/>
                  </a:path>
                </a:pathLst>
              </a:custGeom>
              <a:solidFill>
                <a:srgbClr val="6A0E18"/>
              </a:solidFill>
              <a:ln>
                <a:noFill/>
              </a:ln>
            </p:spPr>
            <p:txBody>
              <a:bodyPr spcFirstLastPara="1" wrap="square" lIns="90000" tIns="24100" rIns="90000" bIns="241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66" name="Google Shape;2866;p40"/>
              <p:cNvSpPr/>
              <p:nvPr/>
            </p:nvSpPr>
            <p:spPr>
              <a:xfrm>
                <a:off x="4357080" y="918360"/>
                <a:ext cx="31320" cy="99720"/>
              </a:xfrm>
              <a:custGeom>
                <a:avLst/>
                <a:gdLst/>
                <a:ahLst/>
                <a:cxnLst/>
                <a:rect l="l" t="t" r="r" b="b"/>
                <a:pathLst>
                  <a:path w="87" h="277" extrusionOk="0">
                    <a:moveTo>
                      <a:pt x="80" y="2"/>
                    </a:moveTo>
                    <a:cubicBezTo>
                      <a:pt x="68" y="21"/>
                      <a:pt x="56" y="41"/>
                      <a:pt x="46" y="62"/>
                    </a:cubicBezTo>
                    <a:cubicBezTo>
                      <a:pt x="40" y="72"/>
                      <a:pt x="35" y="83"/>
                      <a:pt x="30" y="93"/>
                    </a:cubicBezTo>
                    <a:cubicBezTo>
                      <a:pt x="25" y="105"/>
                      <a:pt x="21" y="116"/>
                      <a:pt x="16" y="128"/>
                    </a:cubicBezTo>
                    <a:cubicBezTo>
                      <a:pt x="9" y="150"/>
                      <a:pt x="4" y="173"/>
                      <a:pt x="1" y="196"/>
                    </a:cubicBezTo>
                    <a:cubicBezTo>
                      <a:pt x="-1" y="220"/>
                      <a:pt x="-1" y="245"/>
                      <a:pt x="3" y="269"/>
                    </a:cubicBezTo>
                    <a:cubicBezTo>
                      <a:pt x="4" y="275"/>
                      <a:pt x="9" y="278"/>
                      <a:pt x="15" y="277"/>
                    </a:cubicBezTo>
                    <a:cubicBezTo>
                      <a:pt x="21" y="276"/>
                      <a:pt x="25" y="271"/>
                      <a:pt x="23" y="265"/>
                    </a:cubicBezTo>
                    <a:cubicBezTo>
                      <a:pt x="21" y="252"/>
                      <a:pt x="19" y="239"/>
                      <a:pt x="18" y="226"/>
                    </a:cubicBezTo>
                    <a:cubicBezTo>
                      <a:pt x="17" y="213"/>
                      <a:pt x="18" y="201"/>
                      <a:pt x="19" y="189"/>
                    </a:cubicBezTo>
                    <a:cubicBezTo>
                      <a:pt x="20" y="177"/>
                      <a:pt x="22" y="165"/>
                      <a:pt x="25" y="153"/>
                    </a:cubicBezTo>
                    <a:cubicBezTo>
                      <a:pt x="25" y="154"/>
                      <a:pt x="25" y="154"/>
                      <a:pt x="25" y="155"/>
                    </a:cubicBezTo>
                    <a:cubicBezTo>
                      <a:pt x="29" y="134"/>
                      <a:pt x="36" y="114"/>
                      <a:pt x="43" y="93"/>
                    </a:cubicBezTo>
                    <a:cubicBezTo>
                      <a:pt x="50" y="74"/>
                      <a:pt x="59" y="54"/>
                      <a:pt x="69" y="35"/>
                    </a:cubicBezTo>
                    <a:lnTo>
                      <a:pt x="69" y="36"/>
                    </a:lnTo>
                    <a:cubicBezTo>
                      <a:pt x="74" y="26"/>
                      <a:pt x="80" y="16"/>
                      <a:pt x="86" y="6"/>
                    </a:cubicBezTo>
                    <a:cubicBezTo>
                      <a:pt x="87" y="4"/>
                      <a:pt x="86" y="2"/>
                      <a:pt x="85" y="1"/>
                    </a:cubicBezTo>
                    <a:cubicBezTo>
                      <a:pt x="84" y="0"/>
                      <a:pt x="83" y="0"/>
                      <a:pt x="82" y="0"/>
                    </a:cubicBezTo>
                    <a:cubicBezTo>
                      <a:pt x="81" y="0"/>
                      <a:pt x="80" y="1"/>
                      <a:pt x="80" y="2"/>
                    </a:cubicBezTo>
                    <a:close/>
                  </a:path>
                </a:pathLst>
              </a:custGeom>
              <a:solidFill>
                <a:srgbClr val="6A0E18"/>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67" name="Google Shape;2867;p40"/>
              <p:cNvSpPr/>
              <p:nvPr/>
            </p:nvSpPr>
            <p:spPr>
              <a:xfrm>
                <a:off x="4179240" y="597600"/>
                <a:ext cx="316800" cy="214560"/>
              </a:xfrm>
              <a:custGeom>
                <a:avLst/>
                <a:gdLst/>
                <a:ahLst/>
                <a:cxnLst/>
                <a:rect l="l" t="t" r="r" b="b"/>
                <a:pathLst>
                  <a:path w="880" h="596" extrusionOk="0">
                    <a:moveTo>
                      <a:pt x="5" y="15"/>
                    </a:moveTo>
                    <a:cubicBezTo>
                      <a:pt x="2" y="15"/>
                      <a:pt x="0" y="17"/>
                      <a:pt x="1" y="20"/>
                    </a:cubicBezTo>
                    <a:cubicBezTo>
                      <a:pt x="1" y="23"/>
                      <a:pt x="4" y="25"/>
                      <a:pt x="6" y="25"/>
                    </a:cubicBezTo>
                    <a:cubicBezTo>
                      <a:pt x="40" y="16"/>
                      <a:pt x="75" y="12"/>
                      <a:pt x="109" y="12"/>
                    </a:cubicBezTo>
                    <a:lnTo>
                      <a:pt x="108" y="12"/>
                    </a:lnTo>
                    <a:cubicBezTo>
                      <a:pt x="151" y="12"/>
                      <a:pt x="194" y="17"/>
                      <a:pt x="237" y="28"/>
                    </a:cubicBezTo>
                    <a:lnTo>
                      <a:pt x="236" y="28"/>
                    </a:lnTo>
                    <a:cubicBezTo>
                      <a:pt x="285" y="41"/>
                      <a:pt x="333" y="60"/>
                      <a:pt x="377" y="85"/>
                    </a:cubicBezTo>
                    <a:lnTo>
                      <a:pt x="376" y="84"/>
                    </a:lnTo>
                    <a:cubicBezTo>
                      <a:pt x="393" y="94"/>
                      <a:pt x="409" y="103"/>
                      <a:pt x="426" y="114"/>
                    </a:cubicBezTo>
                    <a:cubicBezTo>
                      <a:pt x="443" y="125"/>
                      <a:pt x="459" y="137"/>
                      <a:pt x="475" y="149"/>
                    </a:cubicBezTo>
                    <a:cubicBezTo>
                      <a:pt x="507" y="173"/>
                      <a:pt x="538" y="199"/>
                      <a:pt x="567" y="227"/>
                    </a:cubicBezTo>
                    <a:cubicBezTo>
                      <a:pt x="588" y="247"/>
                      <a:pt x="608" y="268"/>
                      <a:pt x="627" y="290"/>
                    </a:cubicBezTo>
                    <a:cubicBezTo>
                      <a:pt x="647" y="312"/>
                      <a:pt x="667" y="335"/>
                      <a:pt x="685" y="358"/>
                    </a:cubicBezTo>
                    <a:cubicBezTo>
                      <a:pt x="722" y="403"/>
                      <a:pt x="756" y="450"/>
                      <a:pt x="788" y="498"/>
                    </a:cubicBezTo>
                    <a:cubicBezTo>
                      <a:pt x="797" y="512"/>
                      <a:pt x="806" y="526"/>
                      <a:pt x="815" y="541"/>
                    </a:cubicBezTo>
                    <a:cubicBezTo>
                      <a:pt x="823" y="554"/>
                      <a:pt x="832" y="568"/>
                      <a:pt x="840" y="581"/>
                    </a:cubicBezTo>
                    <a:cubicBezTo>
                      <a:pt x="840" y="582"/>
                      <a:pt x="841" y="583"/>
                      <a:pt x="842" y="584"/>
                    </a:cubicBezTo>
                    <a:cubicBezTo>
                      <a:pt x="844" y="589"/>
                      <a:pt x="847" y="593"/>
                      <a:pt x="853" y="595"/>
                    </a:cubicBezTo>
                    <a:cubicBezTo>
                      <a:pt x="857" y="597"/>
                      <a:pt x="864" y="597"/>
                      <a:pt x="868" y="595"/>
                    </a:cubicBezTo>
                    <a:cubicBezTo>
                      <a:pt x="873" y="593"/>
                      <a:pt x="876" y="589"/>
                      <a:pt x="878" y="584"/>
                    </a:cubicBezTo>
                    <a:cubicBezTo>
                      <a:pt x="880" y="579"/>
                      <a:pt x="880" y="573"/>
                      <a:pt x="878" y="569"/>
                    </a:cubicBezTo>
                    <a:cubicBezTo>
                      <a:pt x="875" y="563"/>
                      <a:pt x="872" y="558"/>
                      <a:pt x="870" y="552"/>
                    </a:cubicBezTo>
                    <a:cubicBezTo>
                      <a:pt x="867" y="546"/>
                      <a:pt x="863" y="540"/>
                      <a:pt x="860" y="534"/>
                    </a:cubicBezTo>
                    <a:cubicBezTo>
                      <a:pt x="854" y="522"/>
                      <a:pt x="847" y="511"/>
                      <a:pt x="840" y="499"/>
                    </a:cubicBezTo>
                    <a:cubicBezTo>
                      <a:pt x="825" y="474"/>
                      <a:pt x="809" y="449"/>
                      <a:pt x="792" y="425"/>
                    </a:cubicBezTo>
                    <a:cubicBezTo>
                      <a:pt x="758" y="377"/>
                      <a:pt x="721" y="331"/>
                      <a:pt x="681" y="288"/>
                    </a:cubicBezTo>
                    <a:cubicBezTo>
                      <a:pt x="660" y="265"/>
                      <a:pt x="637" y="244"/>
                      <a:pt x="614" y="223"/>
                    </a:cubicBezTo>
                    <a:cubicBezTo>
                      <a:pt x="592" y="203"/>
                      <a:pt x="569" y="184"/>
                      <a:pt x="545" y="165"/>
                    </a:cubicBezTo>
                    <a:cubicBezTo>
                      <a:pt x="498" y="129"/>
                      <a:pt x="448" y="96"/>
                      <a:pt x="395" y="69"/>
                    </a:cubicBezTo>
                    <a:cubicBezTo>
                      <a:pt x="344" y="44"/>
                      <a:pt x="290" y="24"/>
                      <a:pt x="234" y="12"/>
                    </a:cubicBezTo>
                    <a:cubicBezTo>
                      <a:pt x="206" y="6"/>
                      <a:pt x="179" y="2"/>
                      <a:pt x="151" y="0"/>
                    </a:cubicBezTo>
                    <a:cubicBezTo>
                      <a:pt x="123" y="-1"/>
                      <a:pt x="95" y="0"/>
                      <a:pt x="67" y="3"/>
                    </a:cubicBezTo>
                    <a:cubicBezTo>
                      <a:pt x="57" y="5"/>
                      <a:pt x="47" y="6"/>
                      <a:pt x="37" y="8"/>
                    </a:cubicBezTo>
                    <a:cubicBezTo>
                      <a:pt x="26" y="10"/>
                      <a:pt x="15" y="12"/>
                      <a:pt x="5" y="15"/>
                    </a:cubicBezTo>
                    <a:moveTo>
                      <a:pt x="376" y="84"/>
                    </a:moveTo>
                    <a:lnTo>
                      <a:pt x="375" y="84"/>
                    </a:lnTo>
                    <a:lnTo>
                      <a:pt x="376" y="84"/>
                    </a:lnTo>
                    <a:close/>
                  </a:path>
                </a:pathLst>
              </a:custGeom>
              <a:solidFill>
                <a:srgbClr val="6A0E18"/>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68" name="Google Shape;2868;p40"/>
              <p:cNvSpPr/>
              <p:nvPr/>
            </p:nvSpPr>
            <p:spPr>
              <a:xfrm>
                <a:off x="4525560" y="891720"/>
                <a:ext cx="79560" cy="246960"/>
              </a:xfrm>
              <a:custGeom>
                <a:avLst/>
                <a:gdLst/>
                <a:ahLst/>
                <a:cxnLst/>
                <a:rect l="l" t="t" r="r" b="b"/>
                <a:pathLst>
                  <a:path w="221" h="686" extrusionOk="0">
                    <a:moveTo>
                      <a:pt x="0" y="8"/>
                    </a:moveTo>
                    <a:cubicBezTo>
                      <a:pt x="28" y="44"/>
                      <a:pt x="53" y="81"/>
                      <a:pt x="77" y="120"/>
                    </a:cubicBezTo>
                    <a:lnTo>
                      <a:pt x="76" y="119"/>
                    </a:lnTo>
                    <a:cubicBezTo>
                      <a:pt x="77" y="120"/>
                      <a:pt x="78" y="122"/>
                      <a:pt x="78" y="123"/>
                    </a:cubicBezTo>
                    <a:lnTo>
                      <a:pt x="78" y="122"/>
                    </a:lnTo>
                    <a:cubicBezTo>
                      <a:pt x="115" y="184"/>
                      <a:pt x="147" y="250"/>
                      <a:pt x="167" y="319"/>
                    </a:cubicBezTo>
                    <a:cubicBezTo>
                      <a:pt x="179" y="363"/>
                      <a:pt x="186" y="409"/>
                      <a:pt x="186" y="455"/>
                    </a:cubicBezTo>
                    <a:cubicBezTo>
                      <a:pt x="186" y="485"/>
                      <a:pt x="182" y="515"/>
                      <a:pt x="175" y="544"/>
                    </a:cubicBezTo>
                    <a:cubicBezTo>
                      <a:pt x="168" y="571"/>
                      <a:pt x="157" y="598"/>
                      <a:pt x="144" y="622"/>
                    </a:cubicBezTo>
                    <a:cubicBezTo>
                      <a:pt x="137" y="633"/>
                      <a:pt x="131" y="644"/>
                      <a:pt x="123" y="655"/>
                    </a:cubicBezTo>
                    <a:cubicBezTo>
                      <a:pt x="117" y="663"/>
                      <a:pt x="119" y="676"/>
                      <a:pt x="127" y="682"/>
                    </a:cubicBezTo>
                    <a:cubicBezTo>
                      <a:pt x="136" y="689"/>
                      <a:pt x="149" y="687"/>
                      <a:pt x="155" y="678"/>
                    </a:cubicBezTo>
                    <a:cubicBezTo>
                      <a:pt x="174" y="651"/>
                      <a:pt x="190" y="622"/>
                      <a:pt x="201" y="591"/>
                    </a:cubicBezTo>
                    <a:cubicBezTo>
                      <a:pt x="211" y="561"/>
                      <a:pt x="218" y="530"/>
                      <a:pt x="220" y="499"/>
                    </a:cubicBezTo>
                    <a:cubicBezTo>
                      <a:pt x="222" y="469"/>
                      <a:pt x="221" y="438"/>
                      <a:pt x="217" y="407"/>
                    </a:cubicBezTo>
                    <a:cubicBezTo>
                      <a:pt x="212" y="376"/>
                      <a:pt x="204" y="346"/>
                      <a:pt x="194" y="317"/>
                    </a:cubicBezTo>
                    <a:cubicBezTo>
                      <a:pt x="173" y="257"/>
                      <a:pt x="145" y="201"/>
                      <a:pt x="112" y="148"/>
                    </a:cubicBezTo>
                    <a:cubicBezTo>
                      <a:pt x="81" y="97"/>
                      <a:pt x="45" y="49"/>
                      <a:pt x="8" y="2"/>
                    </a:cubicBezTo>
                    <a:cubicBezTo>
                      <a:pt x="6" y="1"/>
                      <a:pt x="5" y="0"/>
                      <a:pt x="4" y="1"/>
                    </a:cubicBezTo>
                    <a:cubicBezTo>
                      <a:pt x="0" y="1"/>
                      <a:pt x="-2" y="5"/>
                      <a:pt x="0" y="8"/>
                    </a:cubicBezTo>
                    <a:moveTo>
                      <a:pt x="186" y="452"/>
                    </a:moveTo>
                    <a:cubicBezTo>
                      <a:pt x="186" y="453"/>
                      <a:pt x="186" y="454"/>
                      <a:pt x="186" y="455"/>
                    </a:cubicBezTo>
                    <a:cubicBezTo>
                      <a:pt x="186" y="454"/>
                      <a:pt x="186" y="453"/>
                      <a:pt x="186" y="452"/>
                    </a:cubicBezTo>
                    <a:close/>
                  </a:path>
                </a:pathLst>
              </a:custGeom>
              <a:solidFill>
                <a:srgbClr val="6A0E18"/>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69" name="Google Shape;2869;p40"/>
              <p:cNvSpPr/>
              <p:nvPr/>
            </p:nvSpPr>
            <p:spPr>
              <a:xfrm>
                <a:off x="4506480" y="1022400"/>
                <a:ext cx="34560" cy="120240"/>
              </a:xfrm>
              <a:custGeom>
                <a:avLst/>
                <a:gdLst/>
                <a:ahLst/>
                <a:cxnLst/>
                <a:rect l="l" t="t" r="r" b="b"/>
                <a:pathLst>
                  <a:path w="96" h="334" extrusionOk="0">
                    <a:moveTo>
                      <a:pt x="69" y="9"/>
                    </a:moveTo>
                    <a:cubicBezTo>
                      <a:pt x="73" y="32"/>
                      <a:pt x="76" y="56"/>
                      <a:pt x="76" y="79"/>
                    </a:cubicBezTo>
                    <a:cubicBezTo>
                      <a:pt x="76" y="113"/>
                      <a:pt x="71" y="147"/>
                      <a:pt x="63" y="180"/>
                    </a:cubicBezTo>
                    <a:lnTo>
                      <a:pt x="64" y="177"/>
                    </a:lnTo>
                    <a:cubicBezTo>
                      <a:pt x="56" y="209"/>
                      <a:pt x="44" y="239"/>
                      <a:pt x="28" y="268"/>
                    </a:cubicBezTo>
                    <a:cubicBezTo>
                      <a:pt x="20" y="281"/>
                      <a:pt x="12" y="293"/>
                      <a:pt x="4" y="306"/>
                    </a:cubicBezTo>
                    <a:cubicBezTo>
                      <a:pt x="-2" y="313"/>
                      <a:pt x="-1" y="325"/>
                      <a:pt x="7" y="331"/>
                    </a:cubicBezTo>
                    <a:cubicBezTo>
                      <a:pt x="15" y="336"/>
                      <a:pt x="27" y="335"/>
                      <a:pt x="33" y="327"/>
                    </a:cubicBezTo>
                    <a:cubicBezTo>
                      <a:pt x="63" y="280"/>
                      <a:pt x="83" y="226"/>
                      <a:pt x="92" y="171"/>
                    </a:cubicBezTo>
                    <a:cubicBezTo>
                      <a:pt x="96" y="144"/>
                      <a:pt x="96" y="116"/>
                      <a:pt x="95" y="89"/>
                    </a:cubicBezTo>
                    <a:cubicBezTo>
                      <a:pt x="94" y="61"/>
                      <a:pt x="90" y="34"/>
                      <a:pt x="84" y="7"/>
                    </a:cubicBezTo>
                    <a:cubicBezTo>
                      <a:pt x="83" y="3"/>
                      <a:pt x="80" y="0"/>
                      <a:pt x="75" y="0"/>
                    </a:cubicBezTo>
                    <a:lnTo>
                      <a:pt x="75" y="0"/>
                    </a:lnTo>
                    <a:cubicBezTo>
                      <a:pt x="71" y="1"/>
                      <a:pt x="68" y="5"/>
                      <a:pt x="69" y="9"/>
                    </a:cubicBezTo>
                    <a:moveTo>
                      <a:pt x="76" y="78"/>
                    </a:moveTo>
                    <a:lnTo>
                      <a:pt x="76" y="79"/>
                    </a:lnTo>
                    <a:cubicBezTo>
                      <a:pt x="76" y="78"/>
                      <a:pt x="76" y="78"/>
                      <a:pt x="76" y="78"/>
                    </a:cubicBezTo>
                    <a:moveTo>
                      <a:pt x="29" y="265"/>
                    </a:moveTo>
                    <a:cubicBezTo>
                      <a:pt x="29" y="266"/>
                      <a:pt x="28" y="267"/>
                      <a:pt x="28" y="267"/>
                    </a:cubicBezTo>
                    <a:cubicBezTo>
                      <a:pt x="28" y="267"/>
                      <a:pt x="29" y="266"/>
                      <a:pt x="29" y="265"/>
                    </a:cubicBezTo>
                    <a:close/>
                  </a:path>
                </a:pathLst>
              </a:custGeom>
              <a:solidFill>
                <a:srgbClr val="6A0E18"/>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70" name="Google Shape;2870;p40"/>
              <p:cNvSpPr/>
              <p:nvPr/>
            </p:nvSpPr>
            <p:spPr>
              <a:xfrm>
                <a:off x="3968280" y="639000"/>
                <a:ext cx="98640" cy="56160"/>
              </a:xfrm>
              <a:custGeom>
                <a:avLst/>
                <a:gdLst/>
                <a:ahLst/>
                <a:cxnLst/>
                <a:rect l="l" t="t" r="r" b="b"/>
                <a:pathLst>
                  <a:path w="274" h="156" extrusionOk="0">
                    <a:moveTo>
                      <a:pt x="126" y="41"/>
                    </a:moveTo>
                    <a:cubicBezTo>
                      <a:pt x="102" y="54"/>
                      <a:pt x="81" y="69"/>
                      <a:pt x="59" y="86"/>
                    </a:cubicBezTo>
                    <a:cubicBezTo>
                      <a:pt x="49" y="93"/>
                      <a:pt x="39" y="102"/>
                      <a:pt x="30" y="110"/>
                    </a:cubicBezTo>
                    <a:cubicBezTo>
                      <a:pt x="25" y="114"/>
                      <a:pt x="21" y="119"/>
                      <a:pt x="16" y="123"/>
                    </a:cubicBezTo>
                    <a:cubicBezTo>
                      <a:pt x="12" y="127"/>
                      <a:pt x="7" y="132"/>
                      <a:pt x="3" y="136"/>
                    </a:cubicBezTo>
                    <a:cubicBezTo>
                      <a:pt x="1" y="138"/>
                      <a:pt x="0" y="141"/>
                      <a:pt x="0" y="144"/>
                    </a:cubicBezTo>
                    <a:cubicBezTo>
                      <a:pt x="0" y="147"/>
                      <a:pt x="1" y="150"/>
                      <a:pt x="3" y="153"/>
                    </a:cubicBezTo>
                    <a:cubicBezTo>
                      <a:pt x="8" y="157"/>
                      <a:pt x="16" y="158"/>
                      <a:pt x="20" y="153"/>
                    </a:cubicBezTo>
                    <a:cubicBezTo>
                      <a:pt x="25" y="147"/>
                      <a:pt x="30" y="141"/>
                      <a:pt x="36" y="135"/>
                    </a:cubicBezTo>
                    <a:cubicBezTo>
                      <a:pt x="42" y="128"/>
                      <a:pt x="48" y="122"/>
                      <a:pt x="55" y="115"/>
                    </a:cubicBezTo>
                    <a:cubicBezTo>
                      <a:pt x="68" y="103"/>
                      <a:pt x="81" y="91"/>
                      <a:pt x="96" y="80"/>
                    </a:cubicBezTo>
                    <a:cubicBezTo>
                      <a:pt x="122" y="59"/>
                      <a:pt x="151" y="42"/>
                      <a:pt x="182" y="28"/>
                    </a:cubicBezTo>
                    <a:lnTo>
                      <a:pt x="182" y="28"/>
                    </a:lnTo>
                    <a:cubicBezTo>
                      <a:pt x="200" y="21"/>
                      <a:pt x="220" y="15"/>
                      <a:pt x="239" y="12"/>
                    </a:cubicBezTo>
                    <a:cubicBezTo>
                      <a:pt x="249" y="11"/>
                      <a:pt x="259" y="10"/>
                      <a:pt x="269" y="10"/>
                    </a:cubicBezTo>
                    <a:cubicBezTo>
                      <a:pt x="271" y="11"/>
                      <a:pt x="274" y="8"/>
                      <a:pt x="274" y="5"/>
                    </a:cubicBezTo>
                    <a:cubicBezTo>
                      <a:pt x="274" y="2"/>
                      <a:pt x="271" y="0"/>
                      <a:pt x="268" y="0"/>
                    </a:cubicBezTo>
                    <a:cubicBezTo>
                      <a:pt x="253" y="-1"/>
                      <a:pt x="239" y="0"/>
                      <a:pt x="224" y="3"/>
                    </a:cubicBezTo>
                    <a:cubicBezTo>
                      <a:pt x="189" y="9"/>
                      <a:pt x="156" y="24"/>
                      <a:pt x="126" y="41"/>
                    </a:cubicBezTo>
                    <a:close/>
                  </a:path>
                </a:pathLst>
              </a:custGeom>
              <a:solidFill>
                <a:srgbClr val="6A0E18"/>
              </a:solidFill>
              <a:ln>
                <a:noFill/>
              </a:ln>
            </p:spPr>
            <p:txBody>
              <a:bodyPr spcFirstLastPara="1" wrap="square" lIns="90000" tIns="11150" rIns="90000" bIns="111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71" name="Google Shape;2871;p40"/>
              <p:cNvSpPr/>
              <p:nvPr/>
            </p:nvSpPr>
            <p:spPr>
              <a:xfrm>
                <a:off x="4210920" y="622800"/>
                <a:ext cx="122400" cy="65520"/>
              </a:xfrm>
              <a:custGeom>
                <a:avLst/>
                <a:gdLst/>
                <a:ahLst/>
                <a:cxnLst/>
                <a:rect l="l" t="t" r="r" b="b"/>
                <a:pathLst>
                  <a:path w="340" h="182" extrusionOk="0">
                    <a:moveTo>
                      <a:pt x="1" y="4"/>
                    </a:moveTo>
                    <a:cubicBezTo>
                      <a:pt x="0" y="7"/>
                      <a:pt x="2" y="11"/>
                      <a:pt x="5" y="12"/>
                    </a:cubicBezTo>
                    <a:cubicBezTo>
                      <a:pt x="39" y="17"/>
                      <a:pt x="71" y="26"/>
                      <a:pt x="103" y="39"/>
                    </a:cubicBezTo>
                    <a:lnTo>
                      <a:pt x="102" y="39"/>
                    </a:lnTo>
                    <a:cubicBezTo>
                      <a:pt x="128" y="49"/>
                      <a:pt x="152" y="61"/>
                      <a:pt x="176" y="75"/>
                    </a:cubicBezTo>
                    <a:cubicBezTo>
                      <a:pt x="200" y="89"/>
                      <a:pt x="223" y="105"/>
                      <a:pt x="245" y="122"/>
                    </a:cubicBezTo>
                    <a:cubicBezTo>
                      <a:pt x="268" y="139"/>
                      <a:pt x="290" y="158"/>
                      <a:pt x="311" y="178"/>
                    </a:cubicBezTo>
                    <a:cubicBezTo>
                      <a:pt x="315" y="181"/>
                      <a:pt x="318" y="182"/>
                      <a:pt x="323" y="182"/>
                    </a:cubicBezTo>
                    <a:cubicBezTo>
                      <a:pt x="328" y="182"/>
                      <a:pt x="332" y="181"/>
                      <a:pt x="335" y="178"/>
                    </a:cubicBezTo>
                    <a:cubicBezTo>
                      <a:pt x="341" y="172"/>
                      <a:pt x="342" y="160"/>
                      <a:pt x="335" y="154"/>
                    </a:cubicBezTo>
                    <a:cubicBezTo>
                      <a:pt x="311" y="133"/>
                      <a:pt x="286" y="115"/>
                      <a:pt x="260" y="97"/>
                    </a:cubicBezTo>
                    <a:cubicBezTo>
                      <a:pt x="235" y="81"/>
                      <a:pt x="209" y="66"/>
                      <a:pt x="182" y="53"/>
                    </a:cubicBezTo>
                    <a:cubicBezTo>
                      <a:pt x="127" y="27"/>
                      <a:pt x="68" y="9"/>
                      <a:pt x="9" y="0"/>
                    </a:cubicBezTo>
                    <a:cubicBezTo>
                      <a:pt x="8" y="0"/>
                      <a:pt x="7" y="0"/>
                      <a:pt x="6" y="0"/>
                    </a:cubicBezTo>
                    <a:cubicBezTo>
                      <a:pt x="4" y="0"/>
                      <a:pt x="2" y="2"/>
                      <a:pt x="1" y="4"/>
                    </a:cubicBezTo>
                    <a:close/>
                  </a:path>
                </a:pathLst>
              </a:custGeom>
              <a:solidFill>
                <a:srgbClr val="6A0E18"/>
              </a:solidFill>
              <a:ln>
                <a:noFill/>
              </a:ln>
            </p:spPr>
            <p:txBody>
              <a:bodyPr spcFirstLastPara="1" wrap="square" lIns="90000" tIns="20500" rIns="90000" bIns="205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72" name="Google Shape;2872;p40"/>
              <p:cNvSpPr/>
              <p:nvPr/>
            </p:nvSpPr>
            <p:spPr>
              <a:xfrm>
                <a:off x="4064400" y="1035720"/>
                <a:ext cx="62640" cy="31680"/>
              </a:xfrm>
              <a:custGeom>
                <a:avLst/>
                <a:gdLst/>
                <a:ahLst/>
                <a:cxnLst/>
                <a:rect l="l" t="t" r="r" b="b"/>
                <a:pathLst>
                  <a:path w="174" h="88" extrusionOk="0">
                    <a:moveTo>
                      <a:pt x="124" y="5"/>
                    </a:moveTo>
                    <a:cubicBezTo>
                      <a:pt x="125" y="6"/>
                      <a:pt x="127" y="6"/>
                      <a:pt x="128" y="6"/>
                    </a:cubicBezTo>
                    <a:cubicBezTo>
                      <a:pt x="134" y="8"/>
                      <a:pt x="141" y="10"/>
                      <a:pt x="147" y="13"/>
                    </a:cubicBezTo>
                    <a:cubicBezTo>
                      <a:pt x="150" y="15"/>
                      <a:pt x="153" y="16"/>
                      <a:pt x="156" y="18"/>
                    </a:cubicBezTo>
                    <a:cubicBezTo>
                      <a:pt x="161" y="20"/>
                      <a:pt x="165" y="23"/>
                      <a:pt x="168" y="25"/>
                    </a:cubicBezTo>
                    <a:cubicBezTo>
                      <a:pt x="168" y="26"/>
                      <a:pt x="169" y="26"/>
                      <a:pt x="169" y="26"/>
                    </a:cubicBezTo>
                    <a:cubicBezTo>
                      <a:pt x="169" y="26"/>
                      <a:pt x="170" y="26"/>
                      <a:pt x="170" y="27"/>
                    </a:cubicBezTo>
                    <a:cubicBezTo>
                      <a:pt x="172" y="27"/>
                      <a:pt x="173" y="28"/>
                      <a:pt x="174" y="29"/>
                    </a:cubicBezTo>
                    <a:cubicBezTo>
                      <a:pt x="174" y="31"/>
                      <a:pt x="174" y="32"/>
                      <a:pt x="174" y="33"/>
                    </a:cubicBezTo>
                    <a:cubicBezTo>
                      <a:pt x="172" y="38"/>
                      <a:pt x="170" y="42"/>
                      <a:pt x="167" y="46"/>
                    </a:cubicBezTo>
                    <a:cubicBezTo>
                      <a:pt x="165" y="50"/>
                      <a:pt x="162" y="54"/>
                      <a:pt x="158" y="58"/>
                    </a:cubicBezTo>
                    <a:cubicBezTo>
                      <a:pt x="151" y="65"/>
                      <a:pt x="144" y="71"/>
                      <a:pt x="134" y="76"/>
                    </a:cubicBezTo>
                    <a:cubicBezTo>
                      <a:pt x="126" y="80"/>
                      <a:pt x="116" y="83"/>
                      <a:pt x="105" y="85"/>
                    </a:cubicBezTo>
                    <a:cubicBezTo>
                      <a:pt x="96" y="87"/>
                      <a:pt x="86" y="88"/>
                      <a:pt x="75" y="88"/>
                    </a:cubicBezTo>
                    <a:cubicBezTo>
                      <a:pt x="66" y="87"/>
                      <a:pt x="56" y="86"/>
                      <a:pt x="46" y="83"/>
                    </a:cubicBezTo>
                    <a:lnTo>
                      <a:pt x="45" y="83"/>
                    </a:lnTo>
                    <a:cubicBezTo>
                      <a:pt x="36" y="80"/>
                      <a:pt x="27" y="76"/>
                      <a:pt x="19" y="71"/>
                    </a:cubicBezTo>
                    <a:cubicBezTo>
                      <a:pt x="14" y="68"/>
                      <a:pt x="9" y="64"/>
                      <a:pt x="6" y="60"/>
                    </a:cubicBezTo>
                    <a:cubicBezTo>
                      <a:pt x="3" y="57"/>
                      <a:pt x="1" y="52"/>
                      <a:pt x="0" y="48"/>
                    </a:cubicBezTo>
                    <a:cubicBezTo>
                      <a:pt x="0" y="44"/>
                      <a:pt x="0" y="40"/>
                      <a:pt x="2" y="37"/>
                    </a:cubicBezTo>
                    <a:cubicBezTo>
                      <a:pt x="4" y="32"/>
                      <a:pt x="7" y="28"/>
                      <a:pt x="10" y="25"/>
                    </a:cubicBezTo>
                    <a:cubicBezTo>
                      <a:pt x="15" y="21"/>
                      <a:pt x="20" y="17"/>
                      <a:pt x="25" y="14"/>
                    </a:cubicBezTo>
                    <a:cubicBezTo>
                      <a:pt x="31" y="11"/>
                      <a:pt x="37" y="8"/>
                      <a:pt x="44" y="6"/>
                    </a:cubicBezTo>
                    <a:cubicBezTo>
                      <a:pt x="57" y="1"/>
                      <a:pt x="70" y="-1"/>
                      <a:pt x="86" y="0"/>
                    </a:cubicBezTo>
                    <a:cubicBezTo>
                      <a:pt x="98" y="0"/>
                      <a:pt x="111" y="2"/>
                      <a:pt x="124" y="5"/>
                    </a:cubicBezTo>
                    <a:close/>
                  </a:path>
                </a:pathLst>
              </a:custGeom>
              <a:solidFill>
                <a:schemeClr val="accent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73" name="Google Shape;2873;p40"/>
              <p:cNvSpPr/>
              <p:nvPr/>
            </p:nvSpPr>
            <p:spPr>
              <a:xfrm>
                <a:off x="4051440" y="991800"/>
                <a:ext cx="90000" cy="78120"/>
              </a:xfrm>
              <a:custGeom>
                <a:avLst/>
                <a:gdLst/>
                <a:ahLst/>
                <a:cxnLst/>
                <a:rect l="l" t="t" r="r" b="b"/>
                <a:pathLst>
                  <a:path w="250" h="217" extrusionOk="0">
                    <a:moveTo>
                      <a:pt x="250" y="61"/>
                    </a:moveTo>
                    <a:cubicBezTo>
                      <a:pt x="232" y="62"/>
                      <a:pt x="213" y="61"/>
                      <a:pt x="192" y="59"/>
                    </a:cubicBezTo>
                    <a:cubicBezTo>
                      <a:pt x="171" y="56"/>
                      <a:pt x="150" y="52"/>
                      <a:pt x="129" y="47"/>
                    </a:cubicBezTo>
                    <a:cubicBezTo>
                      <a:pt x="126" y="46"/>
                      <a:pt x="124" y="45"/>
                      <a:pt x="122" y="44"/>
                    </a:cubicBezTo>
                    <a:cubicBezTo>
                      <a:pt x="98" y="38"/>
                      <a:pt x="76" y="29"/>
                      <a:pt x="55" y="18"/>
                    </a:cubicBezTo>
                    <a:cubicBezTo>
                      <a:pt x="44" y="13"/>
                      <a:pt x="33" y="6"/>
                      <a:pt x="23" y="0"/>
                    </a:cubicBezTo>
                    <a:cubicBezTo>
                      <a:pt x="22" y="0"/>
                      <a:pt x="22" y="1"/>
                      <a:pt x="22" y="2"/>
                    </a:cubicBezTo>
                    <a:cubicBezTo>
                      <a:pt x="16" y="16"/>
                      <a:pt x="11" y="30"/>
                      <a:pt x="7" y="45"/>
                    </a:cubicBezTo>
                    <a:cubicBezTo>
                      <a:pt x="4" y="60"/>
                      <a:pt x="2" y="75"/>
                      <a:pt x="1" y="88"/>
                    </a:cubicBezTo>
                    <a:cubicBezTo>
                      <a:pt x="0" y="111"/>
                      <a:pt x="3" y="132"/>
                      <a:pt x="11" y="150"/>
                    </a:cubicBezTo>
                    <a:cubicBezTo>
                      <a:pt x="19" y="169"/>
                      <a:pt x="32" y="185"/>
                      <a:pt x="49" y="196"/>
                    </a:cubicBezTo>
                    <a:cubicBezTo>
                      <a:pt x="58" y="202"/>
                      <a:pt x="69" y="207"/>
                      <a:pt x="80" y="211"/>
                    </a:cubicBezTo>
                    <a:cubicBezTo>
                      <a:pt x="82" y="212"/>
                      <a:pt x="85" y="213"/>
                      <a:pt x="87" y="213"/>
                    </a:cubicBezTo>
                    <a:cubicBezTo>
                      <a:pt x="95" y="215"/>
                      <a:pt x="103" y="217"/>
                      <a:pt x="110" y="217"/>
                    </a:cubicBezTo>
                    <a:cubicBezTo>
                      <a:pt x="130" y="219"/>
                      <a:pt x="148" y="215"/>
                      <a:pt x="165" y="206"/>
                    </a:cubicBezTo>
                    <a:cubicBezTo>
                      <a:pt x="180" y="198"/>
                      <a:pt x="194" y="186"/>
                      <a:pt x="206" y="170"/>
                    </a:cubicBezTo>
                    <a:cubicBezTo>
                      <a:pt x="217" y="155"/>
                      <a:pt x="227" y="138"/>
                      <a:pt x="234" y="119"/>
                    </a:cubicBezTo>
                    <a:cubicBezTo>
                      <a:pt x="241" y="101"/>
                      <a:pt x="247" y="82"/>
                      <a:pt x="250" y="62"/>
                    </a:cubicBezTo>
                    <a:lnTo>
                      <a:pt x="250" y="61"/>
                    </a:lnTo>
                    <a:moveTo>
                      <a:pt x="90" y="203"/>
                    </a:moveTo>
                    <a:cubicBezTo>
                      <a:pt x="83" y="201"/>
                      <a:pt x="76" y="198"/>
                      <a:pt x="69" y="195"/>
                    </a:cubicBezTo>
                    <a:cubicBezTo>
                      <a:pt x="61" y="191"/>
                      <a:pt x="53" y="186"/>
                      <a:pt x="46" y="181"/>
                    </a:cubicBezTo>
                    <a:cubicBezTo>
                      <a:pt x="43" y="178"/>
                      <a:pt x="39" y="174"/>
                      <a:pt x="36" y="171"/>
                    </a:cubicBezTo>
                    <a:cubicBezTo>
                      <a:pt x="37" y="170"/>
                      <a:pt x="38" y="169"/>
                      <a:pt x="38" y="168"/>
                    </a:cubicBezTo>
                    <a:cubicBezTo>
                      <a:pt x="41" y="163"/>
                      <a:pt x="44" y="159"/>
                      <a:pt x="47" y="155"/>
                    </a:cubicBezTo>
                    <a:cubicBezTo>
                      <a:pt x="51" y="151"/>
                      <a:pt x="56" y="146"/>
                      <a:pt x="61" y="143"/>
                    </a:cubicBezTo>
                    <a:lnTo>
                      <a:pt x="62" y="142"/>
                    </a:lnTo>
                    <a:cubicBezTo>
                      <a:pt x="69" y="138"/>
                      <a:pt x="77" y="134"/>
                      <a:pt x="86" y="131"/>
                    </a:cubicBezTo>
                    <a:cubicBezTo>
                      <a:pt x="97" y="127"/>
                      <a:pt x="110" y="125"/>
                      <a:pt x="122" y="124"/>
                    </a:cubicBezTo>
                    <a:cubicBezTo>
                      <a:pt x="134" y="124"/>
                      <a:pt x="146" y="125"/>
                      <a:pt x="157" y="127"/>
                    </a:cubicBezTo>
                    <a:cubicBezTo>
                      <a:pt x="158" y="127"/>
                      <a:pt x="159" y="128"/>
                      <a:pt x="161" y="128"/>
                    </a:cubicBezTo>
                    <a:cubicBezTo>
                      <a:pt x="167" y="130"/>
                      <a:pt x="174" y="132"/>
                      <a:pt x="180" y="135"/>
                    </a:cubicBezTo>
                    <a:cubicBezTo>
                      <a:pt x="185" y="138"/>
                      <a:pt x="190" y="141"/>
                      <a:pt x="195" y="146"/>
                    </a:cubicBezTo>
                    <a:cubicBezTo>
                      <a:pt x="198" y="149"/>
                      <a:pt x="201" y="152"/>
                      <a:pt x="204" y="155"/>
                    </a:cubicBezTo>
                    <a:cubicBezTo>
                      <a:pt x="200" y="160"/>
                      <a:pt x="197" y="165"/>
                      <a:pt x="193" y="169"/>
                    </a:cubicBezTo>
                    <a:cubicBezTo>
                      <a:pt x="186" y="177"/>
                      <a:pt x="178" y="184"/>
                      <a:pt x="170" y="190"/>
                    </a:cubicBezTo>
                    <a:cubicBezTo>
                      <a:pt x="163" y="195"/>
                      <a:pt x="156" y="199"/>
                      <a:pt x="148" y="202"/>
                    </a:cubicBezTo>
                    <a:cubicBezTo>
                      <a:pt x="141" y="204"/>
                      <a:pt x="133" y="206"/>
                      <a:pt x="126" y="206"/>
                    </a:cubicBezTo>
                    <a:cubicBezTo>
                      <a:pt x="118" y="207"/>
                      <a:pt x="109" y="207"/>
                      <a:pt x="100" y="205"/>
                    </a:cubicBezTo>
                    <a:cubicBezTo>
                      <a:pt x="97" y="205"/>
                      <a:pt x="94" y="204"/>
                      <a:pt x="90" y="203"/>
                    </a:cubicBezTo>
                    <a:close/>
                  </a:path>
                </a:pathLst>
              </a:custGeom>
              <a:solidFill>
                <a:schemeClr val="dk1"/>
              </a:solidFill>
              <a:ln>
                <a:noFill/>
              </a:ln>
            </p:spPr>
            <p:txBody>
              <a:bodyPr spcFirstLastPara="1" wrap="square" lIns="90000" tIns="33100" rIns="90000" bIns="331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2874" name="Google Shape;2874;p40"/>
              <p:cNvSpPr/>
              <p:nvPr/>
            </p:nvSpPr>
            <p:spPr>
              <a:xfrm>
                <a:off x="3998880" y="876960"/>
                <a:ext cx="70920" cy="64440"/>
              </a:xfrm>
              <a:custGeom>
                <a:avLst/>
                <a:gdLst/>
                <a:ahLst/>
                <a:cxnLst/>
                <a:rect l="l" t="t" r="r" b="b"/>
                <a:pathLst>
                  <a:path w="197" h="179" extrusionOk="0">
                    <a:moveTo>
                      <a:pt x="139" y="2"/>
                    </a:moveTo>
                    <a:cubicBezTo>
                      <a:pt x="140" y="3"/>
                      <a:pt x="142" y="3"/>
                      <a:pt x="143" y="3"/>
                    </a:cubicBezTo>
                    <a:cubicBezTo>
                      <a:pt x="156" y="8"/>
                      <a:pt x="168" y="16"/>
                      <a:pt x="177" y="27"/>
                    </a:cubicBezTo>
                    <a:cubicBezTo>
                      <a:pt x="193" y="48"/>
                      <a:pt x="197" y="73"/>
                      <a:pt x="197" y="90"/>
                    </a:cubicBezTo>
                    <a:cubicBezTo>
                      <a:pt x="197" y="117"/>
                      <a:pt x="188" y="145"/>
                      <a:pt x="172" y="177"/>
                    </a:cubicBezTo>
                    <a:cubicBezTo>
                      <a:pt x="171" y="179"/>
                      <a:pt x="168" y="180"/>
                      <a:pt x="165" y="179"/>
                    </a:cubicBezTo>
                    <a:cubicBezTo>
                      <a:pt x="165" y="179"/>
                      <a:pt x="164" y="179"/>
                      <a:pt x="164" y="178"/>
                    </a:cubicBezTo>
                    <a:cubicBezTo>
                      <a:pt x="161" y="177"/>
                      <a:pt x="161" y="173"/>
                      <a:pt x="162" y="171"/>
                    </a:cubicBezTo>
                    <a:cubicBezTo>
                      <a:pt x="165" y="165"/>
                      <a:pt x="168" y="160"/>
                      <a:pt x="170" y="154"/>
                    </a:cubicBezTo>
                    <a:cubicBezTo>
                      <a:pt x="176" y="139"/>
                      <a:pt x="180" y="124"/>
                      <a:pt x="182" y="110"/>
                    </a:cubicBezTo>
                    <a:cubicBezTo>
                      <a:pt x="184" y="100"/>
                      <a:pt x="184" y="90"/>
                      <a:pt x="182" y="80"/>
                    </a:cubicBezTo>
                    <a:cubicBezTo>
                      <a:pt x="181" y="72"/>
                      <a:pt x="179" y="65"/>
                      <a:pt x="177" y="58"/>
                    </a:cubicBezTo>
                    <a:cubicBezTo>
                      <a:pt x="174" y="53"/>
                      <a:pt x="171" y="48"/>
                      <a:pt x="168" y="44"/>
                    </a:cubicBezTo>
                    <a:cubicBezTo>
                      <a:pt x="165" y="40"/>
                      <a:pt x="161" y="36"/>
                      <a:pt x="157" y="33"/>
                    </a:cubicBezTo>
                    <a:cubicBezTo>
                      <a:pt x="153" y="30"/>
                      <a:pt x="150" y="28"/>
                      <a:pt x="145" y="26"/>
                    </a:cubicBezTo>
                    <a:cubicBezTo>
                      <a:pt x="143" y="25"/>
                      <a:pt x="141" y="24"/>
                      <a:pt x="139" y="23"/>
                    </a:cubicBezTo>
                    <a:cubicBezTo>
                      <a:pt x="136" y="23"/>
                      <a:pt x="134" y="22"/>
                      <a:pt x="131" y="22"/>
                    </a:cubicBezTo>
                    <a:cubicBezTo>
                      <a:pt x="126" y="21"/>
                      <a:pt x="121" y="21"/>
                      <a:pt x="116" y="22"/>
                    </a:cubicBezTo>
                    <a:cubicBezTo>
                      <a:pt x="110" y="23"/>
                      <a:pt x="103" y="25"/>
                      <a:pt x="97" y="27"/>
                    </a:cubicBezTo>
                    <a:cubicBezTo>
                      <a:pt x="90" y="30"/>
                      <a:pt x="83" y="34"/>
                      <a:pt x="76" y="39"/>
                    </a:cubicBezTo>
                    <a:cubicBezTo>
                      <a:pt x="65" y="47"/>
                      <a:pt x="55" y="58"/>
                      <a:pt x="45" y="70"/>
                    </a:cubicBezTo>
                    <a:cubicBezTo>
                      <a:pt x="39" y="78"/>
                      <a:pt x="34" y="86"/>
                      <a:pt x="27" y="97"/>
                    </a:cubicBezTo>
                    <a:cubicBezTo>
                      <a:pt x="23" y="103"/>
                      <a:pt x="17" y="105"/>
                      <a:pt x="11" y="104"/>
                    </a:cubicBezTo>
                    <a:cubicBezTo>
                      <a:pt x="10" y="103"/>
                      <a:pt x="9" y="103"/>
                      <a:pt x="8" y="102"/>
                    </a:cubicBezTo>
                    <a:cubicBezTo>
                      <a:pt x="4" y="100"/>
                      <a:pt x="2" y="96"/>
                      <a:pt x="1" y="93"/>
                    </a:cubicBezTo>
                    <a:cubicBezTo>
                      <a:pt x="0" y="89"/>
                      <a:pt x="1" y="86"/>
                      <a:pt x="3" y="83"/>
                    </a:cubicBezTo>
                    <a:cubicBezTo>
                      <a:pt x="17" y="59"/>
                      <a:pt x="32" y="41"/>
                      <a:pt x="49" y="27"/>
                    </a:cubicBezTo>
                    <a:cubicBezTo>
                      <a:pt x="65" y="14"/>
                      <a:pt x="81" y="6"/>
                      <a:pt x="98" y="2"/>
                    </a:cubicBezTo>
                    <a:cubicBezTo>
                      <a:pt x="112" y="-1"/>
                      <a:pt x="127" y="-1"/>
                      <a:pt x="139" y="2"/>
                    </a:cubicBezTo>
                    <a:close/>
                  </a:path>
                </a:pathLst>
              </a:custGeom>
              <a:solidFill>
                <a:schemeClr val="dk1"/>
              </a:solidFill>
              <a:ln>
                <a:noFill/>
              </a:ln>
            </p:spPr>
            <p:txBody>
              <a:bodyPr spcFirstLastPara="1" wrap="square" lIns="90000" tIns="19425" rIns="90000" bIns="1942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2875" name="Google Shape;2875;p40"/>
              <p:cNvSpPr/>
              <p:nvPr/>
            </p:nvSpPr>
            <p:spPr>
              <a:xfrm>
                <a:off x="4181040" y="967320"/>
                <a:ext cx="74520" cy="70560"/>
              </a:xfrm>
              <a:custGeom>
                <a:avLst/>
                <a:gdLst/>
                <a:ahLst/>
                <a:cxnLst/>
                <a:rect l="l" t="t" r="r" b="b"/>
                <a:pathLst>
                  <a:path w="207" h="196" extrusionOk="0">
                    <a:moveTo>
                      <a:pt x="144" y="3"/>
                    </a:moveTo>
                    <a:cubicBezTo>
                      <a:pt x="154" y="6"/>
                      <a:pt x="163" y="10"/>
                      <a:pt x="171" y="17"/>
                    </a:cubicBezTo>
                    <a:cubicBezTo>
                      <a:pt x="172" y="17"/>
                      <a:pt x="173" y="18"/>
                      <a:pt x="174" y="19"/>
                    </a:cubicBezTo>
                    <a:cubicBezTo>
                      <a:pt x="185" y="28"/>
                      <a:pt x="193" y="41"/>
                      <a:pt x="199" y="56"/>
                    </a:cubicBezTo>
                    <a:cubicBezTo>
                      <a:pt x="205" y="73"/>
                      <a:pt x="208" y="92"/>
                      <a:pt x="206" y="114"/>
                    </a:cubicBezTo>
                    <a:cubicBezTo>
                      <a:pt x="204" y="137"/>
                      <a:pt x="197" y="162"/>
                      <a:pt x="184" y="188"/>
                    </a:cubicBezTo>
                    <a:cubicBezTo>
                      <a:pt x="181" y="194"/>
                      <a:pt x="173" y="198"/>
                      <a:pt x="166" y="196"/>
                    </a:cubicBezTo>
                    <a:cubicBezTo>
                      <a:pt x="166" y="196"/>
                      <a:pt x="165" y="196"/>
                      <a:pt x="164" y="195"/>
                    </a:cubicBezTo>
                    <a:cubicBezTo>
                      <a:pt x="157" y="192"/>
                      <a:pt x="153" y="183"/>
                      <a:pt x="157" y="175"/>
                    </a:cubicBezTo>
                    <a:cubicBezTo>
                      <a:pt x="162" y="163"/>
                      <a:pt x="166" y="153"/>
                      <a:pt x="170" y="143"/>
                    </a:cubicBezTo>
                    <a:lnTo>
                      <a:pt x="171" y="141"/>
                    </a:lnTo>
                    <a:lnTo>
                      <a:pt x="171" y="142"/>
                    </a:lnTo>
                    <a:cubicBezTo>
                      <a:pt x="175" y="125"/>
                      <a:pt x="178" y="111"/>
                      <a:pt x="179" y="97"/>
                    </a:cubicBezTo>
                    <a:cubicBezTo>
                      <a:pt x="179" y="88"/>
                      <a:pt x="179" y="79"/>
                      <a:pt x="177" y="71"/>
                    </a:cubicBezTo>
                    <a:cubicBezTo>
                      <a:pt x="176" y="64"/>
                      <a:pt x="174" y="57"/>
                      <a:pt x="171" y="51"/>
                    </a:cubicBezTo>
                    <a:cubicBezTo>
                      <a:pt x="168" y="46"/>
                      <a:pt x="165" y="42"/>
                      <a:pt x="162" y="38"/>
                    </a:cubicBezTo>
                    <a:cubicBezTo>
                      <a:pt x="158" y="34"/>
                      <a:pt x="154" y="31"/>
                      <a:pt x="150" y="28"/>
                    </a:cubicBezTo>
                    <a:cubicBezTo>
                      <a:pt x="146" y="25"/>
                      <a:pt x="141" y="23"/>
                      <a:pt x="137" y="21"/>
                    </a:cubicBezTo>
                    <a:cubicBezTo>
                      <a:pt x="136" y="21"/>
                      <a:pt x="135" y="21"/>
                      <a:pt x="134" y="20"/>
                    </a:cubicBezTo>
                    <a:cubicBezTo>
                      <a:pt x="130" y="19"/>
                      <a:pt x="126" y="18"/>
                      <a:pt x="121" y="18"/>
                    </a:cubicBezTo>
                    <a:cubicBezTo>
                      <a:pt x="115" y="18"/>
                      <a:pt x="109" y="18"/>
                      <a:pt x="103" y="19"/>
                    </a:cubicBezTo>
                    <a:cubicBezTo>
                      <a:pt x="96" y="21"/>
                      <a:pt x="89" y="23"/>
                      <a:pt x="81" y="27"/>
                    </a:cubicBezTo>
                    <a:cubicBezTo>
                      <a:pt x="71" y="32"/>
                      <a:pt x="62" y="38"/>
                      <a:pt x="54" y="45"/>
                    </a:cubicBezTo>
                    <a:lnTo>
                      <a:pt x="53" y="45"/>
                    </a:lnTo>
                    <a:lnTo>
                      <a:pt x="53" y="46"/>
                    </a:lnTo>
                    <a:cubicBezTo>
                      <a:pt x="42" y="56"/>
                      <a:pt x="31" y="68"/>
                      <a:pt x="22" y="82"/>
                    </a:cubicBezTo>
                    <a:cubicBezTo>
                      <a:pt x="19" y="87"/>
                      <a:pt x="15" y="93"/>
                      <a:pt x="12" y="99"/>
                    </a:cubicBezTo>
                    <a:cubicBezTo>
                      <a:pt x="11" y="101"/>
                      <a:pt x="8" y="103"/>
                      <a:pt x="5" y="102"/>
                    </a:cubicBezTo>
                    <a:lnTo>
                      <a:pt x="4" y="102"/>
                    </a:lnTo>
                    <a:cubicBezTo>
                      <a:pt x="3" y="101"/>
                      <a:pt x="1" y="100"/>
                      <a:pt x="1" y="98"/>
                    </a:cubicBezTo>
                    <a:cubicBezTo>
                      <a:pt x="0" y="96"/>
                      <a:pt x="1" y="95"/>
                      <a:pt x="1" y="94"/>
                    </a:cubicBezTo>
                    <a:cubicBezTo>
                      <a:pt x="19" y="60"/>
                      <a:pt x="40" y="36"/>
                      <a:pt x="63" y="20"/>
                    </a:cubicBezTo>
                    <a:cubicBezTo>
                      <a:pt x="79" y="10"/>
                      <a:pt x="103" y="-2"/>
                      <a:pt x="131" y="0"/>
                    </a:cubicBezTo>
                    <a:cubicBezTo>
                      <a:pt x="135" y="1"/>
                      <a:pt x="139" y="2"/>
                      <a:pt x="144" y="3"/>
                    </a:cubicBezTo>
                    <a:close/>
                  </a:path>
                </a:pathLst>
              </a:custGeom>
              <a:solidFill>
                <a:schemeClr val="dk1"/>
              </a:solidFill>
              <a:ln>
                <a:noFill/>
              </a:ln>
            </p:spPr>
            <p:txBody>
              <a:bodyPr spcFirstLastPara="1" wrap="square" lIns="90000" tIns="25550" rIns="90000" bIns="255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2876" name="Google Shape;2876;p40"/>
              <p:cNvSpPr/>
              <p:nvPr/>
            </p:nvSpPr>
            <p:spPr>
              <a:xfrm>
                <a:off x="4253760" y="903600"/>
                <a:ext cx="52920" cy="54720"/>
              </a:xfrm>
              <a:custGeom>
                <a:avLst/>
                <a:gdLst/>
                <a:ahLst/>
                <a:cxnLst/>
                <a:rect l="l" t="t" r="r" b="b"/>
                <a:pathLst>
                  <a:path w="147" h="152" extrusionOk="0">
                    <a:moveTo>
                      <a:pt x="26" y="2"/>
                    </a:moveTo>
                    <a:cubicBezTo>
                      <a:pt x="46" y="7"/>
                      <a:pt x="73" y="27"/>
                      <a:pt x="98" y="52"/>
                    </a:cubicBezTo>
                    <a:cubicBezTo>
                      <a:pt x="116" y="71"/>
                      <a:pt x="131" y="92"/>
                      <a:pt x="139" y="110"/>
                    </a:cubicBezTo>
                    <a:cubicBezTo>
                      <a:pt x="148" y="128"/>
                      <a:pt x="149" y="142"/>
                      <a:pt x="142" y="148"/>
                    </a:cubicBezTo>
                    <a:cubicBezTo>
                      <a:pt x="138" y="152"/>
                      <a:pt x="130" y="153"/>
                      <a:pt x="120" y="150"/>
                    </a:cubicBezTo>
                    <a:cubicBezTo>
                      <a:pt x="100" y="145"/>
                      <a:pt x="73" y="126"/>
                      <a:pt x="48" y="100"/>
                    </a:cubicBezTo>
                    <a:cubicBezTo>
                      <a:pt x="30" y="81"/>
                      <a:pt x="15" y="60"/>
                      <a:pt x="7" y="42"/>
                    </a:cubicBezTo>
                    <a:cubicBezTo>
                      <a:pt x="-2" y="24"/>
                      <a:pt x="-3" y="11"/>
                      <a:pt x="4" y="4"/>
                    </a:cubicBezTo>
                    <a:cubicBezTo>
                      <a:pt x="8" y="0"/>
                      <a:pt x="16" y="-1"/>
                      <a:pt x="26" y="2"/>
                    </a:cubicBezTo>
                    <a:close/>
                  </a:path>
                </a:pathLst>
              </a:custGeom>
              <a:solidFill>
                <a:schemeClr val="dk1"/>
              </a:solidFill>
              <a:ln>
                <a:noFill/>
              </a:ln>
            </p:spPr>
            <p:txBody>
              <a:bodyPr spcFirstLastPara="1" wrap="square" lIns="90000" tIns="9700" rIns="90000" bIns="97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2877" name="Google Shape;2877;p40"/>
              <p:cNvSpPr/>
              <p:nvPr/>
            </p:nvSpPr>
            <p:spPr>
              <a:xfrm>
                <a:off x="4020120" y="817920"/>
                <a:ext cx="71640" cy="25560"/>
              </a:xfrm>
              <a:custGeom>
                <a:avLst/>
                <a:gdLst/>
                <a:ahLst/>
                <a:cxnLst/>
                <a:rect l="l" t="t" r="r" b="b"/>
                <a:pathLst>
                  <a:path w="199" h="71" extrusionOk="0">
                    <a:moveTo>
                      <a:pt x="148" y="9"/>
                    </a:moveTo>
                    <a:cubicBezTo>
                      <a:pt x="181" y="18"/>
                      <a:pt x="200" y="32"/>
                      <a:pt x="199" y="44"/>
                    </a:cubicBezTo>
                    <a:cubicBezTo>
                      <a:pt x="198" y="54"/>
                      <a:pt x="187" y="61"/>
                      <a:pt x="168" y="66"/>
                    </a:cubicBezTo>
                    <a:cubicBezTo>
                      <a:pt x="148" y="71"/>
                      <a:pt x="123" y="72"/>
                      <a:pt x="97" y="70"/>
                    </a:cubicBezTo>
                    <a:cubicBezTo>
                      <a:pt x="81" y="69"/>
                      <a:pt x="65" y="66"/>
                      <a:pt x="52" y="62"/>
                    </a:cubicBezTo>
                    <a:cubicBezTo>
                      <a:pt x="19" y="53"/>
                      <a:pt x="-1" y="40"/>
                      <a:pt x="1" y="27"/>
                    </a:cubicBezTo>
                    <a:cubicBezTo>
                      <a:pt x="1" y="18"/>
                      <a:pt x="13" y="10"/>
                      <a:pt x="32" y="5"/>
                    </a:cubicBezTo>
                    <a:cubicBezTo>
                      <a:pt x="51" y="0"/>
                      <a:pt x="77" y="-1"/>
                      <a:pt x="103" y="1"/>
                    </a:cubicBezTo>
                    <a:cubicBezTo>
                      <a:pt x="119" y="3"/>
                      <a:pt x="134" y="5"/>
                      <a:pt x="148" y="9"/>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2878" name="Google Shape;2878;p40"/>
              <p:cNvSpPr/>
              <p:nvPr/>
            </p:nvSpPr>
            <p:spPr>
              <a:xfrm>
                <a:off x="4081680" y="920880"/>
                <a:ext cx="56160" cy="60480"/>
              </a:xfrm>
              <a:custGeom>
                <a:avLst/>
                <a:gdLst/>
                <a:ahLst/>
                <a:cxnLst/>
                <a:rect l="l" t="t" r="r" b="b"/>
                <a:pathLst>
                  <a:path w="156" h="168" extrusionOk="0">
                    <a:moveTo>
                      <a:pt x="153" y="0"/>
                    </a:moveTo>
                    <a:cubicBezTo>
                      <a:pt x="154" y="0"/>
                      <a:pt x="155" y="1"/>
                      <a:pt x="155" y="2"/>
                    </a:cubicBezTo>
                    <a:cubicBezTo>
                      <a:pt x="156" y="3"/>
                      <a:pt x="156" y="4"/>
                      <a:pt x="156" y="5"/>
                    </a:cubicBezTo>
                    <a:cubicBezTo>
                      <a:pt x="152" y="17"/>
                      <a:pt x="149" y="29"/>
                      <a:pt x="146" y="42"/>
                    </a:cubicBezTo>
                    <a:cubicBezTo>
                      <a:pt x="143" y="50"/>
                      <a:pt x="141" y="59"/>
                      <a:pt x="139" y="67"/>
                    </a:cubicBezTo>
                    <a:cubicBezTo>
                      <a:pt x="136" y="77"/>
                      <a:pt x="133" y="88"/>
                      <a:pt x="130" y="99"/>
                    </a:cubicBezTo>
                    <a:cubicBezTo>
                      <a:pt x="129" y="104"/>
                      <a:pt x="127" y="109"/>
                      <a:pt x="126" y="114"/>
                    </a:cubicBezTo>
                    <a:cubicBezTo>
                      <a:pt x="124" y="119"/>
                      <a:pt x="122" y="125"/>
                      <a:pt x="121" y="130"/>
                    </a:cubicBezTo>
                    <a:cubicBezTo>
                      <a:pt x="120" y="132"/>
                      <a:pt x="118" y="133"/>
                      <a:pt x="116" y="133"/>
                    </a:cubicBezTo>
                    <a:lnTo>
                      <a:pt x="115" y="133"/>
                    </a:lnTo>
                    <a:cubicBezTo>
                      <a:pt x="113" y="133"/>
                      <a:pt x="112" y="131"/>
                      <a:pt x="111" y="130"/>
                    </a:cubicBezTo>
                    <a:lnTo>
                      <a:pt x="109" y="123"/>
                    </a:lnTo>
                    <a:cubicBezTo>
                      <a:pt x="107" y="116"/>
                      <a:pt x="105" y="111"/>
                      <a:pt x="103" y="106"/>
                    </a:cubicBezTo>
                    <a:cubicBezTo>
                      <a:pt x="99" y="96"/>
                      <a:pt x="94" y="88"/>
                      <a:pt x="89" y="80"/>
                    </a:cubicBezTo>
                    <a:cubicBezTo>
                      <a:pt x="86" y="76"/>
                      <a:pt x="83" y="73"/>
                      <a:pt x="79" y="70"/>
                    </a:cubicBezTo>
                    <a:cubicBezTo>
                      <a:pt x="76" y="67"/>
                      <a:pt x="73" y="66"/>
                      <a:pt x="71" y="65"/>
                    </a:cubicBezTo>
                    <a:cubicBezTo>
                      <a:pt x="70" y="64"/>
                      <a:pt x="69" y="64"/>
                      <a:pt x="67" y="64"/>
                    </a:cubicBezTo>
                    <a:cubicBezTo>
                      <a:pt x="66" y="63"/>
                      <a:pt x="65" y="63"/>
                      <a:pt x="64" y="63"/>
                    </a:cubicBezTo>
                    <a:cubicBezTo>
                      <a:pt x="62" y="63"/>
                      <a:pt x="60" y="63"/>
                      <a:pt x="58" y="63"/>
                    </a:cubicBezTo>
                    <a:cubicBezTo>
                      <a:pt x="56" y="63"/>
                      <a:pt x="54" y="64"/>
                      <a:pt x="52" y="65"/>
                    </a:cubicBezTo>
                    <a:cubicBezTo>
                      <a:pt x="50" y="66"/>
                      <a:pt x="48" y="67"/>
                      <a:pt x="46" y="68"/>
                    </a:cubicBezTo>
                    <a:cubicBezTo>
                      <a:pt x="43" y="71"/>
                      <a:pt x="40" y="73"/>
                      <a:pt x="38" y="76"/>
                    </a:cubicBezTo>
                    <a:cubicBezTo>
                      <a:pt x="34" y="81"/>
                      <a:pt x="31" y="87"/>
                      <a:pt x="29" y="93"/>
                    </a:cubicBezTo>
                    <a:cubicBezTo>
                      <a:pt x="25" y="102"/>
                      <a:pt x="22" y="112"/>
                      <a:pt x="21" y="122"/>
                    </a:cubicBezTo>
                    <a:cubicBezTo>
                      <a:pt x="20" y="134"/>
                      <a:pt x="20" y="146"/>
                      <a:pt x="21" y="159"/>
                    </a:cubicBezTo>
                    <a:cubicBezTo>
                      <a:pt x="21" y="162"/>
                      <a:pt x="19" y="164"/>
                      <a:pt x="18" y="166"/>
                    </a:cubicBezTo>
                    <a:cubicBezTo>
                      <a:pt x="16" y="167"/>
                      <a:pt x="14" y="168"/>
                      <a:pt x="11" y="168"/>
                    </a:cubicBezTo>
                    <a:cubicBezTo>
                      <a:pt x="10" y="168"/>
                      <a:pt x="9" y="168"/>
                      <a:pt x="9" y="168"/>
                    </a:cubicBezTo>
                    <a:cubicBezTo>
                      <a:pt x="7" y="168"/>
                      <a:pt x="5" y="167"/>
                      <a:pt x="4" y="166"/>
                    </a:cubicBezTo>
                    <a:cubicBezTo>
                      <a:pt x="3" y="164"/>
                      <a:pt x="2" y="162"/>
                      <a:pt x="1" y="159"/>
                    </a:cubicBezTo>
                    <a:cubicBezTo>
                      <a:pt x="0" y="146"/>
                      <a:pt x="0" y="132"/>
                      <a:pt x="2" y="119"/>
                    </a:cubicBezTo>
                    <a:cubicBezTo>
                      <a:pt x="4" y="108"/>
                      <a:pt x="6" y="98"/>
                      <a:pt x="10" y="88"/>
                    </a:cubicBezTo>
                    <a:cubicBezTo>
                      <a:pt x="13" y="83"/>
                      <a:pt x="15" y="79"/>
                      <a:pt x="17" y="75"/>
                    </a:cubicBezTo>
                    <a:cubicBezTo>
                      <a:pt x="19" y="72"/>
                      <a:pt x="22" y="68"/>
                      <a:pt x="25" y="64"/>
                    </a:cubicBezTo>
                    <a:cubicBezTo>
                      <a:pt x="31" y="58"/>
                      <a:pt x="37" y="53"/>
                      <a:pt x="45" y="50"/>
                    </a:cubicBezTo>
                    <a:cubicBezTo>
                      <a:pt x="48" y="49"/>
                      <a:pt x="51" y="48"/>
                      <a:pt x="55" y="47"/>
                    </a:cubicBezTo>
                    <a:cubicBezTo>
                      <a:pt x="59" y="47"/>
                      <a:pt x="62" y="47"/>
                      <a:pt x="66" y="48"/>
                    </a:cubicBezTo>
                    <a:cubicBezTo>
                      <a:pt x="67" y="48"/>
                      <a:pt x="69" y="48"/>
                      <a:pt x="70" y="49"/>
                    </a:cubicBezTo>
                    <a:cubicBezTo>
                      <a:pt x="75" y="50"/>
                      <a:pt x="81" y="53"/>
                      <a:pt x="87" y="58"/>
                    </a:cubicBezTo>
                    <a:cubicBezTo>
                      <a:pt x="93" y="63"/>
                      <a:pt x="99" y="70"/>
                      <a:pt x="105" y="80"/>
                    </a:cubicBezTo>
                    <a:cubicBezTo>
                      <a:pt x="110" y="89"/>
                      <a:pt x="114" y="100"/>
                      <a:pt x="117" y="112"/>
                    </a:cubicBezTo>
                    <a:cubicBezTo>
                      <a:pt x="118" y="108"/>
                      <a:pt x="119" y="105"/>
                      <a:pt x="120" y="101"/>
                    </a:cubicBezTo>
                    <a:lnTo>
                      <a:pt x="121" y="98"/>
                    </a:lnTo>
                    <a:cubicBezTo>
                      <a:pt x="125" y="88"/>
                      <a:pt x="128" y="77"/>
                      <a:pt x="131" y="66"/>
                    </a:cubicBezTo>
                    <a:cubicBezTo>
                      <a:pt x="133" y="57"/>
                      <a:pt x="136" y="48"/>
                      <a:pt x="138" y="39"/>
                    </a:cubicBezTo>
                    <a:lnTo>
                      <a:pt x="140" y="33"/>
                    </a:lnTo>
                    <a:cubicBezTo>
                      <a:pt x="143" y="23"/>
                      <a:pt x="145" y="13"/>
                      <a:pt x="148" y="3"/>
                    </a:cubicBezTo>
                    <a:cubicBezTo>
                      <a:pt x="148" y="1"/>
                      <a:pt x="151" y="-1"/>
                      <a:pt x="153" y="0"/>
                    </a:cubicBezTo>
                    <a:close/>
                  </a:path>
                </a:pathLst>
              </a:custGeom>
              <a:solidFill>
                <a:schemeClr val="dk1"/>
              </a:solidFill>
              <a:ln>
                <a:noFill/>
              </a:ln>
            </p:spPr>
            <p:txBody>
              <a:bodyPr spcFirstLastPara="1" wrap="square" lIns="90000" tIns="15475" rIns="90000" bIns="154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79" name="Google Shape;2879;p40"/>
              <p:cNvSpPr/>
              <p:nvPr/>
            </p:nvSpPr>
            <p:spPr>
              <a:xfrm>
                <a:off x="3936600" y="916920"/>
                <a:ext cx="83520" cy="83520"/>
              </a:xfrm>
              <a:custGeom>
                <a:avLst/>
                <a:gdLst/>
                <a:ahLst/>
                <a:cxnLst/>
                <a:rect l="l" t="t" r="r" b="b"/>
                <a:pathLst>
                  <a:path w="232" h="232" extrusionOk="0">
                    <a:moveTo>
                      <a:pt x="4" y="85"/>
                    </a:moveTo>
                    <a:cubicBezTo>
                      <a:pt x="-13" y="147"/>
                      <a:pt x="24" y="211"/>
                      <a:pt x="86" y="228"/>
                    </a:cubicBezTo>
                    <a:cubicBezTo>
                      <a:pt x="148" y="245"/>
                      <a:pt x="212" y="208"/>
                      <a:pt x="229" y="146"/>
                    </a:cubicBezTo>
                    <a:cubicBezTo>
                      <a:pt x="245" y="84"/>
                      <a:pt x="209" y="20"/>
                      <a:pt x="147" y="4"/>
                    </a:cubicBezTo>
                    <a:cubicBezTo>
                      <a:pt x="85" y="-13"/>
                      <a:pt x="21" y="23"/>
                      <a:pt x="4" y="85"/>
                    </a:cubicBezTo>
                    <a:close/>
                  </a:path>
                </a:pathLst>
              </a:custGeom>
              <a:solidFill>
                <a:schemeClr val="accent1"/>
              </a:solidFill>
              <a:ln>
                <a:noFill/>
              </a:ln>
            </p:spPr>
            <p:txBody>
              <a:bodyPr spcFirstLastPara="1" wrap="square" lIns="90000" tIns="38500" rIns="90000" bIns="385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80" name="Google Shape;2880;p40"/>
              <p:cNvSpPr/>
              <p:nvPr/>
            </p:nvSpPr>
            <p:spPr>
              <a:xfrm>
                <a:off x="4175640" y="1042560"/>
                <a:ext cx="84240" cy="83880"/>
              </a:xfrm>
              <a:custGeom>
                <a:avLst/>
                <a:gdLst/>
                <a:ahLst/>
                <a:cxnLst/>
                <a:rect l="l" t="t" r="r" b="b"/>
                <a:pathLst>
                  <a:path w="234" h="233" extrusionOk="0">
                    <a:moveTo>
                      <a:pt x="5" y="86"/>
                    </a:moveTo>
                    <a:cubicBezTo>
                      <a:pt x="-12" y="148"/>
                      <a:pt x="25" y="212"/>
                      <a:pt x="87" y="229"/>
                    </a:cubicBezTo>
                    <a:cubicBezTo>
                      <a:pt x="149" y="246"/>
                      <a:pt x="212" y="209"/>
                      <a:pt x="229" y="147"/>
                    </a:cubicBezTo>
                    <a:cubicBezTo>
                      <a:pt x="246" y="85"/>
                      <a:pt x="209" y="21"/>
                      <a:pt x="148" y="4"/>
                    </a:cubicBezTo>
                    <a:cubicBezTo>
                      <a:pt x="86" y="-13"/>
                      <a:pt x="22" y="24"/>
                      <a:pt x="5" y="86"/>
                    </a:cubicBezTo>
                    <a:close/>
                  </a:path>
                </a:pathLst>
              </a:custGeom>
              <a:solidFill>
                <a:schemeClr val="accent1"/>
              </a:solidFill>
              <a:ln>
                <a:noFill/>
              </a:ln>
            </p:spPr>
            <p:txBody>
              <a:bodyPr spcFirstLastPara="1" wrap="square" lIns="90000" tIns="38875" rIns="90000" bIns="38875"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881" name="Google Shape;2881;p40"/>
              <p:cNvSpPr/>
              <p:nvPr/>
            </p:nvSpPr>
            <p:spPr>
              <a:xfrm>
                <a:off x="4076640" y="1149480"/>
                <a:ext cx="135720" cy="18360"/>
              </a:xfrm>
              <a:custGeom>
                <a:avLst/>
                <a:gdLst/>
                <a:ahLst/>
                <a:cxnLst/>
                <a:rect l="l" t="t" r="r" b="b"/>
                <a:pathLst>
                  <a:path w="377" h="51" fill="none" extrusionOk="0">
                    <a:moveTo>
                      <a:pt x="377" y="48"/>
                    </a:moveTo>
                    <a:cubicBezTo>
                      <a:pt x="377" y="48"/>
                      <a:pt x="180" y="71"/>
                      <a:pt x="0" y="0"/>
                    </a:cubicBezTo>
                  </a:path>
                </a:pathLst>
              </a:custGeom>
              <a:noFill/>
              <a:ln w="9525" cap="rnd" cmpd="sng">
                <a:solidFill>
                  <a:srgbClr val="DF8781"/>
                </a:solidFill>
                <a:prstDash val="solid"/>
                <a:round/>
                <a:headEnd type="none" w="sm" len="sm"/>
                <a:tailEnd type="none" w="sm" len="sm"/>
              </a:ln>
            </p:spPr>
            <p:txBody>
              <a:bodyPr spcFirstLastPara="1" wrap="square" lIns="93225" tIns="0" rIns="93225"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grpSp>
        <p:sp>
          <p:nvSpPr>
            <p:cNvPr id="2882" name="Google Shape;2882;p40"/>
            <p:cNvSpPr/>
            <p:nvPr/>
          </p:nvSpPr>
          <p:spPr>
            <a:xfrm rot="-1748438">
              <a:off x="7875894" y="4358773"/>
              <a:ext cx="38813" cy="46856"/>
            </a:xfrm>
            <a:prstGeom prst="ellipse">
              <a:avLst/>
            </a:prstGeom>
            <a:solidFill>
              <a:schemeClr val="accent2"/>
            </a:solidFill>
            <a:ln>
              <a:noFill/>
            </a:ln>
          </p:spPr>
          <p:txBody>
            <a:bodyPr spcFirstLastPara="1" wrap="square" lIns="91425" tIns="91425" rIns="91425" bIns="91425" anchor="ctr" anchorCtr="1">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grpSp>
      <p:sp>
        <p:nvSpPr>
          <p:cNvPr id="6" name="Google Shape;2203;p57">
            <a:extLst>
              <a:ext uri="{FF2B5EF4-FFF2-40B4-BE49-F238E27FC236}">
                <a16:creationId xmlns:a16="http://schemas.microsoft.com/office/drawing/2014/main" id="{7D79D2B0-1F1E-40F8-4876-F117BEC75E20}"/>
              </a:ext>
            </a:extLst>
          </p:cNvPr>
          <p:cNvSpPr txBox="1">
            <a:spLocks/>
          </p:cNvSpPr>
          <p:nvPr/>
        </p:nvSpPr>
        <p:spPr>
          <a:xfrm>
            <a:off x="302229" y="137397"/>
            <a:ext cx="8647482" cy="13138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Fredoka One"/>
              <a:buNone/>
              <a:defRPr sz="7200" b="0" i="0" u="none" strike="noStrike" cap="none">
                <a:solidFill>
                  <a:schemeClr val="lt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9pPr>
          </a:lstStyle>
          <a:p>
            <a:pPr marL="0" marR="0" lvl="0" indent="0" algn="ctr" defTabSz="914400" rtl="0" eaLnBrk="1" fontAlgn="auto" latinLnBrk="0" hangingPunct="1">
              <a:lnSpc>
                <a:spcPct val="150000"/>
              </a:lnSpc>
              <a:spcBef>
                <a:spcPts val="0"/>
              </a:spcBef>
              <a:spcAft>
                <a:spcPts val="0"/>
              </a:spcAft>
              <a:buClr>
                <a:srgbClr val="FAC827"/>
              </a:buClr>
              <a:buSzPts val="3500"/>
              <a:buFont typeface="Fredoka One"/>
              <a:buNone/>
              <a:tabLst/>
              <a:defRPr/>
            </a:pPr>
            <a:r>
              <a:rPr kumimoji="0" lang="en-US" sz="2400" b="1" i="0" u="none" strike="noStrike" kern="0" cap="none" spc="0" normalizeH="0" baseline="0" noProof="0" dirty="0">
                <a:ln>
                  <a:noFill/>
                </a:ln>
                <a:solidFill>
                  <a:srgbClr val="ED4D1B"/>
                </a:solidFill>
                <a:effectLst/>
                <a:uLnTx/>
                <a:uFillTx/>
                <a:latin typeface="Times New Roman" panose="02020603050405020304" pitchFamily="18" charset="0"/>
                <a:cs typeface="Times New Roman" panose="02020603050405020304" pitchFamily="18" charset="0"/>
                <a:sym typeface="Montserrat"/>
              </a:rPr>
              <a:t>UỶ BAN NHÂN DÂN QUẬN HỒNG BÀNG</a:t>
            </a:r>
          </a:p>
          <a:p>
            <a:pPr marL="0" marR="0" lvl="0" indent="0" algn="ctr" defTabSz="914400" rtl="0" eaLnBrk="1" fontAlgn="auto" latinLnBrk="0" hangingPunct="1">
              <a:lnSpc>
                <a:spcPct val="150000"/>
              </a:lnSpc>
              <a:spcBef>
                <a:spcPts val="0"/>
              </a:spcBef>
              <a:spcAft>
                <a:spcPts val="0"/>
              </a:spcAft>
              <a:buClr>
                <a:srgbClr val="FAC827"/>
              </a:buClr>
              <a:buSzPts val="3500"/>
              <a:buFont typeface="Fredoka One"/>
              <a:buNone/>
              <a:tabLst/>
              <a:defRPr/>
            </a:pPr>
            <a:r>
              <a:rPr kumimoji="0" lang="en-US" sz="2400" b="1" i="0" u="none" strike="noStrike" kern="0" cap="none" spc="0" normalizeH="0" baseline="0" noProof="0" dirty="0">
                <a:ln>
                  <a:noFill/>
                </a:ln>
                <a:solidFill>
                  <a:srgbClr val="ED4D1B"/>
                </a:solidFill>
                <a:effectLst/>
                <a:uLnTx/>
                <a:uFillTx/>
                <a:latin typeface="Times New Roman" panose="02020603050405020304" pitchFamily="18" charset="0"/>
                <a:cs typeface="Times New Roman" panose="02020603050405020304" pitchFamily="18" charset="0"/>
                <a:sym typeface="Montserrat"/>
              </a:rPr>
              <a:t>TRƯỜNG TIỂU HỌC AN HỒNG</a:t>
            </a:r>
            <a:endParaRPr kumimoji="0" lang="vi-VN" sz="2400" b="1" i="0" u="none" strike="noStrike" kern="0" cap="none" spc="0" normalizeH="0" baseline="0" noProof="0" dirty="0">
              <a:ln>
                <a:noFill/>
              </a:ln>
              <a:solidFill>
                <a:srgbClr val="ED4D1B"/>
              </a:solidFill>
              <a:effectLst/>
              <a:uLnTx/>
              <a:uFillTx/>
              <a:latin typeface="Times New Roman" panose="02020603050405020304" pitchFamily="18" charset="0"/>
              <a:cs typeface="Times New Roman" panose="02020603050405020304" pitchFamily="18" charset="0"/>
              <a:sym typeface="Fredoka One"/>
            </a:endParaRPr>
          </a:p>
        </p:txBody>
      </p:sp>
      <p:pic>
        <p:nvPicPr>
          <p:cNvPr id="2" name="Google Shape;195;p2">
            <a:extLst>
              <a:ext uri="{FF2B5EF4-FFF2-40B4-BE49-F238E27FC236}">
                <a16:creationId xmlns:a16="http://schemas.microsoft.com/office/drawing/2014/main" id="{D7206CEE-5643-FCAB-3510-3CC69A62A059}"/>
              </a:ext>
            </a:extLst>
          </p:cNvPr>
          <p:cNvPicPr preferRelativeResize="0"/>
          <p:nvPr/>
        </p:nvPicPr>
        <p:blipFill rotWithShape="1">
          <a:blip r:embed="rId3">
            <a:alphaModFix/>
          </a:blip>
          <a:srcRect/>
          <a:stretch/>
        </p:blipFill>
        <p:spPr>
          <a:xfrm>
            <a:off x="7824310" y="69887"/>
            <a:ext cx="1326761" cy="353312"/>
          </a:xfrm>
          <a:prstGeom prst="rect">
            <a:avLst/>
          </a:prstGeom>
          <a:noFill/>
          <a:ln>
            <a:noFill/>
          </a:ln>
        </p:spPr>
      </p:pic>
      <p:sp>
        <p:nvSpPr>
          <p:cNvPr id="3" name="Google Shape;377;p12">
            <a:extLst>
              <a:ext uri="{FF2B5EF4-FFF2-40B4-BE49-F238E27FC236}">
                <a16:creationId xmlns:a16="http://schemas.microsoft.com/office/drawing/2014/main" id="{6A21965D-F601-F159-1746-7317BA92D743}"/>
              </a:ext>
            </a:extLst>
          </p:cNvPr>
          <p:cNvSpPr txBox="1"/>
          <p:nvPr/>
        </p:nvSpPr>
        <p:spPr>
          <a:xfrm>
            <a:off x="1321436" y="1248863"/>
            <a:ext cx="6258744" cy="2821903"/>
          </a:xfrm>
          <a:prstGeom prst="rect">
            <a:avLst/>
          </a:prstGeom>
          <a:noFill/>
          <a:ln>
            <a:noFill/>
          </a:ln>
        </p:spPr>
        <p:txBody>
          <a:bodyPr spcFirstLastPara="1" wrap="square" lIns="51427" tIns="25706" rIns="51427" bIns="25706" anchor="t" anchorCtr="0">
            <a:spAutoFit/>
          </a:bodyPr>
          <a:lstStyle/>
          <a:p>
            <a:pPr marL="0" marR="0" lvl="0" indent="0" algn="l" defTabSz="685800" rtl="0" eaLnBrk="1" fontAlgn="auto" latinLnBrk="0" hangingPunct="1">
              <a:lnSpc>
                <a:spcPct val="150000"/>
              </a:lnSpc>
              <a:spcBef>
                <a:spcPts val="0"/>
              </a:spcBef>
              <a:spcAft>
                <a:spcPts val="0"/>
              </a:spcAft>
              <a:buClrTx/>
              <a:buSzTx/>
              <a:buFont typeface="Arial"/>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Chủ</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đề</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lang="en-US" sz="2400" kern="1200" dirty="0">
                <a:solidFill>
                  <a:prstClr val="black"/>
                </a:solidFill>
                <a:latin typeface="Times New Roman" panose="02020603050405020304" pitchFamily="18" charset="0"/>
                <a:ea typeface="+mn-ea"/>
                <a:cs typeface="Times New Roman" panose="02020603050405020304" pitchFamily="18" charset="0"/>
              </a:rPr>
              <a:t>1</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Yếu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tố</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tạo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thực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sáng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tạo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theo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chủ</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đề</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685800" rtl="0" eaLnBrk="1" fontAlgn="auto" latinLnBrk="0" hangingPunct="1">
              <a:lnSpc>
                <a:spcPct val="150000"/>
              </a:lnSpc>
              <a:spcBef>
                <a:spcPts val="0"/>
              </a:spcBef>
              <a:spcAft>
                <a:spcPts val="0"/>
              </a:spcAft>
              <a:buClrTx/>
              <a:buSzTx/>
              <a:buFont typeface="Arial"/>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1: Quan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sát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685800" rtl="0" eaLnBrk="1" fontAlgn="auto" latinLnBrk="0" hangingPunct="1">
              <a:lnSpc>
                <a:spcPct val="150000"/>
              </a:lnSpc>
              <a:spcBef>
                <a:spcPts val="0"/>
              </a:spcBef>
              <a:spcAft>
                <a:spcPts val="0"/>
              </a:spcAft>
              <a:buClrTx/>
              <a:buSzTx/>
              <a:buFont typeface="Arial"/>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Lớp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5</a:t>
            </a:r>
          </a:p>
          <a:p>
            <a:pPr marL="0" marR="0" lvl="0" indent="0" algn="l" defTabSz="685800" rtl="0" eaLnBrk="1" fontAlgn="auto" latinLnBrk="0" hangingPunct="1">
              <a:lnSpc>
                <a:spcPct val="150000"/>
              </a:lnSpc>
              <a:spcBef>
                <a:spcPts val="0"/>
              </a:spcBef>
              <a:spcAft>
                <a:spcPts val="0"/>
              </a:spcAft>
              <a:buClrTx/>
              <a:buSzTx/>
              <a:buFont typeface="Arial"/>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Giáo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viên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Trần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Thi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Trang</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8" name="Google Shape;258;p36"/>
          <p:cNvPicPr preferRelativeResize="0">
            <a:picLocks noGrp="1"/>
          </p:cNvPicPr>
          <p:nvPr>
            <p:ph type="pic" idx="3"/>
          </p:nvPr>
        </p:nvPicPr>
        <p:blipFill rotWithShape="1">
          <a:blip r:embed="rId3">
            <a:alphaModFix/>
          </a:blip>
          <a:srcRect l="19515" r="12559"/>
          <a:stretch/>
        </p:blipFill>
        <p:spPr>
          <a:xfrm flipH="1">
            <a:off x="370950" y="339675"/>
            <a:ext cx="2976300" cy="4381800"/>
          </a:xfrm>
          <a:prstGeom prst="roundRect">
            <a:avLst>
              <a:gd name="adj" fmla="val 11395"/>
            </a:avLst>
          </a:prstGeom>
        </p:spPr>
      </p:pic>
      <p:pic>
        <p:nvPicPr>
          <p:cNvPr id="259" name="Google Shape;259;p36"/>
          <p:cNvPicPr preferRelativeResize="0">
            <a:picLocks noGrp="1"/>
          </p:cNvPicPr>
          <p:nvPr>
            <p:ph type="pic" idx="4"/>
          </p:nvPr>
        </p:nvPicPr>
        <p:blipFill rotWithShape="1">
          <a:blip r:embed="rId4">
            <a:alphaModFix/>
          </a:blip>
          <a:srcRect t="27562" b="30234"/>
          <a:stretch/>
        </p:blipFill>
        <p:spPr>
          <a:xfrm>
            <a:off x="3798600" y="564050"/>
            <a:ext cx="4632000" cy="1954800"/>
          </a:xfrm>
          <a:prstGeom prst="roundRect">
            <a:avLst>
              <a:gd name="adj" fmla="val 12610"/>
            </a:avLst>
          </a:prstGeom>
        </p:spPr>
      </p:pic>
      <p:grpSp>
        <p:nvGrpSpPr>
          <p:cNvPr id="2" name="Group 1">
            <a:extLst>
              <a:ext uri="{FF2B5EF4-FFF2-40B4-BE49-F238E27FC236}">
                <a16:creationId xmlns:a16="http://schemas.microsoft.com/office/drawing/2014/main" id="{C86790D9-74E8-35D8-C0C5-C9ABC5B8AB8F}"/>
              </a:ext>
            </a:extLst>
          </p:cNvPr>
          <p:cNvGrpSpPr/>
          <p:nvPr/>
        </p:nvGrpSpPr>
        <p:grpSpPr>
          <a:xfrm>
            <a:off x="4331520" y="3136017"/>
            <a:ext cx="3566160" cy="1035104"/>
            <a:chOff x="4777740" y="1478281"/>
            <a:chExt cx="3566160" cy="1035104"/>
          </a:xfrm>
        </p:grpSpPr>
        <p:grpSp>
          <p:nvGrpSpPr>
            <p:cNvPr id="3" name="Group 2">
              <a:extLst>
                <a:ext uri="{FF2B5EF4-FFF2-40B4-BE49-F238E27FC236}">
                  <a16:creationId xmlns:a16="http://schemas.microsoft.com/office/drawing/2014/main" id="{90C18467-CEDA-F1EE-D109-833C983414FA}"/>
                </a:ext>
              </a:extLst>
            </p:cNvPr>
            <p:cNvGrpSpPr/>
            <p:nvPr/>
          </p:nvGrpSpPr>
          <p:grpSpPr>
            <a:xfrm>
              <a:off x="4777740" y="1478281"/>
              <a:ext cx="3566160" cy="1035104"/>
              <a:chOff x="1139190" y="1478281"/>
              <a:chExt cx="3288277" cy="1035104"/>
            </a:xfrm>
          </p:grpSpPr>
          <p:sp>
            <p:nvSpPr>
              <p:cNvPr id="5" name="Scroll: Horizontal 4">
                <a:extLst>
                  <a:ext uri="{FF2B5EF4-FFF2-40B4-BE49-F238E27FC236}">
                    <a16:creationId xmlns:a16="http://schemas.microsoft.com/office/drawing/2014/main" id="{7912A482-0D74-D915-3F6F-8B709945AF67}"/>
                  </a:ext>
                </a:extLst>
              </p:cNvPr>
              <p:cNvSpPr/>
              <p:nvPr/>
            </p:nvSpPr>
            <p:spPr>
              <a:xfrm>
                <a:off x="1139190" y="1478281"/>
                <a:ext cx="3288277" cy="1035104"/>
              </a:xfrm>
              <a:prstGeom prst="horizontalScroll">
                <a:avLst>
                  <a:gd name="adj" fmla="val 7864"/>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vi-VN" dirty="0">
                  <a:solidFill>
                    <a:schemeClr val="bg1">
                      <a:lumMod val="95000"/>
                      <a:lumOff val="5000"/>
                    </a:schemeClr>
                  </a:solidFill>
                  <a:latin typeface="Arial" panose="020B0604020202020204" pitchFamily="34" charset="0"/>
                  <a:cs typeface="Arial" panose="020B0604020202020204" pitchFamily="34" charset="0"/>
                </a:endParaRPr>
              </a:p>
            </p:txBody>
          </p:sp>
          <p:sp>
            <p:nvSpPr>
              <p:cNvPr id="10" name="Title 2">
                <a:extLst>
                  <a:ext uri="{FF2B5EF4-FFF2-40B4-BE49-F238E27FC236}">
                    <a16:creationId xmlns:a16="http://schemas.microsoft.com/office/drawing/2014/main" id="{A4F31021-8BB5-B631-F864-5C3A7D896672}"/>
                  </a:ext>
                </a:extLst>
              </p:cNvPr>
              <p:cNvSpPr txBox="1">
                <a:spLocks/>
              </p:cNvSpPr>
              <p:nvPr/>
            </p:nvSpPr>
            <p:spPr>
              <a:xfrm>
                <a:off x="2268094" y="1709483"/>
                <a:ext cx="211060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1pPr>
                <a:lvl2pPr marR="0" lvl="1"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9pPr>
              </a:lstStyle>
              <a:p>
                <a:r>
                  <a:rPr lang="vi-VN" sz="3200" dirty="0">
                    <a:solidFill>
                      <a:schemeClr val="accent6">
                        <a:lumMod val="75000"/>
                        <a:lumOff val="25000"/>
                      </a:schemeClr>
                    </a:solidFill>
                    <a:latin typeface="Arial" panose="020B0604020202020204" pitchFamily="34" charset="0"/>
                    <a:cs typeface="Arial" panose="020B0604020202020204" pitchFamily="34" charset="0"/>
                  </a:rPr>
                  <a:t>THỂ HIỆN</a:t>
                </a:r>
              </a:p>
            </p:txBody>
          </p:sp>
        </p:grpSp>
        <p:pic>
          <p:nvPicPr>
            <p:cNvPr id="4" name="Picture 3">
              <a:extLst>
                <a:ext uri="{FF2B5EF4-FFF2-40B4-BE49-F238E27FC236}">
                  <a16:creationId xmlns:a16="http://schemas.microsoft.com/office/drawing/2014/main" id="{0AACF5B2-0E4C-FFB6-06A6-9189C3F4C60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127" t="13608" r="12792" b="9281"/>
            <a:stretch/>
          </p:blipFill>
          <p:spPr bwMode="auto">
            <a:xfrm>
              <a:off x="5011047" y="1576010"/>
              <a:ext cx="938107" cy="87012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3428160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2" name="TextBox 1">
            <a:extLst>
              <a:ext uri="{FF2B5EF4-FFF2-40B4-BE49-F238E27FC236}">
                <a16:creationId xmlns:a16="http://schemas.microsoft.com/office/drawing/2014/main" id="{FDF53312-4FB9-57B8-28AB-58063937F41A}"/>
              </a:ext>
            </a:extLst>
          </p:cNvPr>
          <p:cNvSpPr txBox="1"/>
          <p:nvPr/>
        </p:nvSpPr>
        <p:spPr>
          <a:xfrm>
            <a:off x="1257300" y="512325"/>
            <a:ext cx="6629400" cy="461665"/>
          </a:xfrm>
          <a:prstGeom prst="rect">
            <a:avLst/>
          </a:prstGeom>
          <a:noFill/>
        </p:spPr>
        <p:txBody>
          <a:bodyPr wrap="square" rtlCol="0">
            <a:spAutoFit/>
          </a:bodyPr>
          <a:lstStyle/>
          <a:p>
            <a:pPr algn="ctr"/>
            <a:r>
              <a:rPr lang="vi-VN" sz="2400" b="1" dirty="0">
                <a:solidFill>
                  <a:schemeClr val="accent2">
                    <a:lumMod val="25000"/>
                  </a:schemeClr>
                </a:solidFill>
              </a:rPr>
              <a:t>Tham khảo sản phẩm mĩ thuật của học sinh</a:t>
            </a:r>
          </a:p>
        </p:txBody>
      </p:sp>
      <p:grpSp>
        <p:nvGrpSpPr>
          <p:cNvPr id="4" name="Group 3">
            <a:extLst>
              <a:ext uri="{FF2B5EF4-FFF2-40B4-BE49-F238E27FC236}">
                <a16:creationId xmlns:a16="http://schemas.microsoft.com/office/drawing/2014/main" id="{51C5CDAF-66EC-CF40-9415-56E65F25770E}"/>
              </a:ext>
            </a:extLst>
          </p:cNvPr>
          <p:cNvGrpSpPr/>
          <p:nvPr/>
        </p:nvGrpSpPr>
        <p:grpSpPr>
          <a:xfrm>
            <a:off x="472439" y="1212658"/>
            <a:ext cx="3993098" cy="3418517"/>
            <a:chOff x="-434450" y="1037987"/>
            <a:chExt cx="4160630" cy="3561942"/>
          </a:xfrm>
        </p:grpSpPr>
        <p:pic>
          <p:nvPicPr>
            <p:cNvPr id="10242" name="Picture 2">
              <a:extLst>
                <a:ext uri="{FF2B5EF4-FFF2-40B4-BE49-F238E27FC236}">
                  <a16:creationId xmlns:a16="http://schemas.microsoft.com/office/drawing/2014/main" id="{43780E4D-2315-580D-E320-FD4F1260AF6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614" b="614"/>
            <a:stretch/>
          </p:blipFill>
          <p:spPr bwMode="auto">
            <a:xfrm>
              <a:off x="-434450" y="1037987"/>
              <a:ext cx="4160630" cy="30675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B195908-2AAD-11FA-853C-30BC13688B31}"/>
                </a:ext>
              </a:extLst>
            </p:cNvPr>
            <p:cNvSpPr txBox="1"/>
            <p:nvPr/>
          </p:nvSpPr>
          <p:spPr>
            <a:xfrm>
              <a:off x="-106805" y="4215102"/>
              <a:ext cx="3505342" cy="384827"/>
            </a:xfrm>
            <a:prstGeom prst="rect">
              <a:avLst/>
            </a:prstGeom>
            <a:noFill/>
          </p:spPr>
          <p:txBody>
            <a:bodyPr wrap="square" rtlCol="0" anchor="ctr">
              <a:spAutoFit/>
            </a:bodyPr>
            <a:lstStyle/>
            <a:p>
              <a:pPr algn="ctr"/>
              <a:r>
                <a:rPr lang="vi-VN" sz="1800" i="1" dirty="0"/>
                <a:t>Ngôi nhà đơn sơ </a:t>
              </a:r>
              <a:r>
                <a:rPr lang="vi-VN" sz="1800"/>
                <a:t>– Phan Hưng</a:t>
              </a:r>
              <a:endParaRPr lang="vi-VN" sz="1800" dirty="0"/>
            </a:p>
          </p:txBody>
        </p:sp>
      </p:grpSp>
      <p:grpSp>
        <p:nvGrpSpPr>
          <p:cNvPr id="7" name="Group 6">
            <a:extLst>
              <a:ext uri="{FF2B5EF4-FFF2-40B4-BE49-F238E27FC236}">
                <a16:creationId xmlns:a16="http://schemas.microsoft.com/office/drawing/2014/main" id="{7EB3040D-AE8E-7D14-E9BE-1833E35B7A84}"/>
              </a:ext>
            </a:extLst>
          </p:cNvPr>
          <p:cNvGrpSpPr/>
          <p:nvPr/>
        </p:nvGrpSpPr>
        <p:grpSpPr>
          <a:xfrm>
            <a:off x="4737752" y="1216468"/>
            <a:ext cx="3930647" cy="3407271"/>
            <a:chOff x="4737752" y="1238250"/>
            <a:chExt cx="3930647" cy="3407271"/>
          </a:xfrm>
        </p:grpSpPr>
        <p:pic>
          <p:nvPicPr>
            <p:cNvPr id="11268" name="Picture 4">
              <a:extLst>
                <a:ext uri="{FF2B5EF4-FFF2-40B4-BE49-F238E27FC236}">
                  <a16:creationId xmlns:a16="http://schemas.microsoft.com/office/drawing/2014/main" id="{945C2980-13F5-FAAC-6D64-9B91CDD27F5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rcRect/>
            <a:stretch/>
          </p:blipFill>
          <p:spPr bwMode="auto">
            <a:xfrm>
              <a:off x="4737752" y="1238250"/>
              <a:ext cx="3930647" cy="29401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41C1AD-DD57-1AF4-CF11-133DD32471EA}"/>
                </a:ext>
              </a:extLst>
            </p:cNvPr>
            <p:cNvSpPr txBox="1"/>
            <p:nvPr/>
          </p:nvSpPr>
          <p:spPr>
            <a:xfrm>
              <a:off x="4992913" y="4276189"/>
              <a:ext cx="3428678" cy="369332"/>
            </a:xfrm>
            <a:prstGeom prst="rect">
              <a:avLst/>
            </a:prstGeom>
            <a:noFill/>
          </p:spPr>
          <p:txBody>
            <a:bodyPr wrap="square" rtlCol="0">
              <a:spAutoFit/>
            </a:bodyPr>
            <a:lstStyle/>
            <a:p>
              <a:pPr algn="ctr"/>
              <a:r>
                <a:rPr lang="vi-VN" sz="1800" i="1" dirty="0"/>
                <a:t>Khu vườn vui vẻ </a:t>
              </a:r>
              <a:r>
                <a:rPr lang="vi-VN" sz="1800" dirty="0"/>
                <a:t>– Phạm Duy</a:t>
              </a:r>
            </a:p>
          </p:txBody>
        </p:sp>
      </p:grpSp>
    </p:spTree>
    <p:extLst>
      <p:ext uri="{BB962C8B-B14F-4D97-AF65-F5344CB8AC3E}">
        <p14:creationId xmlns:p14="http://schemas.microsoft.com/office/powerpoint/2010/main" val="270203280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grpSp>
        <p:nvGrpSpPr>
          <p:cNvPr id="4" name="Group 3">
            <a:extLst>
              <a:ext uri="{FF2B5EF4-FFF2-40B4-BE49-F238E27FC236}">
                <a16:creationId xmlns:a16="http://schemas.microsoft.com/office/drawing/2014/main" id="{51C5CDAF-66EC-CF40-9415-56E65F25770E}"/>
              </a:ext>
            </a:extLst>
          </p:cNvPr>
          <p:cNvGrpSpPr/>
          <p:nvPr/>
        </p:nvGrpSpPr>
        <p:grpSpPr>
          <a:xfrm>
            <a:off x="258201" y="428887"/>
            <a:ext cx="8627597" cy="4285726"/>
            <a:chOff x="-535028" y="1037987"/>
            <a:chExt cx="7023681" cy="3488986"/>
          </a:xfrm>
        </p:grpSpPr>
        <p:pic>
          <p:nvPicPr>
            <p:cNvPr id="10242" name="Picture 2">
              <a:extLst>
                <a:ext uri="{FF2B5EF4-FFF2-40B4-BE49-F238E27FC236}">
                  <a16:creationId xmlns:a16="http://schemas.microsoft.com/office/drawing/2014/main" id="{43780E4D-2315-580D-E320-FD4F1260AF63}"/>
                </a:ext>
              </a:extLst>
            </p:cNvPr>
            <p:cNvPicPr>
              <a:picLocks noChangeAspect="1" noChangeArrowheads="1"/>
            </p:cNvPicPr>
            <p:nvPr/>
          </p:nvPicPr>
          <p:blipFill>
            <a:blip r:embed="rId3"/>
            <a:srcRect l="2584" r="2584"/>
            <a:stretch/>
          </p:blipFill>
          <p:spPr bwMode="auto">
            <a:xfrm>
              <a:off x="887655" y="1037987"/>
              <a:ext cx="4160630" cy="30675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B195908-2AAD-11FA-853C-30BC13688B31}"/>
                </a:ext>
              </a:extLst>
            </p:cNvPr>
            <p:cNvSpPr txBox="1"/>
            <p:nvPr/>
          </p:nvSpPr>
          <p:spPr>
            <a:xfrm>
              <a:off x="-535028" y="4251358"/>
              <a:ext cx="7023681" cy="275615"/>
            </a:xfrm>
            <a:prstGeom prst="rect">
              <a:avLst/>
            </a:prstGeom>
            <a:noFill/>
          </p:spPr>
          <p:txBody>
            <a:bodyPr wrap="square" rtlCol="0" anchor="ctr">
              <a:spAutoFit/>
            </a:bodyPr>
            <a:lstStyle/>
            <a:p>
              <a:pPr algn="ctr"/>
              <a:r>
                <a:rPr lang="vi-VN" sz="1600" i="1" dirty="0"/>
                <a:t>Việt Nam sẽ phát triển và có nhiều khu vui chơi giải trí cho mọi người </a:t>
              </a:r>
              <a:r>
                <a:rPr lang="vi-VN" sz="1600" dirty="0"/>
                <a:t>– Phan Thị Thanh Nhàn</a:t>
              </a:r>
            </a:p>
          </p:txBody>
        </p:sp>
      </p:grpSp>
    </p:spTree>
    <p:extLst>
      <p:ext uri="{BB962C8B-B14F-4D97-AF65-F5344CB8AC3E}">
        <p14:creationId xmlns:p14="http://schemas.microsoft.com/office/powerpoint/2010/main" val="262398932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2" name="TextBox 1">
            <a:extLst>
              <a:ext uri="{FF2B5EF4-FFF2-40B4-BE49-F238E27FC236}">
                <a16:creationId xmlns:a16="http://schemas.microsoft.com/office/drawing/2014/main" id="{FDF53312-4FB9-57B8-28AB-58063937F41A}"/>
              </a:ext>
            </a:extLst>
          </p:cNvPr>
          <p:cNvSpPr txBox="1"/>
          <p:nvPr/>
        </p:nvSpPr>
        <p:spPr>
          <a:xfrm>
            <a:off x="1393371" y="421072"/>
            <a:ext cx="6357258" cy="461665"/>
          </a:xfrm>
          <a:prstGeom prst="rect">
            <a:avLst/>
          </a:prstGeom>
          <a:noFill/>
        </p:spPr>
        <p:txBody>
          <a:bodyPr wrap="square" rtlCol="0">
            <a:spAutoFit/>
          </a:bodyPr>
          <a:lstStyle/>
          <a:p>
            <a:pPr algn="ctr"/>
            <a:r>
              <a:rPr lang="vi-VN" sz="2400" b="1" dirty="0">
                <a:solidFill>
                  <a:schemeClr val="accent2">
                    <a:lumMod val="50000"/>
                  </a:schemeClr>
                </a:solidFill>
                <a:latin typeface="Arial" panose="020B0604020202020204" pitchFamily="34" charset="0"/>
                <a:cs typeface="Arial" panose="020B0604020202020204" pitchFamily="34" charset="0"/>
              </a:rPr>
              <a:t>Tham khảo các sản phẩm mĩ thuật khác</a:t>
            </a:r>
          </a:p>
        </p:txBody>
      </p:sp>
      <p:grpSp>
        <p:nvGrpSpPr>
          <p:cNvPr id="10" name="Group 9">
            <a:extLst>
              <a:ext uri="{FF2B5EF4-FFF2-40B4-BE49-F238E27FC236}">
                <a16:creationId xmlns:a16="http://schemas.microsoft.com/office/drawing/2014/main" id="{42CF4D63-0CBB-BFF3-9158-EF363F2084CB}"/>
              </a:ext>
            </a:extLst>
          </p:cNvPr>
          <p:cNvGrpSpPr/>
          <p:nvPr/>
        </p:nvGrpSpPr>
        <p:grpSpPr>
          <a:xfrm>
            <a:off x="1792537" y="1000751"/>
            <a:ext cx="5558925" cy="3615254"/>
            <a:chOff x="1790015" y="1560631"/>
            <a:chExt cx="5388080" cy="3504145"/>
          </a:xfrm>
        </p:grpSpPr>
        <p:pic>
          <p:nvPicPr>
            <p:cNvPr id="12290" name="Picture 2">
              <a:extLst>
                <a:ext uri="{FF2B5EF4-FFF2-40B4-BE49-F238E27FC236}">
                  <a16:creationId xmlns:a16="http://schemas.microsoft.com/office/drawing/2014/main" id="{A4C9FF15-1586-3181-6C39-40827C6AF81D}"/>
                </a:ext>
              </a:extLst>
            </p:cNvPr>
            <p:cNvPicPr>
              <a:picLocks noChangeAspect="1" noChangeArrowheads="1"/>
            </p:cNvPicPr>
            <p:nvPr/>
          </p:nvPicPr>
          <p:blipFill>
            <a:blip r:embed="rId3"/>
            <a:srcRect/>
            <a:stretch/>
          </p:blipFill>
          <p:spPr bwMode="auto">
            <a:xfrm>
              <a:off x="1790015" y="1560631"/>
              <a:ext cx="5388080" cy="30317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559B5D8-0B7C-2C67-7856-DBE3B025483D}"/>
                </a:ext>
              </a:extLst>
            </p:cNvPr>
            <p:cNvSpPr txBox="1"/>
            <p:nvPr/>
          </p:nvSpPr>
          <p:spPr>
            <a:xfrm>
              <a:off x="3117176" y="4706795"/>
              <a:ext cx="2733758" cy="357981"/>
            </a:xfrm>
            <a:prstGeom prst="rect">
              <a:avLst/>
            </a:prstGeom>
            <a:noFill/>
          </p:spPr>
          <p:txBody>
            <a:bodyPr wrap="square" rtlCol="0">
              <a:spAutoFit/>
            </a:bodyPr>
            <a:lstStyle/>
            <a:p>
              <a:pPr algn="ctr"/>
              <a:r>
                <a:rPr lang="vi-VN" sz="1800" dirty="0"/>
                <a:t>SPMT 3D Chùa Một Cột</a:t>
              </a:r>
            </a:p>
          </p:txBody>
        </p:sp>
      </p:grpSp>
    </p:spTree>
    <p:extLst>
      <p:ext uri="{BB962C8B-B14F-4D97-AF65-F5344CB8AC3E}">
        <p14:creationId xmlns:p14="http://schemas.microsoft.com/office/powerpoint/2010/main" val="110565855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2" name="TextBox 1">
            <a:extLst>
              <a:ext uri="{FF2B5EF4-FFF2-40B4-BE49-F238E27FC236}">
                <a16:creationId xmlns:a16="http://schemas.microsoft.com/office/drawing/2014/main" id="{FDF53312-4FB9-57B8-28AB-58063937F41A}"/>
              </a:ext>
            </a:extLst>
          </p:cNvPr>
          <p:cNvSpPr txBox="1"/>
          <p:nvPr/>
        </p:nvSpPr>
        <p:spPr>
          <a:xfrm>
            <a:off x="1393371" y="457358"/>
            <a:ext cx="6357258" cy="461665"/>
          </a:xfrm>
          <a:prstGeom prst="rect">
            <a:avLst/>
          </a:prstGeom>
          <a:noFill/>
        </p:spPr>
        <p:txBody>
          <a:bodyPr wrap="square" rtlCol="0">
            <a:spAutoFit/>
          </a:bodyPr>
          <a:lstStyle/>
          <a:p>
            <a:pPr algn="ctr"/>
            <a:r>
              <a:rPr lang="vi-VN" sz="2400" b="1" dirty="0">
                <a:solidFill>
                  <a:schemeClr val="accent2">
                    <a:lumMod val="50000"/>
                  </a:schemeClr>
                </a:solidFill>
                <a:latin typeface="Arial" panose="020B0604020202020204" pitchFamily="34" charset="0"/>
                <a:cs typeface="Arial" panose="020B0604020202020204" pitchFamily="34" charset="0"/>
              </a:rPr>
              <a:t>Tham khảo các sản phẩm mĩ thuật khác</a:t>
            </a:r>
          </a:p>
        </p:txBody>
      </p:sp>
      <p:grpSp>
        <p:nvGrpSpPr>
          <p:cNvPr id="7" name="Group 6">
            <a:extLst>
              <a:ext uri="{FF2B5EF4-FFF2-40B4-BE49-F238E27FC236}">
                <a16:creationId xmlns:a16="http://schemas.microsoft.com/office/drawing/2014/main" id="{9EEEF27B-E4CD-609F-BB00-506821C0D74F}"/>
              </a:ext>
            </a:extLst>
          </p:cNvPr>
          <p:cNvGrpSpPr/>
          <p:nvPr/>
        </p:nvGrpSpPr>
        <p:grpSpPr>
          <a:xfrm>
            <a:off x="1788886" y="1039259"/>
            <a:ext cx="5566227" cy="3621586"/>
            <a:chOff x="1317217" y="1612572"/>
            <a:chExt cx="5566227" cy="3621586"/>
          </a:xfrm>
        </p:grpSpPr>
        <p:pic>
          <p:nvPicPr>
            <p:cNvPr id="8" name="Picture 2">
              <a:extLst>
                <a:ext uri="{FF2B5EF4-FFF2-40B4-BE49-F238E27FC236}">
                  <a16:creationId xmlns:a16="http://schemas.microsoft.com/office/drawing/2014/main" id="{BD281182-DA6F-C971-2D36-67C5679730D7}"/>
                </a:ext>
              </a:extLst>
            </p:cNvPr>
            <p:cNvPicPr>
              <a:picLocks noChangeAspect="1" noChangeArrowheads="1"/>
            </p:cNvPicPr>
            <p:nvPr/>
          </p:nvPicPr>
          <p:blipFill>
            <a:blip r:embed="rId3"/>
            <a:srcRect/>
            <a:stretch/>
          </p:blipFill>
          <p:spPr bwMode="auto">
            <a:xfrm>
              <a:off x="1317217" y="1612572"/>
              <a:ext cx="5566227" cy="313201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F7962A0-9BC5-A313-9D72-514F3CB226FE}"/>
                </a:ext>
              </a:extLst>
            </p:cNvPr>
            <p:cNvSpPr txBox="1"/>
            <p:nvPr/>
          </p:nvSpPr>
          <p:spPr>
            <a:xfrm>
              <a:off x="2024786" y="4864826"/>
              <a:ext cx="4151088" cy="369332"/>
            </a:xfrm>
            <a:prstGeom prst="rect">
              <a:avLst/>
            </a:prstGeom>
            <a:noFill/>
          </p:spPr>
          <p:txBody>
            <a:bodyPr wrap="square" rtlCol="0">
              <a:spAutoFit/>
            </a:bodyPr>
            <a:lstStyle/>
            <a:p>
              <a:pPr algn="ctr"/>
              <a:r>
                <a:rPr lang="vi-VN" sz="1800" dirty="0"/>
                <a:t>SPMT 3D Lăng Chủ tịch Hồ Chí Minh</a:t>
              </a:r>
            </a:p>
          </p:txBody>
        </p:sp>
      </p:grpSp>
    </p:spTree>
    <p:extLst>
      <p:ext uri="{BB962C8B-B14F-4D97-AF65-F5344CB8AC3E}">
        <p14:creationId xmlns:p14="http://schemas.microsoft.com/office/powerpoint/2010/main" val="419267216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2" name="TextBox 1">
            <a:extLst>
              <a:ext uri="{FF2B5EF4-FFF2-40B4-BE49-F238E27FC236}">
                <a16:creationId xmlns:a16="http://schemas.microsoft.com/office/drawing/2014/main" id="{FDF53312-4FB9-57B8-28AB-58063937F41A}"/>
              </a:ext>
            </a:extLst>
          </p:cNvPr>
          <p:cNvSpPr txBox="1"/>
          <p:nvPr/>
        </p:nvSpPr>
        <p:spPr>
          <a:xfrm>
            <a:off x="1393371" y="457358"/>
            <a:ext cx="6357258" cy="461665"/>
          </a:xfrm>
          <a:prstGeom prst="rect">
            <a:avLst/>
          </a:prstGeom>
          <a:noFill/>
        </p:spPr>
        <p:txBody>
          <a:bodyPr wrap="square" rtlCol="0">
            <a:spAutoFit/>
          </a:bodyPr>
          <a:lstStyle/>
          <a:p>
            <a:pPr algn="ctr"/>
            <a:r>
              <a:rPr lang="vi-VN" sz="2400" b="1" dirty="0">
                <a:solidFill>
                  <a:schemeClr val="accent2">
                    <a:lumMod val="50000"/>
                  </a:schemeClr>
                </a:solidFill>
                <a:latin typeface="Arial" panose="020B0604020202020204" pitchFamily="34" charset="0"/>
                <a:cs typeface="Arial" panose="020B0604020202020204" pitchFamily="34" charset="0"/>
              </a:rPr>
              <a:t>Tham khảo các sản phẩm mĩ thuật khác</a:t>
            </a:r>
          </a:p>
        </p:txBody>
      </p:sp>
      <p:grpSp>
        <p:nvGrpSpPr>
          <p:cNvPr id="7" name="Group 6">
            <a:extLst>
              <a:ext uri="{FF2B5EF4-FFF2-40B4-BE49-F238E27FC236}">
                <a16:creationId xmlns:a16="http://schemas.microsoft.com/office/drawing/2014/main" id="{9EEEF27B-E4CD-609F-BB00-506821C0D74F}"/>
              </a:ext>
            </a:extLst>
          </p:cNvPr>
          <p:cNvGrpSpPr/>
          <p:nvPr/>
        </p:nvGrpSpPr>
        <p:grpSpPr>
          <a:xfrm>
            <a:off x="358187" y="1039259"/>
            <a:ext cx="4163013" cy="3621586"/>
            <a:chOff x="2018824" y="1612572"/>
            <a:chExt cx="4163013" cy="3621586"/>
          </a:xfrm>
        </p:grpSpPr>
        <p:pic>
          <p:nvPicPr>
            <p:cNvPr id="8" name="Picture 2">
              <a:extLst>
                <a:ext uri="{FF2B5EF4-FFF2-40B4-BE49-F238E27FC236}">
                  <a16:creationId xmlns:a16="http://schemas.microsoft.com/office/drawing/2014/main" id="{BD281182-DA6F-C971-2D36-67C5679730D7}"/>
                </a:ext>
              </a:extLst>
            </p:cNvPr>
            <p:cNvPicPr>
              <a:picLocks noChangeAspect="1" noChangeArrowheads="1"/>
            </p:cNvPicPr>
            <p:nvPr/>
          </p:nvPicPr>
          <p:blipFill>
            <a:blip r:embed="rId3"/>
            <a:srcRect/>
            <a:stretch/>
          </p:blipFill>
          <p:spPr bwMode="auto">
            <a:xfrm>
              <a:off x="2018824" y="1612572"/>
              <a:ext cx="4163013" cy="313201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F7962A0-9BC5-A313-9D72-514F3CB226FE}"/>
                </a:ext>
              </a:extLst>
            </p:cNvPr>
            <p:cNvSpPr txBox="1"/>
            <p:nvPr/>
          </p:nvSpPr>
          <p:spPr>
            <a:xfrm>
              <a:off x="2576329" y="4864826"/>
              <a:ext cx="3048002" cy="369332"/>
            </a:xfrm>
            <a:prstGeom prst="rect">
              <a:avLst/>
            </a:prstGeom>
            <a:noFill/>
          </p:spPr>
          <p:txBody>
            <a:bodyPr wrap="square" rtlCol="0">
              <a:spAutoFit/>
            </a:bodyPr>
            <a:lstStyle/>
            <a:p>
              <a:pPr algn="ctr"/>
              <a:r>
                <a:rPr lang="vi-VN" sz="1800"/>
                <a:t>SPMT 3D Nhà quê</a:t>
              </a:r>
              <a:endParaRPr lang="vi-VN" sz="1800" dirty="0"/>
            </a:p>
          </p:txBody>
        </p:sp>
      </p:grpSp>
      <p:grpSp>
        <p:nvGrpSpPr>
          <p:cNvPr id="3" name="Group 2">
            <a:extLst>
              <a:ext uri="{FF2B5EF4-FFF2-40B4-BE49-F238E27FC236}">
                <a16:creationId xmlns:a16="http://schemas.microsoft.com/office/drawing/2014/main" id="{A705F9C3-1CA9-5994-EE86-B5E48ED69721}"/>
              </a:ext>
            </a:extLst>
          </p:cNvPr>
          <p:cNvGrpSpPr/>
          <p:nvPr/>
        </p:nvGrpSpPr>
        <p:grpSpPr>
          <a:xfrm>
            <a:off x="4622802" y="1044138"/>
            <a:ext cx="4163013" cy="3616707"/>
            <a:chOff x="2018824" y="1617451"/>
            <a:chExt cx="4163013" cy="3616707"/>
          </a:xfrm>
        </p:grpSpPr>
        <p:pic>
          <p:nvPicPr>
            <p:cNvPr id="4" name="Picture 2">
              <a:extLst>
                <a:ext uri="{FF2B5EF4-FFF2-40B4-BE49-F238E27FC236}">
                  <a16:creationId xmlns:a16="http://schemas.microsoft.com/office/drawing/2014/main" id="{FB37796A-A9C3-2F79-6C61-C8B99C38F0F3}"/>
                </a:ext>
              </a:extLst>
            </p:cNvPr>
            <p:cNvPicPr>
              <a:picLocks noChangeAspect="1" noChangeArrowheads="1"/>
            </p:cNvPicPr>
            <p:nvPr/>
          </p:nvPicPr>
          <p:blipFill>
            <a:blip r:embed="rId4"/>
            <a:srcRect/>
            <a:stretch/>
          </p:blipFill>
          <p:spPr bwMode="auto">
            <a:xfrm>
              <a:off x="2018824" y="1617451"/>
              <a:ext cx="4163013" cy="31222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DC59E57-6E2F-B134-DD24-EF64D1C9E160}"/>
                </a:ext>
              </a:extLst>
            </p:cNvPr>
            <p:cNvSpPr txBox="1"/>
            <p:nvPr/>
          </p:nvSpPr>
          <p:spPr>
            <a:xfrm>
              <a:off x="2576329" y="4864826"/>
              <a:ext cx="3048002" cy="369332"/>
            </a:xfrm>
            <a:prstGeom prst="rect">
              <a:avLst/>
            </a:prstGeom>
            <a:noFill/>
          </p:spPr>
          <p:txBody>
            <a:bodyPr wrap="square" rtlCol="0">
              <a:spAutoFit/>
            </a:bodyPr>
            <a:lstStyle/>
            <a:p>
              <a:pPr algn="ctr"/>
              <a:r>
                <a:rPr lang="vi-VN" sz="1800" dirty="0"/>
                <a:t>SPMT 3D Người lao động</a:t>
              </a:r>
            </a:p>
          </p:txBody>
        </p:sp>
      </p:grpSp>
    </p:spTree>
    <p:extLst>
      <p:ext uri="{BB962C8B-B14F-4D97-AF65-F5344CB8AC3E}">
        <p14:creationId xmlns:p14="http://schemas.microsoft.com/office/powerpoint/2010/main" val="264940313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2" name="TextBox 1">
            <a:extLst>
              <a:ext uri="{FF2B5EF4-FFF2-40B4-BE49-F238E27FC236}">
                <a16:creationId xmlns:a16="http://schemas.microsoft.com/office/drawing/2014/main" id="{FDF53312-4FB9-57B8-28AB-58063937F41A}"/>
              </a:ext>
            </a:extLst>
          </p:cNvPr>
          <p:cNvSpPr txBox="1"/>
          <p:nvPr/>
        </p:nvSpPr>
        <p:spPr>
          <a:xfrm>
            <a:off x="1393371" y="457358"/>
            <a:ext cx="6357258" cy="461665"/>
          </a:xfrm>
          <a:prstGeom prst="rect">
            <a:avLst/>
          </a:prstGeom>
          <a:noFill/>
        </p:spPr>
        <p:txBody>
          <a:bodyPr wrap="square" rtlCol="0">
            <a:spAutoFit/>
          </a:bodyPr>
          <a:lstStyle/>
          <a:p>
            <a:pPr algn="ctr"/>
            <a:r>
              <a:rPr lang="vi-VN" sz="2400" b="1" dirty="0">
                <a:solidFill>
                  <a:schemeClr val="accent2">
                    <a:lumMod val="50000"/>
                  </a:schemeClr>
                </a:solidFill>
                <a:latin typeface="Arial" panose="020B0604020202020204" pitchFamily="34" charset="0"/>
                <a:cs typeface="Arial" panose="020B0604020202020204" pitchFamily="34" charset="0"/>
              </a:rPr>
              <a:t>Tham khảo các sản phẩm mĩ thuật khác</a:t>
            </a:r>
          </a:p>
        </p:txBody>
      </p:sp>
      <p:grpSp>
        <p:nvGrpSpPr>
          <p:cNvPr id="7" name="Group 6">
            <a:extLst>
              <a:ext uri="{FF2B5EF4-FFF2-40B4-BE49-F238E27FC236}">
                <a16:creationId xmlns:a16="http://schemas.microsoft.com/office/drawing/2014/main" id="{9EEEF27B-E4CD-609F-BB00-506821C0D74F}"/>
              </a:ext>
            </a:extLst>
          </p:cNvPr>
          <p:cNvGrpSpPr/>
          <p:nvPr/>
        </p:nvGrpSpPr>
        <p:grpSpPr>
          <a:xfrm>
            <a:off x="358187" y="1045769"/>
            <a:ext cx="4163013" cy="3615076"/>
            <a:chOff x="2018824" y="1619082"/>
            <a:chExt cx="4163013" cy="3615076"/>
          </a:xfrm>
        </p:grpSpPr>
        <p:pic>
          <p:nvPicPr>
            <p:cNvPr id="8" name="Picture 2">
              <a:extLst>
                <a:ext uri="{FF2B5EF4-FFF2-40B4-BE49-F238E27FC236}">
                  <a16:creationId xmlns:a16="http://schemas.microsoft.com/office/drawing/2014/main" id="{BD281182-DA6F-C971-2D36-67C5679730D7}"/>
                </a:ext>
              </a:extLst>
            </p:cNvPr>
            <p:cNvPicPr>
              <a:picLocks noChangeAspect="1" noChangeArrowheads="1"/>
            </p:cNvPicPr>
            <p:nvPr/>
          </p:nvPicPr>
          <p:blipFill>
            <a:blip r:embed="rId3"/>
            <a:srcRect/>
            <a:stretch/>
          </p:blipFill>
          <p:spPr bwMode="auto">
            <a:xfrm>
              <a:off x="2018824" y="1619082"/>
              <a:ext cx="4163013" cy="311899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F7962A0-9BC5-A313-9D72-514F3CB226FE}"/>
                </a:ext>
              </a:extLst>
            </p:cNvPr>
            <p:cNvSpPr txBox="1"/>
            <p:nvPr/>
          </p:nvSpPr>
          <p:spPr>
            <a:xfrm>
              <a:off x="2576329" y="4864826"/>
              <a:ext cx="3048002" cy="369332"/>
            </a:xfrm>
            <a:prstGeom prst="rect">
              <a:avLst/>
            </a:prstGeom>
            <a:noFill/>
          </p:spPr>
          <p:txBody>
            <a:bodyPr wrap="square" rtlCol="0">
              <a:spAutoFit/>
            </a:bodyPr>
            <a:lstStyle/>
            <a:p>
              <a:pPr algn="ctr"/>
              <a:r>
                <a:rPr lang="vi-VN" sz="1800" dirty="0"/>
                <a:t>SPMT 3D Tết</a:t>
              </a:r>
            </a:p>
          </p:txBody>
        </p:sp>
      </p:grpSp>
      <p:grpSp>
        <p:nvGrpSpPr>
          <p:cNvPr id="3" name="Group 2">
            <a:extLst>
              <a:ext uri="{FF2B5EF4-FFF2-40B4-BE49-F238E27FC236}">
                <a16:creationId xmlns:a16="http://schemas.microsoft.com/office/drawing/2014/main" id="{A705F9C3-1CA9-5994-EE86-B5E48ED69721}"/>
              </a:ext>
            </a:extLst>
          </p:cNvPr>
          <p:cNvGrpSpPr/>
          <p:nvPr/>
        </p:nvGrpSpPr>
        <p:grpSpPr>
          <a:xfrm>
            <a:off x="4622802" y="1045769"/>
            <a:ext cx="4163013" cy="3615076"/>
            <a:chOff x="2018824" y="1619082"/>
            <a:chExt cx="4163013" cy="3615076"/>
          </a:xfrm>
        </p:grpSpPr>
        <p:pic>
          <p:nvPicPr>
            <p:cNvPr id="4" name="Picture 2">
              <a:extLst>
                <a:ext uri="{FF2B5EF4-FFF2-40B4-BE49-F238E27FC236}">
                  <a16:creationId xmlns:a16="http://schemas.microsoft.com/office/drawing/2014/main" id="{FB37796A-A9C3-2F79-6C61-C8B99C38F0F3}"/>
                </a:ext>
              </a:extLst>
            </p:cNvPr>
            <p:cNvPicPr>
              <a:picLocks noChangeAspect="1" noChangeArrowheads="1"/>
            </p:cNvPicPr>
            <p:nvPr/>
          </p:nvPicPr>
          <p:blipFill>
            <a:blip r:embed="rId4"/>
            <a:srcRect/>
            <a:stretch/>
          </p:blipFill>
          <p:spPr bwMode="auto">
            <a:xfrm>
              <a:off x="2018824" y="1619082"/>
              <a:ext cx="4163013" cy="31189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DC59E57-6E2F-B134-DD24-EF64D1C9E160}"/>
                </a:ext>
              </a:extLst>
            </p:cNvPr>
            <p:cNvSpPr txBox="1"/>
            <p:nvPr/>
          </p:nvSpPr>
          <p:spPr>
            <a:xfrm>
              <a:off x="2277495" y="4864826"/>
              <a:ext cx="3645670" cy="369332"/>
            </a:xfrm>
            <a:prstGeom prst="rect">
              <a:avLst/>
            </a:prstGeom>
            <a:noFill/>
          </p:spPr>
          <p:txBody>
            <a:bodyPr wrap="square" rtlCol="0">
              <a:spAutoFit/>
            </a:bodyPr>
            <a:lstStyle/>
            <a:p>
              <a:pPr algn="ctr"/>
              <a:r>
                <a:rPr lang="vi-VN" sz="1800" dirty="0"/>
                <a:t>SPMT </a:t>
              </a:r>
              <a:r>
                <a:rPr lang="vi-VN" sz="1800"/>
                <a:t>3D Phương tiện giao thông</a:t>
              </a:r>
              <a:endParaRPr lang="vi-VN" sz="1800" dirty="0"/>
            </a:p>
          </p:txBody>
        </p:sp>
      </p:grpSp>
    </p:spTree>
    <p:extLst>
      <p:ext uri="{BB962C8B-B14F-4D97-AF65-F5344CB8AC3E}">
        <p14:creationId xmlns:p14="http://schemas.microsoft.com/office/powerpoint/2010/main" val="33867740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6" name="Google Shape;366;p45">
            <a:hlinkClick r:id="" action="ppaction://noaction"/>
          </p:cNvPr>
          <p:cNvPicPr preferRelativeResize="0">
            <a:picLocks noGrp="1"/>
          </p:cNvPicPr>
          <p:nvPr>
            <p:ph type="pic" idx="2"/>
          </p:nvPr>
        </p:nvPicPr>
        <p:blipFill rotWithShape="1">
          <a:blip r:embed="rId3">
            <a:alphaModFix/>
          </a:blip>
          <a:srcRect l="6774" t="7541" r="6774" b="7532"/>
          <a:stretch/>
        </p:blipFill>
        <p:spPr>
          <a:xfrm>
            <a:off x="994229" y="309036"/>
            <a:ext cx="1942765" cy="1908369"/>
          </a:xfrm>
          <a:prstGeom prst="roundRect">
            <a:avLst>
              <a:gd name="adj" fmla="val 11862"/>
            </a:avLst>
          </a:prstGeom>
        </p:spPr>
      </p:pic>
      <p:pic>
        <p:nvPicPr>
          <p:cNvPr id="367" name="Google Shape;367;p45">
            <a:hlinkClick r:id="" action="ppaction://noaction"/>
          </p:cNvPr>
          <p:cNvPicPr preferRelativeResize="0">
            <a:picLocks noGrp="1"/>
          </p:cNvPicPr>
          <p:nvPr>
            <p:ph type="pic" idx="3"/>
          </p:nvPr>
        </p:nvPicPr>
        <p:blipFill rotWithShape="1">
          <a:blip r:embed="rId4">
            <a:alphaModFix/>
          </a:blip>
          <a:srcRect l="6773" t="7541" r="6773" b="7532"/>
          <a:stretch/>
        </p:blipFill>
        <p:spPr>
          <a:xfrm>
            <a:off x="3600617" y="309036"/>
            <a:ext cx="1942765" cy="1908369"/>
          </a:xfrm>
          <a:prstGeom prst="roundRect">
            <a:avLst>
              <a:gd name="adj" fmla="val 12603"/>
            </a:avLst>
          </a:prstGeom>
        </p:spPr>
      </p:pic>
      <p:pic>
        <p:nvPicPr>
          <p:cNvPr id="368" name="Google Shape;368;p45">
            <a:hlinkClick r:id="" action="ppaction://noaction"/>
          </p:cNvPr>
          <p:cNvPicPr preferRelativeResize="0">
            <a:picLocks noGrp="1"/>
          </p:cNvPicPr>
          <p:nvPr>
            <p:ph type="pic" idx="4"/>
          </p:nvPr>
        </p:nvPicPr>
        <p:blipFill rotWithShape="1">
          <a:blip r:embed="rId5">
            <a:alphaModFix/>
          </a:blip>
          <a:srcRect l="6774" t="7541" r="6774" b="7532"/>
          <a:stretch/>
        </p:blipFill>
        <p:spPr>
          <a:xfrm>
            <a:off x="6207006" y="309037"/>
            <a:ext cx="1942765" cy="1915080"/>
          </a:xfrm>
          <a:prstGeom prst="roundRect">
            <a:avLst>
              <a:gd name="adj" fmla="val 11140"/>
            </a:avLst>
          </a:prstGeom>
        </p:spPr>
      </p:pic>
      <p:pic>
        <p:nvPicPr>
          <p:cNvPr id="8" name="Google Shape;323;p41">
            <a:hlinkClick r:id="" action="ppaction://noaction"/>
            <a:extLst>
              <a:ext uri="{FF2B5EF4-FFF2-40B4-BE49-F238E27FC236}">
                <a16:creationId xmlns:a16="http://schemas.microsoft.com/office/drawing/2014/main" id="{5F3FCED4-D301-05F4-40A6-E9365C6A6F66}"/>
              </a:ext>
            </a:extLst>
          </p:cNvPr>
          <p:cNvPicPr preferRelativeResize="0">
            <a:picLocks/>
          </p:cNvPicPr>
          <p:nvPr/>
        </p:nvPicPr>
        <p:blipFill rotWithShape="1">
          <a:blip r:embed="rId6">
            <a:alphaModFix/>
          </a:blip>
          <a:srcRect l="1082" r="1074"/>
          <a:stretch/>
        </p:blipFill>
        <p:spPr>
          <a:xfrm>
            <a:off x="994228" y="2926094"/>
            <a:ext cx="1942765" cy="1915080"/>
          </a:xfrm>
          <a:prstGeom prst="roundRect">
            <a:avLst>
              <a:gd name="adj" fmla="val 9314"/>
            </a:avLst>
          </a:prstGeom>
          <a:noFill/>
          <a:ln>
            <a:noFill/>
          </a:ln>
        </p:spPr>
      </p:pic>
      <p:pic>
        <p:nvPicPr>
          <p:cNvPr id="9" name="Google Shape;312;p40">
            <a:hlinkClick r:id="" action="ppaction://noaction"/>
            <a:extLst>
              <a:ext uri="{FF2B5EF4-FFF2-40B4-BE49-F238E27FC236}">
                <a16:creationId xmlns:a16="http://schemas.microsoft.com/office/drawing/2014/main" id="{ED61892D-84F5-83A1-0A37-8FBAF4F8A0CC}"/>
              </a:ext>
            </a:extLst>
          </p:cNvPr>
          <p:cNvPicPr preferRelativeResize="0">
            <a:picLocks/>
          </p:cNvPicPr>
          <p:nvPr/>
        </p:nvPicPr>
        <p:blipFill rotWithShape="1">
          <a:blip r:embed="rId7">
            <a:alphaModFix/>
          </a:blip>
          <a:srcRect l="1083" r="1077"/>
          <a:stretch/>
        </p:blipFill>
        <p:spPr>
          <a:xfrm>
            <a:off x="6207006" y="2932807"/>
            <a:ext cx="1942764" cy="1908369"/>
          </a:xfrm>
          <a:prstGeom prst="roundRect">
            <a:avLst>
              <a:gd name="adj" fmla="val 9274"/>
            </a:avLst>
          </a:prstGeom>
          <a:noFill/>
          <a:ln>
            <a:noFill/>
          </a:ln>
        </p:spPr>
      </p:pic>
      <p:sp>
        <p:nvSpPr>
          <p:cNvPr id="10" name="TextBox 9">
            <a:extLst>
              <a:ext uri="{FF2B5EF4-FFF2-40B4-BE49-F238E27FC236}">
                <a16:creationId xmlns:a16="http://schemas.microsoft.com/office/drawing/2014/main" id="{35CEC354-037F-0A50-7A11-101C2EF7A546}"/>
              </a:ext>
            </a:extLst>
          </p:cNvPr>
          <p:cNvSpPr txBox="1"/>
          <p:nvPr/>
        </p:nvSpPr>
        <p:spPr>
          <a:xfrm>
            <a:off x="2569029" y="2244565"/>
            <a:ext cx="4005942" cy="654368"/>
          </a:xfrm>
          <a:prstGeom prst="horizontalScroll">
            <a:avLst/>
          </a:prstGeom>
          <a:ln/>
        </p:spPr>
        <p:style>
          <a:lnRef idx="2">
            <a:schemeClr val="accent4"/>
          </a:lnRef>
          <a:fillRef idx="1">
            <a:schemeClr val="lt1"/>
          </a:fillRef>
          <a:effectRef idx="0">
            <a:schemeClr val="accent4"/>
          </a:effectRef>
          <a:fontRef idx="minor">
            <a:schemeClr val="dk1"/>
          </a:fontRef>
        </p:style>
        <p:txBody>
          <a:bodyPr wrap="square" rtlCol="0" anchor="ctr">
            <a:spAutoFit/>
          </a:bodyPr>
          <a:lstStyle/>
          <a:p>
            <a:pPr algn="ctr"/>
            <a:r>
              <a:rPr lang="vi-VN" sz="2600" b="1" dirty="0">
                <a:solidFill>
                  <a:schemeClr val="tx2">
                    <a:lumMod val="75000"/>
                  </a:schemeClr>
                </a:solidFill>
                <a:latin typeface="Arial" panose="020B0604020202020204" pitchFamily="34" charset="0"/>
                <a:cs typeface="Arial" panose="020B0604020202020204" pitchFamily="34" charset="0"/>
              </a:rPr>
              <a:t>TRANH ĐA SẮC MÀU</a:t>
            </a:r>
          </a:p>
        </p:txBody>
      </p:sp>
      <p:sp>
        <p:nvSpPr>
          <p:cNvPr id="11" name="Freeform 71">
            <a:extLst>
              <a:ext uri="{FF2B5EF4-FFF2-40B4-BE49-F238E27FC236}">
                <a16:creationId xmlns:a16="http://schemas.microsoft.com/office/drawing/2014/main" id="{E299E2D1-DCD6-B3EB-E906-CEE159EC9327}"/>
              </a:ext>
            </a:extLst>
          </p:cNvPr>
          <p:cNvSpPr/>
          <p:nvPr/>
        </p:nvSpPr>
        <p:spPr>
          <a:xfrm>
            <a:off x="3300286" y="2932806"/>
            <a:ext cx="2543428" cy="2009307"/>
          </a:xfrm>
          <a:custGeom>
            <a:avLst/>
            <a:gdLst/>
            <a:ahLst/>
            <a:cxnLst/>
            <a:rect l="l" t="t" r="r" b="b"/>
            <a:pathLst>
              <a:path w="1227479" h="969708">
                <a:moveTo>
                  <a:pt x="0" y="0"/>
                </a:moveTo>
                <a:lnTo>
                  <a:pt x="1227479" y="0"/>
                </a:lnTo>
                <a:lnTo>
                  <a:pt x="1227479" y="969708"/>
                </a:lnTo>
                <a:lnTo>
                  <a:pt x="0" y="969708"/>
                </a:lnTo>
                <a:lnTo>
                  <a:pt x="0" y="0"/>
                </a:lnTo>
                <a:close/>
              </a:path>
            </a:pathLst>
          </a:custGeom>
          <a:blipFill>
            <a:blip r:embed="rId8"/>
            <a:stretch>
              <a:fillRect/>
            </a:stretch>
          </a:blipFill>
        </p:spPr>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366"/>
                                        </p:tgtEl>
                                        <p:attrNameLst>
                                          <p:attrName>style.visibility</p:attrName>
                                        </p:attrNameLst>
                                      </p:cBhvr>
                                      <p:to>
                                        <p:strVal val="visible"/>
                                      </p:to>
                                    </p:set>
                                    <p:anim calcmode="lin" valueType="num">
                                      <p:cBhvr>
                                        <p:cTn id="14" dur="500" fill="hold"/>
                                        <p:tgtEl>
                                          <p:spTgt spid="366"/>
                                        </p:tgtEl>
                                        <p:attrNameLst>
                                          <p:attrName>ppt_w</p:attrName>
                                        </p:attrNameLst>
                                      </p:cBhvr>
                                      <p:tavLst>
                                        <p:tav tm="0">
                                          <p:val>
                                            <p:fltVal val="0"/>
                                          </p:val>
                                        </p:tav>
                                        <p:tav tm="100000">
                                          <p:val>
                                            <p:strVal val="#ppt_w"/>
                                          </p:val>
                                        </p:tav>
                                      </p:tavLst>
                                    </p:anim>
                                    <p:anim calcmode="lin" valueType="num">
                                      <p:cBhvr>
                                        <p:cTn id="15" dur="500" fill="hold"/>
                                        <p:tgtEl>
                                          <p:spTgt spid="366"/>
                                        </p:tgtEl>
                                        <p:attrNameLst>
                                          <p:attrName>ppt_h</p:attrName>
                                        </p:attrNameLst>
                                      </p:cBhvr>
                                      <p:tavLst>
                                        <p:tav tm="0">
                                          <p:val>
                                            <p:fltVal val="0"/>
                                          </p:val>
                                        </p:tav>
                                        <p:tav tm="100000">
                                          <p:val>
                                            <p:strVal val="#ppt_h"/>
                                          </p:val>
                                        </p:tav>
                                      </p:tavLst>
                                    </p:anim>
                                    <p:animEffect transition="in" filter="fade">
                                      <p:cBhvr>
                                        <p:cTn id="16" dur="500"/>
                                        <p:tgtEl>
                                          <p:spTgt spid="366"/>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367"/>
                                        </p:tgtEl>
                                        <p:attrNameLst>
                                          <p:attrName>style.visibility</p:attrName>
                                        </p:attrNameLst>
                                      </p:cBhvr>
                                      <p:to>
                                        <p:strVal val="visible"/>
                                      </p:to>
                                    </p:set>
                                    <p:anim calcmode="lin" valueType="num">
                                      <p:cBhvr>
                                        <p:cTn id="20" dur="500" fill="hold"/>
                                        <p:tgtEl>
                                          <p:spTgt spid="367"/>
                                        </p:tgtEl>
                                        <p:attrNameLst>
                                          <p:attrName>ppt_w</p:attrName>
                                        </p:attrNameLst>
                                      </p:cBhvr>
                                      <p:tavLst>
                                        <p:tav tm="0">
                                          <p:val>
                                            <p:fltVal val="0"/>
                                          </p:val>
                                        </p:tav>
                                        <p:tav tm="100000">
                                          <p:val>
                                            <p:strVal val="#ppt_w"/>
                                          </p:val>
                                        </p:tav>
                                      </p:tavLst>
                                    </p:anim>
                                    <p:anim calcmode="lin" valueType="num">
                                      <p:cBhvr>
                                        <p:cTn id="21" dur="500" fill="hold"/>
                                        <p:tgtEl>
                                          <p:spTgt spid="367"/>
                                        </p:tgtEl>
                                        <p:attrNameLst>
                                          <p:attrName>ppt_h</p:attrName>
                                        </p:attrNameLst>
                                      </p:cBhvr>
                                      <p:tavLst>
                                        <p:tav tm="0">
                                          <p:val>
                                            <p:fltVal val="0"/>
                                          </p:val>
                                        </p:tav>
                                        <p:tav tm="100000">
                                          <p:val>
                                            <p:strVal val="#ppt_h"/>
                                          </p:val>
                                        </p:tav>
                                      </p:tavLst>
                                    </p:anim>
                                    <p:animEffect transition="in" filter="fade">
                                      <p:cBhvr>
                                        <p:cTn id="22" dur="500"/>
                                        <p:tgtEl>
                                          <p:spTgt spid="367"/>
                                        </p:tgtEl>
                                      </p:cBhvr>
                                    </p:animEffect>
                                  </p:childTnLst>
                                </p:cTn>
                              </p:par>
                            </p:childTnLst>
                          </p:cTn>
                        </p:par>
                        <p:par>
                          <p:cTn id="23" fill="hold">
                            <p:stCondLst>
                              <p:cond delay="1500"/>
                            </p:stCondLst>
                            <p:childTnLst>
                              <p:par>
                                <p:cTn id="24" presetID="53" presetClass="entr" presetSubtype="16" fill="hold" nodeType="afterEffect">
                                  <p:stCondLst>
                                    <p:cond delay="0"/>
                                  </p:stCondLst>
                                  <p:childTnLst>
                                    <p:set>
                                      <p:cBhvr>
                                        <p:cTn id="25" dur="1" fill="hold">
                                          <p:stCondLst>
                                            <p:cond delay="0"/>
                                          </p:stCondLst>
                                        </p:cTn>
                                        <p:tgtEl>
                                          <p:spTgt spid="368"/>
                                        </p:tgtEl>
                                        <p:attrNameLst>
                                          <p:attrName>style.visibility</p:attrName>
                                        </p:attrNameLst>
                                      </p:cBhvr>
                                      <p:to>
                                        <p:strVal val="visible"/>
                                      </p:to>
                                    </p:set>
                                    <p:anim calcmode="lin" valueType="num">
                                      <p:cBhvr>
                                        <p:cTn id="26" dur="500" fill="hold"/>
                                        <p:tgtEl>
                                          <p:spTgt spid="368"/>
                                        </p:tgtEl>
                                        <p:attrNameLst>
                                          <p:attrName>ppt_w</p:attrName>
                                        </p:attrNameLst>
                                      </p:cBhvr>
                                      <p:tavLst>
                                        <p:tav tm="0">
                                          <p:val>
                                            <p:fltVal val="0"/>
                                          </p:val>
                                        </p:tav>
                                        <p:tav tm="100000">
                                          <p:val>
                                            <p:strVal val="#ppt_w"/>
                                          </p:val>
                                        </p:tav>
                                      </p:tavLst>
                                    </p:anim>
                                    <p:anim calcmode="lin" valueType="num">
                                      <p:cBhvr>
                                        <p:cTn id="27" dur="500" fill="hold"/>
                                        <p:tgtEl>
                                          <p:spTgt spid="368"/>
                                        </p:tgtEl>
                                        <p:attrNameLst>
                                          <p:attrName>ppt_h</p:attrName>
                                        </p:attrNameLst>
                                      </p:cBhvr>
                                      <p:tavLst>
                                        <p:tav tm="0">
                                          <p:val>
                                            <p:fltVal val="0"/>
                                          </p:val>
                                        </p:tav>
                                        <p:tav tm="100000">
                                          <p:val>
                                            <p:strVal val="#ppt_h"/>
                                          </p:val>
                                        </p:tav>
                                      </p:tavLst>
                                    </p:anim>
                                    <p:animEffect transition="in" filter="fade">
                                      <p:cBhvr>
                                        <p:cTn id="28" dur="500"/>
                                        <p:tgtEl>
                                          <p:spTgt spid="368"/>
                                        </p:tgtEl>
                                      </p:cBhvr>
                                    </p:animEffect>
                                  </p:childTnLst>
                                </p:cTn>
                              </p:par>
                            </p:childTnLst>
                          </p:cTn>
                        </p:par>
                        <p:par>
                          <p:cTn id="29" fill="hold">
                            <p:stCondLst>
                              <p:cond delay="2000"/>
                            </p:stCondLst>
                            <p:childTnLst>
                              <p:par>
                                <p:cTn id="30" presetID="53" presetClass="entr" presetSubtype="16"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par>
                          <p:cTn id="35" fill="hold">
                            <p:stCondLst>
                              <p:cond delay="2500"/>
                            </p:stCondLst>
                            <p:childTnLst>
                              <p:par>
                                <p:cTn id="36" presetID="53" presetClass="entr" presetSubtype="16"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10" name="TextBox 9">
            <a:extLst>
              <a:ext uri="{FF2B5EF4-FFF2-40B4-BE49-F238E27FC236}">
                <a16:creationId xmlns:a16="http://schemas.microsoft.com/office/drawing/2014/main" id="{9953051D-0A91-11BF-9CC9-757D0C24EAC4}"/>
              </a:ext>
            </a:extLst>
          </p:cNvPr>
          <p:cNvSpPr txBox="1"/>
          <p:nvPr/>
        </p:nvSpPr>
        <p:spPr>
          <a:xfrm>
            <a:off x="582607" y="733798"/>
            <a:ext cx="7978786" cy="478144"/>
          </a:xfrm>
          <a:prstGeom prst="rect">
            <a:avLst/>
          </a:prstGeom>
          <a:noFill/>
        </p:spPr>
        <p:txBody>
          <a:bodyPr wrap="square" rtlCol="0">
            <a:spAutoFit/>
          </a:bodyPr>
          <a:lstStyle/>
          <a:p>
            <a:pPr algn="ctr">
              <a:lnSpc>
                <a:spcPct val="114000"/>
              </a:lnSpc>
            </a:pPr>
            <a:r>
              <a:rPr lang="vi-VN" sz="2400" b="1" dirty="0">
                <a:solidFill>
                  <a:schemeClr val="accent6">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TRƯNG BÀY, NHẬN XÉT SẢN PHẨM CUỐI CHỦ ĐỀ</a:t>
            </a:r>
            <a:endParaRPr lang="vi-VN" sz="2400" dirty="0">
              <a:solidFill>
                <a:schemeClr val="accent6">
                  <a:lumMod val="75000"/>
                  <a:lumOff val="25000"/>
                </a:schemeClr>
              </a:solidFill>
              <a:effectLst/>
              <a:latin typeface="Arial" panose="020B0604020202020204" pitchFamily="34" charset="0"/>
              <a:ea typeface="SimSun" panose="02010600030101010101" pitchFamily="2" charset="-122"/>
              <a:cs typeface="Arial" panose="020B0604020202020204" pitchFamily="34" charset="0"/>
            </a:endParaRPr>
          </a:p>
        </p:txBody>
      </p:sp>
      <p:sp>
        <p:nvSpPr>
          <p:cNvPr id="11" name="Rectangle: Rounded Corners 10">
            <a:extLst>
              <a:ext uri="{FF2B5EF4-FFF2-40B4-BE49-F238E27FC236}">
                <a16:creationId xmlns:a16="http://schemas.microsoft.com/office/drawing/2014/main" id="{DE274FD1-1C71-9D80-A398-3CB11C1B48E0}"/>
              </a:ext>
            </a:extLst>
          </p:cNvPr>
          <p:cNvSpPr/>
          <p:nvPr/>
        </p:nvSpPr>
        <p:spPr>
          <a:xfrm>
            <a:off x="582608" y="1376010"/>
            <a:ext cx="2283964" cy="2907474"/>
          </a:xfrm>
          <a:prstGeom prst="roundRect">
            <a:avLst>
              <a:gd name="adj" fmla="val 12347"/>
            </a:avLst>
          </a:prstGeom>
        </p:spPr>
        <p:style>
          <a:lnRef idx="1">
            <a:schemeClr val="accent2"/>
          </a:lnRef>
          <a:fillRef idx="2">
            <a:schemeClr val="accent2"/>
          </a:fillRef>
          <a:effectRef idx="1">
            <a:schemeClr val="accent2"/>
          </a:effectRef>
          <a:fontRef idx="minor">
            <a:schemeClr val="dk1"/>
          </a:fontRef>
        </p:style>
        <p:txBody>
          <a:bodyPr bIns="108000" rtlCol="0" anchor="ctr"/>
          <a:lstStyle/>
          <a:p>
            <a:pPr algn="ctr">
              <a:lnSpc>
                <a:spcPct val="150000"/>
              </a:lnSpc>
            </a:pPr>
            <a:r>
              <a:rPr lang="vi-VN" sz="1800" dirty="0">
                <a:solidFill>
                  <a:schemeClr val="bg1">
                    <a:lumMod val="10000"/>
                  </a:schemeClr>
                </a:solidFill>
                <a:latin typeface="Arial" panose="020B0604020202020204" pitchFamily="34" charset="0"/>
                <a:cs typeface="Arial" panose="020B0604020202020204" pitchFamily="34" charset="0"/>
              </a:rPr>
              <a:t>Em đã khai thác những yếu tố tạo hình nào trong thực hành, </a:t>
            </a:r>
          </a:p>
          <a:p>
            <a:pPr algn="ctr">
              <a:lnSpc>
                <a:spcPct val="150000"/>
              </a:lnSpc>
            </a:pPr>
            <a:r>
              <a:rPr lang="vi-VN" sz="1800" dirty="0">
                <a:solidFill>
                  <a:schemeClr val="bg1">
                    <a:lumMod val="10000"/>
                  </a:schemeClr>
                </a:solidFill>
                <a:latin typeface="Arial" panose="020B0604020202020204" pitchFamily="34" charset="0"/>
                <a:cs typeface="Arial" panose="020B0604020202020204" pitchFamily="34" charset="0"/>
              </a:rPr>
              <a:t>sáng tạo SPMT?</a:t>
            </a:r>
          </a:p>
        </p:txBody>
      </p:sp>
      <p:sp>
        <p:nvSpPr>
          <p:cNvPr id="12" name="Rectangle: Rounded Corners 11">
            <a:extLst>
              <a:ext uri="{FF2B5EF4-FFF2-40B4-BE49-F238E27FC236}">
                <a16:creationId xmlns:a16="http://schemas.microsoft.com/office/drawing/2014/main" id="{3F379F5A-DE0E-0E4A-9609-142EB2ABEA98}"/>
              </a:ext>
            </a:extLst>
          </p:cNvPr>
          <p:cNvSpPr/>
          <p:nvPr/>
        </p:nvSpPr>
        <p:spPr>
          <a:xfrm>
            <a:off x="3109686" y="1376010"/>
            <a:ext cx="2053771" cy="2907474"/>
          </a:xfrm>
          <a:prstGeom prst="roundRect">
            <a:avLst>
              <a:gd name="adj" fmla="val 15295"/>
            </a:avLst>
          </a:prstGeom>
        </p:spPr>
        <p:style>
          <a:lnRef idx="1">
            <a:schemeClr val="accent2"/>
          </a:lnRef>
          <a:fillRef idx="2">
            <a:schemeClr val="accent2"/>
          </a:fillRef>
          <a:effectRef idx="1">
            <a:schemeClr val="accent2"/>
          </a:effectRef>
          <a:fontRef idx="minor">
            <a:schemeClr val="dk1"/>
          </a:fontRef>
        </p:style>
        <p:txBody>
          <a:bodyPr bIns="108000" rtlCol="0" anchor="ctr"/>
          <a:lstStyle/>
          <a:p>
            <a:pPr algn="ctr">
              <a:lnSpc>
                <a:spcPct val="150000"/>
              </a:lnSpc>
            </a:pPr>
            <a:r>
              <a:rPr lang="vi-VN" sz="1800" dirty="0">
                <a:solidFill>
                  <a:schemeClr val="bg1">
                    <a:lumMod val="10000"/>
                  </a:schemeClr>
                </a:solidFill>
                <a:latin typeface="Arial" panose="020B0604020202020204" pitchFamily="34" charset="0"/>
                <a:cs typeface="Arial" panose="020B0604020202020204" pitchFamily="34" charset="0"/>
              </a:rPr>
              <a:t>Trong cá SPMT đã thực hiện, em thích sản phẩm nào nhất? Tại sao?</a:t>
            </a:r>
          </a:p>
        </p:txBody>
      </p:sp>
      <p:sp>
        <p:nvSpPr>
          <p:cNvPr id="13" name="Rectangle: Rounded Corners 12">
            <a:extLst>
              <a:ext uri="{FF2B5EF4-FFF2-40B4-BE49-F238E27FC236}">
                <a16:creationId xmlns:a16="http://schemas.microsoft.com/office/drawing/2014/main" id="{4699A0FD-98A4-EDB9-CCD3-8A968BBE23F7}"/>
              </a:ext>
            </a:extLst>
          </p:cNvPr>
          <p:cNvSpPr/>
          <p:nvPr/>
        </p:nvSpPr>
        <p:spPr>
          <a:xfrm>
            <a:off x="5406571" y="1376010"/>
            <a:ext cx="3154821" cy="2907473"/>
          </a:xfrm>
          <a:prstGeom prst="roundRect">
            <a:avLst>
              <a:gd name="adj" fmla="val 10053"/>
            </a:avLst>
          </a:prstGeom>
        </p:spPr>
        <p:style>
          <a:lnRef idx="1">
            <a:schemeClr val="accent2"/>
          </a:lnRef>
          <a:fillRef idx="2">
            <a:schemeClr val="accent2"/>
          </a:fillRef>
          <a:effectRef idx="1">
            <a:schemeClr val="accent2"/>
          </a:effectRef>
          <a:fontRef idx="minor">
            <a:schemeClr val="dk1"/>
          </a:fontRef>
        </p:style>
        <p:txBody>
          <a:bodyPr bIns="108000" rtlCol="0" anchor="ctr"/>
          <a:lstStyle/>
          <a:p>
            <a:pPr algn="ctr">
              <a:lnSpc>
                <a:spcPct val="150000"/>
              </a:lnSpc>
            </a:pPr>
            <a:r>
              <a:rPr lang="vi-VN" sz="1800" dirty="0">
                <a:solidFill>
                  <a:schemeClr val="bg1">
                    <a:lumMod val="10000"/>
                  </a:schemeClr>
                </a:solidFill>
                <a:latin typeface="Arial" panose="020B0604020202020204" pitchFamily="34" charset="0"/>
                <a:cs typeface="Arial" panose="020B0604020202020204" pitchFamily="34" charset="0"/>
              </a:rPr>
              <a:t>Hãy giới thiệu vẻ đẹp </a:t>
            </a:r>
          </a:p>
          <a:p>
            <a:pPr algn="ctr">
              <a:lnSpc>
                <a:spcPct val="150000"/>
              </a:lnSpc>
            </a:pPr>
            <a:r>
              <a:rPr lang="vi-VN" sz="1800" dirty="0">
                <a:solidFill>
                  <a:schemeClr val="bg1">
                    <a:lumMod val="10000"/>
                  </a:schemeClr>
                </a:solidFill>
                <a:latin typeface="Arial" panose="020B0604020202020204" pitchFamily="34" charset="0"/>
                <a:cs typeface="Arial" panose="020B0604020202020204" pitchFamily="34" charset="0"/>
              </a:rPr>
              <a:t>của yếu tố, nguyên lí tạo hình rong SPMT em đã thực hiện với bạn bè, </a:t>
            </a:r>
          </a:p>
          <a:p>
            <a:pPr algn="ctr">
              <a:lnSpc>
                <a:spcPct val="150000"/>
              </a:lnSpc>
            </a:pPr>
            <a:r>
              <a:rPr lang="vi-VN" sz="1800" dirty="0">
                <a:solidFill>
                  <a:schemeClr val="bg1">
                    <a:lumMod val="10000"/>
                  </a:schemeClr>
                </a:solidFill>
                <a:latin typeface="Arial" panose="020B0604020202020204" pitchFamily="34" charset="0"/>
                <a:cs typeface="Arial" panose="020B0604020202020204" pitchFamily="34" charset="0"/>
              </a:rPr>
              <a:t>người thân trong gia đình.</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p:tgtEl>
                                          <p:spTgt spid="12"/>
                                        </p:tgtEl>
                                        <p:attrNameLst>
                                          <p:attrName>ppt_y</p:attrName>
                                        </p:attrNameLst>
                                      </p:cBhvr>
                                      <p:tavLst>
                                        <p:tav tm="0">
                                          <p:val>
                                            <p:strVal val="#ppt_y+#ppt_h*1.125000"/>
                                          </p:val>
                                        </p:tav>
                                        <p:tav tm="100000">
                                          <p:val>
                                            <p:strVal val="#ppt_y"/>
                                          </p:val>
                                        </p:tav>
                                      </p:tavLst>
                                    </p:anim>
                                    <p:animEffect transition="in" filter="wipe(up)">
                                      <p:cBhvr>
                                        <p:cTn id="13" dur="500"/>
                                        <p:tgtEl>
                                          <p:spTgt spid="12"/>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p:tgtEl>
                                          <p:spTgt spid="13"/>
                                        </p:tgtEl>
                                        <p:attrNameLst>
                                          <p:attrName>ppt_y</p:attrName>
                                        </p:attrNameLst>
                                      </p:cBhvr>
                                      <p:tavLst>
                                        <p:tav tm="0">
                                          <p:val>
                                            <p:strVal val="#ppt_y+#ppt_h*1.125000"/>
                                          </p:val>
                                        </p:tav>
                                        <p:tav tm="100000">
                                          <p:val>
                                            <p:strVal val="#ppt_y"/>
                                          </p:val>
                                        </p:tav>
                                      </p:tavLst>
                                    </p:anim>
                                    <p:animEffect transition="in" filter="wipe(up)">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4" name="Title 2">
            <a:extLst>
              <a:ext uri="{FF2B5EF4-FFF2-40B4-BE49-F238E27FC236}">
                <a16:creationId xmlns:a16="http://schemas.microsoft.com/office/drawing/2014/main" id="{621AE4ED-0DC6-7745-97E8-88079D63A526}"/>
              </a:ext>
            </a:extLst>
          </p:cNvPr>
          <p:cNvSpPr>
            <a:spLocks noGrp="1"/>
          </p:cNvSpPr>
          <p:nvPr>
            <p:ph type="title"/>
          </p:nvPr>
        </p:nvSpPr>
        <p:spPr>
          <a:xfrm>
            <a:off x="3261360" y="445951"/>
            <a:ext cx="2621280" cy="548700"/>
          </a:xfrm>
        </p:spPr>
        <p:txBody>
          <a:bodyPr anchor="ctr"/>
          <a:lstStyle/>
          <a:p>
            <a:pPr algn="ctr"/>
            <a:r>
              <a:rPr lang="vi-VN" sz="3000" dirty="0">
                <a:solidFill>
                  <a:schemeClr val="accent6"/>
                </a:solidFill>
                <a:latin typeface="Arial" panose="020B0604020202020204" pitchFamily="34" charset="0"/>
                <a:cs typeface="Arial" panose="020B0604020202020204" pitchFamily="34" charset="0"/>
              </a:rPr>
              <a:t>KHỞI ĐỘNG</a:t>
            </a:r>
          </a:p>
        </p:txBody>
      </p:sp>
      <p:sp>
        <p:nvSpPr>
          <p:cNvPr id="5" name="Freeform 68">
            <a:extLst>
              <a:ext uri="{FF2B5EF4-FFF2-40B4-BE49-F238E27FC236}">
                <a16:creationId xmlns:a16="http://schemas.microsoft.com/office/drawing/2014/main" id="{CE78B1F0-5305-7F57-EB34-2FF16BE1607D}"/>
              </a:ext>
            </a:extLst>
          </p:cNvPr>
          <p:cNvSpPr/>
          <p:nvPr/>
        </p:nvSpPr>
        <p:spPr>
          <a:xfrm>
            <a:off x="6262914" y="1776623"/>
            <a:ext cx="2432463" cy="3623784"/>
          </a:xfrm>
          <a:custGeom>
            <a:avLst/>
            <a:gdLst/>
            <a:ahLst/>
            <a:cxnLst/>
            <a:rect l="l" t="t" r="r" b="b"/>
            <a:pathLst>
              <a:path w="893934" h="1331746">
                <a:moveTo>
                  <a:pt x="0" y="0"/>
                </a:moveTo>
                <a:lnTo>
                  <a:pt x="893934" y="0"/>
                </a:lnTo>
                <a:lnTo>
                  <a:pt x="893934" y="1331746"/>
                </a:lnTo>
                <a:lnTo>
                  <a:pt x="0" y="1331746"/>
                </a:lnTo>
                <a:lnTo>
                  <a:pt x="0" y="0"/>
                </a:lnTo>
                <a:close/>
              </a:path>
            </a:pathLst>
          </a:custGeom>
          <a:blipFill>
            <a:blip r:embed="rId3"/>
            <a:stretch>
              <a:fillRect/>
            </a:stretch>
          </a:blipFill>
        </p:spPr>
        <p:txBody>
          <a:bodyPr/>
          <a:lstStyle/>
          <a:p>
            <a:endParaRPr lang="vi-VN" sz="1200"/>
          </a:p>
        </p:txBody>
      </p:sp>
      <p:grpSp>
        <p:nvGrpSpPr>
          <p:cNvPr id="9" name="Group 8">
            <a:extLst>
              <a:ext uri="{FF2B5EF4-FFF2-40B4-BE49-F238E27FC236}">
                <a16:creationId xmlns:a16="http://schemas.microsoft.com/office/drawing/2014/main" id="{78D71E98-0CE6-83D8-D55C-DC995274CE57}"/>
              </a:ext>
            </a:extLst>
          </p:cNvPr>
          <p:cNvGrpSpPr/>
          <p:nvPr/>
        </p:nvGrpSpPr>
        <p:grpSpPr>
          <a:xfrm>
            <a:off x="615405" y="1185478"/>
            <a:ext cx="5509624" cy="3321244"/>
            <a:chOff x="615405" y="1185478"/>
            <a:chExt cx="5509624" cy="3321244"/>
          </a:xfrm>
        </p:grpSpPr>
        <p:sp>
          <p:nvSpPr>
            <p:cNvPr id="8" name="Rectangle: Top Corners Rounded 7">
              <a:extLst>
                <a:ext uri="{FF2B5EF4-FFF2-40B4-BE49-F238E27FC236}">
                  <a16:creationId xmlns:a16="http://schemas.microsoft.com/office/drawing/2014/main" id="{3DAF66F1-08BC-96BC-6748-8E48713F6497}"/>
                </a:ext>
              </a:extLst>
            </p:cNvPr>
            <p:cNvSpPr/>
            <p:nvPr/>
          </p:nvSpPr>
          <p:spPr>
            <a:xfrm>
              <a:off x="615405" y="1478316"/>
              <a:ext cx="5509624" cy="3028406"/>
            </a:xfrm>
            <a:prstGeom prst="round2SameRect">
              <a:avLst>
                <a:gd name="adj1" fmla="val 10598"/>
                <a:gd name="adj2" fmla="val 10694"/>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vi-VN"/>
            </a:p>
          </p:txBody>
        </p:sp>
        <p:sp>
          <p:nvSpPr>
            <p:cNvPr id="6" name="TextBox 5">
              <a:extLst>
                <a:ext uri="{FF2B5EF4-FFF2-40B4-BE49-F238E27FC236}">
                  <a16:creationId xmlns:a16="http://schemas.microsoft.com/office/drawing/2014/main" id="{BCE517AA-E32C-D868-0363-798827367463}"/>
                </a:ext>
              </a:extLst>
            </p:cNvPr>
            <p:cNvSpPr txBox="1"/>
            <p:nvPr/>
          </p:nvSpPr>
          <p:spPr>
            <a:xfrm>
              <a:off x="1338217" y="1185478"/>
              <a:ext cx="4064000" cy="591145"/>
            </a:xfrm>
            <a:prstGeom prst="horizontalScroll">
              <a:avLst>
                <a:gd name="adj" fmla="val 13590"/>
              </a:avLst>
            </a:prstGeom>
            <a:gradFill flip="none"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5400000" scaled="1"/>
              <a:tileRect/>
            </a:gradFill>
            <a:ln/>
          </p:spPr>
          <p:style>
            <a:lnRef idx="1">
              <a:schemeClr val="accent3"/>
            </a:lnRef>
            <a:fillRef idx="2">
              <a:schemeClr val="accent3"/>
            </a:fillRef>
            <a:effectRef idx="1">
              <a:schemeClr val="accent3"/>
            </a:effectRef>
            <a:fontRef idx="minor">
              <a:schemeClr val="dk1"/>
            </a:fontRef>
          </p:style>
          <p:txBody>
            <a:bodyPr wrap="square" anchor="ctr">
              <a:spAutoFit/>
            </a:bodyPr>
            <a:lstStyle/>
            <a:p>
              <a:pPr algn="ctr"/>
              <a:r>
                <a:rPr lang="vi-VN" sz="2400" b="1">
                  <a:solidFill>
                    <a:srgbClr val="000000"/>
                  </a:solidFill>
                  <a:effectLst/>
                  <a:latin typeface="Arial" panose="020B0604020202020204" pitchFamily="34" charset="0"/>
                  <a:ea typeface="Calibri" panose="020F0502020204030204" pitchFamily="34" charset="0"/>
                  <a:cs typeface="Arial" panose="020B0604020202020204" pitchFamily="34" charset="0"/>
                </a:rPr>
                <a:t>VẼ TRANH TIẾP SỨC</a:t>
              </a:r>
              <a:endParaRPr lang="vi-VN" sz="2400" b="1" dirty="0">
                <a:effectLst/>
                <a:latin typeface="Arial" panose="020B0604020202020204" pitchFamily="34" charset="0"/>
                <a:ea typeface="SimSun" panose="02010600030101010101" pitchFamily="2" charset="-122"/>
                <a:cs typeface="Arial" panose="020B0604020202020204" pitchFamily="34" charset="0"/>
              </a:endParaRPr>
            </a:p>
          </p:txBody>
        </p:sp>
      </p:grpSp>
      <p:sp>
        <p:nvSpPr>
          <p:cNvPr id="7" name="TextBox 6">
            <a:extLst>
              <a:ext uri="{FF2B5EF4-FFF2-40B4-BE49-F238E27FC236}">
                <a16:creationId xmlns:a16="http://schemas.microsoft.com/office/drawing/2014/main" id="{05EFF696-61A4-213F-D625-B15137E418CE}"/>
              </a:ext>
            </a:extLst>
          </p:cNvPr>
          <p:cNvSpPr txBox="1"/>
          <p:nvPr/>
        </p:nvSpPr>
        <p:spPr>
          <a:xfrm>
            <a:off x="772159" y="1776623"/>
            <a:ext cx="5196114" cy="2534027"/>
          </a:xfrm>
          <a:prstGeom prst="rect">
            <a:avLst/>
          </a:prstGeom>
          <a:noFill/>
        </p:spPr>
        <p:txBody>
          <a:bodyPr wrap="square">
            <a:spAutoFit/>
          </a:bodyPr>
          <a:lstStyle/>
          <a:p>
            <a:pPr algn="just">
              <a:lnSpc>
                <a:spcPct val="150000"/>
              </a:lnSpc>
            </a:pPr>
            <a:r>
              <a:rPr lang="vi-VN" sz="1800" dirty="0"/>
              <a:t>+ GV chia cả lớp thành 4 đội chơi và phát cho mỗi đội một viên phấn. </a:t>
            </a:r>
          </a:p>
          <a:p>
            <a:pPr algn="just">
              <a:lnSpc>
                <a:spcPct val="150000"/>
              </a:lnSpc>
            </a:pPr>
            <a:r>
              <a:rPr lang="vi-VN" sz="1800" dirty="0"/>
              <a:t>+ Các nhóm chọn ý tưởng. </a:t>
            </a:r>
          </a:p>
          <a:p>
            <a:pPr algn="just">
              <a:lnSpc>
                <a:spcPct val="150000"/>
              </a:lnSpc>
            </a:pPr>
            <a:r>
              <a:rPr lang="vi-VN" sz="1800" dirty="0"/>
              <a:t>+ Các nhóm lần lượt lên bảng vẽ một trong các nét sau: chấm, gạch, hình khối cơ bản và có thể tô màu hình khối để thể hiện ý tưởng của nhóm.</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left)">
                                      <p:cBhvr>
                                        <p:cTn id="19" dur="500"/>
                                        <p:tgtEl>
                                          <p:spTgt spid="7">
                                            <p:txEl>
                                              <p:pRg st="0" end="0"/>
                                            </p:txEl>
                                          </p:spTgt>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left)">
                                      <p:cBhvr>
                                        <p:cTn id="23" dur="500"/>
                                        <p:tgtEl>
                                          <p:spTgt spid="7">
                                            <p:txEl>
                                              <p:pRg st="1" end="1"/>
                                            </p:txEl>
                                          </p:spTgt>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wipe(left)">
                                      <p:cBhvr>
                                        <p:cTn id="2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3" name="Title 2">
            <a:extLst>
              <a:ext uri="{FF2B5EF4-FFF2-40B4-BE49-F238E27FC236}">
                <a16:creationId xmlns:a16="http://schemas.microsoft.com/office/drawing/2014/main" id="{580D36B5-BB10-0C8B-D429-23CB7C1EB245}"/>
              </a:ext>
            </a:extLst>
          </p:cNvPr>
          <p:cNvSpPr>
            <a:spLocks noGrp="1"/>
          </p:cNvSpPr>
          <p:nvPr>
            <p:ph type="title"/>
          </p:nvPr>
        </p:nvSpPr>
        <p:spPr>
          <a:xfrm>
            <a:off x="1167668" y="485508"/>
            <a:ext cx="6808664" cy="381771"/>
          </a:xfrm>
        </p:spPr>
        <p:txBody>
          <a:bodyPr anchor="ctr"/>
          <a:lstStyle/>
          <a:p>
            <a:pPr algn="ctr">
              <a:lnSpc>
                <a:spcPct val="114000"/>
              </a:lnSpc>
            </a:pPr>
            <a:r>
              <a:rPr lang="vi-VN" sz="2400" dirty="0">
                <a:solidFill>
                  <a:schemeClr val="accent5"/>
                </a:solidFill>
                <a:effectLst/>
                <a:latin typeface="Arial" panose="020B0604020202020204" pitchFamily="34" charset="0"/>
                <a:ea typeface="Calibri" panose="020F0502020204030204" pitchFamily="34" charset="0"/>
                <a:cs typeface="Arial" panose="020B0604020202020204" pitchFamily="34" charset="0"/>
              </a:rPr>
              <a:t>Quan sát một số tác phẩm mĩ thuật sau</a:t>
            </a:r>
            <a:endParaRPr lang="vi-VN" sz="2400" dirty="0">
              <a:solidFill>
                <a:schemeClr val="accent5"/>
              </a:solidFill>
              <a:effectLst/>
              <a:latin typeface="Arial" panose="020B0604020202020204" pitchFamily="34" charset="0"/>
              <a:ea typeface="SimSun" panose="02010600030101010101" pitchFamily="2" charset="-122"/>
              <a:cs typeface="Arial" panose="020B0604020202020204" pitchFamily="34" charset="0"/>
            </a:endParaRPr>
          </a:p>
        </p:txBody>
      </p:sp>
      <p:grpSp>
        <p:nvGrpSpPr>
          <p:cNvPr id="10" name="Group 9">
            <a:extLst>
              <a:ext uri="{FF2B5EF4-FFF2-40B4-BE49-F238E27FC236}">
                <a16:creationId xmlns:a16="http://schemas.microsoft.com/office/drawing/2014/main" id="{6D6AA4D6-BCA9-1311-E3AD-6C3A321F9386}"/>
              </a:ext>
            </a:extLst>
          </p:cNvPr>
          <p:cNvGrpSpPr/>
          <p:nvPr/>
        </p:nvGrpSpPr>
        <p:grpSpPr>
          <a:xfrm>
            <a:off x="353520" y="1101072"/>
            <a:ext cx="4091063" cy="3556920"/>
            <a:chOff x="540898" y="1037602"/>
            <a:chExt cx="4091063" cy="3556920"/>
          </a:xfrm>
        </p:grpSpPr>
        <p:pic>
          <p:nvPicPr>
            <p:cNvPr id="1026" name="Picture 2">
              <a:extLst>
                <a:ext uri="{FF2B5EF4-FFF2-40B4-BE49-F238E27FC236}">
                  <a16:creationId xmlns:a16="http://schemas.microsoft.com/office/drawing/2014/main" id="{77C57AE7-12ED-8ACE-8A25-16C9A40E7558}"/>
                </a:ext>
              </a:extLst>
            </p:cNvPr>
            <p:cNvPicPr>
              <a:picLocks noChangeAspect="1" noChangeArrowheads="1"/>
            </p:cNvPicPr>
            <p:nvPr/>
          </p:nvPicPr>
          <p:blipFill>
            <a:blip r:embed="rId3"/>
            <a:srcRect t="3000" b="3000"/>
            <a:stretch/>
          </p:blipFill>
          <p:spPr bwMode="auto">
            <a:xfrm>
              <a:off x="540899" y="1037602"/>
              <a:ext cx="4091062" cy="3068296"/>
            </a:xfrm>
            <a:prstGeom prst="roundRect">
              <a:avLst>
                <a:gd name="adj" fmla="val 10284"/>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3A257EE-047D-0037-16E7-BE54444D9189}"/>
                </a:ext>
              </a:extLst>
            </p:cNvPr>
            <p:cNvSpPr txBox="1"/>
            <p:nvPr/>
          </p:nvSpPr>
          <p:spPr>
            <a:xfrm>
              <a:off x="540898" y="4212751"/>
              <a:ext cx="4091061" cy="381771"/>
            </a:xfrm>
            <a:prstGeom prst="rect">
              <a:avLst/>
            </a:prstGeom>
            <a:noFill/>
          </p:spPr>
          <p:txBody>
            <a:bodyPr wrap="square" rtlCol="0">
              <a:spAutoFit/>
            </a:bodyPr>
            <a:lstStyle/>
            <a:p>
              <a:pPr algn="ctr">
                <a:lnSpc>
                  <a:spcPct val="114000"/>
                </a:lnSpc>
              </a:pPr>
              <a:r>
                <a:rPr lang="vi-VN" sz="18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Cây thông ở San Trô-pe </a:t>
              </a: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(chấm màu)</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grpSp>
      <p:grpSp>
        <p:nvGrpSpPr>
          <p:cNvPr id="11" name="Group 10">
            <a:extLst>
              <a:ext uri="{FF2B5EF4-FFF2-40B4-BE49-F238E27FC236}">
                <a16:creationId xmlns:a16="http://schemas.microsoft.com/office/drawing/2014/main" id="{484FA070-2E16-F5F8-F876-84AC1FD4091D}"/>
              </a:ext>
            </a:extLst>
          </p:cNvPr>
          <p:cNvGrpSpPr/>
          <p:nvPr/>
        </p:nvGrpSpPr>
        <p:grpSpPr>
          <a:xfrm>
            <a:off x="4699418" y="1101072"/>
            <a:ext cx="4091062" cy="3569359"/>
            <a:chOff x="4770117" y="1409700"/>
            <a:chExt cx="4091062" cy="3569359"/>
          </a:xfrm>
        </p:grpSpPr>
        <p:pic>
          <p:nvPicPr>
            <p:cNvPr id="1028" name="Picture 4">
              <a:extLst>
                <a:ext uri="{FF2B5EF4-FFF2-40B4-BE49-F238E27FC236}">
                  <a16:creationId xmlns:a16="http://schemas.microsoft.com/office/drawing/2014/main" id="{54026979-8CA2-A6D7-8098-5475457DA868}"/>
                </a:ext>
              </a:extLst>
            </p:cNvPr>
            <p:cNvPicPr>
              <a:picLocks noChangeAspect="1" noChangeArrowheads="1"/>
            </p:cNvPicPr>
            <p:nvPr/>
          </p:nvPicPr>
          <p:blipFill>
            <a:blip r:embed="rId4"/>
            <a:srcRect t="5036" b="5036"/>
            <a:stretch/>
          </p:blipFill>
          <p:spPr bwMode="auto">
            <a:xfrm>
              <a:off x="4770118" y="1409700"/>
              <a:ext cx="4091061" cy="3068296"/>
            </a:xfrm>
            <a:prstGeom prst="roundRect">
              <a:avLst>
                <a:gd name="adj" fmla="val 7092"/>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FD7C3D7-FF5C-9D14-5C21-AA23688E9620}"/>
                </a:ext>
              </a:extLst>
            </p:cNvPr>
            <p:cNvSpPr txBox="1"/>
            <p:nvPr/>
          </p:nvSpPr>
          <p:spPr>
            <a:xfrm>
              <a:off x="4770117" y="4597288"/>
              <a:ext cx="4091062" cy="381771"/>
            </a:xfrm>
            <a:prstGeom prst="rect">
              <a:avLst/>
            </a:prstGeom>
            <a:noFill/>
          </p:spPr>
          <p:txBody>
            <a:bodyPr wrap="square" rtlCol="0">
              <a:spAutoFit/>
            </a:bodyPr>
            <a:lstStyle/>
            <a:p>
              <a:pPr algn="ctr">
                <a:lnSpc>
                  <a:spcPct val="114000"/>
                </a:lnSpc>
              </a:pPr>
              <a:r>
                <a:rPr lang="vi-VN" sz="18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Đêm đầy sao </a:t>
              </a: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(màu sắc tương phản)</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3" name="Title 2">
            <a:extLst>
              <a:ext uri="{FF2B5EF4-FFF2-40B4-BE49-F238E27FC236}">
                <a16:creationId xmlns:a16="http://schemas.microsoft.com/office/drawing/2014/main" id="{580D36B5-BB10-0C8B-D429-23CB7C1EB245}"/>
              </a:ext>
            </a:extLst>
          </p:cNvPr>
          <p:cNvSpPr>
            <a:spLocks noGrp="1"/>
          </p:cNvSpPr>
          <p:nvPr>
            <p:ph type="title"/>
          </p:nvPr>
        </p:nvSpPr>
        <p:spPr>
          <a:xfrm>
            <a:off x="1167668" y="485508"/>
            <a:ext cx="6808664" cy="381771"/>
          </a:xfrm>
        </p:spPr>
        <p:txBody>
          <a:bodyPr anchor="ctr"/>
          <a:lstStyle/>
          <a:p>
            <a:pPr algn="ctr">
              <a:lnSpc>
                <a:spcPct val="114000"/>
              </a:lnSpc>
            </a:pPr>
            <a:r>
              <a:rPr lang="vi-VN" sz="2400" dirty="0">
                <a:solidFill>
                  <a:schemeClr val="accent5"/>
                </a:solidFill>
                <a:effectLst/>
                <a:latin typeface="Arial" panose="020B0604020202020204" pitchFamily="34" charset="0"/>
                <a:ea typeface="Calibri" panose="020F0502020204030204" pitchFamily="34" charset="0"/>
                <a:cs typeface="Arial" panose="020B0604020202020204" pitchFamily="34" charset="0"/>
              </a:rPr>
              <a:t>Quan sát một số tác phẩm mĩ thuật sau</a:t>
            </a:r>
            <a:endParaRPr lang="vi-VN" sz="2400" dirty="0">
              <a:solidFill>
                <a:schemeClr val="accent5"/>
              </a:solidFill>
              <a:effectLst/>
              <a:latin typeface="Arial" panose="020B0604020202020204" pitchFamily="34" charset="0"/>
              <a:ea typeface="SimSun" panose="02010600030101010101" pitchFamily="2" charset="-122"/>
              <a:cs typeface="Arial" panose="020B0604020202020204" pitchFamily="34" charset="0"/>
            </a:endParaRPr>
          </a:p>
        </p:txBody>
      </p:sp>
      <p:grpSp>
        <p:nvGrpSpPr>
          <p:cNvPr id="10" name="Group 9">
            <a:extLst>
              <a:ext uri="{FF2B5EF4-FFF2-40B4-BE49-F238E27FC236}">
                <a16:creationId xmlns:a16="http://schemas.microsoft.com/office/drawing/2014/main" id="{6D6AA4D6-BCA9-1311-E3AD-6C3A321F9386}"/>
              </a:ext>
            </a:extLst>
          </p:cNvPr>
          <p:cNvGrpSpPr/>
          <p:nvPr/>
        </p:nvGrpSpPr>
        <p:grpSpPr>
          <a:xfrm>
            <a:off x="429246" y="972678"/>
            <a:ext cx="8285507" cy="3685314"/>
            <a:chOff x="-1279006" y="1051614"/>
            <a:chExt cx="8285507" cy="3685314"/>
          </a:xfrm>
        </p:grpSpPr>
        <p:pic>
          <p:nvPicPr>
            <p:cNvPr id="1026" name="Picture 2">
              <a:extLst>
                <a:ext uri="{FF2B5EF4-FFF2-40B4-BE49-F238E27FC236}">
                  <a16:creationId xmlns:a16="http://schemas.microsoft.com/office/drawing/2014/main" id="{77C57AE7-12ED-8ACE-8A25-16C9A40E7558}"/>
                </a:ext>
              </a:extLst>
            </p:cNvPr>
            <p:cNvPicPr>
              <a:picLocks noChangeAspect="1" noChangeArrowheads="1"/>
            </p:cNvPicPr>
            <p:nvPr/>
          </p:nvPicPr>
          <p:blipFill rotWithShape="1">
            <a:blip r:embed="rId3"/>
            <a:srcRect l="955" t="1489" r="1051" b="1489"/>
            <a:stretch/>
          </p:blipFill>
          <p:spPr bwMode="auto">
            <a:xfrm>
              <a:off x="-1279006" y="1051614"/>
              <a:ext cx="8285507" cy="3198144"/>
            </a:xfrm>
            <a:prstGeom prst="roundRect">
              <a:avLst>
                <a:gd name="adj" fmla="val 6759"/>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3A257EE-047D-0037-16E7-BE54444D9189}"/>
                </a:ext>
              </a:extLst>
            </p:cNvPr>
            <p:cNvSpPr txBox="1"/>
            <p:nvPr/>
          </p:nvSpPr>
          <p:spPr>
            <a:xfrm>
              <a:off x="1282283" y="4355157"/>
              <a:ext cx="3162928" cy="381771"/>
            </a:xfrm>
            <a:prstGeom prst="rect">
              <a:avLst/>
            </a:prstGeom>
            <a:noFill/>
          </p:spPr>
          <p:txBody>
            <a:bodyPr wrap="square" rtlCol="0">
              <a:spAutoFit/>
            </a:bodyPr>
            <a:lstStyle/>
            <a:p>
              <a:pPr algn="ctr">
                <a:lnSpc>
                  <a:spcPct val="114000"/>
                </a:lnSpc>
              </a:pPr>
              <a:r>
                <a:rPr lang="en-US" sz="18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Dọc</a:t>
              </a:r>
              <a:r>
                <a:rPr lang="en-US" sz="18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mùng</a:t>
              </a:r>
              <a:r>
                <a:rPr lang="en-US" sz="18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en-US" sz="1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nét</a:t>
              </a: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cong</a:t>
              </a: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thẳng</a:t>
              </a: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1800" dirty="0">
                <a:effectLst/>
                <a:latin typeface="Arial" panose="020B0604020202020204" pitchFamily="34" charset="0"/>
                <a:ea typeface="SimSun" panose="02010600030101010101" pitchFamily="2" charset="-122"/>
                <a:cs typeface="Arial" panose="020B0604020202020204" pitchFamily="34" charset="0"/>
              </a:endParaRPr>
            </a:p>
          </p:txBody>
        </p:sp>
      </p:grpSp>
    </p:spTree>
    <p:extLst>
      <p:ext uri="{BB962C8B-B14F-4D97-AF65-F5344CB8AC3E}">
        <p14:creationId xmlns:p14="http://schemas.microsoft.com/office/powerpoint/2010/main" val="411956990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20" name="Google Shape;220;p34"/>
          <p:cNvPicPr preferRelativeResize="0">
            <a:picLocks noGrp="1"/>
          </p:cNvPicPr>
          <p:nvPr>
            <p:ph type="pic" idx="2"/>
          </p:nvPr>
        </p:nvPicPr>
        <p:blipFill rotWithShape="1">
          <a:blip r:embed="rId3">
            <a:alphaModFix/>
          </a:blip>
          <a:srcRect l="12161" r="12161"/>
          <a:stretch/>
        </p:blipFill>
        <p:spPr>
          <a:xfrm>
            <a:off x="682054" y="629700"/>
            <a:ext cx="2939400" cy="3884100"/>
          </a:xfrm>
          <a:prstGeom prst="roundRect">
            <a:avLst>
              <a:gd name="adj" fmla="val 8610"/>
            </a:avLst>
          </a:prstGeom>
        </p:spPr>
      </p:pic>
      <p:sp>
        <p:nvSpPr>
          <p:cNvPr id="6" name="Google Shape;506;p35">
            <a:extLst>
              <a:ext uri="{FF2B5EF4-FFF2-40B4-BE49-F238E27FC236}">
                <a16:creationId xmlns:a16="http://schemas.microsoft.com/office/drawing/2014/main" id="{905A9416-6E5E-9667-561B-1840D4E5B81F}"/>
              </a:ext>
            </a:extLst>
          </p:cNvPr>
          <p:cNvSpPr txBox="1">
            <a:spLocks/>
          </p:cNvSpPr>
          <p:nvPr/>
        </p:nvSpPr>
        <p:spPr>
          <a:xfrm>
            <a:off x="3964897" y="714511"/>
            <a:ext cx="4497049" cy="37144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300"/>
              <a:buFont typeface="Arapey"/>
              <a:buNone/>
              <a:defRPr sz="3300" b="1" i="0" u="none" strike="noStrike" cap="none">
                <a:solidFill>
                  <a:schemeClr val="dk1"/>
                </a:solidFill>
                <a:latin typeface="Arapey"/>
                <a:ea typeface="Arapey"/>
                <a:cs typeface="Arapey"/>
                <a:sym typeface="Arapey"/>
              </a:defRPr>
            </a:lvl1pPr>
            <a:lvl2pPr marR="0" lvl="1" algn="l" rtl="0">
              <a:lnSpc>
                <a:spcPct val="100000"/>
              </a:lnSpc>
              <a:spcBef>
                <a:spcPts val="0"/>
              </a:spcBef>
              <a:spcAft>
                <a:spcPts val="0"/>
              </a:spcAft>
              <a:buClr>
                <a:schemeClr val="dk1"/>
              </a:buClr>
              <a:buSzPts val="3300"/>
              <a:buFont typeface="Arapey"/>
              <a:buNone/>
              <a:defRPr sz="3300" b="1" i="0" u="none" strike="noStrike" cap="none">
                <a:solidFill>
                  <a:schemeClr val="dk1"/>
                </a:solidFill>
                <a:latin typeface="Arapey"/>
                <a:ea typeface="Arapey"/>
                <a:cs typeface="Arapey"/>
                <a:sym typeface="Arapey"/>
              </a:defRPr>
            </a:lvl2pPr>
            <a:lvl3pPr marR="0" lvl="2" algn="l" rtl="0">
              <a:lnSpc>
                <a:spcPct val="100000"/>
              </a:lnSpc>
              <a:spcBef>
                <a:spcPts val="0"/>
              </a:spcBef>
              <a:spcAft>
                <a:spcPts val="0"/>
              </a:spcAft>
              <a:buClr>
                <a:schemeClr val="dk1"/>
              </a:buClr>
              <a:buSzPts val="3300"/>
              <a:buFont typeface="Arapey"/>
              <a:buNone/>
              <a:defRPr sz="3300" b="1" i="0" u="none" strike="noStrike" cap="none">
                <a:solidFill>
                  <a:schemeClr val="dk1"/>
                </a:solidFill>
                <a:latin typeface="Arapey"/>
                <a:ea typeface="Arapey"/>
                <a:cs typeface="Arapey"/>
                <a:sym typeface="Arapey"/>
              </a:defRPr>
            </a:lvl3pPr>
            <a:lvl4pPr marR="0" lvl="3" algn="l" rtl="0">
              <a:lnSpc>
                <a:spcPct val="100000"/>
              </a:lnSpc>
              <a:spcBef>
                <a:spcPts val="0"/>
              </a:spcBef>
              <a:spcAft>
                <a:spcPts val="0"/>
              </a:spcAft>
              <a:buClr>
                <a:schemeClr val="dk1"/>
              </a:buClr>
              <a:buSzPts val="3300"/>
              <a:buFont typeface="Arapey"/>
              <a:buNone/>
              <a:defRPr sz="3300" b="1" i="0" u="none" strike="noStrike" cap="none">
                <a:solidFill>
                  <a:schemeClr val="dk1"/>
                </a:solidFill>
                <a:latin typeface="Arapey"/>
                <a:ea typeface="Arapey"/>
                <a:cs typeface="Arapey"/>
                <a:sym typeface="Arapey"/>
              </a:defRPr>
            </a:lvl4pPr>
            <a:lvl5pPr marR="0" lvl="4" algn="l" rtl="0">
              <a:lnSpc>
                <a:spcPct val="100000"/>
              </a:lnSpc>
              <a:spcBef>
                <a:spcPts val="0"/>
              </a:spcBef>
              <a:spcAft>
                <a:spcPts val="0"/>
              </a:spcAft>
              <a:buClr>
                <a:schemeClr val="dk1"/>
              </a:buClr>
              <a:buSzPts val="3300"/>
              <a:buFont typeface="Arapey"/>
              <a:buNone/>
              <a:defRPr sz="3300" b="1" i="0" u="none" strike="noStrike" cap="none">
                <a:solidFill>
                  <a:schemeClr val="dk1"/>
                </a:solidFill>
                <a:latin typeface="Arapey"/>
                <a:ea typeface="Arapey"/>
                <a:cs typeface="Arapey"/>
                <a:sym typeface="Arapey"/>
              </a:defRPr>
            </a:lvl5pPr>
            <a:lvl6pPr marR="0" lvl="5" algn="l" rtl="0">
              <a:lnSpc>
                <a:spcPct val="100000"/>
              </a:lnSpc>
              <a:spcBef>
                <a:spcPts val="0"/>
              </a:spcBef>
              <a:spcAft>
                <a:spcPts val="0"/>
              </a:spcAft>
              <a:buClr>
                <a:schemeClr val="dk1"/>
              </a:buClr>
              <a:buSzPts val="3300"/>
              <a:buFont typeface="Arapey"/>
              <a:buNone/>
              <a:defRPr sz="3300" b="1" i="0" u="none" strike="noStrike" cap="none">
                <a:solidFill>
                  <a:schemeClr val="dk1"/>
                </a:solidFill>
                <a:latin typeface="Arapey"/>
                <a:ea typeface="Arapey"/>
                <a:cs typeface="Arapey"/>
                <a:sym typeface="Arapey"/>
              </a:defRPr>
            </a:lvl6pPr>
            <a:lvl7pPr marR="0" lvl="6" algn="l" rtl="0">
              <a:lnSpc>
                <a:spcPct val="100000"/>
              </a:lnSpc>
              <a:spcBef>
                <a:spcPts val="0"/>
              </a:spcBef>
              <a:spcAft>
                <a:spcPts val="0"/>
              </a:spcAft>
              <a:buClr>
                <a:schemeClr val="dk1"/>
              </a:buClr>
              <a:buSzPts val="3300"/>
              <a:buFont typeface="Arapey"/>
              <a:buNone/>
              <a:defRPr sz="3300" b="1" i="0" u="none" strike="noStrike" cap="none">
                <a:solidFill>
                  <a:schemeClr val="dk1"/>
                </a:solidFill>
                <a:latin typeface="Arapey"/>
                <a:ea typeface="Arapey"/>
                <a:cs typeface="Arapey"/>
                <a:sym typeface="Arapey"/>
              </a:defRPr>
            </a:lvl7pPr>
            <a:lvl8pPr marR="0" lvl="7" algn="l" rtl="0">
              <a:lnSpc>
                <a:spcPct val="100000"/>
              </a:lnSpc>
              <a:spcBef>
                <a:spcPts val="0"/>
              </a:spcBef>
              <a:spcAft>
                <a:spcPts val="0"/>
              </a:spcAft>
              <a:buClr>
                <a:schemeClr val="dk1"/>
              </a:buClr>
              <a:buSzPts val="3300"/>
              <a:buFont typeface="Arapey"/>
              <a:buNone/>
              <a:defRPr sz="3300" b="1" i="0" u="none" strike="noStrike" cap="none">
                <a:solidFill>
                  <a:schemeClr val="dk1"/>
                </a:solidFill>
                <a:latin typeface="Arapey"/>
                <a:ea typeface="Arapey"/>
                <a:cs typeface="Arapey"/>
                <a:sym typeface="Arapey"/>
              </a:defRPr>
            </a:lvl8pPr>
            <a:lvl9pPr marR="0" lvl="8" algn="l" rtl="0">
              <a:lnSpc>
                <a:spcPct val="100000"/>
              </a:lnSpc>
              <a:spcBef>
                <a:spcPts val="0"/>
              </a:spcBef>
              <a:spcAft>
                <a:spcPts val="0"/>
              </a:spcAft>
              <a:buClr>
                <a:schemeClr val="dk1"/>
              </a:buClr>
              <a:buSzPts val="3300"/>
              <a:buFont typeface="Arapey"/>
              <a:buNone/>
              <a:defRPr sz="3300" b="1" i="0" u="none" strike="noStrike" cap="none">
                <a:solidFill>
                  <a:schemeClr val="dk1"/>
                </a:solidFill>
                <a:latin typeface="Arapey"/>
                <a:ea typeface="Arapey"/>
                <a:cs typeface="Arapey"/>
                <a:sym typeface="Arapey"/>
              </a:defRPr>
            </a:lvl9pPr>
          </a:lstStyle>
          <a:p>
            <a:pPr>
              <a:lnSpc>
                <a:spcPct val="150000"/>
              </a:lnSpc>
            </a:pPr>
            <a:r>
              <a:rPr lang="vi-VN" dirty="0">
                <a:solidFill>
                  <a:schemeClr val="accent6">
                    <a:lumMod val="75000"/>
                    <a:lumOff val="25000"/>
                  </a:schemeClr>
                </a:solidFill>
                <a:latin typeface="Arial" panose="020B0604020202020204" pitchFamily="34" charset="0"/>
                <a:cs typeface="Arial" panose="020B0604020202020204" pitchFamily="34" charset="0"/>
              </a:rPr>
              <a:t>CHỦ ĐỀ 1: </a:t>
            </a:r>
          </a:p>
          <a:p>
            <a:pPr>
              <a:lnSpc>
                <a:spcPct val="150000"/>
              </a:lnSpc>
            </a:pPr>
            <a:r>
              <a:rPr lang="vi-VN" dirty="0">
                <a:solidFill>
                  <a:schemeClr val="accent6"/>
                </a:solidFill>
                <a:latin typeface="Arial" panose="020B0604020202020204" pitchFamily="34" charset="0"/>
                <a:cs typeface="Arial" panose="020B0604020202020204" pitchFamily="34" charset="0"/>
              </a:rPr>
              <a:t>YẾU TỐ TẠO HÌNH TRONG THỰC HÀNH,</a:t>
            </a:r>
          </a:p>
          <a:p>
            <a:pPr>
              <a:lnSpc>
                <a:spcPct val="150000"/>
              </a:lnSpc>
            </a:pPr>
            <a:r>
              <a:rPr lang="vi-VN" dirty="0">
                <a:solidFill>
                  <a:schemeClr val="accent6"/>
                </a:solidFill>
                <a:latin typeface="Arial" panose="020B0604020202020204" pitchFamily="34" charset="0"/>
                <a:cs typeface="Arial" panose="020B0604020202020204" pitchFamily="34" charset="0"/>
              </a:rPr>
              <a:t> SÁNG TẠO THEO CHỦ ĐỀ</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8" name="Title 4">
            <a:extLst>
              <a:ext uri="{FF2B5EF4-FFF2-40B4-BE49-F238E27FC236}">
                <a16:creationId xmlns:a16="http://schemas.microsoft.com/office/drawing/2014/main" id="{2935979D-6654-609F-FDC9-9F4630C66192}"/>
              </a:ext>
            </a:extLst>
          </p:cNvPr>
          <p:cNvSpPr txBox="1">
            <a:spLocks/>
          </p:cNvSpPr>
          <p:nvPr/>
        </p:nvSpPr>
        <p:spPr>
          <a:xfrm>
            <a:off x="2362200" y="772195"/>
            <a:ext cx="4419600" cy="548700"/>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000" b="1" dirty="0">
                <a:solidFill>
                  <a:schemeClr val="accent6"/>
                </a:solidFill>
                <a:latin typeface="Arial" panose="020B0604020202020204" pitchFamily="34" charset="0"/>
                <a:cs typeface="Arial" panose="020B0604020202020204" pitchFamily="34" charset="0"/>
              </a:rPr>
              <a:t>NỘI DUNG BÀI HỌC</a:t>
            </a:r>
          </a:p>
        </p:txBody>
      </p:sp>
      <p:grpSp>
        <p:nvGrpSpPr>
          <p:cNvPr id="29" name="Group 28">
            <a:extLst>
              <a:ext uri="{FF2B5EF4-FFF2-40B4-BE49-F238E27FC236}">
                <a16:creationId xmlns:a16="http://schemas.microsoft.com/office/drawing/2014/main" id="{E0D4337F-AF68-0533-C830-0D12572CC661}"/>
              </a:ext>
            </a:extLst>
          </p:cNvPr>
          <p:cNvGrpSpPr/>
          <p:nvPr/>
        </p:nvGrpSpPr>
        <p:grpSpPr>
          <a:xfrm>
            <a:off x="1139190" y="1636084"/>
            <a:ext cx="3227070" cy="1035104"/>
            <a:chOff x="1139190" y="1478281"/>
            <a:chExt cx="2975610" cy="1035104"/>
          </a:xfrm>
        </p:grpSpPr>
        <p:sp>
          <p:nvSpPr>
            <p:cNvPr id="30" name="Scroll: Horizontal 29">
              <a:extLst>
                <a:ext uri="{FF2B5EF4-FFF2-40B4-BE49-F238E27FC236}">
                  <a16:creationId xmlns:a16="http://schemas.microsoft.com/office/drawing/2014/main" id="{AB856539-EF0E-6ED8-853A-9147FCBC8585}"/>
                </a:ext>
              </a:extLst>
            </p:cNvPr>
            <p:cNvSpPr/>
            <p:nvPr/>
          </p:nvSpPr>
          <p:spPr>
            <a:xfrm>
              <a:off x="1139190" y="1478281"/>
              <a:ext cx="2975610" cy="1035104"/>
            </a:xfrm>
            <a:prstGeom prst="horizontalScroll">
              <a:avLst>
                <a:gd name="adj" fmla="val 7864"/>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vi-VN" dirty="0">
                <a:solidFill>
                  <a:schemeClr val="accent6">
                    <a:lumMod val="75000"/>
                    <a:lumOff val="25000"/>
                  </a:schemeClr>
                </a:solidFill>
                <a:latin typeface="Arial" panose="020B0604020202020204" pitchFamily="34" charset="0"/>
                <a:cs typeface="Arial" panose="020B0604020202020204" pitchFamily="34" charset="0"/>
              </a:endParaRPr>
            </a:p>
          </p:txBody>
        </p:sp>
        <p:pic>
          <p:nvPicPr>
            <p:cNvPr id="31" name="Picture 30">
              <a:extLst>
                <a:ext uri="{FF2B5EF4-FFF2-40B4-BE49-F238E27FC236}">
                  <a16:creationId xmlns:a16="http://schemas.microsoft.com/office/drawing/2014/main" id="{147D445F-C696-115B-9D76-2D0A831A74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6225" y="1554386"/>
              <a:ext cx="863100" cy="865739"/>
            </a:xfrm>
            <a:prstGeom prst="rect">
              <a:avLst/>
            </a:prstGeom>
            <a:noFill/>
            <a:extLst>
              <a:ext uri="{909E8E84-426E-40DD-AFC4-6F175D3DCCD1}">
                <a14:hiddenFill xmlns:a14="http://schemas.microsoft.com/office/drawing/2010/main">
                  <a:solidFill>
                    <a:srgbClr val="FFFFFF"/>
                  </a:solidFill>
                </a14:hiddenFill>
              </a:ext>
            </a:extLst>
          </p:spPr>
        </p:pic>
        <p:sp>
          <p:nvSpPr>
            <p:cNvPr id="32" name="Title 2">
              <a:extLst>
                <a:ext uri="{FF2B5EF4-FFF2-40B4-BE49-F238E27FC236}">
                  <a16:creationId xmlns:a16="http://schemas.microsoft.com/office/drawing/2014/main" id="{50511FF0-A60D-6223-C5E8-0C82445A40E7}"/>
                </a:ext>
              </a:extLst>
            </p:cNvPr>
            <p:cNvSpPr txBox="1">
              <a:spLocks/>
            </p:cNvSpPr>
            <p:nvPr/>
          </p:nvSpPr>
          <p:spPr>
            <a:xfrm>
              <a:off x="2219325" y="1709483"/>
              <a:ext cx="185166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1pPr>
              <a:lvl2pPr marR="0" lvl="1"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9pPr>
            </a:lstStyle>
            <a:p>
              <a:r>
                <a:rPr lang="vi-VN" sz="2400" dirty="0">
                  <a:solidFill>
                    <a:schemeClr val="accent6">
                      <a:lumMod val="75000"/>
                      <a:lumOff val="25000"/>
                    </a:schemeClr>
                  </a:solidFill>
                  <a:latin typeface="Arial" panose="020B0604020202020204" pitchFamily="34" charset="0"/>
                  <a:cs typeface="Arial" panose="020B0604020202020204" pitchFamily="34" charset="0"/>
                </a:rPr>
                <a:t>QUAN SÁT</a:t>
              </a:r>
            </a:p>
          </p:txBody>
        </p:sp>
      </p:grpSp>
      <p:grpSp>
        <p:nvGrpSpPr>
          <p:cNvPr id="33" name="Group 32">
            <a:extLst>
              <a:ext uri="{FF2B5EF4-FFF2-40B4-BE49-F238E27FC236}">
                <a16:creationId xmlns:a16="http://schemas.microsoft.com/office/drawing/2014/main" id="{9891E616-46A1-07E0-84A0-9D39BBA5C3FD}"/>
              </a:ext>
            </a:extLst>
          </p:cNvPr>
          <p:cNvGrpSpPr/>
          <p:nvPr/>
        </p:nvGrpSpPr>
        <p:grpSpPr>
          <a:xfrm>
            <a:off x="4777740" y="1636084"/>
            <a:ext cx="3227070" cy="1035104"/>
            <a:chOff x="4777740" y="1478281"/>
            <a:chExt cx="3227070" cy="1035104"/>
          </a:xfrm>
        </p:grpSpPr>
        <p:grpSp>
          <p:nvGrpSpPr>
            <p:cNvPr id="34" name="Group 33">
              <a:extLst>
                <a:ext uri="{FF2B5EF4-FFF2-40B4-BE49-F238E27FC236}">
                  <a16:creationId xmlns:a16="http://schemas.microsoft.com/office/drawing/2014/main" id="{A1863953-EEC3-3DB3-AB05-6B7D8D63840F}"/>
                </a:ext>
              </a:extLst>
            </p:cNvPr>
            <p:cNvGrpSpPr/>
            <p:nvPr/>
          </p:nvGrpSpPr>
          <p:grpSpPr>
            <a:xfrm>
              <a:off x="4777740" y="1478281"/>
              <a:ext cx="3227070" cy="1035104"/>
              <a:chOff x="1139190" y="1478281"/>
              <a:chExt cx="2975610" cy="1035104"/>
            </a:xfrm>
          </p:grpSpPr>
          <p:sp>
            <p:nvSpPr>
              <p:cNvPr id="36" name="Scroll: Horizontal 35">
                <a:extLst>
                  <a:ext uri="{FF2B5EF4-FFF2-40B4-BE49-F238E27FC236}">
                    <a16:creationId xmlns:a16="http://schemas.microsoft.com/office/drawing/2014/main" id="{03997681-DC34-A10F-B343-B4F0F8192BC0}"/>
                  </a:ext>
                </a:extLst>
              </p:cNvPr>
              <p:cNvSpPr/>
              <p:nvPr/>
            </p:nvSpPr>
            <p:spPr>
              <a:xfrm>
                <a:off x="1139190" y="1478281"/>
                <a:ext cx="2975610" cy="1035104"/>
              </a:xfrm>
              <a:prstGeom prst="horizontalScroll">
                <a:avLst>
                  <a:gd name="adj" fmla="val 7864"/>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vi-VN" dirty="0">
                  <a:solidFill>
                    <a:schemeClr val="accent6">
                      <a:lumMod val="75000"/>
                      <a:lumOff val="25000"/>
                    </a:schemeClr>
                  </a:solidFill>
                  <a:latin typeface="Arial" panose="020B0604020202020204" pitchFamily="34" charset="0"/>
                  <a:cs typeface="Arial" panose="020B0604020202020204" pitchFamily="34" charset="0"/>
                </a:endParaRPr>
              </a:p>
            </p:txBody>
          </p:sp>
          <p:sp>
            <p:nvSpPr>
              <p:cNvPr id="37" name="Title 2">
                <a:extLst>
                  <a:ext uri="{FF2B5EF4-FFF2-40B4-BE49-F238E27FC236}">
                    <a16:creationId xmlns:a16="http://schemas.microsoft.com/office/drawing/2014/main" id="{B8F2BDA5-69B0-BAD5-43B7-6D247336923C}"/>
                  </a:ext>
                </a:extLst>
              </p:cNvPr>
              <p:cNvSpPr txBox="1">
                <a:spLocks/>
              </p:cNvSpPr>
              <p:nvPr/>
            </p:nvSpPr>
            <p:spPr>
              <a:xfrm>
                <a:off x="2219325" y="1709483"/>
                <a:ext cx="185166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1pPr>
                <a:lvl2pPr marR="0" lvl="1"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9pPr>
              </a:lstStyle>
              <a:p>
                <a:r>
                  <a:rPr lang="vi-VN" sz="2400" dirty="0">
                    <a:solidFill>
                      <a:schemeClr val="accent6">
                        <a:lumMod val="75000"/>
                        <a:lumOff val="25000"/>
                      </a:schemeClr>
                    </a:solidFill>
                    <a:latin typeface="Arial" panose="020B0604020202020204" pitchFamily="34" charset="0"/>
                    <a:cs typeface="Arial" panose="020B0604020202020204" pitchFamily="34" charset="0"/>
                  </a:rPr>
                  <a:t>THỂ HIỆN</a:t>
                </a:r>
              </a:p>
            </p:txBody>
          </p:sp>
        </p:grpSp>
        <p:pic>
          <p:nvPicPr>
            <p:cNvPr id="35" name="Picture 34">
              <a:extLst>
                <a:ext uri="{FF2B5EF4-FFF2-40B4-BE49-F238E27FC236}">
                  <a16:creationId xmlns:a16="http://schemas.microsoft.com/office/drawing/2014/main" id="{242C30B4-EA19-D3B4-59C8-C8E34D246B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27" t="13608" r="12792" b="9281"/>
            <a:stretch/>
          </p:blipFill>
          <p:spPr bwMode="auto">
            <a:xfrm>
              <a:off x="5011047" y="1576010"/>
              <a:ext cx="938107" cy="8701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F06249E4-7441-80FB-17E2-E1032BE0CD2D}"/>
              </a:ext>
            </a:extLst>
          </p:cNvPr>
          <p:cNvGrpSpPr/>
          <p:nvPr/>
        </p:nvGrpSpPr>
        <p:grpSpPr>
          <a:xfrm>
            <a:off x="1139190" y="3132872"/>
            <a:ext cx="3227070" cy="1035104"/>
            <a:chOff x="1139190" y="2996801"/>
            <a:chExt cx="3227070" cy="1035104"/>
          </a:xfrm>
        </p:grpSpPr>
        <p:grpSp>
          <p:nvGrpSpPr>
            <p:cNvPr id="39" name="Group 38">
              <a:extLst>
                <a:ext uri="{FF2B5EF4-FFF2-40B4-BE49-F238E27FC236}">
                  <a16:creationId xmlns:a16="http://schemas.microsoft.com/office/drawing/2014/main" id="{B4DF5047-5379-6064-DC44-E5C17FACA3AB}"/>
                </a:ext>
              </a:extLst>
            </p:cNvPr>
            <p:cNvGrpSpPr/>
            <p:nvPr/>
          </p:nvGrpSpPr>
          <p:grpSpPr>
            <a:xfrm>
              <a:off x="1139190" y="2996801"/>
              <a:ext cx="3227070" cy="1035104"/>
              <a:chOff x="1139190" y="1478281"/>
              <a:chExt cx="2975610" cy="1035104"/>
            </a:xfrm>
          </p:grpSpPr>
          <p:sp>
            <p:nvSpPr>
              <p:cNvPr id="41" name="Scroll: Horizontal 40">
                <a:extLst>
                  <a:ext uri="{FF2B5EF4-FFF2-40B4-BE49-F238E27FC236}">
                    <a16:creationId xmlns:a16="http://schemas.microsoft.com/office/drawing/2014/main" id="{D97E70E5-3197-DB28-D07D-BAD3C20FF2C3}"/>
                  </a:ext>
                </a:extLst>
              </p:cNvPr>
              <p:cNvSpPr/>
              <p:nvPr/>
            </p:nvSpPr>
            <p:spPr>
              <a:xfrm>
                <a:off x="1139190" y="1478281"/>
                <a:ext cx="2975610" cy="1035104"/>
              </a:xfrm>
              <a:prstGeom prst="horizontalScroll">
                <a:avLst>
                  <a:gd name="adj" fmla="val 7864"/>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vi-VN" dirty="0">
                  <a:solidFill>
                    <a:schemeClr val="accent6">
                      <a:lumMod val="75000"/>
                      <a:lumOff val="25000"/>
                    </a:schemeClr>
                  </a:solidFill>
                  <a:latin typeface="Arial" panose="020B0604020202020204" pitchFamily="34" charset="0"/>
                  <a:cs typeface="Arial" panose="020B0604020202020204" pitchFamily="34" charset="0"/>
                </a:endParaRPr>
              </a:p>
            </p:txBody>
          </p:sp>
          <p:sp>
            <p:nvSpPr>
              <p:cNvPr id="42" name="Title 2">
                <a:extLst>
                  <a:ext uri="{FF2B5EF4-FFF2-40B4-BE49-F238E27FC236}">
                    <a16:creationId xmlns:a16="http://schemas.microsoft.com/office/drawing/2014/main" id="{F2BF472C-7380-6FD9-D9DC-AA203E09E208}"/>
                  </a:ext>
                </a:extLst>
              </p:cNvPr>
              <p:cNvSpPr txBox="1">
                <a:spLocks/>
              </p:cNvSpPr>
              <p:nvPr/>
            </p:nvSpPr>
            <p:spPr>
              <a:xfrm>
                <a:off x="2219325" y="1709483"/>
                <a:ext cx="185166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1pPr>
                <a:lvl2pPr marR="0" lvl="1"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9pPr>
              </a:lstStyle>
              <a:p>
                <a:r>
                  <a:rPr lang="vi-VN" sz="2400" dirty="0">
                    <a:solidFill>
                      <a:schemeClr val="accent6">
                        <a:lumMod val="75000"/>
                        <a:lumOff val="25000"/>
                      </a:schemeClr>
                    </a:solidFill>
                    <a:latin typeface="Arial" panose="020B0604020202020204" pitchFamily="34" charset="0"/>
                    <a:cs typeface="Arial" panose="020B0604020202020204" pitchFamily="34" charset="0"/>
                  </a:rPr>
                  <a:t>THẢO LUẬN</a:t>
                </a:r>
              </a:p>
            </p:txBody>
          </p:sp>
        </p:grpSp>
        <p:pic>
          <p:nvPicPr>
            <p:cNvPr id="40" name="Picture 39">
              <a:extLst>
                <a:ext uri="{FF2B5EF4-FFF2-40B4-BE49-F238E27FC236}">
                  <a16:creationId xmlns:a16="http://schemas.microsoft.com/office/drawing/2014/main" id="{597CB481-EFD6-9C91-7303-91E89133E62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286" r="5440" b="6967"/>
            <a:stretch/>
          </p:blipFill>
          <p:spPr bwMode="auto">
            <a:xfrm>
              <a:off x="1374567" y="3078480"/>
              <a:ext cx="936038" cy="8780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oup 42">
            <a:extLst>
              <a:ext uri="{FF2B5EF4-FFF2-40B4-BE49-F238E27FC236}">
                <a16:creationId xmlns:a16="http://schemas.microsoft.com/office/drawing/2014/main" id="{5C7180EF-EF16-5AB6-1542-73BEF93A1612}"/>
              </a:ext>
            </a:extLst>
          </p:cNvPr>
          <p:cNvGrpSpPr/>
          <p:nvPr/>
        </p:nvGrpSpPr>
        <p:grpSpPr>
          <a:xfrm>
            <a:off x="4777740" y="3132872"/>
            <a:ext cx="3227070" cy="1035104"/>
            <a:chOff x="4777740" y="2996801"/>
            <a:chExt cx="3227070" cy="1035104"/>
          </a:xfrm>
        </p:grpSpPr>
        <p:grpSp>
          <p:nvGrpSpPr>
            <p:cNvPr id="44" name="Group 43">
              <a:extLst>
                <a:ext uri="{FF2B5EF4-FFF2-40B4-BE49-F238E27FC236}">
                  <a16:creationId xmlns:a16="http://schemas.microsoft.com/office/drawing/2014/main" id="{53F307D8-DC0D-766E-7A21-FE114582E78C}"/>
                </a:ext>
              </a:extLst>
            </p:cNvPr>
            <p:cNvGrpSpPr/>
            <p:nvPr/>
          </p:nvGrpSpPr>
          <p:grpSpPr>
            <a:xfrm>
              <a:off x="4777740" y="2996801"/>
              <a:ext cx="3227070" cy="1035104"/>
              <a:chOff x="1139190" y="1478281"/>
              <a:chExt cx="2975610" cy="1035104"/>
            </a:xfrm>
          </p:grpSpPr>
          <p:sp>
            <p:nvSpPr>
              <p:cNvPr id="46" name="Scroll: Horizontal 45">
                <a:extLst>
                  <a:ext uri="{FF2B5EF4-FFF2-40B4-BE49-F238E27FC236}">
                    <a16:creationId xmlns:a16="http://schemas.microsoft.com/office/drawing/2014/main" id="{201BAD2E-FE5E-412B-BEA2-99B452ABAA27}"/>
                  </a:ext>
                </a:extLst>
              </p:cNvPr>
              <p:cNvSpPr/>
              <p:nvPr/>
            </p:nvSpPr>
            <p:spPr>
              <a:xfrm>
                <a:off x="1139190" y="1478281"/>
                <a:ext cx="2975610" cy="1035104"/>
              </a:xfrm>
              <a:prstGeom prst="horizontalScroll">
                <a:avLst>
                  <a:gd name="adj" fmla="val 7864"/>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vi-VN" dirty="0">
                  <a:solidFill>
                    <a:schemeClr val="accent6">
                      <a:lumMod val="75000"/>
                      <a:lumOff val="25000"/>
                    </a:schemeClr>
                  </a:solidFill>
                  <a:latin typeface="Arial" panose="020B0604020202020204" pitchFamily="34" charset="0"/>
                  <a:cs typeface="Arial" panose="020B0604020202020204" pitchFamily="34" charset="0"/>
                </a:endParaRPr>
              </a:p>
            </p:txBody>
          </p:sp>
          <p:sp>
            <p:nvSpPr>
              <p:cNvPr id="47" name="Title 2">
                <a:extLst>
                  <a:ext uri="{FF2B5EF4-FFF2-40B4-BE49-F238E27FC236}">
                    <a16:creationId xmlns:a16="http://schemas.microsoft.com/office/drawing/2014/main" id="{FE4FB72B-890C-F380-705C-EEFB82826867}"/>
                  </a:ext>
                </a:extLst>
              </p:cNvPr>
              <p:cNvSpPr txBox="1">
                <a:spLocks/>
              </p:cNvSpPr>
              <p:nvPr/>
            </p:nvSpPr>
            <p:spPr>
              <a:xfrm>
                <a:off x="2219325" y="1709483"/>
                <a:ext cx="185166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1pPr>
                <a:lvl2pPr marR="0" lvl="1"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9pPr>
              </a:lstStyle>
              <a:p>
                <a:r>
                  <a:rPr lang="vi-VN" sz="2400" dirty="0">
                    <a:solidFill>
                      <a:schemeClr val="accent6">
                        <a:lumMod val="75000"/>
                        <a:lumOff val="25000"/>
                      </a:schemeClr>
                    </a:solidFill>
                    <a:latin typeface="Arial" panose="020B0604020202020204" pitchFamily="34" charset="0"/>
                    <a:cs typeface="Arial" panose="020B0604020202020204" pitchFamily="34" charset="0"/>
                  </a:rPr>
                  <a:t>VẬN DỤNG</a:t>
                </a:r>
              </a:p>
            </p:txBody>
          </p:sp>
        </p:grpSp>
        <p:pic>
          <p:nvPicPr>
            <p:cNvPr id="45" name="Picture 44">
              <a:extLst>
                <a:ext uri="{FF2B5EF4-FFF2-40B4-BE49-F238E27FC236}">
                  <a16:creationId xmlns:a16="http://schemas.microsoft.com/office/drawing/2014/main" id="{749AB714-8719-306C-CC33-8F4E664710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1047" y="3078480"/>
              <a:ext cx="971988" cy="87804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p:cTn id="11" dur="500" fill="hold"/>
                                        <p:tgtEl>
                                          <p:spTgt spid="29"/>
                                        </p:tgtEl>
                                        <p:attrNameLst>
                                          <p:attrName>ppt_w</p:attrName>
                                        </p:attrNameLst>
                                      </p:cBhvr>
                                      <p:tavLst>
                                        <p:tav tm="0">
                                          <p:val>
                                            <p:fltVal val="0"/>
                                          </p:val>
                                        </p:tav>
                                        <p:tav tm="100000">
                                          <p:val>
                                            <p:strVal val="#ppt_w"/>
                                          </p:val>
                                        </p:tav>
                                      </p:tavLst>
                                    </p:anim>
                                    <p:anim calcmode="lin" valueType="num">
                                      <p:cBhvr>
                                        <p:cTn id="12" dur="500" fill="hold"/>
                                        <p:tgtEl>
                                          <p:spTgt spid="29"/>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17" presetClass="entr" presetSubtype="10" fill="hold" nodeType="after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500" fill="hold"/>
                                        <p:tgtEl>
                                          <p:spTgt spid="33"/>
                                        </p:tgtEl>
                                        <p:attrNameLst>
                                          <p:attrName>ppt_w</p:attrName>
                                        </p:attrNameLst>
                                      </p:cBhvr>
                                      <p:tavLst>
                                        <p:tav tm="0">
                                          <p:val>
                                            <p:fltVal val="0"/>
                                          </p:val>
                                        </p:tav>
                                        <p:tav tm="100000">
                                          <p:val>
                                            <p:strVal val="#ppt_w"/>
                                          </p:val>
                                        </p:tav>
                                      </p:tavLst>
                                    </p:anim>
                                    <p:anim calcmode="lin" valueType="num">
                                      <p:cBhvr>
                                        <p:cTn id="17" dur="500" fill="hold"/>
                                        <p:tgtEl>
                                          <p:spTgt spid="33"/>
                                        </p:tgtEl>
                                        <p:attrNameLst>
                                          <p:attrName>ppt_h</p:attrName>
                                        </p:attrNameLst>
                                      </p:cBhvr>
                                      <p:tavLst>
                                        <p:tav tm="0">
                                          <p:val>
                                            <p:strVal val="#ppt_h"/>
                                          </p:val>
                                        </p:tav>
                                        <p:tav tm="100000">
                                          <p:val>
                                            <p:strVal val="#ppt_h"/>
                                          </p:val>
                                        </p:tav>
                                      </p:tavLst>
                                    </p:anim>
                                  </p:childTnLst>
                                </p:cTn>
                              </p:par>
                            </p:childTnLst>
                          </p:cTn>
                        </p:par>
                        <p:par>
                          <p:cTn id="18" fill="hold">
                            <p:stCondLst>
                              <p:cond delay="1500"/>
                            </p:stCondLst>
                            <p:childTnLst>
                              <p:par>
                                <p:cTn id="19" presetID="17" presetClass="entr" presetSubtype="1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p:cTn id="21" dur="500" fill="hold"/>
                                        <p:tgtEl>
                                          <p:spTgt spid="38"/>
                                        </p:tgtEl>
                                        <p:attrNameLst>
                                          <p:attrName>ppt_w</p:attrName>
                                        </p:attrNameLst>
                                      </p:cBhvr>
                                      <p:tavLst>
                                        <p:tav tm="0">
                                          <p:val>
                                            <p:fltVal val="0"/>
                                          </p:val>
                                        </p:tav>
                                        <p:tav tm="100000">
                                          <p:val>
                                            <p:strVal val="#ppt_w"/>
                                          </p:val>
                                        </p:tav>
                                      </p:tavLst>
                                    </p:anim>
                                    <p:anim calcmode="lin" valueType="num">
                                      <p:cBhvr>
                                        <p:cTn id="22" dur="500" fill="hold"/>
                                        <p:tgtEl>
                                          <p:spTgt spid="38"/>
                                        </p:tgtEl>
                                        <p:attrNameLst>
                                          <p:attrName>ppt_h</p:attrName>
                                        </p:attrNameLst>
                                      </p:cBhvr>
                                      <p:tavLst>
                                        <p:tav tm="0">
                                          <p:val>
                                            <p:strVal val="#ppt_h"/>
                                          </p:val>
                                        </p:tav>
                                        <p:tav tm="100000">
                                          <p:val>
                                            <p:strVal val="#ppt_h"/>
                                          </p:val>
                                        </p:tav>
                                      </p:tavLst>
                                    </p:anim>
                                  </p:childTnLst>
                                </p:cTn>
                              </p:par>
                            </p:childTnLst>
                          </p:cTn>
                        </p:par>
                        <p:par>
                          <p:cTn id="23" fill="hold">
                            <p:stCondLst>
                              <p:cond delay="2000"/>
                            </p:stCondLst>
                            <p:childTnLst>
                              <p:par>
                                <p:cTn id="24" presetID="17" presetClass="entr" presetSubtype="10" fill="hold" nodeType="afterEffect">
                                  <p:stCondLst>
                                    <p:cond delay="0"/>
                                  </p:stCondLst>
                                  <p:childTnLst>
                                    <p:set>
                                      <p:cBhvr>
                                        <p:cTn id="25" dur="1" fill="hold">
                                          <p:stCondLst>
                                            <p:cond delay="0"/>
                                          </p:stCondLst>
                                        </p:cTn>
                                        <p:tgtEl>
                                          <p:spTgt spid="43"/>
                                        </p:tgtEl>
                                        <p:attrNameLst>
                                          <p:attrName>style.visibility</p:attrName>
                                        </p:attrNameLst>
                                      </p:cBhvr>
                                      <p:to>
                                        <p:strVal val="visible"/>
                                      </p:to>
                                    </p:set>
                                    <p:anim calcmode="lin" valueType="num">
                                      <p:cBhvr>
                                        <p:cTn id="26" dur="500" fill="hold"/>
                                        <p:tgtEl>
                                          <p:spTgt spid="43"/>
                                        </p:tgtEl>
                                        <p:attrNameLst>
                                          <p:attrName>ppt_w</p:attrName>
                                        </p:attrNameLst>
                                      </p:cBhvr>
                                      <p:tavLst>
                                        <p:tav tm="0">
                                          <p:val>
                                            <p:fltVal val="0"/>
                                          </p:val>
                                        </p:tav>
                                        <p:tav tm="100000">
                                          <p:val>
                                            <p:strVal val="#ppt_w"/>
                                          </p:val>
                                        </p:tav>
                                      </p:tavLst>
                                    </p:anim>
                                    <p:anim calcmode="lin" valueType="num">
                                      <p:cBhvr>
                                        <p:cTn id="27" dur="500" fill="hold"/>
                                        <p:tgtEl>
                                          <p:spTgt spid="4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8" name="Google Shape;258;p36"/>
          <p:cNvPicPr preferRelativeResize="0">
            <a:picLocks noGrp="1"/>
          </p:cNvPicPr>
          <p:nvPr>
            <p:ph type="pic" idx="3"/>
          </p:nvPr>
        </p:nvPicPr>
        <p:blipFill rotWithShape="1">
          <a:blip r:embed="rId3">
            <a:alphaModFix/>
          </a:blip>
          <a:srcRect l="19515" r="12559"/>
          <a:stretch/>
        </p:blipFill>
        <p:spPr>
          <a:xfrm flipH="1">
            <a:off x="370950" y="339675"/>
            <a:ext cx="2976300" cy="4381800"/>
          </a:xfrm>
          <a:prstGeom prst="roundRect">
            <a:avLst>
              <a:gd name="adj" fmla="val 11395"/>
            </a:avLst>
          </a:prstGeom>
        </p:spPr>
      </p:pic>
      <p:pic>
        <p:nvPicPr>
          <p:cNvPr id="259" name="Google Shape;259;p36"/>
          <p:cNvPicPr preferRelativeResize="0">
            <a:picLocks noGrp="1"/>
          </p:cNvPicPr>
          <p:nvPr>
            <p:ph type="pic" idx="4"/>
          </p:nvPr>
        </p:nvPicPr>
        <p:blipFill rotWithShape="1">
          <a:blip r:embed="rId4">
            <a:alphaModFix/>
          </a:blip>
          <a:srcRect t="27562" b="30234"/>
          <a:stretch/>
        </p:blipFill>
        <p:spPr>
          <a:xfrm>
            <a:off x="3798600" y="564050"/>
            <a:ext cx="4632000" cy="1954800"/>
          </a:xfrm>
          <a:prstGeom prst="roundRect">
            <a:avLst>
              <a:gd name="adj" fmla="val 12610"/>
            </a:avLst>
          </a:prstGeom>
        </p:spPr>
      </p:pic>
      <p:grpSp>
        <p:nvGrpSpPr>
          <p:cNvPr id="6" name="Group 5">
            <a:extLst>
              <a:ext uri="{FF2B5EF4-FFF2-40B4-BE49-F238E27FC236}">
                <a16:creationId xmlns:a16="http://schemas.microsoft.com/office/drawing/2014/main" id="{D77F6543-9F06-A671-8FE1-173A88C174C5}"/>
              </a:ext>
            </a:extLst>
          </p:cNvPr>
          <p:cNvGrpSpPr/>
          <p:nvPr/>
        </p:nvGrpSpPr>
        <p:grpSpPr>
          <a:xfrm>
            <a:off x="4234365" y="3085737"/>
            <a:ext cx="3760470" cy="1120140"/>
            <a:chOff x="1139190" y="1435763"/>
            <a:chExt cx="3467446" cy="1120140"/>
          </a:xfrm>
        </p:grpSpPr>
        <p:sp>
          <p:nvSpPr>
            <p:cNvPr id="7" name="Scroll: Horizontal 6">
              <a:extLst>
                <a:ext uri="{FF2B5EF4-FFF2-40B4-BE49-F238E27FC236}">
                  <a16:creationId xmlns:a16="http://schemas.microsoft.com/office/drawing/2014/main" id="{7E32EF44-AB26-1AC0-29AE-AFB4FEE4CF5E}"/>
                </a:ext>
              </a:extLst>
            </p:cNvPr>
            <p:cNvSpPr/>
            <p:nvPr/>
          </p:nvSpPr>
          <p:spPr>
            <a:xfrm>
              <a:off x="1139190" y="1435763"/>
              <a:ext cx="3467446" cy="1120140"/>
            </a:xfrm>
            <a:prstGeom prst="horizontalScroll">
              <a:avLst>
                <a:gd name="adj" fmla="val 7864"/>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vi-VN" dirty="0">
                <a:solidFill>
                  <a:schemeClr val="bg1">
                    <a:lumMod val="95000"/>
                    <a:lumOff val="5000"/>
                  </a:schemeClr>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A00144BB-370B-A470-1274-3615B0B6ED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6225" y="1562963"/>
              <a:ext cx="863100" cy="8657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2">
              <a:extLst>
                <a:ext uri="{FF2B5EF4-FFF2-40B4-BE49-F238E27FC236}">
                  <a16:creationId xmlns:a16="http://schemas.microsoft.com/office/drawing/2014/main" id="{CC8F3F54-9753-8715-2618-E3D5E4DB0F57}"/>
                </a:ext>
              </a:extLst>
            </p:cNvPr>
            <p:cNvSpPr txBox="1">
              <a:spLocks/>
            </p:cNvSpPr>
            <p:nvPr/>
          </p:nvSpPr>
          <p:spPr>
            <a:xfrm>
              <a:off x="2219325" y="1709483"/>
              <a:ext cx="2324075"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1pPr>
              <a:lvl2pPr marR="0" lvl="1"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2900"/>
                <a:buFont typeface="Libre Baskerville"/>
                <a:buNone/>
                <a:defRPr sz="2900" b="1" i="0" u="none" strike="noStrike" cap="none">
                  <a:solidFill>
                    <a:schemeClr val="dk1"/>
                  </a:solidFill>
                  <a:latin typeface="Libre Baskerville"/>
                  <a:ea typeface="Libre Baskerville"/>
                  <a:cs typeface="Libre Baskerville"/>
                  <a:sym typeface="Libre Baskerville"/>
                </a:defRPr>
              </a:lvl9pPr>
            </a:lstStyle>
            <a:p>
              <a:r>
                <a:rPr lang="vi-VN" sz="3200" dirty="0">
                  <a:solidFill>
                    <a:schemeClr val="accent6">
                      <a:lumMod val="75000"/>
                      <a:lumOff val="25000"/>
                    </a:schemeClr>
                  </a:solidFill>
                  <a:latin typeface="Arial" panose="020B0604020202020204" pitchFamily="34" charset="0"/>
                  <a:cs typeface="Arial" panose="020B0604020202020204" pitchFamily="34" charset="0"/>
                </a:rPr>
                <a:t>QUAN SÁT</a:t>
              </a: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16" name="TextBox 15">
            <a:extLst>
              <a:ext uri="{FF2B5EF4-FFF2-40B4-BE49-F238E27FC236}">
                <a16:creationId xmlns:a16="http://schemas.microsoft.com/office/drawing/2014/main" id="{3CCB74A4-6696-9559-5D75-C0A026A08BEA}"/>
              </a:ext>
            </a:extLst>
          </p:cNvPr>
          <p:cNvSpPr txBox="1"/>
          <p:nvPr/>
        </p:nvSpPr>
        <p:spPr>
          <a:xfrm>
            <a:off x="1182914" y="394932"/>
            <a:ext cx="6778172" cy="1131848"/>
          </a:xfrm>
          <a:prstGeom prst="rect">
            <a:avLst/>
          </a:prstGeom>
          <a:noFill/>
        </p:spPr>
        <p:txBody>
          <a:bodyPr wrap="square" rtlCol="0">
            <a:spAutoFit/>
          </a:bodyPr>
          <a:lstStyle/>
          <a:p>
            <a:pPr algn="ctr">
              <a:lnSpc>
                <a:spcPct val="150000"/>
              </a:lnSpc>
            </a:pPr>
            <a:r>
              <a:rPr lang="vi-VN" sz="2400" b="1" dirty="0">
                <a:solidFill>
                  <a:schemeClr val="accent6"/>
                </a:solidFill>
              </a:rPr>
              <a:t>Tìm hiểu một số yếu tố và nguyên lí tạo hình ở các tác phẩm mĩ thuật</a:t>
            </a:r>
            <a:endParaRPr lang="vi-VN" sz="2400" dirty="0">
              <a:solidFill>
                <a:schemeClr val="accent6"/>
              </a:solidFill>
            </a:endParaRPr>
          </a:p>
        </p:txBody>
      </p:sp>
      <p:sp>
        <p:nvSpPr>
          <p:cNvPr id="17" name="TextBox 16">
            <a:extLst>
              <a:ext uri="{FF2B5EF4-FFF2-40B4-BE49-F238E27FC236}">
                <a16:creationId xmlns:a16="http://schemas.microsoft.com/office/drawing/2014/main" id="{83C8A003-AAEB-E296-64ED-B08B66FFFA5D}"/>
              </a:ext>
            </a:extLst>
          </p:cNvPr>
          <p:cNvSpPr txBox="1"/>
          <p:nvPr/>
        </p:nvSpPr>
        <p:spPr>
          <a:xfrm>
            <a:off x="1843314" y="1737150"/>
            <a:ext cx="5457372" cy="531674"/>
          </a:xfrm>
          <a:prstGeom prst="horizontalScroll">
            <a:avLst/>
          </a:prstGeom>
          <a:ln/>
        </p:spPr>
        <p:style>
          <a:lnRef idx="2">
            <a:schemeClr val="accent3">
              <a:shade val="15000"/>
            </a:schemeClr>
          </a:lnRef>
          <a:fillRef idx="1">
            <a:schemeClr val="accent3"/>
          </a:fillRef>
          <a:effectRef idx="0">
            <a:schemeClr val="accent3"/>
          </a:effectRef>
          <a:fontRef idx="minor">
            <a:schemeClr val="lt1"/>
          </a:fontRef>
        </p:style>
        <p:txBody>
          <a:bodyPr wrap="square" anchor="ctr">
            <a:spAutoFit/>
          </a:bodyPr>
          <a:lstStyle/>
          <a:p>
            <a:pPr algn="ctr"/>
            <a:r>
              <a:rPr lang="vi-VN" sz="2000" b="1" dirty="0">
                <a:solidFill>
                  <a:srgbClr val="FFFFFF"/>
                </a:solidFill>
                <a:effectLst/>
                <a:latin typeface="Arial" panose="020B0604020202020204" pitchFamily="34" charset="0"/>
                <a:ea typeface="Calibri" panose="020F0502020204030204" pitchFamily="34" charset="0"/>
                <a:cs typeface="Arial" panose="020B0604020202020204" pitchFamily="34" charset="0"/>
              </a:rPr>
              <a:t>Quan sát một số hình ảnh SGK tr.</a:t>
            </a:r>
            <a:r>
              <a:rPr lang="vi-VN" sz="2000" b="1" dirty="0">
                <a:solidFill>
                  <a:srgbClr val="FFFFFF"/>
                </a:solidFill>
                <a:latin typeface="Arial" panose="020B0604020202020204" pitchFamily="34" charset="0"/>
                <a:ea typeface="Calibri" panose="020F0502020204030204" pitchFamily="34" charset="0"/>
                <a:cs typeface="Arial" panose="020B0604020202020204" pitchFamily="34" charset="0"/>
              </a:rPr>
              <a:t>5 - 6</a:t>
            </a:r>
            <a:endParaRPr lang="vi-VN" sz="2000" b="1" dirty="0">
              <a:solidFill>
                <a:srgbClr val="FFFFFF"/>
              </a:solidFill>
              <a:effectLst/>
              <a:latin typeface="Arial" panose="020B0604020202020204" pitchFamily="34" charset="0"/>
              <a:ea typeface="SimSun" panose="02010600030101010101" pitchFamily="2" charset="-122"/>
              <a:cs typeface="Arial" panose="020B0604020202020204" pitchFamily="34" charset="0"/>
            </a:endParaRPr>
          </a:p>
        </p:txBody>
      </p:sp>
      <p:sp>
        <p:nvSpPr>
          <p:cNvPr id="18" name="TextBox 17">
            <a:extLst>
              <a:ext uri="{FF2B5EF4-FFF2-40B4-BE49-F238E27FC236}">
                <a16:creationId xmlns:a16="http://schemas.microsoft.com/office/drawing/2014/main" id="{AB9FD3EA-DED2-9C4D-6B82-1FEF20F520A2}"/>
              </a:ext>
            </a:extLst>
          </p:cNvPr>
          <p:cNvSpPr txBox="1"/>
          <p:nvPr/>
        </p:nvSpPr>
        <p:spPr>
          <a:xfrm>
            <a:off x="1132118" y="2510987"/>
            <a:ext cx="3069771" cy="2118529"/>
          </a:xfrm>
          <a:prstGeom prst="rect">
            <a:avLst/>
          </a:prstGeom>
          <a:noFill/>
        </p:spPr>
        <p:txBody>
          <a:bodyPr wrap="square">
            <a:spAutoFit/>
          </a:bodyPr>
          <a:lstStyle/>
          <a:p>
            <a:pPr algn="just">
              <a:lnSpc>
                <a:spcPct val="150000"/>
              </a:lnSpc>
            </a:pPr>
            <a:r>
              <a:rPr lang="vi-VN" sz="1800" dirty="0"/>
              <a:t>+ Nhận biết những yếu tố tạo hình trong các bức tranh ở trên. </a:t>
            </a:r>
          </a:p>
          <a:p>
            <a:pPr algn="just">
              <a:lnSpc>
                <a:spcPct val="150000"/>
              </a:lnSpc>
            </a:pPr>
            <a:r>
              <a:rPr lang="vi-VN" sz="1800" dirty="0"/>
              <a:t>+ Nguyên lí tạo hình nào xuất hiện trong bức tranh?</a:t>
            </a:r>
          </a:p>
        </p:txBody>
      </p:sp>
      <p:grpSp>
        <p:nvGrpSpPr>
          <p:cNvPr id="21" name="Group 20">
            <a:extLst>
              <a:ext uri="{FF2B5EF4-FFF2-40B4-BE49-F238E27FC236}">
                <a16:creationId xmlns:a16="http://schemas.microsoft.com/office/drawing/2014/main" id="{DC7EE4F5-3630-15EC-BD5B-124D9BA51CA5}"/>
              </a:ext>
            </a:extLst>
          </p:cNvPr>
          <p:cNvGrpSpPr/>
          <p:nvPr/>
        </p:nvGrpSpPr>
        <p:grpSpPr>
          <a:xfrm>
            <a:off x="4637312" y="2541368"/>
            <a:ext cx="3379289" cy="2057766"/>
            <a:chOff x="4738912" y="2571750"/>
            <a:chExt cx="3379289" cy="2057766"/>
          </a:xfrm>
        </p:grpSpPr>
        <p:sp>
          <p:nvSpPr>
            <p:cNvPr id="20" name="Freeform 87">
              <a:extLst>
                <a:ext uri="{FF2B5EF4-FFF2-40B4-BE49-F238E27FC236}">
                  <a16:creationId xmlns:a16="http://schemas.microsoft.com/office/drawing/2014/main" id="{21C62D34-60F4-04B2-9C09-7740D8BA9849}"/>
                </a:ext>
              </a:extLst>
            </p:cNvPr>
            <p:cNvSpPr/>
            <p:nvPr/>
          </p:nvSpPr>
          <p:spPr>
            <a:xfrm>
              <a:off x="5119816" y="2571750"/>
              <a:ext cx="2617479" cy="1549766"/>
            </a:xfrm>
            <a:custGeom>
              <a:avLst/>
              <a:gdLst/>
              <a:ahLst/>
              <a:cxnLst/>
              <a:rect l="l" t="t" r="r" b="b"/>
              <a:pathLst>
                <a:path w="1714650" h="1015216">
                  <a:moveTo>
                    <a:pt x="0" y="0"/>
                  </a:moveTo>
                  <a:lnTo>
                    <a:pt x="1714650" y="0"/>
                  </a:lnTo>
                  <a:lnTo>
                    <a:pt x="1714650" y="1015216"/>
                  </a:lnTo>
                  <a:lnTo>
                    <a:pt x="0" y="1015216"/>
                  </a:lnTo>
                  <a:lnTo>
                    <a:pt x="0" y="0"/>
                  </a:lnTo>
                  <a:close/>
                </a:path>
              </a:pathLst>
            </a:custGeom>
            <a:blipFill>
              <a:blip r:embed="rId3"/>
              <a:stretch>
                <a:fillRect/>
              </a:stretch>
            </a:blipFill>
          </p:spPr>
        </p:sp>
        <p:sp>
          <p:nvSpPr>
            <p:cNvPr id="19" name="Rectangle: Rounded Corners 18">
              <a:extLst>
                <a:ext uri="{FF2B5EF4-FFF2-40B4-BE49-F238E27FC236}">
                  <a16:creationId xmlns:a16="http://schemas.microsoft.com/office/drawing/2014/main" id="{1480E76A-E247-42CB-80EB-72431E92A20D}"/>
                </a:ext>
              </a:extLst>
            </p:cNvPr>
            <p:cNvSpPr/>
            <p:nvPr/>
          </p:nvSpPr>
          <p:spPr>
            <a:xfrm>
              <a:off x="4738912" y="4121516"/>
              <a:ext cx="3379289" cy="508000"/>
            </a:xfrm>
            <a:prstGeom prst="roundRect">
              <a:avLst>
                <a:gd name="adj" fmla="val 50000"/>
              </a:avLst>
            </a:prstGeom>
            <a:solidFill>
              <a:srgbClr val="FFFFFF"/>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vi-VN" sz="1800" b="1" dirty="0">
                  <a:latin typeface="Arial" panose="020B0604020202020204" pitchFamily="34" charset="0"/>
                  <a:cs typeface="Arial" panose="020B0604020202020204" pitchFamily="34" charset="0"/>
                </a:rPr>
                <a:t>THẢO LUẬN NHÓM BỐN</a:t>
              </a: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outVertical)">
                                      <p:cBhvr>
                                        <p:cTn id="13" dur="500"/>
                                        <p:tgtEl>
                                          <p:spTgt spid="17"/>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wipe(left)">
                                      <p:cBhvr>
                                        <p:cTn id="23" dur="500"/>
                                        <p:tgtEl>
                                          <p:spTgt spid="18">
                                            <p:txEl>
                                              <p:pRg st="0" end="0"/>
                                            </p:txEl>
                                          </p:spTgt>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18">
                                            <p:txEl>
                                              <p:pRg st="1" end="1"/>
                                            </p:txEl>
                                          </p:spTgt>
                                        </p:tgtEl>
                                        <p:attrNameLst>
                                          <p:attrName>style.visibility</p:attrName>
                                        </p:attrNameLst>
                                      </p:cBhvr>
                                      <p:to>
                                        <p:strVal val="visible"/>
                                      </p:to>
                                    </p:set>
                                    <p:animEffect transition="in" filter="wipe(left)">
                                      <p:cBhvr>
                                        <p:cTn id="27"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build="p"/>
    </p:bldLst>
  </p:timing>
</p:sld>
</file>

<file path=ppt/theme/theme1.xml><?xml version="1.0" encoding="utf-8"?>
<a:theme xmlns:a="http://schemas.openxmlformats.org/drawingml/2006/main" name="Monet Style Portfolio by Slidesgo">
  <a:themeElements>
    <a:clrScheme name="Simple Light">
      <a:dk1>
        <a:srgbClr val="092C40"/>
      </a:dk1>
      <a:lt1>
        <a:srgbClr val="F3F3F3"/>
      </a:lt1>
      <a:dk2>
        <a:srgbClr val="2A2A2A"/>
      </a:dk2>
      <a:lt2>
        <a:srgbClr val="1B5B79"/>
      </a:lt2>
      <a:accent1>
        <a:srgbClr val="5E819A"/>
      </a:accent1>
      <a:accent2>
        <a:srgbClr val="C4DAD4"/>
      </a:accent2>
      <a:accent3>
        <a:srgbClr val="8DB1A7"/>
      </a:accent3>
      <a:accent4>
        <a:srgbClr val="476663"/>
      </a:accent4>
      <a:accent5>
        <a:srgbClr val="1E5041"/>
      </a:accent5>
      <a:accent6>
        <a:srgbClr val="043D2C"/>
      </a:accent6>
      <a:hlink>
        <a:srgbClr val="2A2A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ck-to-School Presentation by Slidesgo">
  <a:themeElements>
    <a:clrScheme name="Simple Light">
      <a:dk1>
        <a:srgbClr val="120737"/>
      </a:dk1>
      <a:lt1>
        <a:srgbClr val="FDE4C5"/>
      </a:lt1>
      <a:dk2>
        <a:srgbClr val="FFFAF4"/>
      </a:dk2>
      <a:lt2>
        <a:srgbClr val="FAC827"/>
      </a:lt2>
      <a:accent1>
        <a:srgbClr val="ED4D1B"/>
      </a:accent1>
      <a:accent2>
        <a:srgbClr val="247AE3"/>
      </a:accent2>
      <a:accent3>
        <a:srgbClr val="006AC2"/>
      </a:accent3>
      <a:accent4>
        <a:srgbClr val="7E65FD"/>
      </a:accent4>
      <a:accent5>
        <a:srgbClr val="28AD6D"/>
      </a:accent5>
      <a:accent6>
        <a:srgbClr val="148248"/>
      </a:accent6>
      <a:hlink>
        <a:srgbClr val="12073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572</TotalTime>
  <Words>960</Words>
  <Application>Microsoft Office PowerPoint</Application>
  <PresentationFormat>On-screen Show (16:9)</PresentationFormat>
  <Paragraphs>85</Paragraphs>
  <Slides>28</Slides>
  <Notes>28</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28</vt:i4>
      </vt:variant>
    </vt:vector>
  </HeadingPairs>
  <TitlesOfParts>
    <vt:vector size="41" baseType="lpstr">
      <vt:lpstr>Arapey</vt:lpstr>
      <vt:lpstr>Rammetto One</vt:lpstr>
      <vt:lpstr>Anaheim</vt:lpstr>
      <vt:lpstr>Albert Sans</vt:lpstr>
      <vt:lpstr>Quicksand Medium</vt:lpstr>
      <vt:lpstr>Arial</vt:lpstr>
      <vt:lpstr>Fredoka One</vt:lpstr>
      <vt:lpstr>Nunito Light</vt:lpstr>
      <vt:lpstr>Times New Roman</vt:lpstr>
      <vt:lpstr>DM Sans</vt:lpstr>
      <vt:lpstr>Bebas Neue</vt:lpstr>
      <vt:lpstr>Monet Style Portfolio by Slidesgo</vt:lpstr>
      <vt:lpstr>Back-to-School Presentation by Slidesgo</vt:lpstr>
      <vt:lpstr>NHIỆT LIỆT  CHÀO MỪNG  CÁC EM ĐẾN VỚI BÀI HỌC MỚI!</vt:lpstr>
      <vt:lpstr>PowerPoint Presentation</vt:lpstr>
      <vt:lpstr>KHỞI ĐỘNG</vt:lpstr>
      <vt:lpstr>Quan sát một số tác phẩm mĩ thuật sau</vt:lpstr>
      <vt:lpstr>Quan sát một số tác phẩm mĩ thuật sau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 sát một số tác phẩm mĩ thuật sau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NHIỆT LIỆT  CHÀO MỪNG  CÁC EM ĐẾN VỚI BÀI HỌC MỚI!</dc:title>
  <cp:lastModifiedBy>Administrator</cp:lastModifiedBy>
  <cp:revision>35</cp:revision>
  <dcterms:modified xsi:type="dcterms:W3CDTF">2025-04-21T01:43:19Z</dcterms:modified>
</cp:coreProperties>
</file>